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48"/>
  </p:normalViewPr>
  <p:slideViewPr>
    <p:cSldViewPr snapToGrid="0" snapToObjects="1">
      <p:cViewPr varScale="1">
        <p:scale>
          <a:sx n="125" d="100"/>
          <a:sy n="125" d="100"/>
        </p:scale>
        <p:origin x="-31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12192000" cy="1519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3185176"/>
            <a:ext cx="9144000" cy="1079584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4356835"/>
            <a:ext cx="9144000" cy="70526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03" y="588963"/>
            <a:ext cx="1382393" cy="157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87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02489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- eksem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3" b="844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408968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48000" cy="6858000"/>
          </a:xfrm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3" name="Plassholder for bilde 4"/>
          <p:cNvSpPr>
            <a:spLocks noGrp="1"/>
          </p:cNvSpPr>
          <p:nvPr>
            <p:ph type="pic" sz="quarter" idx="16"/>
          </p:nvPr>
        </p:nvSpPr>
        <p:spPr>
          <a:xfrm>
            <a:off x="6144000" y="0"/>
            <a:ext cx="6048000" cy="6858000"/>
          </a:xfrm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64327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der - eksem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7" r="20587"/>
          <a:stretch>
            <a:fillRect/>
          </a:stretch>
        </p:blipFill>
        <p:spPr bwMode="auto">
          <a:xfrm>
            <a:off x="6143625" y="0"/>
            <a:ext cx="6048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lassholder for 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7" r="20587"/>
          <a:stretch>
            <a:fillRect/>
          </a:stretch>
        </p:blipFill>
        <p:spPr bwMode="auto">
          <a:xfrm>
            <a:off x="0" y="0"/>
            <a:ext cx="6048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Sylinder 7"/>
          <p:cNvSpPr txBox="1">
            <a:spLocks noChangeArrowheads="1"/>
          </p:cNvSpPr>
          <p:nvPr/>
        </p:nvSpPr>
        <p:spPr bwMode="auto">
          <a:xfrm>
            <a:off x="11269663" y="6632575"/>
            <a:ext cx="9223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b-NO" altLang="nb-NO" sz="700">
                <a:latin typeface="Helvetica" pitchFamily="34" charset="0"/>
                <a:cs typeface="Helvetica" pitchFamily="34" charset="0"/>
              </a:rPr>
              <a:t>Foto: NTB scanpix</a:t>
            </a:r>
          </a:p>
        </p:txBody>
      </p:sp>
      <p:sp>
        <p:nvSpPr>
          <p:cNvPr id="8" name="TekstSylinder 10"/>
          <p:cNvSpPr txBox="1">
            <a:spLocks noChangeArrowheads="1"/>
          </p:cNvSpPr>
          <p:nvPr/>
        </p:nvSpPr>
        <p:spPr bwMode="auto">
          <a:xfrm>
            <a:off x="5138738" y="6632575"/>
            <a:ext cx="9223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b-NO" altLang="nb-NO" sz="700">
                <a:latin typeface="Helvetica" pitchFamily="34" charset="0"/>
                <a:cs typeface="Helvetica" pitchFamily="34" charset="0"/>
              </a:rPr>
              <a:t>Foto: NTB scanpix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48000" cy="6858000"/>
          </a:xfrm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3" name="Plassholder for bilde 4"/>
          <p:cNvSpPr>
            <a:spLocks noGrp="1"/>
          </p:cNvSpPr>
          <p:nvPr>
            <p:ph type="pic" sz="quarter" idx="16"/>
          </p:nvPr>
        </p:nvSpPr>
        <p:spPr>
          <a:xfrm>
            <a:off x="6144000" y="0"/>
            <a:ext cx="6048000" cy="6858000"/>
          </a:xfrm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96553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4"/>
          <p:cNvSpPr>
            <a:spLocks noGrp="1"/>
          </p:cNvSpPr>
          <p:nvPr>
            <p:ph type="pic" sz="quarter" idx="17"/>
          </p:nvPr>
        </p:nvSpPr>
        <p:spPr>
          <a:xfrm>
            <a:off x="-1" y="0"/>
            <a:ext cx="6048000" cy="33768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7" name="Plassholder for bilde 4"/>
          <p:cNvSpPr>
            <a:spLocks noGrp="1"/>
          </p:cNvSpPr>
          <p:nvPr>
            <p:ph type="pic" sz="quarter" idx="19"/>
          </p:nvPr>
        </p:nvSpPr>
        <p:spPr>
          <a:xfrm>
            <a:off x="6144000" y="0"/>
            <a:ext cx="6048000" cy="33768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23" name="Plassholder for bilde 4"/>
          <p:cNvSpPr>
            <a:spLocks noGrp="1"/>
          </p:cNvSpPr>
          <p:nvPr>
            <p:ph type="pic" sz="quarter" idx="20"/>
          </p:nvPr>
        </p:nvSpPr>
        <p:spPr>
          <a:xfrm>
            <a:off x="-1" y="3481200"/>
            <a:ext cx="6048000" cy="33768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24" name="Plassholder for bilde 4"/>
          <p:cNvSpPr>
            <a:spLocks noGrp="1"/>
          </p:cNvSpPr>
          <p:nvPr>
            <p:ph type="pic" sz="quarter" idx="21"/>
          </p:nvPr>
        </p:nvSpPr>
        <p:spPr>
          <a:xfrm>
            <a:off x="6144000" y="3481200"/>
            <a:ext cx="6048000" cy="33768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36245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bilder - eksem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4" b="9094"/>
          <a:stretch>
            <a:fillRect/>
          </a:stretch>
        </p:blipFill>
        <p:spPr bwMode="auto">
          <a:xfrm>
            <a:off x="0" y="0"/>
            <a:ext cx="6048375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lassholder for 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3" b="8173"/>
          <a:stretch>
            <a:fillRect/>
          </a:stretch>
        </p:blipFill>
        <p:spPr bwMode="auto">
          <a:xfrm>
            <a:off x="6143625" y="0"/>
            <a:ext cx="6048375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ssholder for bil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0" b="8110"/>
          <a:stretch>
            <a:fillRect/>
          </a:stretch>
        </p:blipFill>
        <p:spPr bwMode="auto">
          <a:xfrm>
            <a:off x="0" y="3481388"/>
            <a:ext cx="6048375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lassholder for bild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66"/>
          <a:stretch>
            <a:fillRect/>
          </a:stretch>
        </p:blipFill>
        <p:spPr bwMode="auto">
          <a:xfrm>
            <a:off x="6143625" y="3481388"/>
            <a:ext cx="6048375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Sylinder 11"/>
          <p:cNvSpPr txBox="1">
            <a:spLocks noChangeArrowheads="1"/>
          </p:cNvSpPr>
          <p:nvPr/>
        </p:nvSpPr>
        <p:spPr bwMode="auto">
          <a:xfrm>
            <a:off x="5126038" y="3176588"/>
            <a:ext cx="9223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b-NO" altLang="nb-NO" sz="700">
                <a:latin typeface="Helvetica" pitchFamily="34" charset="0"/>
                <a:cs typeface="Helvetica" pitchFamily="34" charset="0"/>
              </a:rPr>
              <a:t>Foto: NTB scanpix</a:t>
            </a:r>
          </a:p>
        </p:txBody>
      </p:sp>
      <p:sp>
        <p:nvSpPr>
          <p:cNvPr id="11" name="TekstSylinder 12"/>
          <p:cNvSpPr txBox="1">
            <a:spLocks noChangeArrowheads="1"/>
          </p:cNvSpPr>
          <p:nvPr/>
        </p:nvSpPr>
        <p:spPr bwMode="auto">
          <a:xfrm>
            <a:off x="11269663" y="3189288"/>
            <a:ext cx="9223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b-NO" altLang="nb-NO" sz="700">
                <a:solidFill>
                  <a:schemeClr val="bg2"/>
                </a:solidFill>
                <a:latin typeface="Helvetica" pitchFamily="34" charset="0"/>
                <a:cs typeface="Helvetica" pitchFamily="34" charset="0"/>
              </a:rPr>
              <a:t>Foto: NTB scanpix</a:t>
            </a:r>
          </a:p>
        </p:txBody>
      </p:sp>
      <p:sp>
        <p:nvSpPr>
          <p:cNvPr id="12" name="TekstSylinder 13"/>
          <p:cNvSpPr txBox="1">
            <a:spLocks noChangeArrowheads="1"/>
          </p:cNvSpPr>
          <p:nvPr/>
        </p:nvSpPr>
        <p:spPr bwMode="auto">
          <a:xfrm>
            <a:off x="10653713" y="6632575"/>
            <a:ext cx="15382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b-NO" altLang="nb-NO" sz="700">
                <a:latin typeface="Helvetica" pitchFamily="34" charset="0"/>
                <a:cs typeface="Helvetica" pitchFamily="34" charset="0"/>
              </a:rPr>
              <a:t>Foto: Thomas Brun / NTB scanpix</a:t>
            </a:r>
          </a:p>
        </p:txBody>
      </p:sp>
      <p:sp>
        <p:nvSpPr>
          <p:cNvPr id="13" name="TekstSylinder 14"/>
          <p:cNvSpPr txBox="1">
            <a:spLocks noChangeArrowheads="1"/>
          </p:cNvSpPr>
          <p:nvPr/>
        </p:nvSpPr>
        <p:spPr bwMode="auto">
          <a:xfrm>
            <a:off x="4510088" y="6657975"/>
            <a:ext cx="15382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b-NO" altLang="nb-NO" sz="700">
                <a:solidFill>
                  <a:schemeClr val="bg2"/>
                </a:solidFill>
                <a:latin typeface="Helvetica" pitchFamily="34" charset="0"/>
                <a:cs typeface="Helvetica" pitchFamily="34" charset="0"/>
              </a:rPr>
              <a:t>Foto: Thomas Brun / NTB scanpix</a:t>
            </a:r>
          </a:p>
        </p:txBody>
      </p:sp>
      <p:sp>
        <p:nvSpPr>
          <p:cNvPr id="4" name="Plassholder for bilde 4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48000" cy="33768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7" name="Plassholder for bilde 4"/>
          <p:cNvSpPr>
            <a:spLocks noGrp="1"/>
          </p:cNvSpPr>
          <p:nvPr>
            <p:ph type="pic" sz="quarter" idx="19"/>
          </p:nvPr>
        </p:nvSpPr>
        <p:spPr>
          <a:xfrm>
            <a:off x="6144000" y="0"/>
            <a:ext cx="6048000" cy="33768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23" name="Plassholder for bilde 4"/>
          <p:cNvSpPr>
            <a:spLocks noGrp="1"/>
          </p:cNvSpPr>
          <p:nvPr>
            <p:ph type="pic" sz="quarter" idx="20"/>
          </p:nvPr>
        </p:nvSpPr>
        <p:spPr>
          <a:xfrm>
            <a:off x="0" y="3481200"/>
            <a:ext cx="6048000" cy="33768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24" name="Plassholder for bilde 4"/>
          <p:cNvSpPr>
            <a:spLocks noGrp="1"/>
          </p:cNvSpPr>
          <p:nvPr>
            <p:ph type="pic" sz="quarter" idx="21"/>
          </p:nvPr>
        </p:nvSpPr>
        <p:spPr>
          <a:xfrm>
            <a:off x="6144000" y="3481200"/>
            <a:ext cx="6048000" cy="33768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953457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" t="11230" b="24272"/>
          <a:stretch/>
        </p:blipFill>
        <p:spPr>
          <a:xfrm>
            <a:off x="-1" y="1519084"/>
            <a:ext cx="12192002" cy="5338916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3" name="Rektangel 2"/>
          <p:cNvSpPr/>
          <p:nvPr/>
        </p:nvSpPr>
        <p:spPr>
          <a:xfrm>
            <a:off x="0" y="0"/>
            <a:ext cx="12192000" cy="1519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TekstSylinder 10"/>
          <p:cNvSpPr txBox="1">
            <a:spLocks noChangeArrowheads="1"/>
          </p:cNvSpPr>
          <p:nvPr/>
        </p:nvSpPr>
        <p:spPr bwMode="auto">
          <a:xfrm>
            <a:off x="10201275" y="6632575"/>
            <a:ext cx="19907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b-NO" altLang="nb-NO" sz="700">
                <a:latin typeface="Helvetica" pitchFamily="34" charset="0"/>
                <a:cs typeface="Helvetica" pitchFamily="34" charset="0"/>
              </a:rPr>
              <a:t>Foto: Ingeborg Øien Thorsland / NTB scanpix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03" y="588963"/>
            <a:ext cx="1382393" cy="157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90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" t="27005" b="14958"/>
          <a:stretch/>
        </p:blipFill>
        <p:spPr>
          <a:xfrm>
            <a:off x="0" y="1519084"/>
            <a:ext cx="12192000" cy="5338916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3" name="Rektangel 2"/>
          <p:cNvSpPr/>
          <p:nvPr/>
        </p:nvSpPr>
        <p:spPr>
          <a:xfrm>
            <a:off x="0" y="0"/>
            <a:ext cx="12192000" cy="1519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03" y="588963"/>
            <a:ext cx="1382393" cy="157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82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 t="10840" r="1595" b="26906"/>
          <a:stretch>
            <a:fillRect/>
          </a:stretch>
        </p:blipFill>
        <p:spPr bwMode="auto">
          <a:xfrm>
            <a:off x="0" y="1519238"/>
            <a:ext cx="12192000" cy="533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6"/>
          <p:cNvSpPr txBox="1">
            <a:spLocks noChangeArrowheads="1"/>
          </p:cNvSpPr>
          <p:nvPr/>
        </p:nvSpPr>
        <p:spPr bwMode="auto">
          <a:xfrm>
            <a:off x="8510588" y="-811213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nb-NO" altLang="nb-NO"/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12192000" cy="1519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6" name="TekstSylinder 11"/>
          <p:cNvSpPr txBox="1">
            <a:spLocks noChangeArrowheads="1"/>
          </p:cNvSpPr>
          <p:nvPr/>
        </p:nvSpPr>
        <p:spPr bwMode="auto">
          <a:xfrm>
            <a:off x="11269663" y="6632575"/>
            <a:ext cx="9223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b-NO" altLang="nb-NO" sz="700">
                <a:latin typeface="Helvetica" pitchFamily="34" charset="0"/>
                <a:cs typeface="Helvetica" pitchFamily="34" charset="0"/>
              </a:rPr>
              <a:t>Foto: NTB scanpix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03" y="588963"/>
            <a:ext cx="1382393" cy="157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92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65" b="7828"/>
          <a:stretch>
            <a:fillRect/>
          </a:stretch>
        </p:blipFill>
        <p:spPr bwMode="auto">
          <a:xfrm>
            <a:off x="0" y="1519238"/>
            <a:ext cx="12192000" cy="533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6"/>
          <p:cNvSpPr txBox="1">
            <a:spLocks noChangeArrowheads="1"/>
          </p:cNvSpPr>
          <p:nvPr/>
        </p:nvSpPr>
        <p:spPr bwMode="auto">
          <a:xfrm>
            <a:off x="8510588" y="-811213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nb-NO" altLang="nb-NO"/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12192000" cy="1519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03" y="588963"/>
            <a:ext cx="1382393" cy="157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98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rødtekst –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42950" y="2328613"/>
            <a:ext cx="10758490" cy="407218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0"/>
          </p:nvPr>
        </p:nvSpPr>
        <p:spPr>
          <a:xfrm>
            <a:off x="742950" y="1868761"/>
            <a:ext cx="10756800" cy="3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/>
            </a:lvl1pPr>
            <a:lvl2pPr marL="324000" indent="0">
              <a:buNone/>
              <a:defRPr sz="2000"/>
            </a:lvl2pPr>
            <a:lvl3pPr marL="612000" indent="0">
              <a:buNone/>
              <a:defRPr sz="2000"/>
            </a:lvl3pPr>
            <a:lvl4pPr marL="900000" indent="0">
              <a:buNone/>
              <a:defRPr sz="2000"/>
            </a:lvl4pPr>
            <a:lvl5pPr marL="1188000" indent="0">
              <a:buNone/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1755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–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42950" y="2328613"/>
            <a:ext cx="5176587" cy="407218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0"/>
          </p:nvPr>
        </p:nvSpPr>
        <p:spPr>
          <a:xfrm>
            <a:off x="742950" y="1868761"/>
            <a:ext cx="5175774" cy="3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/>
            </a:lvl1pPr>
            <a:lvl2pPr marL="324000" indent="0">
              <a:buNone/>
              <a:defRPr sz="2000"/>
            </a:lvl2pPr>
            <a:lvl3pPr marL="612000" indent="0">
              <a:buNone/>
              <a:defRPr sz="2000"/>
            </a:lvl3pPr>
            <a:lvl4pPr marL="900000" indent="0">
              <a:buNone/>
              <a:defRPr sz="2000"/>
            </a:lvl4pPr>
            <a:lvl5pPr marL="1188000" indent="0">
              <a:buNone/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6324853" y="2328613"/>
            <a:ext cx="5176587" cy="407218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tekst 9"/>
          <p:cNvSpPr>
            <a:spLocks noGrp="1"/>
          </p:cNvSpPr>
          <p:nvPr>
            <p:ph type="body" sz="quarter" idx="14"/>
          </p:nvPr>
        </p:nvSpPr>
        <p:spPr>
          <a:xfrm>
            <a:off x="6324853" y="1868761"/>
            <a:ext cx="5175774" cy="3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/>
            </a:lvl1pPr>
            <a:lvl2pPr marL="324000" indent="0">
              <a:buNone/>
              <a:defRPr sz="2000"/>
            </a:lvl2pPr>
            <a:lvl3pPr marL="612000" indent="0">
              <a:buNone/>
              <a:defRPr sz="2000"/>
            </a:lvl3pPr>
            <a:lvl4pPr marL="900000" indent="0">
              <a:buNone/>
              <a:defRPr sz="2000"/>
            </a:lvl4pPr>
            <a:lvl5pPr marL="1188000" indent="0">
              <a:buNone/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8197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rø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42950" y="2328613"/>
            <a:ext cx="10758490" cy="4072187"/>
          </a:xfrm>
        </p:spPr>
        <p:txBody>
          <a:bodyPr/>
          <a:lstStyle>
            <a:lvl1pPr marL="0" indent="0">
              <a:buNone/>
              <a:defRPr/>
            </a:lvl1pPr>
            <a:lvl2pPr marL="324000" indent="0">
              <a:buNone/>
              <a:defRPr/>
            </a:lvl2pPr>
            <a:lvl3pPr marL="612000" indent="0">
              <a:buNone/>
              <a:defRPr/>
            </a:lvl3pPr>
            <a:lvl4pPr marL="900000" indent="0">
              <a:buNone/>
              <a:defRPr/>
            </a:lvl4pPr>
            <a:lvl5pPr marL="1188000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0"/>
          </p:nvPr>
        </p:nvSpPr>
        <p:spPr>
          <a:xfrm>
            <a:off x="742950" y="1868761"/>
            <a:ext cx="10756800" cy="3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/>
            </a:lvl1pPr>
            <a:lvl2pPr marL="324000" indent="0">
              <a:buNone/>
              <a:defRPr sz="2000"/>
            </a:lvl2pPr>
            <a:lvl3pPr marL="612000" indent="0">
              <a:buNone/>
              <a:defRPr sz="2000"/>
            </a:lvl3pPr>
            <a:lvl4pPr marL="900000" indent="0">
              <a:buNone/>
              <a:defRPr sz="2000"/>
            </a:lvl4pPr>
            <a:lvl5pPr marL="1188000" indent="0">
              <a:buNone/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4765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42950" y="2328613"/>
            <a:ext cx="5176587" cy="4072187"/>
          </a:xfrm>
        </p:spPr>
        <p:txBody>
          <a:bodyPr/>
          <a:lstStyle>
            <a:lvl1pPr marL="0" indent="0">
              <a:buNone/>
              <a:defRPr/>
            </a:lvl1pPr>
            <a:lvl2pPr marL="324000" indent="0">
              <a:buNone/>
              <a:defRPr/>
            </a:lvl2pPr>
            <a:lvl3pPr marL="612000" indent="0">
              <a:buNone/>
              <a:defRPr/>
            </a:lvl3pPr>
            <a:lvl4pPr marL="900000" indent="0">
              <a:buNone/>
              <a:defRPr/>
            </a:lvl4pPr>
            <a:lvl5pPr marL="1188000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0"/>
          </p:nvPr>
        </p:nvSpPr>
        <p:spPr>
          <a:xfrm>
            <a:off x="742950" y="1868761"/>
            <a:ext cx="5175774" cy="3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/>
            </a:lvl1pPr>
            <a:lvl2pPr marL="324000" indent="0">
              <a:buNone/>
              <a:defRPr sz="2000"/>
            </a:lvl2pPr>
            <a:lvl3pPr marL="612000" indent="0">
              <a:buNone/>
              <a:defRPr sz="2000"/>
            </a:lvl3pPr>
            <a:lvl4pPr marL="900000" indent="0">
              <a:buNone/>
              <a:defRPr sz="2000"/>
            </a:lvl4pPr>
            <a:lvl5pPr marL="1188000" indent="0">
              <a:buNone/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6324853" y="2328613"/>
            <a:ext cx="5176587" cy="4072187"/>
          </a:xfrm>
        </p:spPr>
        <p:txBody>
          <a:bodyPr/>
          <a:lstStyle>
            <a:lvl1pPr marL="0" indent="0">
              <a:buNone/>
              <a:defRPr/>
            </a:lvl1pPr>
            <a:lvl2pPr marL="324000" indent="0">
              <a:buNone/>
              <a:defRPr/>
            </a:lvl2pPr>
            <a:lvl3pPr marL="612000" indent="0">
              <a:buNone/>
              <a:defRPr/>
            </a:lvl3pPr>
            <a:lvl4pPr marL="900000" indent="0">
              <a:buNone/>
              <a:defRPr/>
            </a:lvl4pPr>
            <a:lvl5pPr marL="1188000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tekst 9"/>
          <p:cNvSpPr>
            <a:spLocks noGrp="1"/>
          </p:cNvSpPr>
          <p:nvPr>
            <p:ph type="body" sz="quarter" idx="14"/>
          </p:nvPr>
        </p:nvSpPr>
        <p:spPr>
          <a:xfrm>
            <a:off x="6324853" y="1868761"/>
            <a:ext cx="5175774" cy="3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/>
            </a:lvl1pPr>
            <a:lvl2pPr marL="324000" indent="0">
              <a:buNone/>
              <a:defRPr sz="2000"/>
            </a:lvl2pPr>
            <a:lvl3pPr marL="612000" indent="0">
              <a:buNone/>
              <a:defRPr sz="2000"/>
            </a:lvl3pPr>
            <a:lvl4pPr marL="900000" indent="0">
              <a:buNone/>
              <a:defRPr sz="2000"/>
            </a:lvl4pPr>
            <a:lvl5pPr marL="1188000" indent="0">
              <a:buNone/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6582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42950" y="904875"/>
            <a:ext cx="10758488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42950" y="1868488"/>
            <a:ext cx="10758488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9" name="Rektangel 8"/>
          <p:cNvSpPr/>
          <p:nvPr/>
        </p:nvSpPr>
        <p:spPr>
          <a:xfrm>
            <a:off x="0" y="0"/>
            <a:ext cx="12192000" cy="5778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029" name="Bild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75"/>
          <a:stretch>
            <a:fillRect/>
          </a:stretch>
        </p:blipFill>
        <p:spPr bwMode="auto">
          <a:xfrm>
            <a:off x="10809288" y="250825"/>
            <a:ext cx="9032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87" r:id="rId6"/>
    <p:sldLayoutId id="2147483688" r:id="rId7"/>
    <p:sldLayoutId id="2147483689" r:id="rId8"/>
    <p:sldLayoutId id="2147483690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262626"/>
          </a:solidFill>
          <a:latin typeface="Helvetica" charset="0"/>
          <a:ea typeface="Helvetica" charset="0"/>
          <a:cs typeface="Helvetica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Helvetica" pitchFamily="34" charset="0"/>
          <a:cs typeface="Helvetic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Helvetica" pitchFamily="34" charset="0"/>
          <a:cs typeface="Helvetic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Helvetica" pitchFamily="34" charset="0"/>
          <a:cs typeface="Helvetic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Helvetica" pitchFamily="34" charset="0"/>
          <a:cs typeface="Helvetic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Helvetica" pitchFamily="34" charset="0"/>
          <a:cs typeface="Helvetic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Helvetica" pitchFamily="34" charset="0"/>
          <a:cs typeface="Helvetic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Helvetica" pitchFamily="34" charset="0"/>
          <a:cs typeface="Helvetic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Helvetica" pitchFamily="34" charset="0"/>
          <a:cs typeface="Helvetica" pitchFamily="34" charset="0"/>
        </a:defRPr>
      </a:lvl9pPr>
    </p:titleStyle>
    <p:bodyStyle>
      <a:lvl1pPr marL="284163" indent="-284163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262626"/>
          </a:solidFill>
          <a:latin typeface="Helvetica" charset="0"/>
          <a:ea typeface="Helvetica" charset="0"/>
          <a:cs typeface="Helvetica" charset="0"/>
        </a:defRPr>
      </a:lvl1pPr>
      <a:lvl2pPr marL="608013" indent="-284163" algn="l" rtl="0" eaLnBrk="1" fontAlgn="base" hangingPunct="1">
        <a:lnSpc>
          <a:spcPts val="2100"/>
        </a:lnSpc>
        <a:spcBef>
          <a:spcPts val="500"/>
        </a:spcBef>
        <a:spcAft>
          <a:spcPct val="0"/>
        </a:spcAft>
        <a:buFont typeface=".AppleSystemUIFont"/>
        <a:buChar char="–"/>
        <a:defRPr sz="1600" kern="1200">
          <a:solidFill>
            <a:srgbClr val="262626"/>
          </a:solidFill>
          <a:latin typeface="Helvetica" charset="0"/>
          <a:ea typeface="Helvetica" charset="0"/>
          <a:cs typeface="Helvetica" charset="0"/>
        </a:defRPr>
      </a:lvl2pPr>
      <a:lvl3pPr marL="895350" indent="-284163" algn="l" rtl="0" eaLnBrk="1" fontAlgn="base" hangingPunct="1">
        <a:lnSpc>
          <a:spcPts val="21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262626"/>
          </a:solidFill>
          <a:latin typeface="Helvetica" charset="0"/>
          <a:ea typeface="Helvetica" charset="0"/>
          <a:cs typeface="Helvetica" charset="0"/>
        </a:defRPr>
      </a:lvl3pPr>
      <a:lvl4pPr marL="1184275" indent="-284163" algn="l" rtl="0" eaLnBrk="1" fontAlgn="base" hangingPunct="1">
        <a:lnSpc>
          <a:spcPts val="2100"/>
        </a:lnSpc>
        <a:spcBef>
          <a:spcPts val="500"/>
        </a:spcBef>
        <a:spcAft>
          <a:spcPct val="0"/>
        </a:spcAft>
        <a:buFont typeface=".AppleSystemUIFont"/>
        <a:buChar char="–"/>
        <a:defRPr sz="1600" kern="1200">
          <a:solidFill>
            <a:srgbClr val="262626"/>
          </a:solidFill>
          <a:latin typeface="Helvetica" charset="0"/>
          <a:ea typeface="Helvetica" charset="0"/>
          <a:cs typeface="Helvetica" charset="0"/>
        </a:defRPr>
      </a:lvl4pPr>
      <a:lvl5pPr marL="1471613" indent="-284163" algn="l" rtl="0" eaLnBrk="1" fontAlgn="base" hangingPunct="1">
        <a:lnSpc>
          <a:spcPts val="2100"/>
        </a:lnSpc>
        <a:spcBef>
          <a:spcPts val="500"/>
        </a:spcBef>
        <a:spcAft>
          <a:spcPct val="0"/>
        </a:spcAft>
        <a:buFont typeface=".AppleSystemUIFont"/>
        <a:buChar char="»"/>
        <a:defRPr sz="1600" kern="1200">
          <a:solidFill>
            <a:srgbClr val="262626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tel 1"/>
          <p:cNvSpPr>
            <a:spLocks noGrp="1"/>
          </p:cNvSpPr>
          <p:nvPr>
            <p:ph type="ctrTitle"/>
          </p:nvPr>
        </p:nvSpPr>
        <p:spPr>
          <a:xfrm>
            <a:off x="1524000" y="3184525"/>
            <a:ext cx="9144000" cy="1079500"/>
          </a:xfrm>
        </p:spPr>
        <p:txBody>
          <a:bodyPr/>
          <a:lstStyle/>
          <a:p>
            <a:endParaRPr lang="nb-NO" altLang="nb-NO" smtClean="0">
              <a:solidFill>
                <a:srgbClr val="262626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4356100"/>
            <a:ext cx="9144000" cy="706438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lo_kommune_presentasjon_2017_engelsk">
  <a:themeElements>
    <a:clrScheme name="Oslo Kommune">
      <a:dk1>
        <a:srgbClr val="000000"/>
      </a:dk1>
      <a:lt1>
        <a:srgbClr val="FFFFFF"/>
      </a:lt1>
      <a:dk2>
        <a:srgbClr val="2B265B"/>
      </a:dk2>
      <a:lt2>
        <a:srgbClr val="FFFFFF"/>
      </a:lt2>
      <a:accent1>
        <a:srgbClr val="22408C"/>
      </a:accent1>
      <a:accent2>
        <a:srgbClr val="004438"/>
      </a:accent2>
      <a:accent3>
        <a:srgbClr val="007770"/>
      </a:accent3>
      <a:accent4>
        <a:srgbClr val="DFAB26"/>
      </a:accent4>
      <a:accent5>
        <a:srgbClr val="CE1126"/>
      </a:accent5>
      <a:accent6>
        <a:srgbClr val="861D5D"/>
      </a:accent6>
      <a:hlink>
        <a:srgbClr val="2F5EC0"/>
      </a:hlink>
      <a:folHlink>
        <a:srgbClr val="9BB8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slo_nyeste" id="{FFBB758D-D92A-1846-A2DC-C405B3E124C0}" vid="{29657B43-DFE6-3646-9E21-B9E98F1FA68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Oslo_kommune_presentasjon_2017_engelsk</Template>
  <TotalTime>0</TotalTime>
  <Words>0</Words>
  <Application>Microsoft Office PowerPoint</Application>
  <PresentationFormat>Egendefinert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2" baseType="lpstr">
      <vt:lpstr>Oslo_kommune_presentasjon_2017_engelsk</vt:lpstr>
      <vt:lpstr>PowerPoint-presentasjon</vt:lpstr>
    </vt:vector>
  </TitlesOfParts>
  <Company>Oslo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Tobias Flatin</dc:creator>
  <cp:lastModifiedBy>Tobias Flatin</cp:lastModifiedBy>
  <cp:revision>1</cp:revision>
  <dcterms:created xsi:type="dcterms:W3CDTF">2018-11-28T12:13:51Z</dcterms:created>
  <dcterms:modified xsi:type="dcterms:W3CDTF">2018-11-28T12:14:09Z</dcterms:modified>
</cp:coreProperties>
</file>