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46"/>
  </p:notesMasterIdLst>
  <p:handoutMasterIdLst>
    <p:handoutMasterId r:id="rId47"/>
  </p:handoutMasterIdLst>
  <p:sldIdLst>
    <p:sldId id="257" r:id="rId2"/>
    <p:sldId id="303" r:id="rId3"/>
    <p:sldId id="331" r:id="rId4"/>
    <p:sldId id="334" r:id="rId5"/>
    <p:sldId id="336" r:id="rId6"/>
    <p:sldId id="337" r:id="rId7"/>
    <p:sldId id="338" r:id="rId8"/>
    <p:sldId id="335" r:id="rId9"/>
    <p:sldId id="340" r:id="rId10"/>
    <p:sldId id="339" r:id="rId11"/>
    <p:sldId id="333" r:id="rId12"/>
    <p:sldId id="328" r:id="rId13"/>
    <p:sldId id="341" r:id="rId14"/>
    <p:sldId id="349" r:id="rId15"/>
    <p:sldId id="332" r:id="rId16"/>
    <p:sldId id="272" r:id="rId17"/>
    <p:sldId id="329" r:id="rId18"/>
    <p:sldId id="275" r:id="rId19"/>
    <p:sldId id="351" r:id="rId20"/>
    <p:sldId id="350" r:id="rId21"/>
    <p:sldId id="352" r:id="rId22"/>
    <p:sldId id="342" r:id="rId23"/>
    <p:sldId id="344" r:id="rId24"/>
    <p:sldId id="345" r:id="rId25"/>
    <p:sldId id="346" r:id="rId26"/>
    <p:sldId id="347" r:id="rId27"/>
    <p:sldId id="356" r:id="rId28"/>
    <p:sldId id="357" r:id="rId29"/>
    <p:sldId id="358" r:id="rId30"/>
    <p:sldId id="359" r:id="rId31"/>
    <p:sldId id="360" r:id="rId32"/>
    <p:sldId id="364" r:id="rId33"/>
    <p:sldId id="365" r:id="rId34"/>
    <p:sldId id="366" r:id="rId35"/>
    <p:sldId id="367" r:id="rId36"/>
    <p:sldId id="368" r:id="rId37"/>
    <p:sldId id="369" r:id="rId38"/>
    <p:sldId id="370" r:id="rId39"/>
    <p:sldId id="371" r:id="rId40"/>
    <p:sldId id="372" r:id="rId41"/>
    <p:sldId id="373" r:id="rId42"/>
    <p:sldId id="353" r:id="rId43"/>
    <p:sldId id="354" r:id="rId44"/>
    <p:sldId id="355" r:id="rId45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tein Mathisen" initials="SM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DCFB"/>
    <a:srgbClr val="F17F72"/>
    <a:srgbClr val="65E09E"/>
    <a:srgbClr val="E1AE6B"/>
    <a:srgbClr val="6FCE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9" autoAdjust="0"/>
    <p:restoredTop sz="96101" autoAdjust="0"/>
  </p:normalViewPr>
  <p:slideViewPr>
    <p:cSldViewPr snapToGrid="0">
      <p:cViewPr>
        <p:scale>
          <a:sx n="71" d="100"/>
          <a:sy n="71" d="100"/>
        </p:scale>
        <p:origin x="-3788" y="-250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image" Target="../media/image7.jpeg"/><Relationship Id="rId4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image" Target="../media/image7.jpeg"/><Relationship Id="rId4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3E0DE1-8DD5-49E9-9255-6BE407F26BED}" type="doc">
      <dgm:prSet loTypeId="urn:microsoft.com/office/officeart/2005/8/layout/h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3CC99DC5-7A0E-452D-BCAB-C7AD67997A9B}">
      <dgm:prSet phldrT="[Tekst]"/>
      <dgm:spPr/>
      <dgm:t>
        <a:bodyPr/>
        <a:lstStyle/>
        <a:p>
          <a:r>
            <a:rPr lang="nb-NO" dirty="0" smtClean="0"/>
            <a:t>Pulje 1 - mars</a:t>
          </a:r>
        </a:p>
      </dgm:t>
    </dgm:pt>
    <dgm:pt modelId="{EF3CDCFE-F067-454C-9A64-1BF969FB0A1D}" type="parTrans" cxnId="{6851D6B4-9EC4-4EFB-9563-BEA954663337}">
      <dgm:prSet/>
      <dgm:spPr/>
      <dgm:t>
        <a:bodyPr/>
        <a:lstStyle/>
        <a:p>
          <a:endParaRPr lang="nb-NO"/>
        </a:p>
      </dgm:t>
    </dgm:pt>
    <dgm:pt modelId="{4C0E1449-B6DD-4644-9F3A-4B181BCD1957}" type="sibTrans" cxnId="{6851D6B4-9EC4-4EFB-9563-BEA954663337}">
      <dgm:prSet/>
      <dgm:spPr/>
      <dgm:t>
        <a:bodyPr/>
        <a:lstStyle/>
        <a:p>
          <a:endParaRPr lang="nb-NO"/>
        </a:p>
      </dgm:t>
    </dgm:pt>
    <dgm:pt modelId="{03FE29B8-D300-46F9-A4B7-0EB903E1B799}">
      <dgm:prSet phldrT="[Tekst]" custT="1"/>
      <dgm:spPr/>
      <dgm:t>
        <a:bodyPr/>
        <a:lstStyle/>
        <a:p>
          <a:pPr>
            <a:lnSpc>
              <a:spcPct val="100000"/>
            </a:lnSpc>
          </a:pPr>
          <a:r>
            <a:rPr lang="nb-NO" sz="1100" b="0" i="0" u="none" dirty="0" smtClean="0">
              <a:ln/>
              <a:solidFill>
                <a:schemeClr val="tx1"/>
              </a:solidFill>
            </a:rPr>
            <a:t>Beredskapsetaten</a:t>
          </a:r>
          <a:endParaRPr lang="nb-NO" sz="1100" dirty="0">
            <a:ln/>
            <a:solidFill>
              <a:schemeClr val="tx1"/>
            </a:solidFill>
          </a:endParaRPr>
        </a:p>
      </dgm:t>
    </dgm:pt>
    <dgm:pt modelId="{E7F157EB-148A-4F95-96D3-3F223136E8E1}" type="parTrans" cxnId="{D5534DFF-11FD-4D12-94C4-A67EE4FDC336}">
      <dgm:prSet/>
      <dgm:spPr/>
      <dgm:t>
        <a:bodyPr/>
        <a:lstStyle/>
        <a:p>
          <a:endParaRPr lang="nb-NO"/>
        </a:p>
      </dgm:t>
    </dgm:pt>
    <dgm:pt modelId="{B07E4DCE-4087-4836-B9FB-C11EA92644F5}" type="sibTrans" cxnId="{D5534DFF-11FD-4D12-94C4-A67EE4FDC336}">
      <dgm:prSet/>
      <dgm:spPr/>
      <dgm:t>
        <a:bodyPr/>
        <a:lstStyle/>
        <a:p>
          <a:endParaRPr lang="nb-NO"/>
        </a:p>
      </dgm:t>
    </dgm:pt>
    <dgm:pt modelId="{463807FA-45F6-47DC-B63A-401FA73A9829}">
      <dgm:prSet phldrT="[Tekst]"/>
      <dgm:spPr/>
      <dgm:t>
        <a:bodyPr/>
        <a:lstStyle/>
        <a:p>
          <a:r>
            <a:rPr lang="nb-NO" dirty="0" smtClean="0"/>
            <a:t>Pulje 2 - juni</a:t>
          </a:r>
          <a:endParaRPr lang="nb-NO" dirty="0"/>
        </a:p>
      </dgm:t>
    </dgm:pt>
    <dgm:pt modelId="{CA42502E-56AA-43DE-918E-59A9A4F2A33E}" type="parTrans" cxnId="{FA810071-EFD7-48CC-8FCC-661B76DFBA25}">
      <dgm:prSet/>
      <dgm:spPr/>
      <dgm:t>
        <a:bodyPr/>
        <a:lstStyle/>
        <a:p>
          <a:endParaRPr lang="nb-NO"/>
        </a:p>
      </dgm:t>
    </dgm:pt>
    <dgm:pt modelId="{FF18AE83-1EEE-4A9D-83B9-88D4D24A4D5C}" type="sibTrans" cxnId="{FA810071-EFD7-48CC-8FCC-661B76DFBA25}">
      <dgm:prSet/>
      <dgm:spPr/>
      <dgm:t>
        <a:bodyPr/>
        <a:lstStyle/>
        <a:p>
          <a:endParaRPr lang="nb-NO"/>
        </a:p>
      </dgm:t>
    </dgm:pt>
    <dgm:pt modelId="{89F127A8-395C-42F7-BE08-8AA6BB2F5F9A}">
      <dgm:prSet phldrT="[Tekst]" custT="1"/>
      <dgm:spPr/>
      <dgm:t>
        <a:bodyPr/>
        <a:lstStyle/>
        <a:p>
          <a:pPr>
            <a:lnSpc>
              <a:spcPct val="100000"/>
            </a:lnSpc>
          </a:pPr>
          <a:r>
            <a:rPr lang="nb-NO" sz="1100" baseline="0" dirty="0" smtClean="0">
              <a:ln/>
              <a:solidFill>
                <a:schemeClr val="tx1"/>
              </a:solidFill>
            </a:rPr>
            <a:t>Brann- og redningsetaten</a:t>
          </a:r>
          <a:endParaRPr lang="nb-NO" sz="1100" baseline="0" dirty="0">
            <a:ln/>
            <a:solidFill>
              <a:schemeClr val="tx1"/>
            </a:solidFill>
          </a:endParaRPr>
        </a:p>
      </dgm:t>
    </dgm:pt>
    <dgm:pt modelId="{87D122D9-DD21-4B1B-84ED-636E82EC411C}" type="parTrans" cxnId="{575363BE-1933-4D77-90D5-EBA0380252DA}">
      <dgm:prSet/>
      <dgm:spPr/>
      <dgm:t>
        <a:bodyPr/>
        <a:lstStyle/>
        <a:p>
          <a:endParaRPr lang="nb-NO"/>
        </a:p>
      </dgm:t>
    </dgm:pt>
    <dgm:pt modelId="{EE63D854-886B-42F2-99A7-398A2EE81A56}" type="sibTrans" cxnId="{575363BE-1933-4D77-90D5-EBA0380252DA}">
      <dgm:prSet/>
      <dgm:spPr/>
      <dgm:t>
        <a:bodyPr/>
        <a:lstStyle/>
        <a:p>
          <a:endParaRPr lang="nb-NO"/>
        </a:p>
      </dgm:t>
    </dgm:pt>
    <dgm:pt modelId="{98352A34-A83C-46A9-AE40-3ECA1BC21FC5}">
      <dgm:prSet phldrT="[Tekst]"/>
      <dgm:spPr/>
      <dgm:t>
        <a:bodyPr/>
        <a:lstStyle/>
        <a:p>
          <a:r>
            <a:rPr lang="nb-NO" dirty="0" smtClean="0"/>
            <a:t>Pulje 3 - september</a:t>
          </a:r>
          <a:endParaRPr lang="nb-NO" dirty="0"/>
        </a:p>
      </dgm:t>
    </dgm:pt>
    <dgm:pt modelId="{4095BE0E-8E1D-419B-8985-07D0C6883D92}" type="parTrans" cxnId="{B5E6775A-692C-4839-B020-54B8B6CE1F3C}">
      <dgm:prSet/>
      <dgm:spPr/>
      <dgm:t>
        <a:bodyPr/>
        <a:lstStyle/>
        <a:p>
          <a:endParaRPr lang="nb-NO"/>
        </a:p>
      </dgm:t>
    </dgm:pt>
    <dgm:pt modelId="{F034D9C6-49F3-4850-84D9-3427D9990824}" type="sibTrans" cxnId="{B5E6775A-692C-4839-B020-54B8B6CE1F3C}">
      <dgm:prSet/>
      <dgm:spPr/>
      <dgm:t>
        <a:bodyPr/>
        <a:lstStyle/>
        <a:p>
          <a:endParaRPr lang="nb-NO"/>
        </a:p>
      </dgm:t>
    </dgm:pt>
    <dgm:pt modelId="{2646D214-7B3B-4B8A-B00D-316223EFB06B}">
      <dgm:prSet phldrT="[Tekst]" custT="1"/>
      <dgm:spPr/>
      <dgm:t>
        <a:bodyPr/>
        <a:lstStyle/>
        <a:p>
          <a:r>
            <a:rPr lang="nb-NO" sz="1100" b="0" i="0" u="none" dirty="0" smtClean="0">
              <a:ln/>
              <a:solidFill>
                <a:schemeClr val="tx1"/>
              </a:solidFill>
            </a:rPr>
            <a:t>Bydel Gamle Oslo</a:t>
          </a:r>
          <a:endParaRPr lang="nb-NO" sz="1100" dirty="0">
            <a:ln/>
            <a:solidFill>
              <a:schemeClr val="tx1"/>
            </a:solidFill>
          </a:endParaRPr>
        </a:p>
      </dgm:t>
    </dgm:pt>
    <dgm:pt modelId="{B18D5885-CBE1-4655-A2B9-0A5AED172436}" type="parTrans" cxnId="{D62C728E-960F-42AB-910A-0BB57403C5A7}">
      <dgm:prSet/>
      <dgm:spPr/>
      <dgm:t>
        <a:bodyPr/>
        <a:lstStyle/>
        <a:p>
          <a:endParaRPr lang="nb-NO"/>
        </a:p>
      </dgm:t>
    </dgm:pt>
    <dgm:pt modelId="{99A4D77D-F024-42BC-9622-BC3EF2370CBC}" type="sibTrans" cxnId="{D62C728E-960F-42AB-910A-0BB57403C5A7}">
      <dgm:prSet/>
      <dgm:spPr/>
      <dgm:t>
        <a:bodyPr/>
        <a:lstStyle/>
        <a:p>
          <a:endParaRPr lang="nb-NO"/>
        </a:p>
      </dgm:t>
    </dgm:pt>
    <dgm:pt modelId="{C6C10E53-9BB0-4C6A-B5BD-6210DB4F98B3}">
      <dgm:prSet phldrT="[Tekst]"/>
      <dgm:spPr/>
      <dgm:t>
        <a:bodyPr/>
        <a:lstStyle/>
        <a:p>
          <a:r>
            <a:rPr lang="nb-NO" dirty="0" smtClean="0"/>
            <a:t>Pulje 4 - november</a:t>
          </a:r>
          <a:endParaRPr lang="nb-NO" dirty="0"/>
        </a:p>
      </dgm:t>
    </dgm:pt>
    <dgm:pt modelId="{C99A3B8B-CE46-4211-9738-360C6601A574}" type="parTrans" cxnId="{BC066715-615D-4A98-819A-85788BEDF950}">
      <dgm:prSet/>
      <dgm:spPr/>
      <dgm:t>
        <a:bodyPr/>
        <a:lstStyle/>
        <a:p>
          <a:endParaRPr lang="nb-NO"/>
        </a:p>
      </dgm:t>
    </dgm:pt>
    <dgm:pt modelId="{7030E155-B82C-493E-9131-D412EA7AD3F2}" type="sibTrans" cxnId="{BC066715-615D-4A98-819A-85788BEDF950}">
      <dgm:prSet/>
      <dgm:spPr/>
      <dgm:t>
        <a:bodyPr/>
        <a:lstStyle/>
        <a:p>
          <a:endParaRPr lang="nb-NO"/>
        </a:p>
      </dgm:t>
    </dgm:pt>
    <dgm:pt modelId="{0E5B6EF8-8DFA-476C-8301-B190580DA47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nb-NO" sz="1100" b="0" i="0" u="none" dirty="0" smtClean="0">
              <a:ln/>
              <a:solidFill>
                <a:schemeClr val="tx1"/>
              </a:solidFill>
            </a:rPr>
            <a:t>Byrådsavdelingene</a:t>
          </a:r>
          <a:endParaRPr lang="nb-NO" sz="1100" dirty="0">
            <a:ln/>
            <a:solidFill>
              <a:schemeClr val="tx1"/>
            </a:solidFill>
          </a:endParaRPr>
        </a:p>
      </dgm:t>
    </dgm:pt>
    <dgm:pt modelId="{583C51EA-E526-48A1-B6C7-9F2D913F35B2}" type="parTrans" cxnId="{90BF6056-1084-4EA1-B22D-A414A4A88CF9}">
      <dgm:prSet/>
      <dgm:spPr/>
      <dgm:t>
        <a:bodyPr/>
        <a:lstStyle/>
        <a:p>
          <a:endParaRPr lang="nb-NO"/>
        </a:p>
      </dgm:t>
    </dgm:pt>
    <dgm:pt modelId="{B052ACF3-B00A-45D8-B09B-468F6211D31C}" type="sibTrans" cxnId="{90BF6056-1084-4EA1-B22D-A414A4A88CF9}">
      <dgm:prSet/>
      <dgm:spPr/>
      <dgm:t>
        <a:bodyPr/>
        <a:lstStyle/>
        <a:p>
          <a:endParaRPr lang="nb-NO"/>
        </a:p>
      </dgm:t>
    </dgm:pt>
    <dgm:pt modelId="{9F04A7B8-69D5-4A73-B370-AF38F2F1ACF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nb-NO" sz="1100" b="0" i="0" u="none" dirty="0" smtClean="0">
              <a:ln/>
              <a:solidFill>
                <a:schemeClr val="tx1"/>
              </a:solidFill>
            </a:rPr>
            <a:t>Byantikvaren</a:t>
          </a:r>
          <a:endParaRPr lang="nb-NO" sz="1100" dirty="0">
            <a:ln/>
            <a:solidFill>
              <a:schemeClr val="tx1"/>
            </a:solidFill>
          </a:endParaRPr>
        </a:p>
      </dgm:t>
    </dgm:pt>
    <dgm:pt modelId="{F199D4E7-AF04-445D-83C0-F9D5CFF4EB04}" type="parTrans" cxnId="{2C5A1E43-E597-4C85-A325-515197574087}">
      <dgm:prSet/>
      <dgm:spPr/>
      <dgm:t>
        <a:bodyPr/>
        <a:lstStyle/>
        <a:p>
          <a:endParaRPr lang="nb-NO"/>
        </a:p>
      </dgm:t>
    </dgm:pt>
    <dgm:pt modelId="{9C1F7361-F8C6-4BED-AFEC-32DAF1119E50}" type="sibTrans" cxnId="{2C5A1E43-E597-4C85-A325-515197574087}">
      <dgm:prSet/>
      <dgm:spPr/>
      <dgm:t>
        <a:bodyPr/>
        <a:lstStyle/>
        <a:p>
          <a:endParaRPr lang="nb-NO"/>
        </a:p>
      </dgm:t>
    </dgm:pt>
    <dgm:pt modelId="{B9DB4193-B57E-4258-8F7D-1EBB7056905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nb-NO" sz="1100" b="0" i="0" u="none" dirty="0" smtClean="0">
              <a:ln/>
              <a:solidFill>
                <a:schemeClr val="tx1"/>
              </a:solidFill>
            </a:rPr>
            <a:t>Bystyrets sekretariat</a:t>
          </a:r>
          <a:endParaRPr lang="nb-NO" sz="1100" dirty="0">
            <a:ln/>
            <a:solidFill>
              <a:schemeClr val="tx1"/>
            </a:solidFill>
          </a:endParaRPr>
        </a:p>
      </dgm:t>
    </dgm:pt>
    <dgm:pt modelId="{E7A70B25-FFE0-4C2A-B813-96973BE42196}" type="parTrans" cxnId="{BB849174-745E-4AFF-B550-389D7C7FDA25}">
      <dgm:prSet/>
      <dgm:spPr/>
      <dgm:t>
        <a:bodyPr/>
        <a:lstStyle/>
        <a:p>
          <a:endParaRPr lang="nb-NO"/>
        </a:p>
      </dgm:t>
    </dgm:pt>
    <dgm:pt modelId="{F9796C1A-0C54-49C0-9F66-218DD9CB6534}" type="sibTrans" cxnId="{BB849174-745E-4AFF-B550-389D7C7FDA25}">
      <dgm:prSet/>
      <dgm:spPr/>
      <dgm:t>
        <a:bodyPr/>
        <a:lstStyle/>
        <a:p>
          <a:endParaRPr lang="nb-NO"/>
        </a:p>
      </dgm:t>
    </dgm:pt>
    <dgm:pt modelId="{CF53CA39-3E11-48D6-94DC-85A4E058A38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nb-NO" sz="1100" b="0" i="0" u="none" dirty="0" smtClean="0">
              <a:ln/>
              <a:solidFill>
                <a:schemeClr val="tx1"/>
              </a:solidFill>
            </a:rPr>
            <a:t>Kommuneadvokaten</a:t>
          </a:r>
          <a:endParaRPr lang="nb-NO" sz="1100" dirty="0">
            <a:ln/>
            <a:solidFill>
              <a:schemeClr val="tx1"/>
            </a:solidFill>
          </a:endParaRPr>
        </a:p>
      </dgm:t>
    </dgm:pt>
    <dgm:pt modelId="{BA7CA4D8-BF73-42C0-954D-ABA464129548}" type="parTrans" cxnId="{AEC573FF-8DCB-4E00-A550-D745FA43A6D0}">
      <dgm:prSet/>
      <dgm:spPr/>
      <dgm:t>
        <a:bodyPr/>
        <a:lstStyle/>
        <a:p>
          <a:endParaRPr lang="nb-NO"/>
        </a:p>
      </dgm:t>
    </dgm:pt>
    <dgm:pt modelId="{B1689140-9084-4267-9EA7-76538CA9DD90}" type="sibTrans" cxnId="{AEC573FF-8DCB-4E00-A550-D745FA43A6D0}">
      <dgm:prSet/>
      <dgm:spPr/>
      <dgm:t>
        <a:bodyPr/>
        <a:lstStyle/>
        <a:p>
          <a:endParaRPr lang="nb-NO"/>
        </a:p>
      </dgm:t>
    </dgm:pt>
    <dgm:pt modelId="{97784FCB-22EE-40B7-9ACC-F6596B6DE0E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nb-NO" sz="1100" b="0" i="0" u="none" dirty="0" smtClean="0">
              <a:ln/>
              <a:solidFill>
                <a:schemeClr val="tx1"/>
              </a:solidFill>
            </a:rPr>
            <a:t>Kemnerkontoret</a:t>
          </a:r>
          <a:endParaRPr lang="nb-NO" sz="1100" dirty="0">
            <a:ln/>
            <a:solidFill>
              <a:schemeClr val="tx1"/>
            </a:solidFill>
          </a:endParaRPr>
        </a:p>
      </dgm:t>
    </dgm:pt>
    <dgm:pt modelId="{2041F5EE-C5B0-4558-91E0-59EC9551DF15}" type="parTrans" cxnId="{FBB88BF1-B56D-4EAE-90CB-76F0E7666A4D}">
      <dgm:prSet/>
      <dgm:spPr/>
      <dgm:t>
        <a:bodyPr/>
        <a:lstStyle/>
        <a:p>
          <a:endParaRPr lang="nb-NO"/>
        </a:p>
      </dgm:t>
    </dgm:pt>
    <dgm:pt modelId="{CBCE6A52-4281-443C-9B86-CC9A783B34BF}" type="sibTrans" cxnId="{FBB88BF1-B56D-4EAE-90CB-76F0E7666A4D}">
      <dgm:prSet/>
      <dgm:spPr/>
      <dgm:t>
        <a:bodyPr/>
        <a:lstStyle/>
        <a:p>
          <a:endParaRPr lang="nb-NO"/>
        </a:p>
      </dgm:t>
    </dgm:pt>
    <dgm:pt modelId="{8A91BB69-1BAD-430E-A274-690BF039891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nb-NO" sz="1100" b="0" i="0" u="none" dirty="0" smtClean="0">
              <a:ln/>
              <a:solidFill>
                <a:schemeClr val="tx1"/>
              </a:solidFill>
            </a:rPr>
            <a:t>Kommunerevisjonen</a:t>
          </a:r>
          <a:endParaRPr lang="nb-NO" sz="1100" dirty="0">
            <a:ln/>
            <a:solidFill>
              <a:schemeClr val="tx1"/>
            </a:solidFill>
          </a:endParaRPr>
        </a:p>
      </dgm:t>
    </dgm:pt>
    <dgm:pt modelId="{91A23EDB-D1CD-41CC-98AC-6831A21D7F72}" type="parTrans" cxnId="{F426C6DE-81C9-404F-8153-8CC95B551EC2}">
      <dgm:prSet/>
      <dgm:spPr/>
      <dgm:t>
        <a:bodyPr/>
        <a:lstStyle/>
        <a:p>
          <a:endParaRPr lang="nb-NO"/>
        </a:p>
      </dgm:t>
    </dgm:pt>
    <dgm:pt modelId="{5B83EFAB-A774-4068-89E4-D5BCDD30BA24}" type="sibTrans" cxnId="{F426C6DE-81C9-404F-8153-8CC95B551EC2}">
      <dgm:prSet/>
      <dgm:spPr/>
      <dgm:t>
        <a:bodyPr/>
        <a:lstStyle/>
        <a:p>
          <a:endParaRPr lang="nb-NO"/>
        </a:p>
      </dgm:t>
    </dgm:pt>
    <dgm:pt modelId="{004F2E99-DB17-4F19-AEA3-D1410B7B9DD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nb-NO" sz="1100" b="0" i="0" u="none" dirty="0" smtClean="0">
              <a:ln/>
              <a:solidFill>
                <a:schemeClr val="tx1"/>
              </a:solidFill>
            </a:rPr>
            <a:t>Munchmuseet</a:t>
          </a:r>
          <a:endParaRPr lang="nb-NO" sz="1100" dirty="0">
            <a:ln/>
            <a:solidFill>
              <a:schemeClr val="tx1"/>
            </a:solidFill>
          </a:endParaRPr>
        </a:p>
      </dgm:t>
    </dgm:pt>
    <dgm:pt modelId="{759AB44F-636A-4EFC-A394-27D118AE136D}" type="parTrans" cxnId="{BAE6E078-15C8-40C4-BEE1-DCA7E7B53EA8}">
      <dgm:prSet/>
      <dgm:spPr/>
      <dgm:t>
        <a:bodyPr/>
        <a:lstStyle/>
        <a:p>
          <a:endParaRPr lang="nb-NO"/>
        </a:p>
      </dgm:t>
    </dgm:pt>
    <dgm:pt modelId="{E29666A9-F21F-427C-8948-6DFADBE5352C}" type="sibTrans" cxnId="{BAE6E078-15C8-40C4-BEE1-DCA7E7B53EA8}">
      <dgm:prSet/>
      <dgm:spPr/>
      <dgm:t>
        <a:bodyPr/>
        <a:lstStyle/>
        <a:p>
          <a:endParaRPr lang="nb-NO"/>
        </a:p>
      </dgm:t>
    </dgm:pt>
    <dgm:pt modelId="{DFA48939-B20B-4BAA-A49B-35C4562B7DB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nb-NO" sz="1100" b="0" i="0" u="none" dirty="0" smtClean="0">
              <a:ln/>
              <a:solidFill>
                <a:schemeClr val="tx1"/>
              </a:solidFill>
            </a:rPr>
            <a:t>Rådhusets forvaltningstjeneste</a:t>
          </a:r>
          <a:endParaRPr lang="nb-NO" sz="1100" dirty="0">
            <a:ln/>
            <a:solidFill>
              <a:schemeClr val="tx1"/>
            </a:solidFill>
          </a:endParaRPr>
        </a:p>
      </dgm:t>
    </dgm:pt>
    <dgm:pt modelId="{BC98CEDE-0295-4CFE-BEEA-927C17D912B5}" type="parTrans" cxnId="{11FD7BFD-12F5-47CD-880F-4616930B6570}">
      <dgm:prSet/>
      <dgm:spPr/>
      <dgm:t>
        <a:bodyPr/>
        <a:lstStyle/>
        <a:p>
          <a:endParaRPr lang="nb-NO"/>
        </a:p>
      </dgm:t>
    </dgm:pt>
    <dgm:pt modelId="{803D3BDE-14FB-4539-B2C7-87E9EDCDC148}" type="sibTrans" cxnId="{11FD7BFD-12F5-47CD-880F-4616930B6570}">
      <dgm:prSet/>
      <dgm:spPr/>
      <dgm:t>
        <a:bodyPr/>
        <a:lstStyle/>
        <a:p>
          <a:endParaRPr lang="nb-NO"/>
        </a:p>
      </dgm:t>
    </dgm:pt>
    <dgm:pt modelId="{09E10466-E80E-4BF5-9F58-FA9A4FDB48A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nb-NO" sz="1100" b="0" i="0" u="none" dirty="0" smtClean="0">
              <a:ln/>
              <a:solidFill>
                <a:schemeClr val="tx1"/>
              </a:solidFill>
            </a:rPr>
            <a:t>Klimaetaten</a:t>
          </a:r>
          <a:endParaRPr lang="nb-NO" sz="1100" dirty="0">
            <a:ln/>
            <a:solidFill>
              <a:schemeClr val="tx1"/>
            </a:solidFill>
          </a:endParaRPr>
        </a:p>
      </dgm:t>
    </dgm:pt>
    <dgm:pt modelId="{542EEA15-F6DC-4B24-9FBA-DBC1E51AD273}" type="parTrans" cxnId="{3D779395-096D-408E-BD75-9DAB5FF3EFD9}">
      <dgm:prSet/>
      <dgm:spPr/>
      <dgm:t>
        <a:bodyPr/>
        <a:lstStyle/>
        <a:p>
          <a:endParaRPr lang="nb-NO"/>
        </a:p>
      </dgm:t>
    </dgm:pt>
    <dgm:pt modelId="{B379997A-2C5D-4490-B857-CE9478E42A8C}" type="sibTrans" cxnId="{3D779395-096D-408E-BD75-9DAB5FF3EFD9}">
      <dgm:prSet/>
      <dgm:spPr/>
      <dgm:t>
        <a:bodyPr/>
        <a:lstStyle/>
        <a:p>
          <a:endParaRPr lang="nb-NO"/>
        </a:p>
      </dgm:t>
    </dgm:pt>
    <dgm:pt modelId="{E8C11E20-B00F-4E8C-B041-52719E5469D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nb-NO" sz="1100" b="0" i="0" u="none" dirty="0" smtClean="0">
              <a:ln/>
              <a:solidFill>
                <a:schemeClr val="tx1"/>
              </a:solidFill>
            </a:rPr>
            <a:t>Byrådsavd. for eldre, helse og sosiale tjenester</a:t>
          </a:r>
          <a:endParaRPr lang="nb-NO" sz="1100" dirty="0">
            <a:ln/>
            <a:solidFill>
              <a:schemeClr val="tx1"/>
            </a:solidFill>
          </a:endParaRPr>
        </a:p>
      </dgm:t>
    </dgm:pt>
    <dgm:pt modelId="{3C81A8AF-A43F-4EE7-92DD-452489100F6A}" type="parTrans" cxnId="{E8CAD1E8-AA5C-4AD8-8EF3-8740AFDF92C8}">
      <dgm:prSet/>
      <dgm:spPr/>
      <dgm:t>
        <a:bodyPr/>
        <a:lstStyle/>
        <a:p>
          <a:endParaRPr lang="nb-NO"/>
        </a:p>
      </dgm:t>
    </dgm:pt>
    <dgm:pt modelId="{F8651DCE-2217-4000-B284-F76B7950B2EE}" type="sibTrans" cxnId="{E8CAD1E8-AA5C-4AD8-8EF3-8740AFDF92C8}">
      <dgm:prSet/>
      <dgm:spPr/>
      <dgm:t>
        <a:bodyPr/>
        <a:lstStyle/>
        <a:p>
          <a:endParaRPr lang="nb-NO"/>
        </a:p>
      </dgm:t>
    </dgm:pt>
    <dgm:pt modelId="{2D6C7E94-CE40-49AF-8A08-561D97EC31A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nb-NO" sz="1100" b="0" i="0" u="none" dirty="0" smtClean="0">
              <a:ln/>
              <a:solidFill>
                <a:schemeClr val="tx1"/>
              </a:solidFill>
            </a:rPr>
            <a:t>Fornebubanen</a:t>
          </a:r>
          <a:endParaRPr lang="nb-NO" sz="1100" dirty="0">
            <a:ln/>
            <a:solidFill>
              <a:schemeClr val="tx1"/>
            </a:solidFill>
          </a:endParaRPr>
        </a:p>
      </dgm:t>
    </dgm:pt>
    <dgm:pt modelId="{9AAB3A3E-37ED-4C6B-99D9-70B0443F5FC3}" type="parTrans" cxnId="{2D93539C-0F21-4587-824B-DD30EE0E39CA}">
      <dgm:prSet/>
      <dgm:spPr/>
      <dgm:t>
        <a:bodyPr/>
        <a:lstStyle/>
        <a:p>
          <a:endParaRPr lang="nb-NO"/>
        </a:p>
      </dgm:t>
    </dgm:pt>
    <dgm:pt modelId="{B29AC8FF-51C4-4994-A14D-D1910BBBA92E}" type="sibTrans" cxnId="{2D93539C-0F21-4587-824B-DD30EE0E39CA}">
      <dgm:prSet/>
      <dgm:spPr/>
      <dgm:t>
        <a:bodyPr/>
        <a:lstStyle/>
        <a:p>
          <a:endParaRPr lang="nb-NO"/>
        </a:p>
      </dgm:t>
    </dgm:pt>
    <dgm:pt modelId="{4B8B0CC2-39C3-462C-BA46-C54C865D84B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nb-NO" sz="1100" b="0" i="0" u="none" dirty="0" smtClean="0">
              <a:ln/>
              <a:solidFill>
                <a:schemeClr val="tx1"/>
              </a:solidFill>
            </a:rPr>
            <a:t>Origo - Digitalisering</a:t>
          </a:r>
          <a:endParaRPr lang="nb-NO" sz="1100" dirty="0">
            <a:ln/>
            <a:solidFill>
              <a:schemeClr val="tx1"/>
            </a:solidFill>
          </a:endParaRPr>
        </a:p>
      </dgm:t>
    </dgm:pt>
    <dgm:pt modelId="{8DBE52E5-F853-4583-9C77-8495417FAB7C}" type="parTrans" cxnId="{DAA808E3-7677-42EE-AE7E-7775F23EB00C}">
      <dgm:prSet/>
      <dgm:spPr/>
      <dgm:t>
        <a:bodyPr/>
        <a:lstStyle/>
        <a:p>
          <a:endParaRPr lang="nb-NO"/>
        </a:p>
      </dgm:t>
    </dgm:pt>
    <dgm:pt modelId="{AE5D5463-40F5-4909-BF6B-08B43BF5ABC5}" type="sibTrans" cxnId="{DAA808E3-7677-42EE-AE7E-7775F23EB00C}">
      <dgm:prSet/>
      <dgm:spPr/>
      <dgm:t>
        <a:bodyPr/>
        <a:lstStyle/>
        <a:p>
          <a:endParaRPr lang="nb-NO"/>
        </a:p>
      </dgm:t>
    </dgm:pt>
    <dgm:pt modelId="{CC173B71-B2EB-4557-B528-EA68605BF01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nb-NO" sz="1100" b="0" i="0" u="none" dirty="0" smtClean="0">
              <a:ln/>
              <a:solidFill>
                <a:schemeClr val="tx1"/>
              </a:solidFill>
            </a:rPr>
            <a:t>Undervisningsbygg Oslo KF</a:t>
          </a:r>
          <a:endParaRPr lang="nb-NO" sz="1100" dirty="0">
            <a:ln/>
            <a:solidFill>
              <a:schemeClr val="tx1"/>
            </a:solidFill>
          </a:endParaRPr>
        </a:p>
      </dgm:t>
    </dgm:pt>
    <dgm:pt modelId="{E8E545BA-E120-4B1C-B64D-B0197D40F886}" type="parTrans" cxnId="{9607CFB8-22C1-4F4A-A4D4-6AB69BCE4EB3}">
      <dgm:prSet/>
      <dgm:spPr/>
      <dgm:t>
        <a:bodyPr/>
        <a:lstStyle/>
        <a:p>
          <a:endParaRPr lang="nb-NO"/>
        </a:p>
      </dgm:t>
    </dgm:pt>
    <dgm:pt modelId="{0B9242B0-7FB6-4BCA-A031-08FE3E546AFE}" type="sibTrans" cxnId="{9607CFB8-22C1-4F4A-A4D4-6AB69BCE4EB3}">
      <dgm:prSet/>
      <dgm:spPr/>
      <dgm:t>
        <a:bodyPr/>
        <a:lstStyle/>
        <a:p>
          <a:endParaRPr lang="nb-NO"/>
        </a:p>
      </dgm:t>
    </dgm:pt>
    <dgm:pt modelId="{99616E95-52EA-4808-827A-F10C4A4FD3C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nn-NO" sz="1100" b="0" i="0" u="none" dirty="0" smtClean="0">
              <a:ln/>
              <a:solidFill>
                <a:schemeClr val="tx1"/>
              </a:solidFill>
            </a:rPr>
            <a:t>Kultur- og idrettsbygg Oslo KF</a:t>
          </a:r>
          <a:endParaRPr lang="nn-NO" sz="1100" dirty="0">
            <a:ln/>
            <a:solidFill>
              <a:schemeClr val="tx1"/>
            </a:solidFill>
          </a:endParaRPr>
        </a:p>
      </dgm:t>
    </dgm:pt>
    <dgm:pt modelId="{1E130F62-6F95-4BB7-B21D-E29187682D6C}" type="parTrans" cxnId="{DC3563C6-9C6F-4527-990A-C64712FB66B4}">
      <dgm:prSet/>
      <dgm:spPr/>
      <dgm:t>
        <a:bodyPr/>
        <a:lstStyle/>
        <a:p>
          <a:endParaRPr lang="nb-NO"/>
        </a:p>
      </dgm:t>
    </dgm:pt>
    <dgm:pt modelId="{055BE25D-D6FE-494D-AD39-51F300DA9ABE}" type="sibTrans" cxnId="{DC3563C6-9C6F-4527-990A-C64712FB66B4}">
      <dgm:prSet/>
      <dgm:spPr/>
      <dgm:t>
        <a:bodyPr/>
        <a:lstStyle/>
        <a:p>
          <a:endParaRPr lang="nb-NO"/>
        </a:p>
      </dgm:t>
    </dgm:pt>
    <dgm:pt modelId="{9020D06C-A40B-4489-8698-FA4E75F968E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nb-NO" sz="1100" baseline="0" dirty="0" smtClean="0">
              <a:ln/>
              <a:solidFill>
                <a:schemeClr val="tx1"/>
              </a:solidFill>
            </a:rPr>
            <a:t>Gravferdsetaten</a:t>
          </a:r>
          <a:endParaRPr lang="nb-NO" sz="1100" baseline="0" dirty="0">
            <a:ln/>
            <a:solidFill>
              <a:schemeClr val="tx1"/>
            </a:solidFill>
          </a:endParaRPr>
        </a:p>
      </dgm:t>
    </dgm:pt>
    <dgm:pt modelId="{38B841DE-1C6F-4D14-AB2C-D2E6CB18591A}" type="parTrans" cxnId="{9DAE11C6-B4F3-4E24-81A0-D5874BF750EF}">
      <dgm:prSet/>
      <dgm:spPr/>
      <dgm:t>
        <a:bodyPr/>
        <a:lstStyle/>
        <a:p>
          <a:endParaRPr lang="nb-NO"/>
        </a:p>
      </dgm:t>
    </dgm:pt>
    <dgm:pt modelId="{AD41F30D-906C-4136-BBD3-C9140DCA6808}" type="sibTrans" cxnId="{9DAE11C6-B4F3-4E24-81A0-D5874BF750EF}">
      <dgm:prSet/>
      <dgm:spPr/>
      <dgm:t>
        <a:bodyPr/>
        <a:lstStyle/>
        <a:p>
          <a:endParaRPr lang="nb-NO"/>
        </a:p>
      </dgm:t>
    </dgm:pt>
    <dgm:pt modelId="{8D5F8307-C904-457E-802E-0BDAD57ABB5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nb-NO" sz="1100" baseline="0" dirty="0" smtClean="0">
              <a:ln/>
              <a:solidFill>
                <a:schemeClr val="tx1"/>
              </a:solidFill>
            </a:rPr>
            <a:t>Kulturetaten</a:t>
          </a:r>
          <a:endParaRPr lang="nb-NO" sz="1100" baseline="0" dirty="0">
            <a:ln/>
            <a:solidFill>
              <a:schemeClr val="tx1"/>
            </a:solidFill>
          </a:endParaRPr>
        </a:p>
      </dgm:t>
    </dgm:pt>
    <dgm:pt modelId="{5A3072D9-1E3B-48EF-8AB3-E1F4AE61F21B}" type="parTrans" cxnId="{FFFFBACB-D280-44EE-A4E9-7EBAB4C5FD0C}">
      <dgm:prSet/>
      <dgm:spPr/>
      <dgm:t>
        <a:bodyPr/>
        <a:lstStyle/>
        <a:p>
          <a:endParaRPr lang="nb-NO"/>
        </a:p>
      </dgm:t>
    </dgm:pt>
    <dgm:pt modelId="{A4EA1034-4D83-424F-95CF-9E12BBB6A602}" type="sibTrans" cxnId="{FFFFBACB-D280-44EE-A4E9-7EBAB4C5FD0C}">
      <dgm:prSet/>
      <dgm:spPr/>
      <dgm:t>
        <a:bodyPr/>
        <a:lstStyle/>
        <a:p>
          <a:endParaRPr lang="nb-NO"/>
        </a:p>
      </dgm:t>
    </dgm:pt>
    <dgm:pt modelId="{3582B1B6-9040-4725-8D30-D2C790700F1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nb-NO" sz="1100" baseline="0" dirty="0" smtClean="0">
              <a:ln/>
              <a:solidFill>
                <a:schemeClr val="tx1"/>
              </a:solidFill>
            </a:rPr>
            <a:t>Barne- og familieetaten</a:t>
          </a:r>
          <a:endParaRPr lang="nb-NO" sz="1100" baseline="0" dirty="0">
            <a:ln/>
            <a:solidFill>
              <a:schemeClr val="tx1"/>
            </a:solidFill>
          </a:endParaRPr>
        </a:p>
      </dgm:t>
    </dgm:pt>
    <dgm:pt modelId="{0ACA80CB-482D-4278-ABC3-1414630A5B33}" type="parTrans" cxnId="{0D7A609F-DFD5-415B-95AA-C44753123079}">
      <dgm:prSet/>
      <dgm:spPr/>
      <dgm:t>
        <a:bodyPr/>
        <a:lstStyle/>
        <a:p>
          <a:endParaRPr lang="nb-NO"/>
        </a:p>
      </dgm:t>
    </dgm:pt>
    <dgm:pt modelId="{BB1B4420-4EBF-454B-82DF-91EE20E336DD}" type="sibTrans" cxnId="{0D7A609F-DFD5-415B-95AA-C44753123079}">
      <dgm:prSet/>
      <dgm:spPr/>
      <dgm:t>
        <a:bodyPr/>
        <a:lstStyle/>
        <a:p>
          <a:endParaRPr lang="nb-NO"/>
        </a:p>
      </dgm:t>
    </dgm:pt>
    <dgm:pt modelId="{20C2B012-2347-46CE-B8A0-9B01DD9932B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nb-NO" sz="1100" baseline="0" dirty="0" smtClean="0">
              <a:ln/>
              <a:solidFill>
                <a:schemeClr val="tx1"/>
              </a:solidFill>
            </a:rPr>
            <a:t>Næringsetaten</a:t>
          </a:r>
          <a:endParaRPr lang="nb-NO" sz="1100" baseline="0" dirty="0">
            <a:ln/>
            <a:solidFill>
              <a:schemeClr val="tx1"/>
            </a:solidFill>
          </a:endParaRPr>
        </a:p>
      </dgm:t>
    </dgm:pt>
    <dgm:pt modelId="{EE68C988-E7C6-412E-8A3A-EC5A3D57F855}" type="parTrans" cxnId="{7D7EB040-406E-480E-8764-A7905EE2F69F}">
      <dgm:prSet/>
      <dgm:spPr/>
      <dgm:t>
        <a:bodyPr/>
        <a:lstStyle/>
        <a:p>
          <a:endParaRPr lang="nb-NO"/>
        </a:p>
      </dgm:t>
    </dgm:pt>
    <dgm:pt modelId="{9918434B-602F-41BA-8045-2027C4320127}" type="sibTrans" cxnId="{7D7EB040-406E-480E-8764-A7905EE2F69F}">
      <dgm:prSet/>
      <dgm:spPr/>
      <dgm:t>
        <a:bodyPr/>
        <a:lstStyle/>
        <a:p>
          <a:endParaRPr lang="nb-NO"/>
        </a:p>
      </dgm:t>
    </dgm:pt>
    <dgm:pt modelId="{3C360A55-7695-49B0-A435-E1C3778E890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nb-NO" sz="1100" baseline="0" dirty="0" smtClean="0">
              <a:ln/>
              <a:solidFill>
                <a:schemeClr val="tx1"/>
              </a:solidFill>
            </a:rPr>
            <a:t>Helseetaten</a:t>
          </a:r>
          <a:endParaRPr lang="nb-NO" sz="1100" baseline="0" dirty="0">
            <a:ln/>
            <a:solidFill>
              <a:schemeClr val="tx1"/>
            </a:solidFill>
          </a:endParaRPr>
        </a:p>
      </dgm:t>
    </dgm:pt>
    <dgm:pt modelId="{ECA83A95-F5C6-4F64-A5D9-0EC45CD8E7C0}" type="parTrans" cxnId="{78577F87-2A47-41BB-B447-014BDB862E54}">
      <dgm:prSet/>
      <dgm:spPr/>
      <dgm:t>
        <a:bodyPr/>
        <a:lstStyle/>
        <a:p>
          <a:endParaRPr lang="nb-NO"/>
        </a:p>
      </dgm:t>
    </dgm:pt>
    <dgm:pt modelId="{27910E80-9FF6-4DDA-B5C1-6A04D86E40B1}" type="sibTrans" cxnId="{78577F87-2A47-41BB-B447-014BDB862E54}">
      <dgm:prSet/>
      <dgm:spPr/>
      <dgm:t>
        <a:bodyPr/>
        <a:lstStyle/>
        <a:p>
          <a:endParaRPr lang="nb-NO"/>
        </a:p>
      </dgm:t>
    </dgm:pt>
    <dgm:pt modelId="{84A2775D-9B75-4896-BE70-E3C6D7AB1A4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nb-NO" sz="1100" baseline="0" dirty="0" smtClean="0">
              <a:ln/>
              <a:solidFill>
                <a:schemeClr val="tx1"/>
              </a:solidFill>
            </a:rPr>
            <a:t>Energigjenvinningsetaten</a:t>
          </a:r>
          <a:endParaRPr lang="nb-NO" sz="1100" baseline="0" dirty="0">
            <a:ln/>
            <a:solidFill>
              <a:schemeClr val="tx1"/>
            </a:solidFill>
          </a:endParaRPr>
        </a:p>
      </dgm:t>
    </dgm:pt>
    <dgm:pt modelId="{C66412EA-A596-4351-B90D-B2E96ACBC540}" type="parTrans" cxnId="{98794DF9-D5D6-46ED-A3A8-B3B1970C1C53}">
      <dgm:prSet/>
      <dgm:spPr/>
      <dgm:t>
        <a:bodyPr/>
        <a:lstStyle/>
        <a:p>
          <a:endParaRPr lang="nb-NO"/>
        </a:p>
      </dgm:t>
    </dgm:pt>
    <dgm:pt modelId="{B776036B-92D0-4F9E-A20A-6DFA15C0B0EB}" type="sibTrans" cxnId="{98794DF9-D5D6-46ED-A3A8-B3B1970C1C53}">
      <dgm:prSet/>
      <dgm:spPr/>
      <dgm:t>
        <a:bodyPr/>
        <a:lstStyle/>
        <a:p>
          <a:endParaRPr lang="nb-NO"/>
        </a:p>
      </dgm:t>
    </dgm:pt>
    <dgm:pt modelId="{7674BA58-50D6-4800-B536-6C13011EACE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nb-NO" sz="1100" baseline="0" smtClean="0">
              <a:ln/>
              <a:solidFill>
                <a:schemeClr val="tx1"/>
              </a:solidFill>
            </a:rPr>
            <a:t>Sykehjemsetaten</a:t>
          </a:r>
          <a:endParaRPr lang="nb-NO" sz="1100" baseline="0" dirty="0">
            <a:ln/>
            <a:solidFill>
              <a:schemeClr val="tx1"/>
            </a:solidFill>
          </a:endParaRPr>
        </a:p>
      </dgm:t>
    </dgm:pt>
    <dgm:pt modelId="{D3473413-EB88-4E03-885D-C484497F474C}" type="parTrans" cxnId="{C312A2C2-CAFC-48CC-8557-33C58DA58820}">
      <dgm:prSet/>
      <dgm:spPr/>
      <dgm:t>
        <a:bodyPr/>
        <a:lstStyle/>
        <a:p>
          <a:endParaRPr lang="nb-NO"/>
        </a:p>
      </dgm:t>
    </dgm:pt>
    <dgm:pt modelId="{0CED3667-484F-4B67-9B0E-D10282128D2F}" type="sibTrans" cxnId="{C312A2C2-CAFC-48CC-8557-33C58DA58820}">
      <dgm:prSet/>
      <dgm:spPr/>
      <dgm:t>
        <a:bodyPr/>
        <a:lstStyle/>
        <a:p>
          <a:endParaRPr lang="nb-NO"/>
        </a:p>
      </dgm:t>
    </dgm:pt>
    <dgm:pt modelId="{3131B136-206B-433B-A39D-6172A411209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nb-NO" sz="1100" baseline="0" smtClean="0">
              <a:ln/>
              <a:solidFill>
                <a:schemeClr val="tx1"/>
              </a:solidFill>
            </a:rPr>
            <a:t>Bymiljøetaten</a:t>
          </a:r>
          <a:endParaRPr lang="nb-NO" sz="1100" baseline="0" dirty="0">
            <a:ln/>
            <a:solidFill>
              <a:schemeClr val="tx1"/>
            </a:solidFill>
          </a:endParaRPr>
        </a:p>
      </dgm:t>
    </dgm:pt>
    <dgm:pt modelId="{6596B2F4-DC95-43D3-BCF7-C15489A0CCE4}" type="parTrans" cxnId="{A62D45B8-B6F7-42CB-8E65-036F1A7EBD16}">
      <dgm:prSet/>
      <dgm:spPr/>
      <dgm:t>
        <a:bodyPr/>
        <a:lstStyle/>
        <a:p>
          <a:endParaRPr lang="nb-NO"/>
        </a:p>
      </dgm:t>
    </dgm:pt>
    <dgm:pt modelId="{AEE2C356-50AD-4F85-B232-E082F830FBDF}" type="sibTrans" cxnId="{A62D45B8-B6F7-42CB-8E65-036F1A7EBD16}">
      <dgm:prSet/>
      <dgm:spPr/>
      <dgm:t>
        <a:bodyPr/>
        <a:lstStyle/>
        <a:p>
          <a:endParaRPr lang="nb-NO"/>
        </a:p>
      </dgm:t>
    </dgm:pt>
    <dgm:pt modelId="{B6FFF29C-8C8A-4856-A431-6EE3499A63F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nb-NO" sz="1100" baseline="0" dirty="0" smtClean="0">
              <a:ln/>
              <a:solidFill>
                <a:schemeClr val="tx1"/>
              </a:solidFill>
            </a:rPr>
            <a:t>Bydel Alna</a:t>
          </a:r>
          <a:endParaRPr lang="nb-NO" sz="1100" baseline="0" dirty="0">
            <a:ln/>
            <a:solidFill>
              <a:schemeClr val="tx1"/>
            </a:solidFill>
          </a:endParaRPr>
        </a:p>
      </dgm:t>
    </dgm:pt>
    <dgm:pt modelId="{CB9530D4-EE68-4C74-8D74-F1BC66046279}" type="parTrans" cxnId="{71243CF3-B854-42B7-B80B-9B7D645586E0}">
      <dgm:prSet/>
      <dgm:spPr/>
      <dgm:t>
        <a:bodyPr/>
        <a:lstStyle/>
        <a:p>
          <a:endParaRPr lang="nb-NO"/>
        </a:p>
      </dgm:t>
    </dgm:pt>
    <dgm:pt modelId="{6FA98F9B-15C3-4606-848F-64A100FA3619}" type="sibTrans" cxnId="{71243CF3-B854-42B7-B80B-9B7D645586E0}">
      <dgm:prSet/>
      <dgm:spPr/>
      <dgm:t>
        <a:bodyPr/>
        <a:lstStyle/>
        <a:p>
          <a:endParaRPr lang="nb-NO"/>
        </a:p>
      </dgm:t>
    </dgm:pt>
    <dgm:pt modelId="{B67E63F1-5302-4BB9-823A-09EC64444B7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nb-NO" sz="1100" baseline="0" dirty="0" smtClean="0">
              <a:ln/>
              <a:solidFill>
                <a:schemeClr val="tx1"/>
              </a:solidFill>
            </a:rPr>
            <a:t>Bydel Bjerke</a:t>
          </a:r>
          <a:endParaRPr lang="nb-NO" sz="1100" baseline="0" dirty="0">
            <a:ln/>
            <a:solidFill>
              <a:schemeClr val="tx1"/>
            </a:solidFill>
          </a:endParaRPr>
        </a:p>
      </dgm:t>
    </dgm:pt>
    <dgm:pt modelId="{79E03742-3FB5-4557-9497-ED7E4B11ACC7}" type="parTrans" cxnId="{0901FBDC-9BDA-46DA-8EB9-9D237EA736BD}">
      <dgm:prSet/>
      <dgm:spPr/>
      <dgm:t>
        <a:bodyPr/>
        <a:lstStyle/>
        <a:p>
          <a:endParaRPr lang="nb-NO"/>
        </a:p>
      </dgm:t>
    </dgm:pt>
    <dgm:pt modelId="{49F5F915-097C-4157-AF00-1DA2BC358806}" type="sibTrans" cxnId="{0901FBDC-9BDA-46DA-8EB9-9D237EA736BD}">
      <dgm:prSet/>
      <dgm:spPr/>
      <dgm:t>
        <a:bodyPr/>
        <a:lstStyle/>
        <a:p>
          <a:endParaRPr lang="nb-NO"/>
        </a:p>
      </dgm:t>
    </dgm:pt>
    <dgm:pt modelId="{FEC12168-5D12-4466-87AF-9FDE41FB58F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nb-NO" sz="1100" baseline="0" dirty="0" smtClean="0">
              <a:ln/>
              <a:solidFill>
                <a:schemeClr val="tx1"/>
              </a:solidFill>
            </a:rPr>
            <a:t>Renovasjonsetaten</a:t>
          </a:r>
          <a:endParaRPr lang="nb-NO" sz="1100" baseline="0" dirty="0">
            <a:ln/>
            <a:solidFill>
              <a:schemeClr val="tx1"/>
            </a:solidFill>
          </a:endParaRPr>
        </a:p>
      </dgm:t>
    </dgm:pt>
    <dgm:pt modelId="{46B077B1-63AF-4FD3-BFDA-15B49C174451}" type="parTrans" cxnId="{8BFACFCB-DA46-4FD7-B5FD-5B7839DB97BC}">
      <dgm:prSet/>
      <dgm:spPr/>
      <dgm:t>
        <a:bodyPr/>
        <a:lstStyle/>
        <a:p>
          <a:endParaRPr lang="nb-NO"/>
        </a:p>
      </dgm:t>
    </dgm:pt>
    <dgm:pt modelId="{99E7EF7B-682D-4F89-97E5-E4FB20E30412}" type="sibTrans" cxnId="{8BFACFCB-DA46-4FD7-B5FD-5B7839DB97BC}">
      <dgm:prSet/>
      <dgm:spPr/>
      <dgm:t>
        <a:bodyPr/>
        <a:lstStyle/>
        <a:p>
          <a:endParaRPr lang="nb-NO"/>
        </a:p>
      </dgm:t>
    </dgm:pt>
    <dgm:pt modelId="{BA484933-CF02-40EB-AAA5-370183DBF98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nb-NO" sz="1100" baseline="0" dirty="0" smtClean="0">
              <a:ln/>
              <a:solidFill>
                <a:schemeClr val="tx1"/>
              </a:solidFill>
            </a:rPr>
            <a:t>Eiendoms- og byfornyelsesetaten</a:t>
          </a:r>
          <a:endParaRPr lang="nb-NO" sz="1100" baseline="0" dirty="0">
            <a:ln/>
            <a:solidFill>
              <a:schemeClr val="tx1"/>
            </a:solidFill>
          </a:endParaRPr>
        </a:p>
      </dgm:t>
    </dgm:pt>
    <dgm:pt modelId="{4AFFE3E8-709A-45E9-8730-4B1DED12B2CF}" type="parTrans" cxnId="{8406BF80-3479-43CB-9EBF-D13A52ED3849}">
      <dgm:prSet/>
      <dgm:spPr/>
      <dgm:t>
        <a:bodyPr/>
        <a:lstStyle/>
        <a:p>
          <a:endParaRPr lang="nb-NO"/>
        </a:p>
      </dgm:t>
    </dgm:pt>
    <dgm:pt modelId="{7BAD7967-F172-479F-85E2-971F2B2B532F}" type="sibTrans" cxnId="{8406BF80-3479-43CB-9EBF-D13A52ED3849}">
      <dgm:prSet/>
      <dgm:spPr/>
      <dgm:t>
        <a:bodyPr/>
        <a:lstStyle/>
        <a:p>
          <a:endParaRPr lang="nb-NO"/>
        </a:p>
      </dgm:t>
    </dgm:pt>
    <dgm:pt modelId="{E08EE855-2D17-4C94-81FC-E4D124D73F9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nb-NO" sz="1100" baseline="0" dirty="0" smtClean="0">
              <a:ln/>
              <a:solidFill>
                <a:schemeClr val="tx1"/>
              </a:solidFill>
            </a:rPr>
            <a:t>Vann- og avløpsetaten</a:t>
          </a:r>
          <a:endParaRPr lang="nb-NO" sz="1100" baseline="0" dirty="0">
            <a:ln/>
            <a:solidFill>
              <a:schemeClr val="tx1"/>
            </a:solidFill>
          </a:endParaRPr>
        </a:p>
      </dgm:t>
    </dgm:pt>
    <dgm:pt modelId="{FE7F3CF6-2427-44B2-94E4-0D05B3D9256F}" type="parTrans" cxnId="{12E030C6-99B5-416C-A591-A397EB3175E7}">
      <dgm:prSet/>
      <dgm:spPr/>
      <dgm:t>
        <a:bodyPr/>
        <a:lstStyle/>
        <a:p>
          <a:endParaRPr lang="nb-NO"/>
        </a:p>
      </dgm:t>
    </dgm:pt>
    <dgm:pt modelId="{C8C7FA94-41BB-447E-B28E-1D17838F996A}" type="sibTrans" cxnId="{12E030C6-99B5-416C-A591-A397EB3175E7}">
      <dgm:prSet/>
      <dgm:spPr/>
      <dgm:t>
        <a:bodyPr/>
        <a:lstStyle/>
        <a:p>
          <a:endParaRPr lang="nb-NO"/>
        </a:p>
      </dgm:t>
    </dgm:pt>
    <dgm:pt modelId="{FC7682C8-BB41-46C8-AE32-DCA7F837A51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nb-NO" sz="1100" baseline="0" dirty="0" smtClean="0">
              <a:ln/>
              <a:solidFill>
                <a:schemeClr val="tx1"/>
              </a:solidFill>
            </a:rPr>
            <a:t>Velferdsetaten</a:t>
          </a:r>
          <a:endParaRPr lang="nb-NO" sz="1100" baseline="0" dirty="0">
            <a:ln/>
            <a:solidFill>
              <a:schemeClr val="tx1"/>
            </a:solidFill>
          </a:endParaRPr>
        </a:p>
      </dgm:t>
    </dgm:pt>
    <dgm:pt modelId="{AE1FA0F9-09A2-479F-B295-5F93DA437A2D}" type="parTrans" cxnId="{365DE615-3EFA-4DCE-BC3E-DCA3A381A3CA}">
      <dgm:prSet/>
      <dgm:spPr/>
      <dgm:t>
        <a:bodyPr/>
        <a:lstStyle/>
        <a:p>
          <a:endParaRPr lang="nb-NO"/>
        </a:p>
      </dgm:t>
    </dgm:pt>
    <dgm:pt modelId="{4D1AB988-AD57-4D8E-8B67-C0CA69A6180D}" type="sibTrans" cxnId="{365DE615-3EFA-4DCE-BC3E-DCA3A381A3CA}">
      <dgm:prSet/>
      <dgm:spPr/>
      <dgm:t>
        <a:bodyPr/>
        <a:lstStyle/>
        <a:p>
          <a:endParaRPr lang="nb-NO"/>
        </a:p>
      </dgm:t>
    </dgm:pt>
    <dgm:pt modelId="{DF55E6D5-2202-4704-A297-C46AA86106E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nb-NO" sz="1100" baseline="0" dirty="0" smtClean="0">
              <a:ln/>
              <a:solidFill>
                <a:schemeClr val="tx1"/>
              </a:solidFill>
            </a:rPr>
            <a:t>K-by, handicapprosjektet</a:t>
          </a:r>
          <a:endParaRPr lang="nb-NO" sz="1100" baseline="0" dirty="0">
            <a:ln/>
            <a:solidFill>
              <a:schemeClr val="tx1"/>
            </a:solidFill>
          </a:endParaRPr>
        </a:p>
      </dgm:t>
    </dgm:pt>
    <dgm:pt modelId="{12DA5555-A50D-4D02-B549-A6F989EE9699}" type="parTrans" cxnId="{E7C989FC-620D-404F-991C-C3057D00FF71}">
      <dgm:prSet/>
      <dgm:spPr/>
      <dgm:t>
        <a:bodyPr/>
        <a:lstStyle/>
        <a:p>
          <a:endParaRPr lang="nb-NO"/>
        </a:p>
      </dgm:t>
    </dgm:pt>
    <dgm:pt modelId="{B55F8F16-7092-4C35-B7DA-852848EEAC94}" type="sibTrans" cxnId="{E7C989FC-620D-404F-991C-C3057D00FF71}">
      <dgm:prSet/>
      <dgm:spPr/>
      <dgm:t>
        <a:bodyPr/>
        <a:lstStyle/>
        <a:p>
          <a:endParaRPr lang="nb-NO"/>
        </a:p>
      </dgm:t>
    </dgm:pt>
    <dgm:pt modelId="{C23FD308-40E4-468C-B504-4E9E01FE5EC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nb-NO" sz="1100" baseline="0" dirty="0" smtClean="0">
              <a:ln/>
              <a:solidFill>
                <a:schemeClr val="tx1"/>
              </a:solidFill>
            </a:rPr>
            <a:t>Deichman bibliotek</a:t>
          </a:r>
          <a:endParaRPr lang="nb-NO" sz="1100" baseline="0" dirty="0">
            <a:ln/>
            <a:solidFill>
              <a:schemeClr val="tx1"/>
            </a:solidFill>
          </a:endParaRPr>
        </a:p>
      </dgm:t>
    </dgm:pt>
    <dgm:pt modelId="{F2638F67-F356-4EE5-AD1C-63C68F48F5C9}" type="parTrans" cxnId="{DE58E495-E112-4C56-9735-4DFEB7BFB9B2}">
      <dgm:prSet/>
      <dgm:spPr/>
      <dgm:t>
        <a:bodyPr/>
        <a:lstStyle/>
        <a:p>
          <a:endParaRPr lang="nb-NO"/>
        </a:p>
      </dgm:t>
    </dgm:pt>
    <dgm:pt modelId="{F2DDF797-DF88-4963-955D-A015CC6C2FF7}" type="sibTrans" cxnId="{DE58E495-E112-4C56-9735-4DFEB7BFB9B2}">
      <dgm:prSet/>
      <dgm:spPr/>
      <dgm:t>
        <a:bodyPr/>
        <a:lstStyle/>
        <a:p>
          <a:endParaRPr lang="nb-NO"/>
        </a:p>
      </dgm:t>
    </dgm:pt>
    <dgm:pt modelId="{FB1CC0FB-4552-4A8E-AFED-66525996D3C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nb-NO" sz="1100" baseline="0" dirty="0" smtClean="0">
              <a:ln/>
              <a:solidFill>
                <a:schemeClr val="tx1"/>
              </a:solidFill>
            </a:rPr>
            <a:t>Omsorgsbygg Oslo KF</a:t>
          </a:r>
          <a:endParaRPr lang="nb-NO" sz="1100" baseline="0" dirty="0">
            <a:ln/>
            <a:solidFill>
              <a:schemeClr val="tx1"/>
            </a:solidFill>
          </a:endParaRPr>
        </a:p>
      </dgm:t>
    </dgm:pt>
    <dgm:pt modelId="{32010420-E277-4A7C-AE7D-1E1B04E608A9}" type="parTrans" cxnId="{18C73704-B77C-4950-AFF1-29998641BD1C}">
      <dgm:prSet/>
      <dgm:spPr/>
      <dgm:t>
        <a:bodyPr/>
        <a:lstStyle/>
        <a:p>
          <a:endParaRPr lang="nb-NO"/>
        </a:p>
      </dgm:t>
    </dgm:pt>
    <dgm:pt modelId="{D2F63F39-4FB9-41A8-AFF2-6966847FF557}" type="sibTrans" cxnId="{18C73704-B77C-4950-AFF1-29998641BD1C}">
      <dgm:prSet/>
      <dgm:spPr/>
      <dgm:t>
        <a:bodyPr/>
        <a:lstStyle/>
        <a:p>
          <a:endParaRPr lang="nb-NO"/>
        </a:p>
      </dgm:t>
    </dgm:pt>
    <dgm:pt modelId="{DE7072C6-C9B0-4091-B371-675B10D837B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nb-NO" sz="1100" baseline="0" dirty="0" smtClean="0">
              <a:ln/>
              <a:solidFill>
                <a:schemeClr val="tx1"/>
              </a:solidFill>
            </a:rPr>
            <a:t>Oslo Havn KF</a:t>
          </a:r>
          <a:endParaRPr lang="nb-NO" sz="1100" baseline="0" dirty="0">
            <a:ln/>
            <a:solidFill>
              <a:schemeClr val="tx1"/>
            </a:solidFill>
          </a:endParaRPr>
        </a:p>
      </dgm:t>
    </dgm:pt>
    <dgm:pt modelId="{7317A84A-6BE8-4E60-8C5D-FB51EFACF6FA}" type="parTrans" cxnId="{84C81275-0569-441F-8D74-EE6DF173878D}">
      <dgm:prSet/>
      <dgm:spPr/>
      <dgm:t>
        <a:bodyPr/>
        <a:lstStyle/>
        <a:p>
          <a:endParaRPr lang="nb-NO"/>
        </a:p>
      </dgm:t>
    </dgm:pt>
    <dgm:pt modelId="{39606962-0BAA-4E51-8314-10172D4348D2}" type="sibTrans" cxnId="{84C81275-0569-441F-8D74-EE6DF173878D}">
      <dgm:prSet/>
      <dgm:spPr/>
      <dgm:t>
        <a:bodyPr/>
        <a:lstStyle/>
        <a:p>
          <a:endParaRPr lang="nb-NO"/>
        </a:p>
      </dgm:t>
    </dgm:pt>
    <dgm:pt modelId="{1E72CDFE-8A8B-42EE-A19A-54F72C5BE7F4}">
      <dgm:prSet custT="1"/>
      <dgm:spPr/>
      <dgm:t>
        <a:bodyPr/>
        <a:lstStyle/>
        <a:p>
          <a:r>
            <a:rPr lang="nb-NO" sz="1100" b="0" i="0" u="none" dirty="0" smtClean="0">
              <a:ln/>
              <a:solidFill>
                <a:schemeClr val="tx1"/>
              </a:solidFill>
            </a:rPr>
            <a:t>Bydel Sagene</a:t>
          </a:r>
          <a:endParaRPr lang="nb-NO" sz="1100" dirty="0">
            <a:ln/>
            <a:solidFill>
              <a:schemeClr val="tx1"/>
            </a:solidFill>
          </a:endParaRPr>
        </a:p>
      </dgm:t>
    </dgm:pt>
    <dgm:pt modelId="{1AB0EBE2-27E9-4F96-BCFA-F8B7E0026A3D}" type="parTrans" cxnId="{13950688-B1A7-4856-9D0C-7BAEF6BB03A6}">
      <dgm:prSet/>
      <dgm:spPr/>
      <dgm:t>
        <a:bodyPr/>
        <a:lstStyle/>
        <a:p>
          <a:endParaRPr lang="nb-NO"/>
        </a:p>
      </dgm:t>
    </dgm:pt>
    <dgm:pt modelId="{B447E2DF-4E26-4B0A-83E8-E845758C6CE8}" type="sibTrans" cxnId="{13950688-B1A7-4856-9D0C-7BAEF6BB03A6}">
      <dgm:prSet/>
      <dgm:spPr/>
      <dgm:t>
        <a:bodyPr/>
        <a:lstStyle/>
        <a:p>
          <a:endParaRPr lang="nb-NO"/>
        </a:p>
      </dgm:t>
    </dgm:pt>
    <dgm:pt modelId="{71CF33D6-142B-4F04-9543-FD64A4B2050C}">
      <dgm:prSet custT="1"/>
      <dgm:spPr/>
      <dgm:t>
        <a:bodyPr/>
        <a:lstStyle/>
        <a:p>
          <a:r>
            <a:rPr lang="nb-NO" sz="1100" b="0" i="0" u="none" smtClean="0">
              <a:ln/>
              <a:solidFill>
                <a:schemeClr val="tx1"/>
              </a:solidFill>
            </a:rPr>
            <a:t>Bydel Nordstrand</a:t>
          </a:r>
          <a:endParaRPr lang="nb-NO" sz="1100" dirty="0">
            <a:ln/>
            <a:solidFill>
              <a:schemeClr val="tx1"/>
            </a:solidFill>
          </a:endParaRPr>
        </a:p>
      </dgm:t>
    </dgm:pt>
    <dgm:pt modelId="{35597B3E-958F-4846-90F8-46CC0DB3DBCD}" type="parTrans" cxnId="{2B94ED9F-63B9-403E-949E-D48DC62F1F15}">
      <dgm:prSet/>
      <dgm:spPr/>
      <dgm:t>
        <a:bodyPr/>
        <a:lstStyle/>
        <a:p>
          <a:endParaRPr lang="nb-NO"/>
        </a:p>
      </dgm:t>
    </dgm:pt>
    <dgm:pt modelId="{0AE75912-F184-4FCF-BC63-4E926F0C14D3}" type="sibTrans" cxnId="{2B94ED9F-63B9-403E-949E-D48DC62F1F15}">
      <dgm:prSet/>
      <dgm:spPr/>
      <dgm:t>
        <a:bodyPr/>
        <a:lstStyle/>
        <a:p>
          <a:endParaRPr lang="nb-NO"/>
        </a:p>
      </dgm:t>
    </dgm:pt>
    <dgm:pt modelId="{EE1293EA-1869-46FE-B41C-80535A369B07}">
      <dgm:prSet custT="1"/>
      <dgm:spPr/>
      <dgm:t>
        <a:bodyPr/>
        <a:lstStyle/>
        <a:p>
          <a:r>
            <a:rPr lang="nb-NO" sz="1100" b="0" i="0" u="none" dirty="0" smtClean="0">
              <a:ln/>
              <a:solidFill>
                <a:schemeClr val="tx1"/>
              </a:solidFill>
            </a:rPr>
            <a:t>Bydel Søndre Nordstrand</a:t>
          </a:r>
          <a:endParaRPr lang="nb-NO" sz="1100" dirty="0">
            <a:ln/>
            <a:solidFill>
              <a:schemeClr val="tx1"/>
            </a:solidFill>
          </a:endParaRPr>
        </a:p>
      </dgm:t>
    </dgm:pt>
    <dgm:pt modelId="{58E0828D-8F7D-4B7C-8083-AD3F8C20C36D}" type="parTrans" cxnId="{BB8A49C2-4084-4E8A-A27D-64B0E5708BD2}">
      <dgm:prSet/>
      <dgm:spPr/>
      <dgm:t>
        <a:bodyPr/>
        <a:lstStyle/>
        <a:p>
          <a:endParaRPr lang="nb-NO"/>
        </a:p>
      </dgm:t>
    </dgm:pt>
    <dgm:pt modelId="{6E98E49B-5063-4904-811C-C702D07BF74C}" type="sibTrans" cxnId="{BB8A49C2-4084-4E8A-A27D-64B0E5708BD2}">
      <dgm:prSet/>
      <dgm:spPr/>
      <dgm:t>
        <a:bodyPr/>
        <a:lstStyle/>
        <a:p>
          <a:endParaRPr lang="nb-NO"/>
        </a:p>
      </dgm:t>
    </dgm:pt>
    <dgm:pt modelId="{3A2E14A0-7098-4A12-92AE-3104073EEFC0}">
      <dgm:prSet custT="1"/>
      <dgm:spPr/>
      <dgm:t>
        <a:bodyPr/>
        <a:lstStyle/>
        <a:p>
          <a:r>
            <a:rPr lang="nb-NO" sz="1100" b="0" i="0" u="none" dirty="0" smtClean="0">
              <a:ln/>
              <a:solidFill>
                <a:schemeClr val="tx1"/>
              </a:solidFill>
            </a:rPr>
            <a:t>Bydel Østensjø</a:t>
          </a:r>
          <a:endParaRPr lang="nb-NO" sz="1100" dirty="0">
            <a:ln/>
            <a:solidFill>
              <a:schemeClr val="tx1"/>
            </a:solidFill>
          </a:endParaRPr>
        </a:p>
      </dgm:t>
    </dgm:pt>
    <dgm:pt modelId="{BC364160-5C65-4FEC-BE0C-FAD4090AA3DB}" type="parTrans" cxnId="{FC68420D-9A2F-4D64-A1B6-0D0370ED29DA}">
      <dgm:prSet/>
      <dgm:spPr/>
      <dgm:t>
        <a:bodyPr/>
        <a:lstStyle/>
        <a:p>
          <a:endParaRPr lang="nb-NO"/>
        </a:p>
      </dgm:t>
    </dgm:pt>
    <dgm:pt modelId="{8C2BA6AD-6754-45F1-8E8C-25367A57DAD6}" type="sibTrans" cxnId="{FC68420D-9A2F-4D64-A1B6-0D0370ED29DA}">
      <dgm:prSet/>
      <dgm:spPr/>
      <dgm:t>
        <a:bodyPr/>
        <a:lstStyle/>
        <a:p>
          <a:endParaRPr lang="nb-NO"/>
        </a:p>
      </dgm:t>
    </dgm:pt>
    <dgm:pt modelId="{A2705064-D30B-4D42-AD0D-317E4505B5D7}">
      <dgm:prSet custT="1"/>
      <dgm:spPr/>
      <dgm:t>
        <a:bodyPr/>
        <a:lstStyle/>
        <a:p>
          <a:r>
            <a:rPr lang="nb-NO" sz="1100" b="0" i="0" u="none" dirty="0" smtClean="0">
              <a:ln/>
              <a:solidFill>
                <a:schemeClr val="tx1"/>
              </a:solidFill>
            </a:rPr>
            <a:t>Bydel Stovner</a:t>
          </a:r>
          <a:endParaRPr lang="nb-NO" sz="1100" dirty="0">
            <a:ln/>
            <a:solidFill>
              <a:schemeClr val="tx1"/>
            </a:solidFill>
          </a:endParaRPr>
        </a:p>
      </dgm:t>
    </dgm:pt>
    <dgm:pt modelId="{CE7F23FC-DBBF-4DB5-87C2-61D32BB952F7}" type="parTrans" cxnId="{3CB54665-746D-4156-A6C7-D8DE99566B97}">
      <dgm:prSet/>
      <dgm:spPr/>
      <dgm:t>
        <a:bodyPr/>
        <a:lstStyle/>
        <a:p>
          <a:endParaRPr lang="nb-NO"/>
        </a:p>
      </dgm:t>
    </dgm:pt>
    <dgm:pt modelId="{D978B8F7-48FF-423F-A2F9-347DAD8255E4}" type="sibTrans" cxnId="{3CB54665-746D-4156-A6C7-D8DE99566B97}">
      <dgm:prSet/>
      <dgm:spPr/>
      <dgm:t>
        <a:bodyPr/>
        <a:lstStyle/>
        <a:p>
          <a:endParaRPr lang="nb-NO"/>
        </a:p>
      </dgm:t>
    </dgm:pt>
    <dgm:pt modelId="{C4D3F6AC-0AA7-4F87-A84A-30BF051F5DFC}">
      <dgm:prSet custT="1"/>
      <dgm:spPr/>
      <dgm:t>
        <a:bodyPr/>
        <a:lstStyle/>
        <a:p>
          <a:r>
            <a:rPr lang="nb-NO" sz="1100" b="0" i="0" u="none" dirty="0" smtClean="0">
              <a:ln/>
              <a:solidFill>
                <a:schemeClr val="tx1"/>
              </a:solidFill>
            </a:rPr>
            <a:t>Bydel Grorud</a:t>
          </a:r>
          <a:endParaRPr lang="nb-NO" sz="1100" dirty="0">
            <a:ln/>
            <a:solidFill>
              <a:schemeClr val="tx1"/>
            </a:solidFill>
          </a:endParaRPr>
        </a:p>
      </dgm:t>
    </dgm:pt>
    <dgm:pt modelId="{7F62C088-8924-4C3B-8316-90B99B642A59}" type="parTrans" cxnId="{03492417-53EE-4012-BF44-A7DFED7FC38A}">
      <dgm:prSet/>
      <dgm:spPr/>
      <dgm:t>
        <a:bodyPr/>
        <a:lstStyle/>
        <a:p>
          <a:endParaRPr lang="nb-NO"/>
        </a:p>
      </dgm:t>
    </dgm:pt>
    <dgm:pt modelId="{09D2E8CA-1C3B-4209-B6D7-107C504B55EC}" type="sibTrans" cxnId="{03492417-53EE-4012-BF44-A7DFED7FC38A}">
      <dgm:prSet/>
      <dgm:spPr/>
      <dgm:t>
        <a:bodyPr/>
        <a:lstStyle/>
        <a:p>
          <a:endParaRPr lang="nb-NO"/>
        </a:p>
      </dgm:t>
    </dgm:pt>
    <dgm:pt modelId="{55673D2B-771F-4629-9B60-3D93D776D528}">
      <dgm:prSet custT="1"/>
      <dgm:spPr/>
      <dgm:t>
        <a:bodyPr/>
        <a:lstStyle/>
        <a:p>
          <a:r>
            <a:rPr lang="nb-NO" sz="1100" b="0" i="0" u="none" dirty="0" smtClean="0">
              <a:ln/>
              <a:solidFill>
                <a:schemeClr val="tx1"/>
              </a:solidFill>
            </a:rPr>
            <a:t>Bydel Nordre Aker</a:t>
          </a:r>
          <a:endParaRPr lang="nb-NO" sz="1100" dirty="0">
            <a:ln/>
            <a:solidFill>
              <a:schemeClr val="tx1"/>
            </a:solidFill>
          </a:endParaRPr>
        </a:p>
      </dgm:t>
    </dgm:pt>
    <dgm:pt modelId="{32F201FC-4167-4972-A19A-57EEBBCC2E32}" type="parTrans" cxnId="{068EB816-AF1D-4995-A2B0-CA35B6DFD736}">
      <dgm:prSet/>
      <dgm:spPr/>
      <dgm:t>
        <a:bodyPr/>
        <a:lstStyle/>
        <a:p>
          <a:endParaRPr lang="nb-NO"/>
        </a:p>
      </dgm:t>
    </dgm:pt>
    <dgm:pt modelId="{28FC908E-111D-4920-9D5F-26DDA8CD4FDA}" type="sibTrans" cxnId="{068EB816-AF1D-4995-A2B0-CA35B6DFD736}">
      <dgm:prSet/>
      <dgm:spPr/>
      <dgm:t>
        <a:bodyPr/>
        <a:lstStyle/>
        <a:p>
          <a:endParaRPr lang="nb-NO"/>
        </a:p>
      </dgm:t>
    </dgm:pt>
    <dgm:pt modelId="{EE704D66-03E8-45DE-A4E8-946327791373}">
      <dgm:prSet custT="1"/>
      <dgm:spPr/>
      <dgm:t>
        <a:bodyPr/>
        <a:lstStyle/>
        <a:p>
          <a:r>
            <a:rPr lang="nb-NO" sz="1100" b="0" i="0" u="none" dirty="0" smtClean="0">
              <a:ln/>
              <a:solidFill>
                <a:schemeClr val="tx1"/>
              </a:solidFill>
            </a:rPr>
            <a:t>Bydel Vestre Aker</a:t>
          </a:r>
          <a:endParaRPr lang="nb-NO" sz="1100" dirty="0">
            <a:ln/>
            <a:solidFill>
              <a:schemeClr val="tx1"/>
            </a:solidFill>
          </a:endParaRPr>
        </a:p>
      </dgm:t>
    </dgm:pt>
    <dgm:pt modelId="{27405C4A-CD65-4987-8BA3-2D16AC254189}" type="parTrans" cxnId="{89DA174A-230C-4AC5-B53B-DDF674E236FB}">
      <dgm:prSet/>
      <dgm:spPr/>
      <dgm:t>
        <a:bodyPr/>
        <a:lstStyle/>
        <a:p>
          <a:endParaRPr lang="nb-NO"/>
        </a:p>
      </dgm:t>
    </dgm:pt>
    <dgm:pt modelId="{D498BE81-C7E6-483D-AD55-4B97E7940974}" type="sibTrans" cxnId="{89DA174A-230C-4AC5-B53B-DDF674E236FB}">
      <dgm:prSet/>
      <dgm:spPr/>
      <dgm:t>
        <a:bodyPr/>
        <a:lstStyle/>
        <a:p>
          <a:endParaRPr lang="nb-NO"/>
        </a:p>
      </dgm:t>
    </dgm:pt>
    <dgm:pt modelId="{013BC9E9-7C89-4257-A280-B793133B5C40}">
      <dgm:prSet custT="1"/>
      <dgm:spPr/>
      <dgm:t>
        <a:bodyPr/>
        <a:lstStyle/>
        <a:p>
          <a:r>
            <a:rPr lang="nb-NO" sz="1100" b="0" i="0" u="none" dirty="0" smtClean="0">
              <a:ln/>
              <a:solidFill>
                <a:schemeClr val="tx1"/>
              </a:solidFill>
            </a:rPr>
            <a:t>Bydel Ullern</a:t>
          </a:r>
          <a:endParaRPr lang="nb-NO" sz="1100" dirty="0">
            <a:ln/>
            <a:solidFill>
              <a:schemeClr val="tx1"/>
            </a:solidFill>
          </a:endParaRPr>
        </a:p>
      </dgm:t>
    </dgm:pt>
    <dgm:pt modelId="{B6F7B6B9-7163-4058-A1F5-0B985D6B49E4}" type="parTrans" cxnId="{BAB03DFD-D234-48D5-8528-841A9202812D}">
      <dgm:prSet/>
      <dgm:spPr/>
      <dgm:t>
        <a:bodyPr/>
        <a:lstStyle/>
        <a:p>
          <a:endParaRPr lang="nb-NO"/>
        </a:p>
      </dgm:t>
    </dgm:pt>
    <dgm:pt modelId="{86F2A770-9652-4CBA-8EE4-7F6A1AA20F82}" type="sibTrans" cxnId="{BAB03DFD-D234-48D5-8528-841A9202812D}">
      <dgm:prSet/>
      <dgm:spPr/>
      <dgm:t>
        <a:bodyPr/>
        <a:lstStyle/>
        <a:p>
          <a:endParaRPr lang="nb-NO"/>
        </a:p>
      </dgm:t>
    </dgm:pt>
    <dgm:pt modelId="{81B442E6-FDA6-4C11-89E7-DC96BB996FF1}">
      <dgm:prSet custT="1"/>
      <dgm:spPr/>
      <dgm:t>
        <a:bodyPr/>
        <a:lstStyle/>
        <a:p>
          <a:r>
            <a:rPr lang="nb-NO" sz="1100" b="0" i="0" u="none" dirty="0" smtClean="0">
              <a:ln/>
              <a:solidFill>
                <a:schemeClr val="tx1"/>
              </a:solidFill>
            </a:rPr>
            <a:t>Bydel St.Hanshaugen</a:t>
          </a:r>
          <a:endParaRPr lang="nb-NO" sz="1100" dirty="0">
            <a:ln/>
            <a:solidFill>
              <a:schemeClr val="tx1"/>
            </a:solidFill>
          </a:endParaRPr>
        </a:p>
      </dgm:t>
    </dgm:pt>
    <dgm:pt modelId="{9C28A564-2570-41D2-B42B-92B10735AD11}" type="parTrans" cxnId="{108B0696-E64F-4C6D-9C4B-2B5CFC6EACCE}">
      <dgm:prSet/>
      <dgm:spPr/>
      <dgm:t>
        <a:bodyPr/>
        <a:lstStyle/>
        <a:p>
          <a:endParaRPr lang="nb-NO"/>
        </a:p>
      </dgm:t>
    </dgm:pt>
    <dgm:pt modelId="{33705819-26EC-45AF-AEC6-9C67DD6E9060}" type="sibTrans" cxnId="{108B0696-E64F-4C6D-9C4B-2B5CFC6EACCE}">
      <dgm:prSet/>
      <dgm:spPr/>
      <dgm:t>
        <a:bodyPr/>
        <a:lstStyle/>
        <a:p>
          <a:endParaRPr lang="nb-NO"/>
        </a:p>
      </dgm:t>
    </dgm:pt>
    <dgm:pt modelId="{4A9D97ED-429D-4BF0-93E3-BE4DE6D1864C}">
      <dgm:prSet custT="1"/>
      <dgm:spPr/>
      <dgm:t>
        <a:bodyPr/>
        <a:lstStyle/>
        <a:p>
          <a:r>
            <a:rPr lang="nb-NO" sz="1100" b="0" i="0" u="none" dirty="0" smtClean="0">
              <a:ln/>
              <a:solidFill>
                <a:schemeClr val="tx1"/>
              </a:solidFill>
            </a:rPr>
            <a:t>Bydel Frogner</a:t>
          </a:r>
          <a:endParaRPr lang="nb-NO" sz="1100" dirty="0">
            <a:ln/>
            <a:solidFill>
              <a:schemeClr val="tx1"/>
            </a:solidFill>
          </a:endParaRPr>
        </a:p>
      </dgm:t>
    </dgm:pt>
    <dgm:pt modelId="{E0C221F2-9F93-4D40-A4B1-0301A8E3631B}" type="parTrans" cxnId="{39AC3136-FBED-46B2-8669-AF7E48A55AFE}">
      <dgm:prSet/>
      <dgm:spPr/>
      <dgm:t>
        <a:bodyPr/>
        <a:lstStyle/>
        <a:p>
          <a:endParaRPr lang="nb-NO"/>
        </a:p>
      </dgm:t>
    </dgm:pt>
    <dgm:pt modelId="{39516715-9577-43A7-8249-5095F634F838}" type="sibTrans" cxnId="{39AC3136-FBED-46B2-8669-AF7E48A55AFE}">
      <dgm:prSet/>
      <dgm:spPr/>
      <dgm:t>
        <a:bodyPr/>
        <a:lstStyle/>
        <a:p>
          <a:endParaRPr lang="nb-NO"/>
        </a:p>
      </dgm:t>
    </dgm:pt>
    <dgm:pt modelId="{366F7C50-2C7D-4996-B774-C0213ACF39EF}">
      <dgm:prSet custT="1"/>
      <dgm:spPr/>
      <dgm:t>
        <a:bodyPr/>
        <a:lstStyle/>
        <a:p>
          <a:r>
            <a:rPr lang="nb-NO" sz="1100" b="0" i="0" u="none" dirty="0" smtClean="0">
              <a:ln/>
              <a:solidFill>
                <a:schemeClr val="tx1"/>
              </a:solidFill>
            </a:rPr>
            <a:t>Utdanningsetaten</a:t>
          </a:r>
          <a:endParaRPr lang="nb-NO" sz="1100" dirty="0">
            <a:ln/>
            <a:solidFill>
              <a:schemeClr val="tx1"/>
            </a:solidFill>
          </a:endParaRPr>
        </a:p>
      </dgm:t>
    </dgm:pt>
    <dgm:pt modelId="{231F5BFD-75A6-4EE0-820C-23818EC674CD}" type="parTrans" cxnId="{32DC8C6B-DEDD-4FC9-8148-B9F5171677D5}">
      <dgm:prSet/>
      <dgm:spPr/>
      <dgm:t>
        <a:bodyPr/>
        <a:lstStyle/>
        <a:p>
          <a:endParaRPr lang="nb-NO"/>
        </a:p>
      </dgm:t>
    </dgm:pt>
    <dgm:pt modelId="{8AFEE617-D0C6-4409-8ADB-62B330A32AFC}" type="sibTrans" cxnId="{32DC8C6B-DEDD-4FC9-8148-B9F5171677D5}">
      <dgm:prSet/>
      <dgm:spPr/>
      <dgm:t>
        <a:bodyPr/>
        <a:lstStyle/>
        <a:p>
          <a:endParaRPr lang="nb-NO"/>
        </a:p>
      </dgm:t>
    </dgm:pt>
    <dgm:pt modelId="{D6F13639-23F2-48EE-8C5F-EBA639E49E43}">
      <dgm:prSet custT="1"/>
      <dgm:spPr/>
      <dgm:t>
        <a:bodyPr/>
        <a:lstStyle/>
        <a:p>
          <a:r>
            <a:rPr lang="nb-NO" sz="1100" b="0" i="0" u="none" dirty="0" smtClean="0">
              <a:ln/>
              <a:solidFill>
                <a:schemeClr val="tx1"/>
              </a:solidFill>
            </a:rPr>
            <a:t>Boligbygg Oslo KF</a:t>
          </a:r>
          <a:endParaRPr lang="nb-NO" sz="1100" dirty="0">
            <a:ln/>
            <a:solidFill>
              <a:schemeClr val="tx1"/>
            </a:solidFill>
          </a:endParaRPr>
        </a:p>
      </dgm:t>
    </dgm:pt>
    <dgm:pt modelId="{B46977ED-F403-43F9-9438-1927B0E4DDC7}" type="parTrans" cxnId="{4709C318-590B-4DFB-83AF-1B116B4D2992}">
      <dgm:prSet/>
      <dgm:spPr/>
      <dgm:t>
        <a:bodyPr/>
        <a:lstStyle/>
        <a:p>
          <a:endParaRPr lang="nb-NO"/>
        </a:p>
      </dgm:t>
    </dgm:pt>
    <dgm:pt modelId="{4BFD7BFA-FF38-4B6A-948D-079CE97F1E73}" type="sibTrans" cxnId="{4709C318-590B-4DFB-83AF-1B116B4D2992}">
      <dgm:prSet/>
      <dgm:spPr/>
      <dgm:t>
        <a:bodyPr/>
        <a:lstStyle/>
        <a:p>
          <a:endParaRPr lang="nb-NO"/>
        </a:p>
      </dgm:t>
    </dgm:pt>
    <dgm:pt modelId="{AFA32842-F2B4-4816-99DF-D651C8E83F1B}" type="pres">
      <dgm:prSet presAssocID="{F63E0DE1-8DD5-49E9-9255-6BE407F26BED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nb-NO"/>
        </a:p>
      </dgm:t>
    </dgm:pt>
    <dgm:pt modelId="{65822F9F-0558-4D2C-95C1-B9E4629ED0F8}" type="pres">
      <dgm:prSet presAssocID="{3CC99DC5-7A0E-452D-BCAB-C7AD67997A9B}" presName="compositeNode" presStyleCnt="0">
        <dgm:presLayoutVars>
          <dgm:bulletEnabled val="1"/>
        </dgm:presLayoutVars>
      </dgm:prSet>
      <dgm:spPr/>
    </dgm:pt>
    <dgm:pt modelId="{1034D7EA-7D28-4DCC-9687-7003325A2C66}" type="pres">
      <dgm:prSet presAssocID="{3CC99DC5-7A0E-452D-BCAB-C7AD67997A9B}" presName="image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C53A864D-24E0-428F-A62D-0C0B2C794D32}" type="pres">
      <dgm:prSet presAssocID="{3CC99DC5-7A0E-452D-BCAB-C7AD67997A9B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9CBAFBA1-8C45-4208-A5E3-FA6A948143E9}" type="pres">
      <dgm:prSet presAssocID="{3CC99DC5-7A0E-452D-BCAB-C7AD67997A9B}" presName="parentNode" presStyleLbl="revTx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2EB81107-A7E8-4CF3-8DA2-142D3361141C}" type="pres">
      <dgm:prSet presAssocID="{4C0E1449-B6DD-4644-9F3A-4B181BCD1957}" presName="sibTrans" presStyleCnt="0"/>
      <dgm:spPr/>
    </dgm:pt>
    <dgm:pt modelId="{097C7DDA-4A80-4200-85D2-9756B9A67B75}" type="pres">
      <dgm:prSet presAssocID="{463807FA-45F6-47DC-B63A-401FA73A9829}" presName="compositeNode" presStyleCnt="0">
        <dgm:presLayoutVars>
          <dgm:bulletEnabled val="1"/>
        </dgm:presLayoutVars>
      </dgm:prSet>
      <dgm:spPr/>
    </dgm:pt>
    <dgm:pt modelId="{46DAD8E9-82C0-4C16-9E47-E9DF1A636292}" type="pres">
      <dgm:prSet presAssocID="{463807FA-45F6-47DC-B63A-401FA73A9829}" presName="image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nb-NO"/>
        </a:p>
      </dgm:t>
    </dgm:pt>
    <dgm:pt modelId="{732745A0-1CA4-4A03-9CA2-F736FD20F6B3}" type="pres">
      <dgm:prSet presAssocID="{463807FA-45F6-47DC-B63A-401FA73A9829}" presName="child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3E7E4EE2-ECC1-4DEA-8AB9-23A9BD4D55E9}" type="pres">
      <dgm:prSet presAssocID="{463807FA-45F6-47DC-B63A-401FA73A9829}" presName="parentNode" presStyleLbl="revTx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1B760856-34C8-40B0-9E55-9D4270BCFFD0}" type="pres">
      <dgm:prSet presAssocID="{FF18AE83-1EEE-4A9D-83B9-88D4D24A4D5C}" presName="sibTrans" presStyleCnt="0"/>
      <dgm:spPr/>
    </dgm:pt>
    <dgm:pt modelId="{83E3585B-9A07-486A-8008-207887704EFE}" type="pres">
      <dgm:prSet presAssocID="{98352A34-A83C-46A9-AE40-3ECA1BC21FC5}" presName="compositeNode" presStyleCnt="0">
        <dgm:presLayoutVars>
          <dgm:bulletEnabled val="1"/>
        </dgm:presLayoutVars>
      </dgm:prSet>
      <dgm:spPr/>
    </dgm:pt>
    <dgm:pt modelId="{B2337C30-4462-45CC-A5FA-C873FE36E2DD}" type="pres">
      <dgm:prSet presAssocID="{98352A34-A83C-46A9-AE40-3ECA1BC21FC5}" presName="image" presStyleLbl="fgImgPlac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FC34C3F7-C7AE-41DF-BFC2-A644A14270AA}" type="pres">
      <dgm:prSet presAssocID="{98352A34-A83C-46A9-AE40-3ECA1BC21FC5}" presName="child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46BC9BCD-CFF7-44A4-802D-5DEC45EB993D}" type="pres">
      <dgm:prSet presAssocID="{98352A34-A83C-46A9-AE40-3ECA1BC21FC5}" presName="parentNode" presStyleLbl="revTx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7D50353A-615C-463F-99F9-BD1E95250424}" type="pres">
      <dgm:prSet presAssocID="{F034D9C6-49F3-4850-84D9-3427D9990824}" presName="sibTrans" presStyleCnt="0"/>
      <dgm:spPr/>
    </dgm:pt>
    <dgm:pt modelId="{B3FC2BAD-7C3D-4FCD-9572-1064DD446D87}" type="pres">
      <dgm:prSet presAssocID="{C6C10E53-9BB0-4C6A-B5BD-6210DB4F98B3}" presName="compositeNode" presStyleCnt="0">
        <dgm:presLayoutVars>
          <dgm:bulletEnabled val="1"/>
        </dgm:presLayoutVars>
      </dgm:prSet>
      <dgm:spPr/>
    </dgm:pt>
    <dgm:pt modelId="{940EC871-18FB-4BC3-AD53-D8864FBD2CF9}" type="pres">
      <dgm:prSet presAssocID="{C6C10E53-9BB0-4C6A-B5BD-6210DB4F98B3}" presName="image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nb-NO"/>
        </a:p>
      </dgm:t>
    </dgm:pt>
    <dgm:pt modelId="{00044063-B4C5-4381-85D2-00F63266BF02}" type="pres">
      <dgm:prSet presAssocID="{C6C10E53-9BB0-4C6A-B5BD-6210DB4F98B3}" presName="child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E23F4DCB-895A-46C2-842B-628D37C23291}" type="pres">
      <dgm:prSet presAssocID="{C6C10E53-9BB0-4C6A-B5BD-6210DB4F98B3}" presName="parentNode" presStyleLbl="revTx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E7C989FC-620D-404F-991C-C3057D00FF71}" srcId="{463807FA-45F6-47DC-B63A-401FA73A9829}" destId="{DF55E6D5-2202-4704-A297-C46AA86106E8}" srcOrd="15" destOrd="0" parTransId="{12DA5555-A50D-4D02-B549-A6F989EE9699}" sibTransId="{B55F8F16-7092-4C35-B7DA-852848EEAC94}"/>
    <dgm:cxn modelId="{AEC573FF-8DCB-4E00-A550-D745FA43A6D0}" srcId="{3CC99DC5-7A0E-452D-BCAB-C7AD67997A9B}" destId="{CF53CA39-3E11-48D6-94DC-85A4E058A388}" srcOrd="4" destOrd="0" parTransId="{BA7CA4D8-BF73-42C0-954D-ABA464129548}" sibTransId="{B1689140-9084-4267-9EA7-76538CA9DD90}"/>
    <dgm:cxn modelId="{DE58E495-E112-4C56-9735-4DFEB7BFB9B2}" srcId="{463807FA-45F6-47DC-B63A-401FA73A9829}" destId="{C23FD308-40E4-468C-B504-4E9E01FE5EC6}" srcOrd="16" destOrd="0" parTransId="{F2638F67-F356-4EE5-AD1C-63C68F48F5C9}" sibTransId="{F2DDF797-DF88-4963-955D-A015CC6C2FF7}"/>
    <dgm:cxn modelId="{53B4BAD4-ADC0-4C89-B318-58843FDDF58A}" type="presOf" srcId="{3C360A55-7695-49B0-A435-E1C3778E8906}" destId="{732745A0-1CA4-4A03-9CA2-F736FD20F6B3}" srcOrd="0" destOrd="5" presId="urn:microsoft.com/office/officeart/2005/8/layout/hList2"/>
    <dgm:cxn modelId="{12E030C6-99B5-416C-A591-A397EB3175E7}" srcId="{463807FA-45F6-47DC-B63A-401FA73A9829}" destId="{E08EE855-2D17-4C94-81FC-E4D124D73F93}" srcOrd="13" destOrd="0" parTransId="{FE7F3CF6-2427-44B2-94E4-0D05B3D9256F}" sibTransId="{C8C7FA94-41BB-447E-B28E-1D17838F996A}"/>
    <dgm:cxn modelId="{4709C318-590B-4DFB-83AF-1B116B4D2992}" srcId="{C6C10E53-9BB0-4C6A-B5BD-6210DB4F98B3}" destId="{D6F13639-23F2-48EE-8C5F-EBA639E49E43}" srcOrd="1" destOrd="0" parTransId="{B46977ED-F403-43F9-9438-1927B0E4DDC7}" sibTransId="{4BFD7BFA-FF38-4B6A-948D-079CE97F1E73}"/>
    <dgm:cxn modelId="{39AC3136-FBED-46B2-8669-AF7E48A55AFE}" srcId="{98352A34-A83C-46A9-AE40-3ECA1BC21FC5}" destId="{4A9D97ED-429D-4BF0-93E3-BE4DE6D1864C}" srcOrd="11" destOrd="0" parTransId="{E0C221F2-9F93-4D40-A4B1-0301A8E3631B}" sibTransId="{39516715-9577-43A7-8249-5095F634F838}"/>
    <dgm:cxn modelId="{068EB816-AF1D-4995-A2B0-CA35B6DFD736}" srcId="{98352A34-A83C-46A9-AE40-3ECA1BC21FC5}" destId="{55673D2B-771F-4629-9B60-3D93D776D528}" srcOrd="7" destOrd="0" parTransId="{32F201FC-4167-4972-A19A-57EEBBCC2E32}" sibTransId="{28FC908E-111D-4920-9D5F-26DDA8CD4FDA}"/>
    <dgm:cxn modelId="{DAA808E3-7677-42EE-AE7E-7775F23EB00C}" srcId="{3CC99DC5-7A0E-452D-BCAB-C7AD67997A9B}" destId="{4B8B0CC2-39C3-462C-BA46-C54C865D84B6}" srcOrd="12" destOrd="0" parTransId="{8DBE52E5-F853-4583-9C77-8495417FAB7C}" sibTransId="{AE5D5463-40F5-4909-BF6B-08B43BF5ABC5}"/>
    <dgm:cxn modelId="{2D93539C-0F21-4587-824B-DD30EE0E39CA}" srcId="{3CC99DC5-7A0E-452D-BCAB-C7AD67997A9B}" destId="{2D6C7E94-CE40-49AF-8A08-561D97EC31AD}" srcOrd="11" destOrd="0" parTransId="{9AAB3A3E-37ED-4C6B-99D9-70B0443F5FC3}" sibTransId="{B29AC8FF-51C4-4994-A14D-D1910BBBA92E}"/>
    <dgm:cxn modelId="{2C5A1E43-E597-4C85-A325-515197574087}" srcId="{3CC99DC5-7A0E-452D-BCAB-C7AD67997A9B}" destId="{9F04A7B8-69D5-4A73-B370-AF38F2F1ACF8}" srcOrd="2" destOrd="0" parTransId="{F199D4E7-AF04-445D-83C0-F9D5CFF4EB04}" sibTransId="{9C1F7361-F8C6-4BED-AFEC-32DAF1119E50}"/>
    <dgm:cxn modelId="{1DE3B7D5-5A53-413B-B8B3-EE80D3EA71E4}" type="presOf" srcId="{20C2B012-2347-46CE-B8A0-9B01DD9932B7}" destId="{732745A0-1CA4-4A03-9CA2-F736FD20F6B3}" srcOrd="0" destOrd="4" presId="urn:microsoft.com/office/officeart/2005/8/layout/hList2"/>
    <dgm:cxn modelId="{030CA842-D8D5-4D39-A48A-4D518A244B2E}" type="presOf" srcId="{81B442E6-FDA6-4C11-89E7-DC96BB996FF1}" destId="{FC34C3F7-C7AE-41DF-BFC2-A644A14270AA}" srcOrd="0" destOrd="10" presId="urn:microsoft.com/office/officeart/2005/8/layout/hList2"/>
    <dgm:cxn modelId="{3D779395-096D-408E-BD75-9DAB5FF3EFD9}" srcId="{3CC99DC5-7A0E-452D-BCAB-C7AD67997A9B}" destId="{09E10466-E80E-4BF5-9F58-FA9A4FDB48A6}" srcOrd="9" destOrd="0" parTransId="{542EEA15-F6DC-4B24-9FBA-DBC1E51AD273}" sibTransId="{B379997A-2C5D-4490-B857-CE9478E42A8C}"/>
    <dgm:cxn modelId="{98794DF9-D5D6-46ED-A3A8-B3B1970C1C53}" srcId="{463807FA-45F6-47DC-B63A-401FA73A9829}" destId="{84A2775D-9B75-4896-BE70-E3C6D7AB1A4A}" srcOrd="6" destOrd="0" parTransId="{C66412EA-A596-4351-B90D-B2E96ACBC540}" sibTransId="{B776036B-92D0-4F9E-A20A-6DFA15C0B0EB}"/>
    <dgm:cxn modelId="{575363BE-1933-4D77-90D5-EBA0380252DA}" srcId="{463807FA-45F6-47DC-B63A-401FA73A9829}" destId="{89F127A8-395C-42F7-BE08-8AA6BB2F5F9A}" srcOrd="0" destOrd="0" parTransId="{87D122D9-DD21-4B1B-84ED-636E82EC411C}" sibTransId="{EE63D854-886B-42F2-99A7-398A2EE81A56}"/>
    <dgm:cxn modelId="{905A1FD9-0582-4088-9856-7DF9078E9CC5}" type="presOf" srcId="{84A2775D-9B75-4896-BE70-E3C6D7AB1A4A}" destId="{732745A0-1CA4-4A03-9CA2-F736FD20F6B3}" srcOrd="0" destOrd="6" presId="urn:microsoft.com/office/officeart/2005/8/layout/hList2"/>
    <dgm:cxn modelId="{CEE5745C-3B9B-413F-8C25-554C1BB5AA2D}" type="presOf" srcId="{463807FA-45F6-47DC-B63A-401FA73A9829}" destId="{3E7E4EE2-ECC1-4DEA-8AB9-23A9BD4D55E9}" srcOrd="0" destOrd="0" presId="urn:microsoft.com/office/officeart/2005/8/layout/hList2"/>
    <dgm:cxn modelId="{C82B7C6B-1414-41C0-8CD5-458AC1DDC79A}" type="presOf" srcId="{EE704D66-03E8-45DE-A4E8-946327791373}" destId="{FC34C3F7-C7AE-41DF-BFC2-A644A14270AA}" srcOrd="0" destOrd="8" presId="urn:microsoft.com/office/officeart/2005/8/layout/hList2"/>
    <dgm:cxn modelId="{900AFD61-A06A-44FB-BFFA-ADCA92D5DD59}" type="presOf" srcId="{99616E95-52EA-4808-827A-F10C4A4FD3C5}" destId="{C53A864D-24E0-428F-A62D-0C0B2C794D32}" srcOrd="0" destOrd="14" presId="urn:microsoft.com/office/officeart/2005/8/layout/hList2"/>
    <dgm:cxn modelId="{F920940C-C48C-42D8-B6E3-1F998A2AF559}" type="presOf" srcId="{2646D214-7B3B-4B8A-B00D-316223EFB06B}" destId="{FC34C3F7-C7AE-41DF-BFC2-A644A14270AA}" srcOrd="0" destOrd="0" presId="urn:microsoft.com/office/officeart/2005/8/layout/hList2"/>
    <dgm:cxn modelId="{108B0696-E64F-4C6D-9C4B-2B5CFC6EACCE}" srcId="{98352A34-A83C-46A9-AE40-3ECA1BC21FC5}" destId="{81B442E6-FDA6-4C11-89E7-DC96BB996FF1}" srcOrd="10" destOrd="0" parTransId="{9C28A564-2570-41D2-B42B-92B10735AD11}" sibTransId="{33705819-26EC-45AF-AEC6-9C67DD6E9060}"/>
    <dgm:cxn modelId="{FBB88BF1-B56D-4EAE-90CB-76F0E7666A4D}" srcId="{3CC99DC5-7A0E-452D-BCAB-C7AD67997A9B}" destId="{97784FCB-22EE-40B7-9ACC-F6596B6DE0E5}" srcOrd="5" destOrd="0" parTransId="{2041F5EE-C5B0-4558-91E0-59EC9551DF15}" sibTransId="{CBCE6A52-4281-443C-9B86-CC9A783B34BF}"/>
    <dgm:cxn modelId="{365DE615-3EFA-4DCE-BC3E-DCA3A381A3CA}" srcId="{463807FA-45F6-47DC-B63A-401FA73A9829}" destId="{FC7682C8-BB41-46C8-AE32-DCA7F837A513}" srcOrd="14" destOrd="0" parTransId="{AE1FA0F9-09A2-479F-B295-5F93DA437A2D}" sibTransId="{4D1AB988-AD57-4D8E-8B67-C0CA69A6180D}"/>
    <dgm:cxn modelId="{569353B6-BD69-469E-A476-808A7C3501D2}" type="presOf" srcId="{97784FCB-22EE-40B7-9ACC-F6596B6DE0E5}" destId="{C53A864D-24E0-428F-A62D-0C0B2C794D32}" srcOrd="0" destOrd="5" presId="urn:microsoft.com/office/officeart/2005/8/layout/hList2"/>
    <dgm:cxn modelId="{DC3563C6-9C6F-4527-990A-C64712FB66B4}" srcId="{3CC99DC5-7A0E-452D-BCAB-C7AD67997A9B}" destId="{99616E95-52EA-4808-827A-F10C4A4FD3C5}" srcOrd="14" destOrd="0" parTransId="{1E130F62-6F95-4BB7-B21D-E29187682D6C}" sibTransId="{055BE25D-D6FE-494D-AD39-51F300DA9ABE}"/>
    <dgm:cxn modelId="{F71C1481-7F99-417E-BEEE-DD9F97D1330B}" type="presOf" srcId="{4B8B0CC2-39C3-462C-BA46-C54C865D84B6}" destId="{C53A864D-24E0-428F-A62D-0C0B2C794D32}" srcOrd="0" destOrd="12" presId="urn:microsoft.com/office/officeart/2005/8/layout/hList2"/>
    <dgm:cxn modelId="{C23B8256-8667-45E6-A55A-D073E12612CC}" type="presOf" srcId="{E8C11E20-B00F-4E8C-B041-52719E5469DF}" destId="{C53A864D-24E0-428F-A62D-0C0B2C794D32}" srcOrd="0" destOrd="10" presId="urn:microsoft.com/office/officeart/2005/8/layout/hList2"/>
    <dgm:cxn modelId="{E4BFEB5E-53EA-4C8B-83D2-8887AC124875}" type="presOf" srcId="{366F7C50-2C7D-4996-B774-C0213ACF39EF}" destId="{00044063-B4C5-4381-85D2-00F63266BF02}" srcOrd="0" destOrd="0" presId="urn:microsoft.com/office/officeart/2005/8/layout/hList2"/>
    <dgm:cxn modelId="{CD0B8F37-E020-46B9-8D93-8F5D4DF984A7}" type="presOf" srcId="{B9DB4193-B57E-4258-8F7D-1EBB70569053}" destId="{C53A864D-24E0-428F-A62D-0C0B2C794D32}" srcOrd="0" destOrd="3" presId="urn:microsoft.com/office/officeart/2005/8/layout/hList2"/>
    <dgm:cxn modelId="{BB8A49C2-4084-4E8A-A27D-64B0E5708BD2}" srcId="{98352A34-A83C-46A9-AE40-3ECA1BC21FC5}" destId="{EE1293EA-1869-46FE-B41C-80535A369B07}" srcOrd="3" destOrd="0" parTransId="{58E0828D-8F7D-4B7C-8083-AD3F8C20C36D}" sibTransId="{6E98E49B-5063-4904-811C-C702D07BF74C}"/>
    <dgm:cxn modelId="{11FD7BFD-12F5-47CD-880F-4616930B6570}" srcId="{3CC99DC5-7A0E-452D-BCAB-C7AD67997A9B}" destId="{DFA48939-B20B-4BAA-A49B-35C4562B7DBC}" srcOrd="8" destOrd="0" parTransId="{BC98CEDE-0295-4CFE-BEEA-927C17D912B5}" sibTransId="{803D3BDE-14FB-4539-B2C7-87E9EDCDC148}"/>
    <dgm:cxn modelId="{B5E6775A-692C-4839-B020-54B8B6CE1F3C}" srcId="{F63E0DE1-8DD5-49E9-9255-6BE407F26BED}" destId="{98352A34-A83C-46A9-AE40-3ECA1BC21FC5}" srcOrd="2" destOrd="0" parTransId="{4095BE0E-8E1D-419B-8985-07D0C6883D92}" sibTransId="{F034D9C6-49F3-4850-84D9-3427D9990824}"/>
    <dgm:cxn modelId="{8406BF80-3479-43CB-9EBF-D13A52ED3849}" srcId="{463807FA-45F6-47DC-B63A-401FA73A9829}" destId="{BA484933-CF02-40EB-AAA5-370183DBF98C}" srcOrd="12" destOrd="0" parTransId="{4AFFE3E8-709A-45E9-8730-4B1DED12B2CF}" sibTransId="{7BAD7967-F172-479F-85E2-971F2B2B532F}"/>
    <dgm:cxn modelId="{03492417-53EE-4012-BF44-A7DFED7FC38A}" srcId="{98352A34-A83C-46A9-AE40-3ECA1BC21FC5}" destId="{C4D3F6AC-0AA7-4F87-A84A-30BF051F5DFC}" srcOrd="6" destOrd="0" parTransId="{7F62C088-8924-4C3B-8316-90B99B642A59}" sibTransId="{09D2E8CA-1C3B-4209-B6D7-107C504B55EC}"/>
    <dgm:cxn modelId="{94797D14-B74F-4191-B339-C63608EC8BFB}" type="presOf" srcId="{3A2E14A0-7098-4A12-92AE-3104073EEFC0}" destId="{FC34C3F7-C7AE-41DF-BFC2-A644A14270AA}" srcOrd="0" destOrd="4" presId="urn:microsoft.com/office/officeart/2005/8/layout/hList2"/>
    <dgm:cxn modelId="{78577F87-2A47-41BB-B447-014BDB862E54}" srcId="{463807FA-45F6-47DC-B63A-401FA73A9829}" destId="{3C360A55-7695-49B0-A435-E1C3778E8906}" srcOrd="5" destOrd="0" parTransId="{ECA83A95-F5C6-4F64-A5D9-0EC45CD8E7C0}" sibTransId="{27910E80-9FF6-4DDA-B5C1-6A04D86E40B1}"/>
    <dgm:cxn modelId="{C312A2C2-CAFC-48CC-8557-33C58DA58820}" srcId="{463807FA-45F6-47DC-B63A-401FA73A9829}" destId="{7674BA58-50D6-4800-B536-6C13011EACED}" srcOrd="7" destOrd="0" parTransId="{D3473413-EB88-4E03-885D-C484497F474C}" sibTransId="{0CED3667-484F-4B67-9B0E-D10282128D2F}"/>
    <dgm:cxn modelId="{0327106C-F974-43D8-B1F8-2DAF938A69F4}" type="presOf" srcId="{3131B136-206B-433B-A39D-6172A4112098}" destId="{732745A0-1CA4-4A03-9CA2-F736FD20F6B3}" srcOrd="0" destOrd="8" presId="urn:microsoft.com/office/officeart/2005/8/layout/hList2"/>
    <dgm:cxn modelId="{2CABCAF7-5174-4C50-AD95-CC8E4E0B4336}" type="presOf" srcId="{FEC12168-5D12-4466-87AF-9FDE41FB58F8}" destId="{732745A0-1CA4-4A03-9CA2-F736FD20F6B3}" srcOrd="0" destOrd="11" presId="urn:microsoft.com/office/officeart/2005/8/layout/hList2"/>
    <dgm:cxn modelId="{32DC8C6B-DEDD-4FC9-8148-B9F5171677D5}" srcId="{C6C10E53-9BB0-4C6A-B5BD-6210DB4F98B3}" destId="{366F7C50-2C7D-4996-B774-C0213ACF39EF}" srcOrd="0" destOrd="0" parTransId="{231F5BFD-75A6-4EE0-820C-23818EC674CD}" sibTransId="{8AFEE617-D0C6-4409-8ADB-62B330A32AFC}"/>
    <dgm:cxn modelId="{5CBEF26E-621F-4DE3-A2EB-AA713410771C}" type="presOf" srcId="{98352A34-A83C-46A9-AE40-3ECA1BC21FC5}" destId="{46BC9BCD-CFF7-44A4-802D-5DEC45EB993D}" srcOrd="0" destOrd="0" presId="urn:microsoft.com/office/officeart/2005/8/layout/hList2"/>
    <dgm:cxn modelId="{9B2CA472-9F3D-4397-BF33-85823C7635C3}" type="presOf" srcId="{03FE29B8-D300-46F9-A4B7-0EB903E1B799}" destId="{C53A864D-24E0-428F-A62D-0C0B2C794D32}" srcOrd="0" destOrd="0" presId="urn:microsoft.com/office/officeart/2005/8/layout/hList2"/>
    <dgm:cxn modelId="{F0A5AE66-4DE7-472B-AA78-CFFBE64DB0D0}" type="presOf" srcId="{4A9D97ED-429D-4BF0-93E3-BE4DE6D1864C}" destId="{FC34C3F7-C7AE-41DF-BFC2-A644A14270AA}" srcOrd="0" destOrd="11" presId="urn:microsoft.com/office/officeart/2005/8/layout/hList2"/>
    <dgm:cxn modelId="{9DAE11C6-B4F3-4E24-81A0-D5874BF750EF}" srcId="{463807FA-45F6-47DC-B63A-401FA73A9829}" destId="{9020D06C-A40B-4489-8698-FA4E75F968E2}" srcOrd="1" destOrd="0" parTransId="{38B841DE-1C6F-4D14-AB2C-D2E6CB18591A}" sibTransId="{AD41F30D-906C-4136-BBD3-C9140DCA6808}"/>
    <dgm:cxn modelId="{A62D45B8-B6F7-42CB-8E65-036F1A7EBD16}" srcId="{463807FA-45F6-47DC-B63A-401FA73A9829}" destId="{3131B136-206B-433B-A39D-6172A4112098}" srcOrd="8" destOrd="0" parTransId="{6596B2F4-DC95-43D3-BCF7-C15489A0CCE4}" sibTransId="{AEE2C356-50AD-4F85-B232-E082F830FBDF}"/>
    <dgm:cxn modelId="{9516502A-D96C-4C49-A001-643C17E8755C}" type="presOf" srcId="{9F04A7B8-69D5-4A73-B370-AF38F2F1ACF8}" destId="{C53A864D-24E0-428F-A62D-0C0B2C794D32}" srcOrd="0" destOrd="2" presId="urn:microsoft.com/office/officeart/2005/8/layout/hList2"/>
    <dgm:cxn modelId="{BAB03DFD-D234-48D5-8528-841A9202812D}" srcId="{98352A34-A83C-46A9-AE40-3ECA1BC21FC5}" destId="{013BC9E9-7C89-4257-A280-B793133B5C40}" srcOrd="9" destOrd="0" parTransId="{B6F7B6B9-7163-4058-A1F5-0B985D6B49E4}" sibTransId="{86F2A770-9652-4CBA-8EE4-7F6A1AA20F82}"/>
    <dgm:cxn modelId="{84C81275-0569-441F-8D74-EE6DF173878D}" srcId="{463807FA-45F6-47DC-B63A-401FA73A9829}" destId="{DE7072C6-C9B0-4091-B371-675B10D837B5}" srcOrd="18" destOrd="0" parTransId="{7317A84A-6BE8-4E60-8C5D-FB51EFACF6FA}" sibTransId="{39606962-0BAA-4E51-8314-10172D4348D2}"/>
    <dgm:cxn modelId="{34FF38B5-204B-488D-A8A4-70D0CC9A6694}" type="presOf" srcId="{8A91BB69-1BAD-430E-A274-690BF0398917}" destId="{C53A864D-24E0-428F-A62D-0C0B2C794D32}" srcOrd="0" destOrd="6" presId="urn:microsoft.com/office/officeart/2005/8/layout/hList2"/>
    <dgm:cxn modelId="{0D7A609F-DFD5-415B-95AA-C44753123079}" srcId="{463807FA-45F6-47DC-B63A-401FA73A9829}" destId="{3582B1B6-9040-4725-8D30-D2C790700F19}" srcOrd="3" destOrd="0" parTransId="{0ACA80CB-482D-4278-ABC3-1414630A5B33}" sibTransId="{BB1B4420-4EBF-454B-82DF-91EE20E336DD}"/>
    <dgm:cxn modelId="{A809F889-D2B8-43C8-A83B-B8C3479C0340}" type="presOf" srcId="{CC173B71-B2EB-4557-B528-EA68605BF01C}" destId="{C53A864D-24E0-428F-A62D-0C0B2C794D32}" srcOrd="0" destOrd="13" presId="urn:microsoft.com/office/officeart/2005/8/layout/hList2"/>
    <dgm:cxn modelId="{38E9DFE2-51CE-49F2-B68D-781BBACC113B}" type="presOf" srcId="{013BC9E9-7C89-4257-A280-B793133B5C40}" destId="{FC34C3F7-C7AE-41DF-BFC2-A644A14270AA}" srcOrd="0" destOrd="9" presId="urn:microsoft.com/office/officeart/2005/8/layout/hList2"/>
    <dgm:cxn modelId="{F3FC6D37-F02E-47BE-9AB3-475039A72A1C}" type="presOf" srcId="{BA484933-CF02-40EB-AAA5-370183DBF98C}" destId="{732745A0-1CA4-4A03-9CA2-F736FD20F6B3}" srcOrd="0" destOrd="12" presId="urn:microsoft.com/office/officeart/2005/8/layout/hList2"/>
    <dgm:cxn modelId="{BB849174-745E-4AFF-B550-389D7C7FDA25}" srcId="{3CC99DC5-7A0E-452D-BCAB-C7AD67997A9B}" destId="{B9DB4193-B57E-4258-8F7D-1EBB70569053}" srcOrd="3" destOrd="0" parTransId="{E7A70B25-FFE0-4C2A-B813-96973BE42196}" sibTransId="{F9796C1A-0C54-49C0-9F66-218DD9CB6534}"/>
    <dgm:cxn modelId="{9607CFB8-22C1-4F4A-A4D4-6AB69BCE4EB3}" srcId="{3CC99DC5-7A0E-452D-BCAB-C7AD67997A9B}" destId="{CC173B71-B2EB-4557-B528-EA68605BF01C}" srcOrd="13" destOrd="0" parTransId="{E8E545BA-E120-4B1C-B64D-B0197D40F886}" sibTransId="{0B9242B0-7FB6-4BCA-A031-08FE3E546AFE}"/>
    <dgm:cxn modelId="{5FA996F9-F504-4A90-B7DE-B5F9FC07F54C}" type="presOf" srcId="{E08EE855-2D17-4C94-81FC-E4D124D73F93}" destId="{732745A0-1CA4-4A03-9CA2-F736FD20F6B3}" srcOrd="0" destOrd="13" presId="urn:microsoft.com/office/officeart/2005/8/layout/hList2"/>
    <dgm:cxn modelId="{6851D6B4-9EC4-4EFB-9563-BEA954663337}" srcId="{F63E0DE1-8DD5-49E9-9255-6BE407F26BED}" destId="{3CC99DC5-7A0E-452D-BCAB-C7AD67997A9B}" srcOrd="0" destOrd="0" parTransId="{EF3CDCFE-F067-454C-9A64-1BF969FB0A1D}" sibTransId="{4C0E1449-B6DD-4644-9F3A-4B181BCD1957}"/>
    <dgm:cxn modelId="{2FF35972-72BE-414E-9C17-202962612753}" type="presOf" srcId="{C6C10E53-9BB0-4C6A-B5BD-6210DB4F98B3}" destId="{E23F4DCB-895A-46C2-842B-628D37C23291}" srcOrd="0" destOrd="0" presId="urn:microsoft.com/office/officeart/2005/8/layout/hList2"/>
    <dgm:cxn modelId="{18C73704-B77C-4950-AFF1-29998641BD1C}" srcId="{463807FA-45F6-47DC-B63A-401FA73A9829}" destId="{FB1CC0FB-4552-4A8E-AFED-66525996D3CB}" srcOrd="17" destOrd="0" parTransId="{32010420-E277-4A7C-AE7D-1E1B04E608A9}" sibTransId="{D2F63F39-4FB9-41A8-AFF2-6966847FF557}"/>
    <dgm:cxn modelId="{D528830F-9C30-418C-91B5-661296FD6653}" type="presOf" srcId="{09E10466-E80E-4BF5-9F58-FA9A4FDB48A6}" destId="{C53A864D-24E0-428F-A62D-0C0B2C794D32}" srcOrd="0" destOrd="9" presId="urn:microsoft.com/office/officeart/2005/8/layout/hList2"/>
    <dgm:cxn modelId="{1EA71009-93DC-4F2D-AB80-B89558D5FAAF}" type="presOf" srcId="{C4D3F6AC-0AA7-4F87-A84A-30BF051F5DFC}" destId="{FC34C3F7-C7AE-41DF-BFC2-A644A14270AA}" srcOrd="0" destOrd="6" presId="urn:microsoft.com/office/officeart/2005/8/layout/hList2"/>
    <dgm:cxn modelId="{4DFA3614-7EB7-431B-BDCD-ACE745AE8135}" type="presOf" srcId="{55673D2B-771F-4629-9B60-3D93D776D528}" destId="{FC34C3F7-C7AE-41DF-BFC2-A644A14270AA}" srcOrd="0" destOrd="7" presId="urn:microsoft.com/office/officeart/2005/8/layout/hList2"/>
    <dgm:cxn modelId="{D62C728E-960F-42AB-910A-0BB57403C5A7}" srcId="{98352A34-A83C-46A9-AE40-3ECA1BC21FC5}" destId="{2646D214-7B3B-4B8A-B00D-316223EFB06B}" srcOrd="0" destOrd="0" parTransId="{B18D5885-CBE1-4655-A2B9-0A5AED172436}" sibTransId="{99A4D77D-F024-42BC-9622-BC3EF2370CBC}"/>
    <dgm:cxn modelId="{7A4C1FBF-F283-4F2E-AB13-12FBD30EDA0C}" type="presOf" srcId="{B6FFF29C-8C8A-4856-A431-6EE3499A63F5}" destId="{732745A0-1CA4-4A03-9CA2-F736FD20F6B3}" srcOrd="0" destOrd="9" presId="urn:microsoft.com/office/officeart/2005/8/layout/hList2"/>
    <dgm:cxn modelId="{9647A344-56FE-4D0B-B6C4-04BACD538C90}" type="presOf" srcId="{3582B1B6-9040-4725-8D30-D2C790700F19}" destId="{732745A0-1CA4-4A03-9CA2-F736FD20F6B3}" srcOrd="0" destOrd="3" presId="urn:microsoft.com/office/officeart/2005/8/layout/hList2"/>
    <dgm:cxn modelId="{89DA174A-230C-4AC5-B53B-DDF674E236FB}" srcId="{98352A34-A83C-46A9-AE40-3ECA1BC21FC5}" destId="{EE704D66-03E8-45DE-A4E8-946327791373}" srcOrd="8" destOrd="0" parTransId="{27405C4A-CD65-4987-8BA3-2D16AC254189}" sibTransId="{D498BE81-C7E6-483D-AD55-4B97E7940974}"/>
    <dgm:cxn modelId="{2B94ED9F-63B9-403E-949E-D48DC62F1F15}" srcId="{98352A34-A83C-46A9-AE40-3ECA1BC21FC5}" destId="{71CF33D6-142B-4F04-9543-FD64A4B2050C}" srcOrd="2" destOrd="0" parTransId="{35597B3E-958F-4846-90F8-46CC0DB3DBCD}" sibTransId="{0AE75912-F184-4FCF-BC63-4E926F0C14D3}"/>
    <dgm:cxn modelId="{90BF6056-1084-4EA1-B22D-A414A4A88CF9}" srcId="{3CC99DC5-7A0E-452D-BCAB-C7AD67997A9B}" destId="{0E5B6EF8-8DFA-476C-8301-B190580DA47A}" srcOrd="1" destOrd="0" parTransId="{583C51EA-E526-48A1-B6C7-9F2D913F35B2}" sibTransId="{B052ACF3-B00A-45D8-B09B-468F6211D31C}"/>
    <dgm:cxn modelId="{FF281A45-FCDB-4A79-B7DB-0E35DEBF4093}" type="presOf" srcId="{9020D06C-A40B-4489-8698-FA4E75F968E2}" destId="{732745A0-1CA4-4A03-9CA2-F736FD20F6B3}" srcOrd="0" destOrd="1" presId="urn:microsoft.com/office/officeart/2005/8/layout/hList2"/>
    <dgm:cxn modelId="{87A53D4A-D494-4257-AB20-88A50A378CB5}" type="presOf" srcId="{B67E63F1-5302-4BB9-823A-09EC64444B78}" destId="{732745A0-1CA4-4A03-9CA2-F736FD20F6B3}" srcOrd="0" destOrd="10" presId="urn:microsoft.com/office/officeart/2005/8/layout/hList2"/>
    <dgm:cxn modelId="{DC5C01C4-5FC1-43F1-ADB4-AB868296D297}" type="presOf" srcId="{DFA48939-B20B-4BAA-A49B-35C4562B7DBC}" destId="{C53A864D-24E0-428F-A62D-0C0B2C794D32}" srcOrd="0" destOrd="8" presId="urn:microsoft.com/office/officeart/2005/8/layout/hList2"/>
    <dgm:cxn modelId="{9881FBCF-8CD1-440F-B812-76431447B306}" type="presOf" srcId="{FB1CC0FB-4552-4A8E-AFED-66525996D3CB}" destId="{732745A0-1CA4-4A03-9CA2-F736FD20F6B3}" srcOrd="0" destOrd="17" presId="urn:microsoft.com/office/officeart/2005/8/layout/hList2"/>
    <dgm:cxn modelId="{71243CF3-B854-42B7-B80B-9B7D645586E0}" srcId="{463807FA-45F6-47DC-B63A-401FA73A9829}" destId="{B6FFF29C-8C8A-4856-A431-6EE3499A63F5}" srcOrd="9" destOrd="0" parTransId="{CB9530D4-EE68-4C74-8D74-F1BC66046279}" sibTransId="{6FA98F9B-15C3-4606-848F-64A100FA3619}"/>
    <dgm:cxn modelId="{AF2CC702-DE03-4850-8A50-4A61AF9BF03C}" type="presOf" srcId="{F63E0DE1-8DD5-49E9-9255-6BE407F26BED}" destId="{AFA32842-F2B4-4816-99DF-D651C8E83F1B}" srcOrd="0" destOrd="0" presId="urn:microsoft.com/office/officeart/2005/8/layout/hList2"/>
    <dgm:cxn modelId="{A1118B80-901B-4999-8421-31BC8EFCD150}" type="presOf" srcId="{FC7682C8-BB41-46C8-AE32-DCA7F837A513}" destId="{732745A0-1CA4-4A03-9CA2-F736FD20F6B3}" srcOrd="0" destOrd="14" presId="urn:microsoft.com/office/officeart/2005/8/layout/hList2"/>
    <dgm:cxn modelId="{7D7EB040-406E-480E-8764-A7905EE2F69F}" srcId="{463807FA-45F6-47DC-B63A-401FA73A9829}" destId="{20C2B012-2347-46CE-B8A0-9B01DD9932B7}" srcOrd="4" destOrd="0" parTransId="{EE68C988-E7C6-412E-8A3A-EC5A3D57F855}" sibTransId="{9918434B-602F-41BA-8045-2027C4320127}"/>
    <dgm:cxn modelId="{04121FB6-34D9-484E-AAF0-FC451C89195C}" type="presOf" srcId="{EE1293EA-1869-46FE-B41C-80535A369B07}" destId="{FC34C3F7-C7AE-41DF-BFC2-A644A14270AA}" srcOrd="0" destOrd="3" presId="urn:microsoft.com/office/officeart/2005/8/layout/hList2"/>
    <dgm:cxn modelId="{4FCC51CE-FB9D-402B-9B0E-B59D49074BB7}" type="presOf" srcId="{7674BA58-50D6-4800-B536-6C13011EACED}" destId="{732745A0-1CA4-4A03-9CA2-F736FD20F6B3}" srcOrd="0" destOrd="7" presId="urn:microsoft.com/office/officeart/2005/8/layout/hList2"/>
    <dgm:cxn modelId="{E8CAD1E8-AA5C-4AD8-8EF3-8740AFDF92C8}" srcId="{3CC99DC5-7A0E-452D-BCAB-C7AD67997A9B}" destId="{E8C11E20-B00F-4E8C-B041-52719E5469DF}" srcOrd="10" destOrd="0" parTransId="{3C81A8AF-A43F-4EE7-92DD-452489100F6A}" sibTransId="{F8651DCE-2217-4000-B284-F76B7950B2EE}"/>
    <dgm:cxn modelId="{3B768273-0A9B-4311-81B9-1F56A3EB706D}" type="presOf" srcId="{CF53CA39-3E11-48D6-94DC-85A4E058A388}" destId="{C53A864D-24E0-428F-A62D-0C0B2C794D32}" srcOrd="0" destOrd="4" presId="urn:microsoft.com/office/officeart/2005/8/layout/hList2"/>
    <dgm:cxn modelId="{8BFACFCB-DA46-4FD7-B5FD-5B7839DB97BC}" srcId="{463807FA-45F6-47DC-B63A-401FA73A9829}" destId="{FEC12168-5D12-4466-87AF-9FDE41FB58F8}" srcOrd="11" destOrd="0" parTransId="{46B077B1-63AF-4FD3-BFDA-15B49C174451}" sibTransId="{99E7EF7B-682D-4F89-97E5-E4FB20E30412}"/>
    <dgm:cxn modelId="{F3118E29-ED32-4F32-893D-5CD1F49B511E}" type="presOf" srcId="{2D6C7E94-CE40-49AF-8A08-561D97EC31AD}" destId="{C53A864D-24E0-428F-A62D-0C0B2C794D32}" srcOrd="0" destOrd="11" presId="urn:microsoft.com/office/officeart/2005/8/layout/hList2"/>
    <dgm:cxn modelId="{13950688-B1A7-4856-9D0C-7BAEF6BB03A6}" srcId="{98352A34-A83C-46A9-AE40-3ECA1BC21FC5}" destId="{1E72CDFE-8A8B-42EE-A19A-54F72C5BE7F4}" srcOrd="1" destOrd="0" parTransId="{1AB0EBE2-27E9-4F96-BCFA-F8B7E0026A3D}" sibTransId="{B447E2DF-4E26-4B0A-83E8-E845758C6CE8}"/>
    <dgm:cxn modelId="{F426C6DE-81C9-404F-8153-8CC95B551EC2}" srcId="{3CC99DC5-7A0E-452D-BCAB-C7AD67997A9B}" destId="{8A91BB69-1BAD-430E-A274-690BF0398917}" srcOrd="6" destOrd="0" parTransId="{91A23EDB-D1CD-41CC-98AC-6831A21D7F72}" sibTransId="{5B83EFAB-A774-4068-89E4-D5BCDD30BA24}"/>
    <dgm:cxn modelId="{2826EC63-E208-4140-BACB-01AC65CAE1DE}" type="presOf" srcId="{3CC99DC5-7A0E-452D-BCAB-C7AD67997A9B}" destId="{9CBAFBA1-8C45-4208-A5E3-FA6A948143E9}" srcOrd="0" destOrd="0" presId="urn:microsoft.com/office/officeart/2005/8/layout/hList2"/>
    <dgm:cxn modelId="{55C68D28-C2F4-494B-9CC2-2EBC287BE010}" type="presOf" srcId="{1E72CDFE-8A8B-42EE-A19A-54F72C5BE7F4}" destId="{FC34C3F7-C7AE-41DF-BFC2-A644A14270AA}" srcOrd="0" destOrd="1" presId="urn:microsoft.com/office/officeart/2005/8/layout/hList2"/>
    <dgm:cxn modelId="{EE25D79D-5406-4988-94BE-1BB7B8A5C2CC}" type="presOf" srcId="{004F2E99-DB17-4F19-AEA3-D1410B7B9DDB}" destId="{C53A864D-24E0-428F-A62D-0C0B2C794D32}" srcOrd="0" destOrd="7" presId="urn:microsoft.com/office/officeart/2005/8/layout/hList2"/>
    <dgm:cxn modelId="{C50E079F-0304-4466-A2BE-5DFE087CD195}" type="presOf" srcId="{DE7072C6-C9B0-4091-B371-675B10D837B5}" destId="{732745A0-1CA4-4A03-9CA2-F736FD20F6B3}" srcOrd="0" destOrd="18" presId="urn:microsoft.com/office/officeart/2005/8/layout/hList2"/>
    <dgm:cxn modelId="{96A0655F-DAFC-40E1-AFC9-34D68A934AF6}" type="presOf" srcId="{71CF33D6-142B-4F04-9543-FD64A4B2050C}" destId="{FC34C3F7-C7AE-41DF-BFC2-A644A14270AA}" srcOrd="0" destOrd="2" presId="urn:microsoft.com/office/officeart/2005/8/layout/hList2"/>
    <dgm:cxn modelId="{F64EDB5B-6354-4E7E-8BEB-BD038C5E45C6}" type="presOf" srcId="{89F127A8-395C-42F7-BE08-8AA6BB2F5F9A}" destId="{732745A0-1CA4-4A03-9CA2-F736FD20F6B3}" srcOrd="0" destOrd="0" presId="urn:microsoft.com/office/officeart/2005/8/layout/hList2"/>
    <dgm:cxn modelId="{D5534DFF-11FD-4D12-94C4-A67EE4FDC336}" srcId="{3CC99DC5-7A0E-452D-BCAB-C7AD67997A9B}" destId="{03FE29B8-D300-46F9-A4B7-0EB903E1B799}" srcOrd="0" destOrd="0" parTransId="{E7F157EB-148A-4F95-96D3-3F223136E8E1}" sibTransId="{B07E4DCE-4087-4836-B9FB-C11EA92644F5}"/>
    <dgm:cxn modelId="{CC664F64-DBFF-457B-8D64-AD47426E8CED}" type="presOf" srcId="{A2705064-D30B-4D42-AD0D-317E4505B5D7}" destId="{FC34C3F7-C7AE-41DF-BFC2-A644A14270AA}" srcOrd="0" destOrd="5" presId="urn:microsoft.com/office/officeart/2005/8/layout/hList2"/>
    <dgm:cxn modelId="{BAE6E078-15C8-40C4-BEE1-DCA7E7B53EA8}" srcId="{3CC99DC5-7A0E-452D-BCAB-C7AD67997A9B}" destId="{004F2E99-DB17-4F19-AEA3-D1410B7B9DDB}" srcOrd="7" destOrd="0" parTransId="{759AB44F-636A-4EFC-A394-27D118AE136D}" sibTransId="{E29666A9-F21F-427C-8948-6DFADBE5352C}"/>
    <dgm:cxn modelId="{FD580846-4B56-4D28-B12C-788D42310325}" type="presOf" srcId="{8D5F8307-C904-457E-802E-0BDAD57ABB59}" destId="{732745A0-1CA4-4A03-9CA2-F736FD20F6B3}" srcOrd="0" destOrd="2" presId="urn:microsoft.com/office/officeart/2005/8/layout/hList2"/>
    <dgm:cxn modelId="{BC066715-615D-4A98-819A-85788BEDF950}" srcId="{F63E0DE1-8DD5-49E9-9255-6BE407F26BED}" destId="{C6C10E53-9BB0-4C6A-B5BD-6210DB4F98B3}" srcOrd="3" destOrd="0" parTransId="{C99A3B8B-CE46-4211-9738-360C6601A574}" sibTransId="{7030E155-B82C-493E-9131-D412EA7AD3F2}"/>
    <dgm:cxn modelId="{9327C213-E4CA-4118-A3EC-E7068D86FB34}" type="presOf" srcId="{0E5B6EF8-8DFA-476C-8301-B190580DA47A}" destId="{C53A864D-24E0-428F-A62D-0C0B2C794D32}" srcOrd="0" destOrd="1" presId="urn:microsoft.com/office/officeart/2005/8/layout/hList2"/>
    <dgm:cxn modelId="{FC68420D-9A2F-4D64-A1B6-0D0370ED29DA}" srcId="{98352A34-A83C-46A9-AE40-3ECA1BC21FC5}" destId="{3A2E14A0-7098-4A12-92AE-3104073EEFC0}" srcOrd="4" destOrd="0" parTransId="{BC364160-5C65-4FEC-BE0C-FAD4090AA3DB}" sibTransId="{8C2BA6AD-6754-45F1-8E8C-25367A57DAD6}"/>
    <dgm:cxn modelId="{FFFFBACB-D280-44EE-A4E9-7EBAB4C5FD0C}" srcId="{463807FA-45F6-47DC-B63A-401FA73A9829}" destId="{8D5F8307-C904-457E-802E-0BDAD57ABB59}" srcOrd="2" destOrd="0" parTransId="{5A3072D9-1E3B-48EF-8AB3-E1F4AE61F21B}" sibTransId="{A4EA1034-4D83-424F-95CF-9E12BBB6A602}"/>
    <dgm:cxn modelId="{9F3ABFCA-B194-4DBD-B72D-42D5B36B6038}" type="presOf" srcId="{C23FD308-40E4-468C-B504-4E9E01FE5EC6}" destId="{732745A0-1CA4-4A03-9CA2-F736FD20F6B3}" srcOrd="0" destOrd="16" presId="urn:microsoft.com/office/officeart/2005/8/layout/hList2"/>
    <dgm:cxn modelId="{F1D2F2A0-7F44-4110-AA16-F15C80C345DD}" type="presOf" srcId="{D6F13639-23F2-48EE-8C5F-EBA639E49E43}" destId="{00044063-B4C5-4381-85D2-00F63266BF02}" srcOrd="0" destOrd="1" presId="urn:microsoft.com/office/officeart/2005/8/layout/hList2"/>
    <dgm:cxn modelId="{0901FBDC-9BDA-46DA-8EB9-9D237EA736BD}" srcId="{463807FA-45F6-47DC-B63A-401FA73A9829}" destId="{B67E63F1-5302-4BB9-823A-09EC64444B78}" srcOrd="10" destOrd="0" parTransId="{79E03742-3FB5-4557-9497-ED7E4B11ACC7}" sibTransId="{49F5F915-097C-4157-AF00-1DA2BC358806}"/>
    <dgm:cxn modelId="{FA810071-EFD7-48CC-8FCC-661B76DFBA25}" srcId="{F63E0DE1-8DD5-49E9-9255-6BE407F26BED}" destId="{463807FA-45F6-47DC-B63A-401FA73A9829}" srcOrd="1" destOrd="0" parTransId="{CA42502E-56AA-43DE-918E-59A9A4F2A33E}" sibTransId="{FF18AE83-1EEE-4A9D-83B9-88D4D24A4D5C}"/>
    <dgm:cxn modelId="{3CB54665-746D-4156-A6C7-D8DE99566B97}" srcId="{98352A34-A83C-46A9-AE40-3ECA1BC21FC5}" destId="{A2705064-D30B-4D42-AD0D-317E4505B5D7}" srcOrd="5" destOrd="0" parTransId="{CE7F23FC-DBBF-4DB5-87C2-61D32BB952F7}" sibTransId="{D978B8F7-48FF-423F-A2F9-347DAD8255E4}"/>
    <dgm:cxn modelId="{21ED815D-4A78-4A7A-A6BE-0CE3ECC9B6E8}" type="presOf" srcId="{DF55E6D5-2202-4704-A297-C46AA86106E8}" destId="{732745A0-1CA4-4A03-9CA2-F736FD20F6B3}" srcOrd="0" destOrd="15" presId="urn:microsoft.com/office/officeart/2005/8/layout/hList2"/>
    <dgm:cxn modelId="{CD811337-2709-45A4-85D4-906A6147C304}" type="presParOf" srcId="{AFA32842-F2B4-4816-99DF-D651C8E83F1B}" destId="{65822F9F-0558-4D2C-95C1-B9E4629ED0F8}" srcOrd="0" destOrd="0" presId="urn:microsoft.com/office/officeart/2005/8/layout/hList2"/>
    <dgm:cxn modelId="{303A3ED2-CBB6-4D00-83BE-233CB2D0CE8F}" type="presParOf" srcId="{65822F9F-0558-4D2C-95C1-B9E4629ED0F8}" destId="{1034D7EA-7D28-4DCC-9687-7003325A2C66}" srcOrd="0" destOrd="0" presId="urn:microsoft.com/office/officeart/2005/8/layout/hList2"/>
    <dgm:cxn modelId="{0652B137-84E0-47F6-947E-630515D9FBB3}" type="presParOf" srcId="{65822F9F-0558-4D2C-95C1-B9E4629ED0F8}" destId="{C53A864D-24E0-428F-A62D-0C0B2C794D32}" srcOrd="1" destOrd="0" presId="urn:microsoft.com/office/officeart/2005/8/layout/hList2"/>
    <dgm:cxn modelId="{9723E54B-34E8-428D-8868-0B2486ACADDE}" type="presParOf" srcId="{65822F9F-0558-4D2C-95C1-B9E4629ED0F8}" destId="{9CBAFBA1-8C45-4208-A5E3-FA6A948143E9}" srcOrd="2" destOrd="0" presId="urn:microsoft.com/office/officeart/2005/8/layout/hList2"/>
    <dgm:cxn modelId="{00878805-C700-49DF-B914-984F333C3096}" type="presParOf" srcId="{AFA32842-F2B4-4816-99DF-D651C8E83F1B}" destId="{2EB81107-A7E8-4CF3-8DA2-142D3361141C}" srcOrd="1" destOrd="0" presId="urn:microsoft.com/office/officeart/2005/8/layout/hList2"/>
    <dgm:cxn modelId="{C93E3698-5928-468E-8BD5-DBDDDDE1227E}" type="presParOf" srcId="{AFA32842-F2B4-4816-99DF-D651C8E83F1B}" destId="{097C7DDA-4A80-4200-85D2-9756B9A67B75}" srcOrd="2" destOrd="0" presId="urn:microsoft.com/office/officeart/2005/8/layout/hList2"/>
    <dgm:cxn modelId="{E4CDAEA8-1084-4C81-BFD9-8646208BE502}" type="presParOf" srcId="{097C7DDA-4A80-4200-85D2-9756B9A67B75}" destId="{46DAD8E9-82C0-4C16-9E47-E9DF1A636292}" srcOrd="0" destOrd="0" presId="urn:microsoft.com/office/officeart/2005/8/layout/hList2"/>
    <dgm:cxn modelId="{E5B34335-3707-41E1-B744-344ED6A98E4A}" type="presParOf" srcId="{097C7DDA-4A80-4200-85D2-9756B9A67B75}" destId="{732745A0-1CA4-4A03-9CA2-F736FD20F6B3}" srcOrd="1" destOrd="0" presId="urn:microsoft.com/office/officeart/2005/8/layout/hList2"/>
    <dgm:cxn modelId="{0B8B6DF4-89A5-4108-AEE8-B69AA48C2523}" type="presParOf" srcId="{097C7DDA-4A80-4200-85D2-9756B9A67B75}" destId="{3E7E4EE2-ECC1-4DEA-8AB9-23A9BD4D55E9}" srcOrd="2" destOrd="0" presId="urn:microsoft.com/office/officeart/2005/8/layout/hList2"/>
    <dgm:cxn modelId="{6E1E9394-6CF8-45D7-A256-32612A7F3FD5}" type="presParOf" srcId="{AFA32842-F2B4-4816-99DF-D651C8E83F1B}" destId="{1B760856-34C8-40B0-9E55-9D4270BCFFD0}" srcOrd="3" destOrd="0" presId="urn:microsoft.com/office/officeart/2005/8/layout/hList2"/>
    <dgm:cxn modelId="{409A30AD-45FD-4C05-9AA4-F0302378FF58}" type="presParOf" srcId="{AFA32842-F2B4-4816-99DF-D651C8E83F1B}" destId="{83E3585B-9A07-486A-8008-207887704EFE}" srcOrd="4" destOrd="0" presId="urn:microsoft.com/office/officeart/2005/8/layout/hList2"/>
    <dgm:cxn modelId="{B0FC611D-B832-46CE-8347-00F4B6C5E355}" type="presParOf" srcId="{83E3585B-9A07-486A-8008-207887704EFE}" destId="{B2337C30-4462-45CC-A5FA-C873FE36E2DD}" srcOrd="0" destOrd="0" presId="urn:microsoft.com/office/officeart/2005/8/layout/hList2"/>
    <dgm:cxn modelId="{E19A73AA-BDC0-43CA-967C-7BD5707640E3}" type="presParOf" srcId="{83E3585B-9A07-486A-8008-207887704EFE}" destId="{FC34C3F7-C7AE-41DF-BFC2-A644A14270AA}" srcOrd="1" destOrd="0" presId="urn:microsoft.com/office/officeart/2005/8/layout/hList2"/>
    <dgm:cxn modelId="{3F192C5B-EDCB-481A-8794-DEF6A69D9EC9}" type="presParOf" srcId="{83E3585B-9A07-486A-8008-207887704EFE}" destId="{46BC9BCD-CFF7-44A4-802D-5DEC45EB993D}" srcOrd="2" destOrd="0" presId="urn:microsoft.com/office/officeart/2005/8/layout/hList2"/>
    <dgm:cxn modelId="{6ACD16AE-83BE-4999-9669-29369AC5883A}" type="presParOf" srcId="{AFA32842-F2B4-4816-99DF-D651C8E83F1B}" destId="{7D50353A-615C-463F-99F9-BD1E95250424}" srcOrd="5" destOrd="0" presId="urn:microsoft.com/office/officeart/2005/8/layout/hList2"/>
    <dgm:cxn modelId="{205784A9-FC25-41A0-917D-AAAAB5FDEA96}" type="presParOf" srcId="{AFA32842-F2B4-4816-99DF-D651C8E83F1B}" destId="{B3FC2BAD-7C3D-4FCD-9572-1064DD446D87}" srcOrd="6" destOrd="0" presId="urn:microsoft.com/office/officeart/2005/8/layout/hList2"/>
    <dgm:cxn modelId="{6CEDA545-A9B8-482D-9796-44A95D7BDA6F}" type="presParOf" srcId="{B3FC2BAD-7C3D-4FCD-9572-1064DD446D87}" destId="{940EC871-18FB-4BC3-AD53-D8864FBD2CF9}" srcOrd="0" destOrd="0" presId="urn:microsoft.com/office/officeart/2005/8/layout/hList2"/>
    <dgm:cxn modelId="{E1589E2E-2C41-41DF-8CF8-C726A94AE3D8}" type="presParOf" srcId="{B3FC2BAD-7C3D-4FCD-9572-1064DD446D87}" destId="{00044063-B4C5-4381-85D2-00F63266BF02}" srcOrd="1" destOrd="0" presId="urn:microsoft.com/office/officeart/2005/8/layout/hList2"/>
    <dgm:cxn modelId="{6AB1CF66-9E12-430D-97A4-668BA0A36CCB}" type="presParOf" srcId="{B3FC2BAD-7C3D-4FCD-9572-1064DD446D87}" destId="{E23F4DCB-895A-46C2-842B-628D37C23291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BAFBA1-8C45-4208-A5E3-FA6A948143E9}">
      <dsp:nvSpPr>
        <dsp:cNvPr id="0" name=""/>
        <dsp:cNvSpPr/>
      </dsp:nvSpPr>
      <dsp:spPr>
        <a:xfrm rot="16200000">
          <a:off x="-2268897" y="3251543"/>
          <a:ext cx="4987418" cy="3405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00305" bIns="0" numCol="1" spcCol="1270" anchor="t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400" kern="1200" dirty="0" smtClean="0"/>
            <a:t>Pulje 1 - mars</a:t>
          </a:r>
        </a:p>
      </dsp:txBody>
      <dsp:txXfrm>
        <a:off x="-2268897" y="3251543"/>
        <a:ext cx="4987418" cy="340503"/>
      </dsp:txXfrm>
    </dsp:sp>
    <dsp:sp modelId="{C53A864D-24E0-428F-A62D-0C0B2C794D32}">
      <dsp:nvSpPr>
        <dsp:cNvPr id="0" name=""/>
        <dsp:cNvSpPr/>
      </dsp:nvSpPr>
      <dsp:spPr>
        <a:xfrm>
          <a:off x="395063" y="928086"/>
          <a:ext cx="1696067" cy="49874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8232" tIns="300305" rIns="78232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100" b="0" i="0" u="none" kern="1200" dirty="0" smtClean="0">
              <a:ln/>
              <a:solidFill>
                <a:schemeClr val="tx1"/>
              </a:solidFill>
            </a:rPr>
            <a:t>Beredskapsetaten</a:t>
          </a:r>
          <a:endParaRPr lang="nb-NO" sz="1100" kern="1200" dirty="0">
            <a:ln/>
            <a:solidFill>
              <a:schemeClr val="tx1"/>
            </a:solidFill>
          </a:endParaRPr>
        </a:p>
        <a:p>
          <a:pPr marL="57150" lvl="1" indent="-57150" algn="l" defTabSz="4889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100" b="0" i="0" u="none" kern="1200" dirty="0" smtClean="0">
              <a:ln/>
              <a:solidFill>
                <a:schemeClr val="tx1"/>
              </a:solidFill>
            </a:rPr>
            <a:t>Byrådsavdelingene</a:t>
          </a:r>
          <a:endParaRPr lang="nb-NO" sz="1100" kern="1200" dirty="0">
            <a:ln/>
            <a:solidFill>
              <a:schemeClr val="tx1"/>
            </a:solidFill>
          </a:endParaRPr>
        </a:p>
        <a:p>
          <a:pPr marL="57150" lvl="1" indent="-57150" algn="l" defTabSz="4889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100" b="0" i="0" u="none" kern="1200" dirty="0" smtClean="0">
              <a:ln/>
              <a:solidFill>
                <a:schemeClr val="tx1"/>
              </a:solidFill>
            </a:rPr>
            <a:t>Byantikvaren</a:t>
          </a:r>
          <a:endParaRPr lang="nb-NO" sz="1100" kern="1200" dirty="0">
            <a:ln/>
            <a:solidFill>
              <a:schemeClr val="tx1"/>
            </a:solidFill>
          </a:endParaRPr>
        </a:p>
        <a:p>
          <a:pPr marL="57150" lvl="1" indent="-57150" algn="l" defTabSz="4889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100" b="0" i="0" u="none" kern="1200" dirty="0" smtClean="0">
              <a:ln/>
              <a:solidFill>
                <a:schemeClr val="tx1"/>
              </a:solidFill>
            </a:rPr>
            <a:t>Bystyrets sekretariat</a:t>
          </a:r>
          <a:endParaRPr lang="nb-NO" sz="1100" kern="1200" dirty="0">
            <a:ln/>
            <a:solidFill>
              <a:schemeClr val="tx1"/>
            </a:solidFill>
          </a:endParaRPr>
        </a:p>
        <a:p>
          <a:pPr marL="57150" lvl="1" indent="-57150" algn="l" defTabSz="4889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100" b="0" i="0" u="none" kern="1200" dirty="0" smtClean="0">
              <a:ln/>
              <a:solidFill>
                <a:schemeClr val="tx1"/>
              </a:solidFill>
            </a:rPr>
            <a:t>Kommuneadvokaten</a:t>
          </a:r>
          <a:endParaRPr lang="nb-NO" sz="1100" kern="1200" dirty="0">
            <a:ln/>
            <a:solidFill>
              <a:schemeClr val="tx1"/>
            </a:solidFill>
          </a:endParaRPr>
        </a:p>
        <a:p>
          <a:pPr marL="57150" lvl="1" indent="-57150" algn="l" defTabSz="4889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100" b="0" i="0" u="none" kern="1200" dirty="0" smtClean="0">
              <a:ln/>
              <a:solidFill>
                <a:schemeClr val="tx1"/>
              </a:solidFill>
            </a:rPr>
            <a:t>Kemnerkontoret</a:t>
          </a:r>
          <a:endParaRPr lang="nb-NO" sz="1100" kern="1200" dirty="0">
            <a:ln/>
            <a:solidFill>
              <a:schemeClr val="tx1"/>
            </a:solidFill>
          </a:endParaRPr>
        </a:p>
        <a:p>
          <a:pPr marL="57150" lvl="1" indent="-57150" algn="l" defTabSz="4889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100" b="0" i="0" u="none" kern="1200" dirty="0" smtClean="0">
              <a:ln/>
              <a:solidFill>
                <a:schemeClr val="tx1"/>
              </a:solidFill>
            </a:rPr>
            <a:t>Kommunerevisjonen</a:t>
          </a:r>
          <a:endParaRPr lang="nb-NO" sz="1100" kern="1200" dirty="0">
            <a:ln/>
            <a:solidFill>
              <a:schemeClr val="tx1"/>
            </a:solidFill>
          </a:endParaRPr>
        </a:p>
        <a:p>
          <a:pPr marL="57150" lvl="1" indent="-57150" algn="l" defTabSz="4889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100" b="0" i="0" u="none" kern="1200" dirty="0" smtClean="0">
              <a:ln/>
              <a:solidFill>
                <a:schemeClr val="tx1"/>
              </a:solidFill>
            </a:rPr>
            <a:t>Munchmuseet</a:t>
          </a:r>
          <a:endParaRPr lang="nb-NO" sz="1100" kern="1200" dirty="0">
            <a:ln/>
            <a:solidFill>
              <a:schemeClr val="tx1"/>
            </a:solidFill>
          </a:endParaRPr>
        </a:p>
        <a:p>
          <a:pPr marL="57150" lvl="1" indent="-57150" algn="l" defTabSz="4889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100" b="0" i="0" u="none" kern="1200" dirty="0" smtClean="0">
              <a:ln/>
              <a:solidFill>
                <a:schemeClr val="tx1"/>
              </a:solidFill>
            </a:rPr>
            <a:t>Rådhusets forvaltningstjeneste</a:t>
          </a:r>
          <a:endParaRPr lang="nb-NO" sz="1100" kern="1200" dirty="0">
            <a:ln/>
            <a:solidFill>
              <a:schemeClr val="tx1"/>
            </a:solidFill>
          </a:endParaRPr>
        </a:p>
        <a:p>
          <a:pPr marL="57150" lvl="1" indent="-57150" algn="l" defTabSz="4889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100" b="0" i="0" u="none" kern="1200" dirty="0" smtClean="0">
              <a:ln/>
              <a:solidFill>
                <a:schemeClr val="tx1"/>
              </a:solidFill>
            </a:rPr>
            <a:t>Klimaetaten</a:t>
          </a:r>
          <a:endParaRPr lang="nb-NO" sz="1100" kern="1200" dirty="0">
            <a:ln/>
            <a:solidFill>
              <a:schemeClr val="tx1"/>
            </a:solidFill>
          </a:endParaRPr>
        </a:p>
        <a:p>
          <a:pPr marL="57150" lvl="1" indent="-57150" algn="l" defTabSz="4889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100" b="0" i="0" u="none" kern="1200" dirty="0" smtClean="0">
              <a:ln/>
              <a:solidFill>
                <a:schemeClr val="tx1"/>
              </a:solidFill>
            </a:rPr>
            <a:t>Byrådsavd. for eldre, helse og sosiale tjenester</a:t>
          </a:r>
          <a:endParaRPr lang="nb-NO" sz="1100" kern="1200" dirty="0">
            <a:ln/>
            <a:solidFill>
              <a:schemeClr val="tx1"/>
            </a:solidFill>
          </a:endParaRPr>
        </a:p>
        <a:p>
          <a:pPr marL="57150" lvl="1" indent="-57150" algn="l" defTabSz="4889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100" b="0" i="0" u="none" kern="1200" dirty="0" smtClean="0">
              <a:ln/>
              <a:solidFill>
                <a:schemeClr val="tx1"/>
              </a:solidFill>
            </a:rPr>
            <a:t>Fornebubanen</a:t>
          </a:r>
          <a:endParaRPr lang="nb-NO" sz="1100" kern="1200" dirty="0">
            <a:ln/>
            <a:solidFill>
              <a:schemeClr val="tx1"/>
            </a:solidFill>
          </a:endParaRPr>
        </a:p>
        <a:p>
          <a:pPr marL="57150" lvl="1" indent="-57150" algn="l" defTabSz="4889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100" b="0" i="0" u="none" kern="1200" dirty="0" smtClean="0">
              <a:ln/>
              <a:solidFill>
                <a:schemeClr val="tx1"/>
              </a:solidFill>
            </a:rPr>
            <a:t>Origo - Digitalisering</a:t>
          </a:r>
          <a:endParaRPr lang="nb-NO" sz="1100" kern="1200" dirty="0">
            <a:ln/>
            <a:solidFill>
              <a:schemeClr val="tx1"/>
            </a:solidFill>
          </a:endParaRPr>
        </a:p>
        <a:p>
          <a:pPr marL="57150" lvl="1" indent="-57150" algn="l" defTabSz="4889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100" b="0" i="0" u="none" kern="1200" dirty="0" smtClean="0">
              <a:ln/>
              <a:solidFill>
                <a:schemeClr val="tx1"/>
              </a:solidFill>
            </a:rPr>
            <a:t>Undervisningsbygg Oslo KF</a:t>
          </a:r>
          <a:endParaRPr lang="nb-NO" sz="1100" kern="1200" dirty="0">
            <a:ln/>
            <a:solidFill>
              <a:schemeClr val="tx1"/>
            </a:solidFill>
          </a:endParaRPr>
        </a:p>
        <a:p>
          <a:pPr marL="57150" lvl="1" indent="-57150" algn="l" defTabSz="4889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n-NO" sz="1100" b="0" i="0" u="none" kern="1200" dirty="0" smtClean="0">
              <a:ln/>
              <a:solidFill>
                <a:schemeClr val="tx1"/>
              </a:solidFill>
            </a:rPr>
            <a:t>Kultur- og idrettsbygg Oslo KF</a:t>
          </a:r>
          <a:endParaRPr lang="nn-NO" sz="1100" kern="1200" dirty="0">
            <a:ln/>
            <a:solidFill>
              <a:schemeClr val="tx1"/>
            </a:solidFill>
          </a:endParaRPr>
        </a:p>
      </dsp:txBody>
      <dsp:txXfrm>
        <a:off x="395063" y="928086"/>
        <a:ext cx="1696067" cy="4987418"/>
      </dsp:txXfrm>
    </dsp:sp>
    <dsp:sp modelId="{1034D7EA-7D28-4DCC-9687-7003325A2C66}">
      <dsp:nvSpPr>
        <dsp:cNvPr id="0" name=""/>
        <dsp:cNvSpPr/>
      </dsp:nvSpPr>
      <dsp:spPr>
        <a:xfrm>
          <a:off x="54560" y="478621"/>
          <a:ext cx="681006" cy="681006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E7E4EE2-ECC1-4DEA-8AB9-23A9BD4D55E9}">
      <dsp:nvSpPr>
        <dsp:cNvPr id="0" name=""/>
        <dsp:cNvSpPr/>
      </dsp:nvSpPr>
      <dsp:spPr>
        <a:xfrm rot="16200000">
          <a:off x="197361" y="3251543"/>
          <a:ext cx="4987418" cy="3405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00305" bIns="0" numCol="1" spcCol="1270" anchor="t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400" kern="1200" dirty="0" smtClean="0"/>
            <a:t>Pulje 2 - juni</a:t>
          </a:r>
          <a:endParaRPr lang="nb-NO" sz="2400" kern="1200" dirty="0"/>
        </a:p>
      </dsp:txBody>
      <dsp:txXfrm>
        <a:off x="197361" y="3251543"/>
        <a:ext cx="4987418" cy="340503"/>
      </dsp:txXfrm>
    </dsp:sp>
    <dsp:sp modelId="{732745A0-1CA4-4A03-9CA2-F736FD20F6B3}">
      <dsp:nvSpPr>
        <dsp:cNvPr id="0" name=""/>
        <dsp:cNvSpPr/>
      </dsp:nvSpPr>
      <dsp:spPr>
        <a:xfrm>
          <a:off x="2861322" y="928086"/>
          <a:ext cx="1696067" cy="49874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8232" tIns="300305" rIns="78232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100" kern="1200" baseline="0" dirty="0" smtClean="0">
              <a:ln/>
              <a:solidFill>
                <a:schemeClr val="tx1"/>
              </a:solidFill>
            </a:rPr>
            <a:t>Brann- og redningsetaten</a:t>
          </a:r>
          <a:endParaRPr lang="nb-NO" sz="1100" kern="1200" baseline="0" dirty="0">
            <a:ln/>
            <a:solidFill>
              <a:schemeClr val="tx1"/>
            </a:solidFill>
          </a:endParaRPr>
        </a:p>
        <a:p>
          <a:pPr marL="57150" lvl="1" indent="-57150" algn="l" defTabSz="4889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100" kern="1200" baseline="0" dirty="0" smtClean="0">
              <a:ln/>
              <a:solidFill>
                <a:schemeClr val="tx1"/>
              </a:solidFill>
            </a:rPr>
            <a:t>Gravferdsetaten</a:t>
          </a:r>
          <a:endParaRPr lang="nb-NO" sz="1100" kern="1200" baseline="0" dirty="0">
            <a:ln/>
            <a:solidFill>
              <a:schemeClr val="tx1"/>
            </a:solidFill>
          </a:endParaRPr>
        </a:p>
        <a:p>
          <a:pPr marL="57150" lvl="1" indent="-57150" algn="l" defTabSz="4889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100" kern="1200" baseline="0" dirty="0" smtClean="0">
              <a:ln/>
              <a:solidFill>
                <a:schemeClr val="tx1"/>
              </a:solidFill>
            </a:rPr>
            <a:t>Kulturetaten</a:t>
          </a:r>
          <a:endParaRPr lang="nb-NO" sz="1100" kern="1200" baseline="0" dirty="0">
            <a:ln/>
            <a:solidFill>
              <a:schemeClr val="tx1"/>
            </a:solidFill>
          </a:endParaRPr>
        </a:p>
        <a:p>
          <a:pPr marL="57150" lvl="1" indent="-57150" algn="l" defTabSz="4889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100" kern="1200" baseline="0" dirty="0" smtClean="0">
              <a:ln/>
              <a:solidFill>
                <a:schemeClr val="tx1"/>
              </a:solidFill>
            </a:rPr>
            <a:t>Barne- og familieetaten</a:t>
          </a:r>
          <a:endParaRPr lang="nb-NO" sz="1100" kern="1200" baseline="0" dirty="0">
            <a:ln/>
            <a:solidFill>
              <a:schemeClr val="tx1"/>
            </a:solidFill>
          </a:endParaRPr>
        </a:p>
        <a:p>
          <a:pPr marL="57150" lvl="1" indent="-57150" algn="l" defTabSz="4889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100" kern="1200" baseline="0" dirty="0" smtClean="0">
              <a:ln/>
              <a:solidFill>
                <a:schemeClr val="tx1"/>
              </a:solidFill>
            </a:rPr>
            <a:t>Næringsetaten</a:t>
          </a:r>
          <a:endParaRPr lang="nb-NO" sz="1100" kern="1200" baseline="0" dirty="0">
            <a:ln/>
            <a:solidFill>
              <a:schemeClr val="tx1"/>
            </a:solidFill>
          </a:endParaRPr>
        </a:p>
        <a:p>
          <a:pPr marL="57150" lvl="1" indent="-57150" algn="l" defTabSz="4889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100" kern="1200" baseline="0" dirty="0" smtClean="0">
              <a:ln/>
              <a:solidFill>
                <a:schemeClr val="tx1"/>
              </a:solidFill>
            </a:rPr>
            <a:t>Helseetaten</a:t>
          </a:r>
          <a:endParaRPr lang="nb-NO" sz="1100" kern="1200" baseline="0" dirty="0">
            <a:ln/>
            <a:solidFill>
              <a:schemeClr val="tx1"/>
            </a:solidFill>
          </a:endParaRPr>
        </a:p>
        <a:p>
          <a:pPr marL="57150" lvl="1" indent="-57150" algn="l" defTabSz="4889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100" kern="1200" baseline="0" dirty="0" smtClean="0">
              <a:ln/>
              <a:solidFill>
                <a:schemeClr val="tx1"/>
              </a:solidFill>
            </a:rPr>
            <a:t>Energigjenvinningsetaten</a:t>
          </a:r>
          <a:endParaRPr lang="nb-NO" sz="1100" kern="1200" baseline="0" dirty="0">
            <a:ln/>
            <a:solidFill>
              <a:schemeClr val="tx1"/>
            </a:solidFill>
          </a:endParaRPr>
        </a:p>
        <a:p>
          <a:pPr marL="57150" lvl="1" indent="-57150" algn="l" defTabSz="4889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100" kern="1200" baseline="0" smtClean="0">
              <a:ln/>
              <a:solidFill>
                <a:schemeClr val="tx1"/>
              </a:solidFill>
            </a:rPr>
            <a:t>Sykehjemsetaten</a:t>
          </a:r>
          <a:endParaRPr lang="nb-NO" sz="1100" kern="1200" baseline="0" dirty="0">
            <a:ln/>
            <a:solidFill>
              <a:schemeClr val="tx1"/>
            </a:solidFill>
          </a:endParaRPr>
        </a:p>
        <a:p>
          <a:pPr marL="57150" lvl="1" indent="-57150" algn="l" defTabSz="4889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100" kern="1200" baseline="0" smtClean="0">
              <a:ln/>
              <a:solidFill>
                <a:schemeClr val="tx1"/>
              </a:solidFill>
            </a:rPr>
            <a:t>Bymiljøetaten</a:t>
          </a:r>
          <a:endParaRPr lang="nb-NO" sz="1100" kern="1200" baseline="0" dirty="0">
            <a:ln/>
            <a:solidFill>
              <a:schemeClr val="tx1"/>
            </a:solidFill>
          </a:endParaRPr>
        </a:p>
        <a:p>
          <a:pPr marL="57150" lvl="1" indent="-57150" algn="l" defTabSz="4889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100" kern="1200" baseline="0" dirty="0" smtClean="0">
              <a:ln/>
              <a:solidFill>
                <a:schemeClr val="tx1"/>
              </a:solidFill>
            </a:rPr>
            <a:t>Bydel Alna</a:t>
          </a:r>
          <a:endParaRPr lang="nb-NO" sz="1100" kern="1200" baseline="0" dirty="0">
            <a:ln/>
            <a:solidFill>
              <a:schemeClr val="tx1"/>
            </a:solidFill>
          </a:endParaRPr>
        </a:p>
        <a:p>
          <a:pPr marL="57150" lvl="1" indent="-57150" algn="l" defTabSz="4889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100" kern="1200" baseline="0" dirty="0" smtClean="0">
              <a:ln/>
              <a:solidFill>
                <a:schemeClr val="tx1"/>
              </a:solidFill>
            </a:rPr>
            <a:t>Bydel Bjerke</a:t>
          </a:r>
          <a:endParaRPr lang="nb-NO" sz="1100" kern="1200" baseline="0" dirty="0">
            <a:ln/>
            <a:solidFill>
              <a:schemeClr val="tx1"/>
            </a:solidFill>
          </a:endParaRPr>
        </a:p>
        <a:p>
          <a:pPr marL="57150" lvl="1" indent="-57150" algn="l" defTabSz="4889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100" kern="1200" baseline="0" dirty="0" smtClean="0">
              <a:ln/>
              <a:solidFill>
                <a:schemeClr val="tx1"/>
              </a:solidFill>
            </a:rPr>
            <a:t>Renovasjonsetaten</a:t>
          </a:r>
          <a:endParaRPr lang="nb-NO" sz="1100" kern="1200" baseline="0" dirty="0">
            <a:ln/>
            <a:solidFill>
              <a:schemeClr val="tx1"/>
            </a:solidFill>
          </a:endParaRPr>
        </a:p>
        <a:p>
          <a:pPr marL="57150" lvl="1" indent="-57150" algn="l" defTabSz="4889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100" kern="1200" baseline="0" dirty="0" smtClean="0">
              <a:ln/>
              <a:solidFill>
                <a:schemeClr val="tx1"/>
              </a:solidFill>
            </a:rPr>
            <a:t>Eiendoms- og byfornyelsesetaten</a:t>
          </a:r>
          <a:endParaRPr lang="nb-NO" sz="1100" kern="1200" baseline="0" dirty="0">
            <a:ln/>
            <a:solidFill>
              <a:schemeClr val="tx1"/>
            </a:solidFill>
          </a:endParaRPr>
        </a:p>
        <a:p>
          <a:pPr marL="57150" lvl="1" indent="-57150" algn="l" defTabSz="4889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100" kern="1200" baseline="0" dirty="0" smtClean="0">
              <a:ln/>
              <a:solidFill>
                <a:schemeClr val="tx1"/>
              </a:solidFill>
            </a:rPr>
            <a:t>Vann- og avløpsetaten</a:t>
          </a:r>
          <a:endParaRPr lang="nb-NO" sz="1100" kern="1200" baseline="0" dirty="0">
            <a:ln/>
            <a:solidFill>
              <a:schemeClr val="tx1"/>
            </a:solidFill>
          </a:endParaRPr>
        </a:p>
        <a:p>
          <a:pPr marL="57150" lvl="1" indent="-57150" algn="l" defTabSz="4889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100" kern="1200" baseline="0" dirty="0" smtClean="0">
              <a:ln/>
              <a:solidFill>
                <a:schemeClr val="tx1"/>
              </a:solidFill>
            </a:rPr>
            <a:t>Velferdsetaten</a:t>
          </a:r>
          <a:endParaRPr lang="nb-NO" sz="1100" kern="1200" baseline="0" dirty="0">
            <a:ln/>
            <a:solidFill>
              <a:schemeClr val="tx1"/>
            </a:solidFill>
          </a:endParaRPr>
        </a:p>
        <a:p>
          <a:pPr marL="57150" lvl="1" indent="-57150" algn="l" defTabSz="4889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100" kern="1200" baseline="0" dirty="0" smtClean="0">
              <a:ln/>
              <a:solidFill>
                <a:schemeClr val="tx1"/>
              </a:solidFill>
            </a:rPr>
            <a:t>K-by, handicapprosjektet</a:t>
          </a:r>
          <a:endParaRPr lang="nb-NO" sz="1100" kern="1200" baseline="0" dirty="0">
            <a:ln/>
            <a:solidFill>
              <a:schemeClr val="tx1"/>
            </a:solidFill>
          </a:endParaRPr>
        </a:p>
        <a:p>
          <a:pPr marL="57150" lvl="1" indent="-57150" algn="l" defTabSz="4889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100" kern="1200" baseline="0" dirty="0" smtClean="0">
              <a:ln/>
              <a:solidFill>
                <a:schemeClr val="tx1"/>
              </a:solidFill>
            </a:rPr>
            <a:t>Deichman bibliotek</a:t>
          </a:r>
          <a:endParaRPr lang="nb-NO" sz="1100" kern="1200" baseline="0" dirty="0">
            <a:ln/>
            <a:solidFill>
              <a:schemeClr val="tx1"/>
            </a:solidFill>
          </a:endParaRPr>
        </a:p>
        <a:p>
          <a:pPr marL="57150" lvl="1" indent="-57150" algn="l" defTabSz="4889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100" kern="1200" baseline="0" dirty="0" smtClean="0">
              <a:ln/>
              <a:solidFill>
                <a:schemeClr val="tx1"/>
              </a:solidFill>
            </a:rPr>
            <a:t>Omsorgsbygg Oslo KF</a:t>
          </a:r>
          <a:endParaRPr lang="nb-NO" sz="1100" kern="1200" baseline="0" dirty="0">
            <a:ln/>
            <a:solidFill>
              <a:schemeClr val="tx1"/>
            </a:solidFill>
          </a:endParaRPr>
        </a:p>
        <a:p>
          <a:pPr marL="57150" lvl="1" indent="-57150" algn="l" defTabSz="4889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100" kern="1200" baseline="0" dirty="0" smtClean="0">
              <a:ln/>
              <a:solidFill>
                <a:schemeClr val="tx1"/>
              </a:solidFill>
            </a:rPr>
            <a:t>Oslo Havn KF</a:t>
          </a:r>
          <a:endParaRPr lang="nb-NO" sz="1100" kern="1200" baseline="0" dirty="0">
            <a:ln/>
            <a:solidFill>
              <a:schemeClr val="tx1"/>
            </a:solidFill>
          </a:endParaRPr>
        </a:p>
      </dsp:txBody>
      <dsp:txXfrm>
        <a:off x="2861322" y="928086"/>
        <a:ext cx="1696067" cy="4987418"/>
      </dsp:txXfrm>
    </dsp:sp>
    <dsp:sp modelId="{46DAD8E9-82C0-4C16-9E47-E9DF1A636292}">
      <dsp:nvSpPr>
        <dsp:cNvPr id="0" name=""/>
        <dsp:cNvSpPr/>
      </dsp:nvSpPr>
      <dsp:spPr>
        <a:xfrm>
          <a:off x="2520818" y="478621"/>
          <a:ext cx="681006" cy="681006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6BC9BCD-CFF7-44A4-802D-5DEC45EB993D}">
      <dsp:nvSpPr>
        <dsp:cNvPr id="0" name=""/>
        <dsp:cNvSpPr/>
      </dsp:nvSpPr>
      <dsp:spPr>
        <a:xfrm rot="16200000">
          <a:off x="2663619" y="3251543"/>
          <a:ext cx="4987418" cy="3405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00305" bIns="0" numCol="1" spcCol="1270" anchor="t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400" kern="1200" dirty="0" smtClean="0"/>
            <a:t>Pulje 3 - september</a:t>
          </a:r>
          <a:endParaRPr lang="nb-NO" sz="2400" kern="1200" dirty="0"/>
        </a:p>
      </dsp:txBody>
      <dsp:txXfrm>
        <a:off x="2663619" y="3251543"/>
        <a:ext cx="4987418" cy="340503"/>
      </dsp:txXfrm>
    </dsp:sp>
    <dsp:sp modelId="{FC34C3F7-C7AE-41DF-BFC2-A644A14270AA}">
      <dsp:nvSpPr>
        <dsp:cNvPr id="0" name=""/>
        <dsp:cNvSpPr/>
      </dsp:nvSpPr>
      <dsp:spPr>
        <a:xfrm>
          <a:off x="5327580" y="928086"/>
          <a:ext cx="1696067" cy="49874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8232" tIns="300305" rIns="78232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100" b="0" i="0" u="none" kern="1200" dirty="0" smtClean="0">
              <a:ln/>
              <a:solidFill>
                <a:schemeClr val="tx1"/>
              </a:solidFill>
            </a:rPr>
            <a:t>Bydel Gamle Oslo</a:t>
          </a:r>
          <a:endParaRPr lang="nb-NO" sz="1100" kern="1200" dirty="0">
            <a:ln/>
            <a:solidFill>
              <a:schemeClr val="tx1"/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100" b="0" i="0" u="none" kern="1200" dirty="0" smtClean="0">
              <a:ln/>
              <a:solidFill>
                <a:schemeClr val="tx1"/>
              </a:solidFill>
            </a:rPr>
            <a:t>Bydel Sagene</a:t>
          </a:r>
          <a:endParaRPr lang="nb-NO" sz="1100" kern="1200" dirty="0">
            <a:ln/>
            <a:solidFill>
              <a:schemeClr val="tx1"/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100" b="0" i="0" u="none" kern="1200" smtClean="0">
              <a:ln/>
              <a:solidFill>
                <a:schemeClr val="tx1"/>
              </a:solidFill>
            </a:rPr>
            <a:t>Bydel Nordstrand</a:t>
          </a:r>
          <a:endParaRPr lang="nb-NO" sz="1100" kern="1200" dirty="0">
            <a:ln/>
            <a:solidFill>
              <a:schemeClr val="tx1"/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100" b="0" i="0" u="none" kern="1200" dirty="0" smtClean="0">
              <a:ln/>
              <a:solidFill>
                <a:schemeClr val="tx1"/>
              </a:solidFill>
            </a:rPr>
            <a:t>Bydel Søndre Nordstrand</a:t>
          </a:r>
          <a:endParaRPr lang="nb-NO" sz="1100" kern="1200" dirty="0">
            <a:ln/>
            <a:solidFill>
              <a:schemeClr val="tx1"/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100" b="0" i="0" u="none" kern="1200" dirty="0" smtClean="0">
              <a:ln/>
              <a:solidFill>
                <a:schemeClr val="tx1"/>
              </a:solidFill>
            </a:rPr>
            <a:t>Bydel Østensjø</a:t>
          </a:r>
          <a:endParaRPr lang="nb-NO" sz="1100" kern="1200" dirty="0">
            <a:ln/>
            <a:solidFill>
              <a:schemeClr val="tx1"/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100" b="0" i="0" u="none" kern="1200" dirty="0" smtClean="0">
              <a:ln/>
              <a:solidFill>
                <a:schemeClr val="tx1"/>
              </a:solidFill>
            </a:rPr>
            <a:t>Bydel Stovner</a:t>
          </a:r>
          <a:endParaRPr lang="nb-NO" sz="1100" kern="1200" dirty="0">
            <a:ln/>
            <a:solidFill>
              <a:schemeClr val="tx1"/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100" b="0" i="0" u="none" kern="1200" dirty="0" smtClean="0">
              <a:ln/>
              <a:solidFill>
                <a:schemeClr val="tx1"/>
              </a:solidFill>
            </a:rPr>
            <a:t>Bydel Grorud</a:t>
          </a:r>
          <a:endParaRPr lang="nb-NO" sz="1100" kern="1200" dirty="0">
            <a:ln/>
            <a:solidFill>
              <a:schemeClr val="tx1"/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100" b="0" i="0" u="none" kern="1200" dirty="0" smtClean="0">
              <a:ln/>
              <a:solidFill>
                <a:schemeClr val="tx1"/>
              </a:solidFill>
            </a:rPr>
            <a:t>Bydel Nordre Aker</a:t>
          </a:r>
          <a:endParaRPr lang="nb-NO" sz="1100" kern="1200" dirty="0">
            <a:ln/>
            <a:solidFill>
              <a:schemeClr val="tx1"/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100" b="0" i="0" u="none" kern="1200" dirty="0" smtClean="0">
              <a:ln/>
              <a:solidFill>
                <a:schemeClr val="tx1"/>
              </a:solidFill>
            </a:rPr>
            <a:t>Bydel Vestre Aker</a:t>
          </a:r>
          <a:endParaRPr lang="nb-NO" sz="1100" kern="1200" dirty="0">
            <a:ln/>
            <a:solidFill>
              <a:schemeClr val="tx1"/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100" b="0" i="0" u="none" kern="1200" dirty="0" smtClean="0">
              <a:ln/>
              <a:solidFill>
                <a:schemeClr val="tx1"/>
              </a:solidFill>
            </a:rPr>
            <a:t>Bydel Ullern</a:t>
          </a:r>
          <a:endParaRPr lang="nb-NO" sz="1100" kern="1200" dirty="0">
            <a:ln/>
            <a:solidFill>
              <a:schemeClr val="tx1"/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100" b="0" i="0" u="none" kern="1200" dirty="0" smtClean="0">
              <a:ln/>
              <a:solidFill>
                <a:schemeClr val="tx1"/>
              </a:solidFill>
            </a:rPr>
            <a:t>Bydel St.Hanshaugen</a:t>
          </a:r>
          <a:endParaRPr lang="nb-NO" sz="1100" kern="1200" dirty="0">
            <a:ln/>
            <a:solidFill>
              <a:schemeClr val="tx1"/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100" b="0" i="0" u="none" kern="1200" dirty="0" smtClean="0">
              <a:ln/>
              <a:solidFill>
                <a:schemeClr val="tx1"/>
              </a:solidFill>
            </a:rPr>
            <a:t>Bydel Frogner</a:t>
          </a:r>
          <a:endParaRPr lang="nb-NO" sz="1100" kern="1200" dirty="0">
            <a:ln/>
            <a:solidFill>
              <a:schemeClr val="tx1"/>
            </a:solidFill>
          </a:endParaRPr>
        </a:p>
      </dsp:txBody>
      <dsp:txXfrm>
        <a:off x="5327580" y="928086"/>
        <a:ext cx="1696067" cy="4987418"/>
      </dsp:txXfrm>
    </dsp:sp>
    <dsp:sp modelId="{B2337C30-4462-45CC-A5FA-C873FE36E2DD}">
      <dsp:nvSpPr>
        <dsp:cNvPr id="0" name=""/>
        <dsp:cNvSpPr/>
      </dsp:nvSpPr>
      <dsp:spPr>
        <a:xfrm>
          <a:off x="4987077" y="478621"/>
          <a:ext cx="681006" cy="681006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23F4DCB-895A-46C2-842B-628D37C23291}">
      <dsp:nvSpPr>
        <dsp:cNvPr id="0" name=""/>
        <dsp:cNvSpPr/>
      </dsp:nvSpPr>
      <dsp:spPr>
        <a:xfrm rot="16200000">
          <a:off x="5129878" y="3251543"/>
          <a:ext cx="4987418" cy="3405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00305" bIns="0" numCol="1" spcCol="1270" anchor="t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400" kern="1200" dirty="0" smtClean="0"/>
            <a:t>Pulje 4 - november</a:t>
          </a:r>
          <a:endParaRPr lang="nb-NO" sz="2400" kern="1200" dirty="0"/>
        </a:p>
      </dsp:txBody>
      <dsp:txXfrm>
        <a:off x="5129878" y="3251543"/>
        <a:ext cx="4987418" cy="340503"/>
      </dsp:txXfrm>
    </dsp:sp>
    <dsp:sp modelId="{00044063-B4C5-4381-85D2-00F63266BF02}">
      <dsp:nvSpPr>
        <dsp:cNvPr id="0" name=""/>
        <dsp:cNvSpPr/>
      </dsp:nvSpPr>
      <dsp:spPr>
        <a:xfrm>
          <a:off x="7793839" y="928086"/>
          <a:ext cx="1696067" cy="49874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8232" tIns="300305" rIns="78232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100" b="0" i="0" u="none" kern="1200" dirty="0" smtClean="0">
              <a:ln/>
              <a:solidFill>
                <a:schemeClr val="tx1"/>
              </a:solidFill>
            </a:rPr>
            <a:t>Utdanningsetaten</a:t>
          </a:r>
          <a:endParaRPr lang="nb-NO" sz="1100" kern="1200" dirty="0">
            <a:ln/>
            <a:solidFill>
              <a:schemeClr val="tx1"/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100" b="0" i="0" u="none" kern="1200" dirty="0" smtClean="0">
              <a:ln/>
              <a:solidFill>
                <a:schemeClr val="tx1"/>
              </a:solidFill>
            </a:rPr>
            <a:t>Boligbygg Oslo KF</a:t>
          </a:r>
          <a:endParaRPr lang="nb-NO" sz="1100" kern="1200" dirty="0">
            <a:ln/>
            <a:solidFill>
              <a:schemeClr val="tx1"/>
            </a:solidFill>
          </a:endParaRPr>
        </a:p>
      </dsp:txBody>
      <dsp:txXfrm>
        <a:off x="7793839" y="928086"/>
        <a:ext cx="1696067" cy="4987418"/>
      </dsp:txXfrm>
    </dsp:sp>
    <dsp:sp modelId="{940EC871-18FB-4BC3-AD53-D8864FBD2CF9}">
      <dsp:nvSpPr>
        <dsp:cNvPr id="0" name=""/>
        <dsp:cNvSpPr/>
      </dsp:nvSpPr>
      <dsp:spPr>
        <a:xfrm>
          <a:off x="7453335" y="478621"/>
          <a:ext cx="681006" cy="681006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423BD2-6A7E-4CFE-A528-CD053171D431}" type="datetimeFigureOut">
              <a:rPr lang="nb-NO" smtClean="0"/>
              <a:t>05.02.2019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CCA9E8-C4D8-42C6-93BF-E707F4132C1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151942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9A71A1-45BD-2849-B38A-04184B2E860F}" type="datetimeFigureOut">
              <a:rPr lang="nb-NO" smtClean="0"/>
              <a:t>05.02.2019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4297B1-3361-EE47-86F9-200C361FF8F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53761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rs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" y="1"/>
            <a:ext cx="12191444" cy="6888166"/>
          </a:xfrm>
          <a:prstGeom prst="rect">
            <a:avLst/>
          </a:prstGeom>
        </p:spPr>
      </p:pic>
      <p:sp>
        <p:nvSpPr>
          <p:cNvPr id="9" name="Avrundet rektangel 8">
            <a:extLst>
              <a:ext uri="{FF2B5EF4-FFF2-40B4-BE49-F238E27FC236}">
                <a16:creationId xmlns="" xmlns:a16="http://schemas.microsoft.com/office/drawing/2014/main" id="{A8AADACD-C966-AD44-BC5B-565E097054D5}"/>
              </a:ext>
            </a:extLst>
          </p:cNvPr>
          <p:cNvSpPr/>
          <p:nvPr/>
        </p:nvSpPr>
        <p:spPr>
          <a:xfrm rot="2742760">
            <a:off x="3649810" y="982809"/>
            <a:ext cx="4892380" cy="48923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b="1" dirty="0"/>
              <a:t>Virksomhetsdialog</a:t>
            </a:r>
          </a:p>
          <a:p>
            <a:pPr algn="ctr"/>
            <a:r>
              <a:rPr lang="nb-NO" dirty="0"/>
              <a:t>Nyansattdagene</a:t>
            </a:r>
          </a:p>
          <a:p>
            <a:pPr algn="ctr"/>
            <a:r>
              <a:rPr lang="nb-NO" dirty="0"/>
              <a:t>&lt;&lt;&lt;&lt;&lt;&lt;&lt;&lt;&lt;&lt;&lt;&lt;&lt;&lt;&lt;&lt;&lt;&lt;&lt;&lt;&lt;</a:t>
            </a:r>
          </a:p>
        </p:txBody>
      </p:sp>
      <p:sp>
        <p:nvSpPr>
          <p:cNvPr id="5" name="Tittel 1"/>
          <p:cNvSpPr>
            <a:spLocks noGrp="1"/>
          </p:cNvSpPr>
          <p:nvPr>
            <p:ph type="ctrTitle"/>
          </p:nvPr>
        </p:nvSpPr>
        <p:spPr>
          <a:xfrm>
            <a:off x="2975212" y="2269811"/>
            <a:ext cx="6250675" cy="1325652"/>
          </a:xfrm>
        </p:spPr>
        <p:txBody>
          <a:bodyPr anchor="b">
            <a:normAutofit/>
          </a:bodyPr>
          <a:lstStyle>
            <a:lvl1pPr algn="ctr">
              <a:defRPr sz="36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7" name="Undertittel 2"/>
          <p:cNvSpPr>
            <a:spLocks noGrp="1"/>
          </p:cNvSpPr>
          <p:nvPr>
            <p:ph type="subTitle" idx="1"/>
          </p:nvPr>
        </p:nvSpPr>
        <p:spPr>
          <a:xfrm>
            <a:off x="2975212" y="3647410"/>
            <a:ext cx="6250675" cy="919319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5357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="" xmlns:a16="http://schemas.microsoft.com/office/drawing/2014/main" id="{7AE0D1C5-26B9-8148-A34A-57D019A3CD02}"/>
              </a:ext>
            </a:extLst>
          </p:cNvPr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9ADC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4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2" name="Gruppe 11"/>
          <p:cNvGrpSpPr/>
          <p:nvPr/>
        </p:nvGrpSpPr>
        <p:grpSpPr>
          <a:xfrm>
            <a:off x="5414823" y="1533853"/>
            <a:ext cx="1362354" cy="2215991"/>
            <a:chOff x="5414823" y="1533853"/>
            <a:chExt cx="1362354" cy="2215991"/>
          </a:xfrm>
        </p:grpSpPr>
        <p:sp>
          <p:nvSpPr>
            <p:cNvPr id="7" name="Avrundet rektangel 6">
              <a:extLst>
                <a:ext uri="{FF2B5EF4-FFF2-40B4-BE49-F238E27FC236}">
                  <a16:creationId xmlns="" xmlns:a16="http://schemas.microsoft.com/office/drawing/2014/main" id="{14AADEB4-3FF4-664C-AB79-CB5E646B8A87}"/>
                </a:ext>
              </a:extLst>
            </p:cNvPr>
            <p:cNvSpPr/>
            <p:nvPr userDrawn="1"/>
          </p:nvSpPr>
          <p:spPr>
            <a:xfrm rot="2742760">
              <a:off x="5414823" y="1533881"/>
              <a:ext cx="1362354" cy="1362354"/>
            </a:xfrm>
            <a:prstGeom prst="roundRect">
              <a:avLst/>
            </a:prstGeom>
            <a:solidFill>
              <a:schemeClr val="tx1">
                <a:lumMod val="85000"/>
                <a:lumOff val="15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" name="TekstSylinder 7">
              <a:extLst>
                <a:ext uri="{FF2B5EF4-FFF2-40B4-BE49-F238E27FC236}">
                  <a16:creationId xmlns="" xmlns:a16="http://schemas.microsoft.com/office/drawing/2014/main" id="{5F025EDA-FDDB-FC42-8F63-D0CEB492F228}"/>
                </a:ext>
              </a:extLst>
            </p:cNvPr>
            <p:cNvSpPr txBox="1"/>
            <p:nvPr userDrawn="1"/>
          </p:nvSpPr>
          <p:spPr>
            <a:xfrm>
              <a:off x="5715364" y="1533853"/>
              <a:ext cx="761271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3800" dirty="0">
                  <a:solidFill>
                    <a:srgbClr val="9ADCFB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“</a:t>
              </a:r>
              <a:endParaRPr lang="nb-NO" sz="3600" dirty="0">
                <a:solidFill>
                  <a:srgbClr val="9ADCFB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sp>
        <p:nvSpPr>
          <p:cNvPr id="14" name="Plassholder for tekst 13"/>
          <p:cNvSpPr>
            <a:spLocks noGrp="1"/>
          </p:cNvSpPr>
          <p:nvPr>
            <p:ph type="body" sz="quarter" idx="11"/>
          </p:nvPr>
        </p:nvSpPr>
        <p:spPr>
          <a:xfrm>
            <a:off x="1933575" y="3749844"/>
            <a:ext cx="8343900" cy="1695450"/>
          </a:xfrm>
        </p:spPr>
        <p:txBody>
          <a:bodyPr>
            <a:normAutofit/>
          </a:bodyPr>
          <a:lstStyle>
            <a:lvl1pPr marL="0" indent="0" algn="ctr">
              <a:buNone/>
              <a:defRPr sz="36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874475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ndard hvit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783536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6" name="Plassholder for innhold 2"/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3961026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pic>
        <p:nvPicPr>
          <p:cNvPr id="10" name="Bild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866" y="5999320"/>
            <a:ext cx="10536071" cy="140155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87051" y="745861"/>
            <a:ext cx="703502" cy="887000"/>
          </a:xfrm>
          <a:prstGeom prst="rect">
            <a:avLst/>
          </a:prstGeom>
        </p:spPr>
      </p:pic>
      <p:sp>
        <p:nvSpPr>
          <p:cNvPr id="3" name="Plassholder for dato 2">
            <a:extLst>
              <a:ext uri="{FF2B5EF4-FFF2-40B4-BE49-F238E27FC236}">
                <a16:creationId xmlns="" xmlns:a16="http://schemas.microsoft.com/office/drawing/2014/main" id="{41338C86-A780-5140-9255-7C01BD8BE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3DA9D-E1AA-4395-AF92-3937D47062A1}" type="datetimeFigureOut">
              <a:rPr lang="nb-NO" smtClean="0"/>
              <a:t>05.02.2019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="" xmlns:a16="http://schemas.microsoft.com/office/drawing/2014/main" id="{E5DF3DBC-ED36-E64F-98CF-5BDD71870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="" xmlns:a16="http://schemas.microsoft.com/office/drawing/2014/main" id="{1275C74D-7634-9E49-A6E2-99628668F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693EA-0E64-412E-A61A-FA07F990A6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400723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ndard hvit bakgrunn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4">
            <a:extLst>
              <a:ext uri="{FF2B5EF4-FFF2-40B4-BE49-F238E27FC236}">
                <a16:creationId xmlns="" xmlns:a16="http://schemas.microsoft.com/office/drawing/2014/main" id="{A62BCFFA-601E-024E-97F7-214DD843CF6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254093" y="1836964"/>
            <a:ext cx="3099707" cy="3943350"/>
          </a:xfrm>
          <a:prstGeom prst="roundRect">
            <a:avLst/>
          </a:prstGeo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783536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2"/>
          <p:cNvSpPr>
            <a:spLocks noGrp="1"/>
          </p:cNvSpPr>
          <p:nvPr>
            <p:ph idx="1"/>
          </p:nvPr>
        </p:nvSpPr>
        <p:spPr>
          <a:xfrm>
            <a:off x="838200" y="1825625"/>
            <a:ext cx="7323161" cy="3947378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87051" y="745861"/>
            <a:ext cx="703502" cy="887000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866" y="5999320"/>
            <a:ext cx="10536071" cy="140155"/>
          </a:xfrm>
          <a:prstGeom prst="rect">
            <a:avLst/>
          </a:prstGeom>
        </p:spPr>
      </p:pic>
      <p:sp>
        <p:nvSpPr>
          <p:cNvPr id="3" name="Plassholder for dato 2">
            <a:extLst>
              <a:ext uri="{FF2B5EF4-FFF2-40B4-BE49-F238E27FC236}">
                <a16:creationId xmlns="" xmlns:a16="http://schemas.microsoft.com/office/drawing/2014/main" id="{B8514B64-7406-AE45-822F-803AE5E90090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FF73DA9D-E1AA-4395-AF92-3937D47062A1}" type="datetimeFigureOut">
              <a:rPr lang="nb-NO" smtClean="0"/>
              <a:t>05.02.2019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="" xmlns:a16="http://schemas.microsoft.com/office/drawing/2014/main" id="{39059446-8255-9A4B-A172-F3ADF63E3E56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="" xmlns:a16="http://schemas.microsoft.com/office/drawing/2014/main" id="{23111A4D-2F9F-5642-88FD-76A3E3BA3128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00693EA-0E64-412E-A61A-FA07F990A6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708818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innholdsdeler hvit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783536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9" name="Plassholder for innhold 2"/>
          <p:cNvSpPr>
            <a:spLocks noGrp="1"/>
          </p:cNvSpPr>
          <p:nvPr>
            <p:ph sz="half" idx="12"/>
          </p:nvPr>
        </p:nvSpPr>
        <p:spPr>
          <a:xfrm>
            <a:off x="838200" y="1815152"/>
            <a:ext cx="5181600" cy="3971499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0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15152"/>
            <a:ext cx="5182737" cy="3971499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87051" y="745861"/>
            <a:ext cx="703502" cy="887000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866" y="5999320"/>
            <a:ext cx="10536071" cy="140155"/>
          </a:xfrm>
          <a:prstGeom prst="rect">
            <a:avLst/>
          </a:prstGeom>
        </p:spPr>
      </p:pic>
      <p:sp>
        <p:nvSpPr>
          <p:cNvPr id="3" name="Plassholder for dato 2">
            <a:extLst>
              <a:ext uri="{FF2B5EF4-FFF2-40B4-BE49-F238E27FC236}">
                <a16:creationId xmlns="" xmlns:a16="http://schemas.microsoft.com/office/drawing/2014/main" id="{D07BEDCE-C63D-2548-BC4B-BC40E4C259DF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FF73DA9D-E1AA-4395-AF92-3937D47062A1}" type="datetimeFigureOut">
              <a:rPr lang="nb-NO" smtClean="0"/>
              <a:t>05.02.2019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="" xmlns:a16="http://schemas.microsoft.com/office/drawing/2014/main" id="{B3056200-A308-9D44-8419-8E930A70F93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="" xmlns:a16="http://schemas.microsoft.com/office/drawing/2014/main" id="{3FDD1B15-8D12-9140-B6FE-69676729796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00693EA-0E64-412E-A61A-FA07F990A6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941790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726231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e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6">
            <a:extLst>
              <a:ext uri="{FF2B5EF4-FFF2-40B4-BE49-F238E27FC236}">
                <a16:creationId xmlns="" xmlns:a16="http://schemas.microsoft.com/office/drawing/2014/main" id="{1CCDE060-6DDD-B841-BF01-0E9C158224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082721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59350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="" xmlns:a16="http://schemas.microsoft.com/office/drawing/2014/main" id="{1C76B4F5-834E-456F-AD75-E3B4EAC68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="" xmlns:a16="http://schemas.microsoft.com/office/drawing/2014/main" id="{A253C88E-54BC-4D42-A3AF-2C0081DD2A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="" xmlns:a16="http://schemas.microsoft.com/office/drawing/2014/main" id="{06C760E2-0022-49CC-9C09-755FEE129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07C5B-6320-4F44-8013-A2613DAE1B26}" type="datetimeFigureOut">
              <a:rPr lang="nb-NO" smtClean="0"/>
              <a:t>05.02.2019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="" xmlns:a16="http://schemas.microsoft.com/office/drawing/2014/main" id="{ED4EC563-340C-4DCE-B3D4-B019FD5C1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="" xmlns:a16="http://schemas.microsoft.com/office/drawing/2014/main" id="{50785F78-1BC3-4DBF-BFE8-69B64F2B6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F66E-8112-4B42-BB4C-651036DE2FA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99914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Fors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" y="-1"/>
            <a:ext cx="12198097" cy="6858000"/>
          </a:xfrm>
          <a:prstGeom prst="rect">
            <a:avLst/>
          </a:prstGeom>
        </p:spPr>
      </p:pic>
      <p:sp>
        <p:nvSpPr>
          <p:cNvPr id="9" name="Avrundet rektangel 8">
            <a:extLst>
              <a:ext uri="{FF2B5EF4-FFF2-40B4-BE49-F238E27FC236}">
                <a16:creationId xmlns="" xmlns:a16="http://schemas.microsoft.com/office/drawing/2014/main" id="{A8AADACD-C966-AD44-BC5B-565E097054D5}"/>
              </a:ext>
            </a:extLst>
          </p:cNvPr>
          <p:cNvSpPr/>
          <p:nvPr/>
        </p:nvSpPr>
        <p:spPr>
          <a:xfrm rot="2742760">
            <a:off x="3649810" y="982809"/>
            <a:ext cx="4892380" cy="4892380"/>
          </a:xfrm>
          <a:prstGeom prst="roundRect">
            <a:avLst/>
          </a:prstGeom>
          <a:solidFill>
            <a:srgbClr val="9ADCFB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5" name="Tittel 1"/>
          <p:cNvSpPr>
            <a:spLocks noGrp="1"/>
          </p:cNvSpPr>
          <p:nvPr>
            <p:ph type="ctrTitle"/>
          </p:nvPr>
        </p:nvSpPr>
        <p:spPr>
          <a:xfrm>
            <a:off x="2975212" y="2269811"/>
            <a:ext cx="6250675" cy="1325652"/>
          </a:xfrm>
        </p:spPr>
        <p:txBody>
          <a:bodyPr anchor="b">
            <a:normAutofit/>
          </a:bodyPr>
          <a:lstStyle>
            <a:lvl1pPr algn="ctr">
              <a:defRPr sz="36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7" name="Undertittel 2"/>
          <p:cNvSpPr>
            <a:spLocks noGrp="1"/>
          </p:cNvSpPr>
          <p:nvPr>
            <p:ph type="subTitle" idx="1"/>
          </p:nvPr>
        </p:nvSpPr>
        <p:spPr>
          <a:xfrm>
            <a:off x="2975212" y="3647410"/>
            <a:ext cx="6250675" cy="919319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75622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0" y="1819276"/>
            <a:ext cx="12192000" cy="4181474"/>
          </a:xfrm>
          <a:prstGeom prst="rect">
            <a:avLst/>
          </a:prstGeom>
          <a:solidFill>
            <a:srgbClr val="9ADC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/>
          </p:nvPr>
        </p:nvSpPr>
        <p:spPr>
          <a:xfrm>
            <a:off x="838200" y="2190750"/>
            <a:ext cx="10515600" cy="33909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2" name="Tittel 1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791700" cy="1325563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pic>
        <p:nvPicPr>
          <p:cNvPr id="13" name="Bilde 1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87051" y="745861"/>
            <a:ext cx="703502" cy="8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562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ndard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0" y="1819276"/>
            <a:ext cx="12192000" cy="4181474"/>
          </a:xfrm>
          <a:prstGeom prst="rect">
            <a:avLst/>
          </a:prstGeom>
          <a:solidFill>
            <a:srgbClr val="9ADC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/>
          </p:nvPr>
        </p:nvSpPr>
        <p:spPr>
          <a:xfrm>
            <a:off x="838200" y="2190750"/>
            <a:ext cx="6304722" cy="33909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2" name="Tittel 1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791700" cy="1325563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bilde 2">
            <a:extLst>
              <a:ext uri="{FF2B5EF4-FFF2-40B4-BE49-F238E27FC236}">
                <a16:creationId xmlns="" xmlns:a16="http://schemas.microsoft.com/office/drawing/2014/main" id="{F47B4F8F-EB16-8C43-B5DA-6A1FE97BF99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570788" y="1819275"/>
            <a:ext cx="4621212" cy="4181475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pic>
        <p:nvPicPr>
          <p:cNvPr id="10" name="Bilde 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87051" y="745861"/>
            <a:ext cx="703502" cy="8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023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ndard med avrunde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0" y="1819276"/>
            <a:ext cx="12192000" cy="4181474"/>
          </a:xfrm>
          <a:prstGeom prst="rect">
            <a:avLst/>
          </a:prstGeom>
          <a:solidFill>
            <a:srgbClr val="9ADC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/>
          </p:nvPr>
        </p:nvSpPr>
        <p:spPr>
          <a:xfrm>
            <a:off x="838200" y="2190750"/>
            <a:ext cx="6304722" cy="33909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2" name="Tittel 11"/>
          <p:cNvSpPr>
            <a:spLocks noGrp="1"/>
          </p:cNvSpPr>
          <p:nvPr>
            <p:ph type="title"/>
          </p:nvPr>
        </p:nvSpPr>
        <p:spPr>
          <a:xfrm>
            <a:off x="838201" y="365125"/>
            <a:ext cx="9791700" cy="1325563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5" name="Plassholder for bilde 4">
            <a:extLst>
              <a:ext uri="{FF2B5EF4-FFF2-40B4-BE49-F238E27FC236}">
                <a16:creationId xmlns="" xmlns:a16="http://schemas.microsoft.com/office/drawing/2014/main" id="{A62BCFFA-601E-024E-97F7-214DD843CF6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407965" y="2190750"/>
            <a:ext cx="3945835" cy="3390900"/>
          </a:xfrm>
          <a:prstGeom prst="roundRect">
            <a:avLst/>
          </a:prstGeo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pic>
        <p:nvPicPr>
          <p:cNvPr id="10" name="Bilde 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87051" y="745861"/>
            <a:ext cx="703502" cy="8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77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="" xmlns:a16="http://schemas.microsoft.com/office/drawing/2014/main" id="{354D498C-526B-CC4B-B7E6-7D42B7C381BF}"/>
              </a:ext>
            </a:extLst>
          </p:cNvPr>
          <p:cNvSpPr/>
          <p:nvPr/>
        </p:nvSpPr>
        <p:spPr>
          <a:xfrm>
            <a:off x="0" y="1819276"/>
            <a:ext cx="12192000" cy="4181474"/>
          </a:xfrm>
          <a:prstGeom prst="rect">
            <a:avLst/>
          </a:prstGeom>
          <a:solidFill>
            <a:srgbClr val="9ADC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791700" cy="1325563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2046288"/>
            <a:ext cx="5181600" cy="3760954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2046288"/>
            <a:ext cx="5181600" cy="3760954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pic>
        <p:nvPicPr>
          <p:cNvPr id="10" name="Bilde 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87051" y="745861"/>
            <a:ext cx="703502" cy="8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87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o innholdsdeler med mellom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="" xmlns:a16="http://schemas.microsoft.com/office/drawing/2014/main" id="{3144391D-2A74-854F-9AA5-E54FEDB22030}"/>
              </a:ext>
            </a:extLst>
          </p:cNvPr>
          <p:cNvSpPr/>
          <p:nvPr/>
        </p:nvSpPr>
        <p:spPr>
          <a:xfrm>
            <a:off x="0" y="1819276"/>
            <a:ext cx="12192000" cy="4181474"/>
          </a:xfrm>
          <a:prstGeom prst="rect">
            <a:avLst/>
          </a:prstGeom>
          <a:solidFill>
            <a:srgbClr val="9ADC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790112" cy="1325563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2126498"/>
            <a:ext cx="5157787" cy="720299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950410"/>
            <a:ext cx="5157787" cy="2676527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2126498"/>
            <a:ext cx="5183188" cy="720299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950410"/>
            <a:ext cx="5183188" cy="2676527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pic>
        <p:nvPicPr>
          <p:cNvPr id="12" name="Bilde 1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87051" y="745861"/>
            <a:ext cx="703502" cy="8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688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es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bilde 12"/>
          <p:cNvSpPr>
            <a:spLocks noGrp="1"/>
          </p:cNvSpPr>
          <p:nvPr>
            <p:ph type="pic" sz="quarter" idx="10"/>
          </p:nvPr>
        </p:nvSpPr>
        <p:spPr>
          <a:xfrm>
            <a:off x="6705600" y="0"/>
            <a:ext cx="5486400" cy="6858000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2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314732"/>
            <a:ext cx="4492233" cy="823912"/>
          </a:xfrm>
        </p:spPr>
        <p:txBody>
          <a:bodyPr anchor="b">
            <a:noAutofit/>
          </a:bodyPr>
          <a:lstStyle>
            <a:lvl1pPr marL="0" indent="0">
              <a:buNone/>
              <a:defRPr sz="36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138644"/>
            <a:ext cx="4492233" cy="368458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5" name="Plassholder for utklipp 4"/>
          <p:cNvSpPr>
            <a:spLocks noGrp="1"/>
          </p:cNvSpPr>
          <p:nvPr>
            <p:ph type="clipArt" sz="quarter" idx="11" hasCustomPrompt="1"/>
          </p:nvPr>
        </p:nvSpPr>
        <p:spPr>
          <a:xfrm>
            <a:off x="5510215" y="2257425"/>
            <a:ext cx="2376486" cy="23622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2863465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es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bilde 12"/>
          <p:cNvSpPr>
            <a:spLocks noGrp="1"/>
          </p:cNvSpPr>
          <p:nvPr>
            <p:ph type="pic" sz="quarter" idx="10"/>
          </p:nvPr>
        </p:nvSpPr>
        <p:spPr>
          <a:xfrm>
            <a:off x="5605153" y="-11876"/>
            <a:ext cx="6587130" cy="6869876"/>
          </a:xfrm>
          <a:custGeom>
            <a:avLst/>
            <a:gdLst>
              <a:gd name="connsiteX0" fmla="*/ 0 w 6586847"/>
              <a:gd name="connsiteY0" fmla="*/ 6858000 h 6858000"/>
              <a:gd name="connsiteX1" fmla="*/ 1646712 w 6586847"/>
              <a:gd name="connsiteY1" fmla="*/ 0 h 6858000"/>
              <a:gd name="connsiteX2" fmla="*/ 4940135 w 6586847"/>
              <a:gd name="connsiteY2" fmla="*/ 0 h 6858000"/>
              <a:gd name="connsiteX3" fmla="*/ 6586847 w 6586847"/>
              <a:gd name="connsiteY3" fmla="*/ 6858000 h 6858000"/>
              <a:gd name="connsiteX4" fmla="*/ 0 w 6586847"/>
              <a:gd name="connsiteY4" fmla="*/ 6858000 h 6858000"/>
              <a:gd name="connsiteX0" fmla="*/ 0 w 6591135"/>
              <a:gd name="connsiteY0" fmla="*/ 6858000 h 6858000"/>
              <a:gd name="connsiteX1" fmla="*/ 1646712 w 6591135"/>
              <a:gd name="connsiteY1" fmla="*/ 0 h 6858000"/>
              <a:gd name="connsiteX2" fmla="*/ 6591135 w 6591135"/>
              <a:gd name="connsiteY2" fmla="*/ 12700 h 6858000"/>
              <a:gd name="connsiteX3" fmla="*/ 6586847 w 6591135"/>
              <a:gd name="connsiteY3" fmla="*/ 6858000 h 6858000"/>
              <a:gd name="connsiteX4" fmla="*/ 0 w 6591135"/>
              <a:gd name="connsiteY4" fmla="*/ 6858000 h 6858000"/>
              <a:gd name="connsiteX0" fmla="*/ 0 w 6591135"/>
              <a:gd name="connsiteY0" fmla="*/ 6858000 h 6858000"/>
              <a:gd name="connsiteX1" fmla="*/ 1646712 w 6591135"/>
              <a:gd name="connsiteY1" fmla="*/ 0 h 6858000"/>
              <a:gd name="connsiteX2" fmla="*/ 6591135 w 6591135"/>
              <a:gd name="connsiteY2" fmla="*/ 0 h 6858000"/>
              <a:gd name="connsiteX3" fmla="*/ 6586847 w 6591135"/>
              <a:gd name="connsiteY3" fmla="*/ 6858000 h 6858000"/>
              <a:gd name="connsiteX4" fmla="*/ 0 w 6591135"/>
              <a:gd name="connsiteY4" fmla="*/ 6858000 h 6858000"/>
              <a:gd name="connsiteX0" fmla="*/ 0 w 6587130"/>
              <a:gd name="connsiteY0" fmla="*/ 6858000 h 6858000"/>
              <a:gd name="connsiteX1" fmla="*/ 1646712 w 6587130"/>
              <a:gd name="connsiteY1" fmla="*/ 0 h 6858000"/>
              <a:gd name="connsiteX2" fmla="*/ 6585197 w 6587130"/>
              <a:gd name="connsiteY2" fmla="*/ 5937 h 6858000"/>
              <a:gd name="connsiteX3" fmla="*/ 6586847 w 6587130"/>
              <a:gd name="connsiteY3" fmla="*/ 6858000 h 6858000"/>
              <a:gd name="connsiteX4" fmla="*/ 0 w 6587130"/>
              <a:gd name="connsiteY4" fmla="*/ 6858000 h 6858000"/>
              <a:gd name="connsiteX0" fmla="*/ 0 w 6587130"/>
              <a:gd name="connsiteY0" fmla="*/ 6869876 h 6869876"/>
              <a:gd name="connsiteX1" fmla="*/ 1955470 w 6587130"/>
              <a:gd name="connsiteY1" fmla="*/ 0 h 6869876"/>
              <a:gd name="connsiteX2" fmla="*/ 6585197 w 6587130"/>
              <a:gd name="connsiteY2" fmla="*/ 17813 h 6869876"/>
              <a:gd name="connsiteX3" fmla="*/ 6586847 w 6587130"/>
              <a:gd name="connsiteY3" fmla="*/ 6869876 h 6869876"/>
              <a:gd name="connsiteX4" fmla="*/ 0 w 6587130"/>
              <a:gd name="connsiteY4" fmla="*/ 6869876 h 6869876"/>
              <a:gd name="connsiteX0" fmla="*/ 0 w 6587130"/>
              <a:gd name="connsiteY0" fmla="*/ 6869876 h 6869876"/>
              <a:gd name="connsiteX1" fmla="*/ 1955470 w 6587130"/>
              <a:gd name="connsiteY1" fmla="*/ 0 h 6869876"/>
              <a:gd name="connsiteX2" fmla="*/ 6585197 w 6587130"/>
              <a:gd name="connsiteY2" fmla="*/ 0 h 6869876"/>
              <a:gd name="connsiteX3" fmla="*/ 6586847 w 6587130"/>
              <a:gd name="connsiteY3" fmla="*/ 6869876 h 6869876"/>
              <a:gd name="connsiteX4" fmla="*/ 0 w 6587130"/>
              <a:gd name="connsiteY4" fmla="*/ 6869876 h 6869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7130" h="6869876">
                <a:moveTo>
                  <a:pt x="0" y="6869876"/>
                </a:moveTo>
                <a:lnTo>
                  <a:pt x="1955470" y="0"/>
                </a:lnTo>
                <a:lnTo>
                  <a:pt x="6585197" y="0"/>
                </a:lnTo>
                <a:cubicBezTo>
                  <a:pt x="6583768" y="2281767"/>
                  <a:pt x="6588276" y="4588109"/>
                  <a:pt x="6586847" y="6869876"/>
                </a:cubicBezTo>
                <a:lnTo>
                  <a:pt x="0" y="6869876"/>
                </a:lnTo>
                <a:close/>
              </a:path>
            </a:pathLst>
          </a:custGeo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2" name="Rektangel 1"/>
          <p:cNvSpPr/>
          <p:nvPr/>
        </p:nvSpPr>
        <p:spPr>
          <a:xfrm>
            <a:off x="0" y="0"/>
            <a:ext cx="7576457" cy="6858000"/>
          </a:xfrm>
          <a:custGeom>
            <a:avLst/>
            <a:gdLst>
              <a:gd name="connsiteX0" fmla="*/ 0 w 7576457"/>
              <a:gd name="connsiteY0" fmla="*/ 0 h 6858000"/>
              <a:gd name="connsiteX1" fmla="*/ 7576457 w 7576457"/>
              <a:gd name="connsiteY1" fmla="*/ 0 h 6858000"/>
              <a:gd name="connsiteX2" fmla="*/ 7576457 w 7576457"/>
              <a:gd name="connsiteY2" fmla="*/ 6858000 h 6858000"/>
              <a:gd name="connsiteX3" fmla="*/ 0 w 7576457"/>
              <a:gd name="connsiteY3" fmla="*/ 6858000 h 6858000"/>
              <a:gd name="connsiteX4" fmla="*/ 0 w 7576457"/>
              <a:gd name="connsiteY4" fmla="*/ 0 h 6858000"/>
              <a:gd name="connsiteX0" fmla="*/ 0 w 7576457"/>
              <a:gd name="connsiteY0" fmla="*/ 0 h 6858000"/>
              <a:gd name="connsiteX1" fmla="*/ 7576457 w 7576457"/>
              <a:gd name="connsiteY1" fmla="*/ 0 h 6858000"/>
              <a:gd name="connsiteX2" fmla="*/ 5628904 w 7576457"/>
              <a:gd name="connsiteY2" fmla="*/ 6858000 h 6858000"/>
              <a:gd name="connsiteX3" fmla="*/ 0 w 7576457"/>
              <a:gd name="connsiteY3" fmla="*/ 6858000 h 6858000"/>
              <a:gd name="connsiteX4" fmla="*/ 0 w 7576457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76457" h="6858000">
                <a:moveTo>
                  <a:pt x="0" y="0"/>
                </a:moveTo>
                <a:lnTo>
                  <a:pt x="7576457" y="0"/>
                </a:lnTo>
                <a:lnTo>
                  <a:pt x="5628904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9ADC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138644"/>
            <a:ext cx="4492233" cy="368458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314732"/>
            <a:ext cx="4492233" cy="823912"/>
          </a:xfrm>
        </p:spPr>
        <p:txBody>
          <a:bodyPr anchor="b">
            <a:noAutofit/>
          </a:bodyPr>
          <a:lstStyle>
            <a:lvl1pPr marL="0" indent="0">
              <a:buNone/>
              <a:defRPr sz="36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92805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3DA9D-E1AA-4395-AF92-3937D47062A1}" type="datetimeFigureOut">
              <a:rPr lang="nb-NO" smtClean="0"/>
              <a:t>05.02.2019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0693EA-0E64-412E-A61A-FA07F990A6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55027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youtube.com/playlist?list=PLCThF8n6y3Iqyn90GS9-oOoky8ofNQqbN" TargetMode="Externa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FRONT – felles kunderegister</a:t>
            </a:r>
            <a:endParaRPr lang="nb-NO" dirty="0"/>
          </a:p>
        </p:txBody>
      </p:sp>
      <p:sp>
        <p:nvSpPr>
          <p:cNvPr id="5" name="Undertittel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Informasjonsmøte 5. februar 2019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0208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ktangel 46"/>
          <p:cNvSpPr/>
          <p:nvPr/>
        </p:nvSpPr>
        <p:spPr>
          <a:xfrm>
            <a:off x="371856" y="2548128"/>
            <a:ext cx="923544" cy="307238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Rektangel 16"/>
          <p:cNvSpPr/>
          <p:nvPr/>
        </p:nvSpPr>
        <p:spPr>
          <a:xfrm>
            <a:off x="1335024" y="2551176"/>
            <a:ext cx="923544" cy="307238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6" name="Rektangel 25"/>
          <p:cNvSpPr/>
          <p:nvPr/>
        </p:nvSpPr>
        <p:spPr>
          <a:xfrm>
            <a:off x="2284095" y="2548128"/>
            <a:ext cx="923544" cy="307238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7" name="Rektangel 26"/>
          <p:cNvSpPr/>
          <p:nvPr/>
        </p:nvSpPr>
        <p:spPr>
          <a:xfrm>
            <a:off x="3240405" y="2551176"/>
            <a:ext cx="923544" cy="3072384"/>
          </a:xfrm>
          <a:prstGeom prst="rect">
            <a:avLst/>
          </a:prstGeom>
          <a:gradFill flip="none" rotWithShape="0">
            <a:gsLst>
              <a:gs pos="0">
                <a:schemeClr val="accent6">
                  <a:satMod val="103000"/>
                  <a:lumMod val="102000"/>
                  <a:tint val="94000"/>
                </a:schemeClr>
              </a:gs>
              <a:gs pos="50000">
                <a:schemeClr val="accent6">
                  <a:satMod val="110000"/>
                  <a:lumMod val="100000"/>
                  <a:shade val="100000"/>
                </a:schemeClr>
              </a:gs>
              <a:gs pos="100000">
                <a:schemeClr val="accent6">
                  <a:lumMod val="99000"/>
                  <a:satMod val="120000"/>
                  <a:shade val="78000"/>
                </a:schemeClr>
              </a:gs>
            </a:gsLst>
            <a:lin ang="5400000" scaled="0"/>
            <a:tileRect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nb-NO" dirty="0" smtClean="0"/>
              <a:t>Påskeferie</a:t>
            </a:r>
            <a:endParaRPr lang="nb-NO" dirty="0"/>
          </a:p>
        </p:txBody>
      </p:sp>
      <p:sp>
        <p:nvSpPr>
          <p:cNvPr id="28" name="Rektangel 27"/>
          <p:cNvSpPr/>
          <p:nvPr/>
        </p:nvSpPr>
        <p:spPr>
          <a:xfrm>
            <a:off x="5156263" y="2551176"/>
            <a:ext cx="923544" cy="307238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9" name="Rektangel 28"/>
          <p:cNvSpPr/>
          <p:nvPr/>
        </p:nvSpPr>
        <p:spPr>
          <a:xfrm>
            <a:off x="6105715" y="2551176"/>
            <a:ext cx="923544" cy="307238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nb-NO" dirty="0" smtClean="0"/>
              <a:t>Sommerferie</a:t>
            </a:r>
            <a:endParaRPr lang="nb-NO" dirty="0"/>
          </a:p>
        </p:txBody>
      </p:sp>
      <p:sp>
        <p:nvSpPr>
          <p:cNvPr id="30" name="Rektangel 29"/>
          <p:cNvSpPr/>
          <p:nvPr/>
        </p:nvSpPr>
        <p:spPr>
          <a:xfrm>
            <a:off x="8022145" y="2551176"/>
            <a:ext cx="923544" cy="307238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Rektangel 30"/>
          <p:cNvSpPr/>
          <p:nvPr/>
        </p:nvSpPr>
        <p:spPr>
          <a:xfrm>
            <a:off x="7065835" y="2552130"/>
            <a:ext cx="923544" cy="307238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2" name="Rektangel 31"/>
          <p:cNvSpPr/>
          <p:nvPr/>
        </p:nvSpPr>
        <p:spPr>
          <a:xfrm>
            <a:off x="4199953" y="2551176"/>
            <a:ext cx="923544" cy="307238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3" name="Rektangel 32"/>
          <p:cNvSpPr/>
          <p:nvPr/>
        </p:nvSpPr>
        <p:spPr>
          <a:xfrm>
            <a:off x="8971216" y="2551176"/>
            <a:ext cx="923544" cy="307238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4" name="Rektangel 33"/>
          <p:cNvSpPr/>
          <p:nvPr/>
        </p:nvSpPr>
        <p:spPr>
          <a:xfrm>
            <a:off x="9928859" y="2552702"/>
            <a:ext cx="923544" cy="307238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5" name="Rektangel 34"/>
          <p:cNvSpPr/>
          <p:nvPr/>
        </p:nvSpPr>
        <p:spPr>
          <a:xfrm>
            <a:off x="10886502" y="2548132"/>
            <a:ext cx="923544" cy="307238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nb-NO" dirty="0" smtClean="0"/>
              <a:t>Prosjektavslutning</a:t>
            </a:r>
            <a:endParaRPr lang="nb-NO" dirty="0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Utrullingsplan</a:t>
            </a:r>
            <a:endParaRPr lang="nb-NO" dirty="0"/>
          </a:p>
        </p:txBody>
      </p:sp>
      <p:sp>
        <p:nvSpPr>
          <p:cNvPr id="36" name="Rektangel 35"/>
          <p:cNvSpPr/>
          <p:nvPr/>
        </p:nvSpPr>
        <p:spPr>
          <a:xfrm>
            <a:off x="10896218" y="2133604"/>
            <a:ext cx="923544" cy="38709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dirty="0" smtClean="0">
                <a:solidFill>
                  <a:schemeClr val="tx1"/>
                </a:solidFill>
              </a:rPr>
              <a:t>Desember</a:t>
            </a:r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37" name="Rektangel 36"/>
          <p:cNvSpPr/>
          <p:nvPr/>
        </p:nvSpPr>
        <p:spPr>
          <a:xfrm>
            <a:off x="9928859" y="2135130"/>
            <a:ext cx="923544" cy="38709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dirty="0" smtClean="0">
                <a:solidFill>
                  <a:schemeClr val="tx1"/>
                </a:solidFill>
              </a:rPr>
              <a:t>November</a:t>
            </a:r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38" name="Rektangel 37"/>
          <p:cNvSpPr/>
          <p:nvPr/>
        </p:nvSpPr>
        <p:spPr>
          <a:xfrm>
            <a:off x="8971216" y="2132078"/>
            <a:ext cx="923544" cy="38709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dirty="0" smtClean="0">
                <a:solidFill>
                  <a:schemeClr val="tx1"/>
                </a:solidFill>
              </a:rPr>
              <a:t>Oktober</a:t>
            </a:r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39" name="Rektangel 38"/>
          <p:cNvSpPr/>
          <p:nvPr/>
        </p:nvSpPr>
        <p:spPr>
          <a:xfrm>
            <a:off x="8022145" y="2134174"/>
            <a:ext cx="923544" cy="38709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dirty="0" smtClean="0">
                <a:solidFill>
                  <a:schemeClr val="tx1"/>
                </a:solidFill>
              </a:rPr>
              <a:t>September</a:t>
            </a:r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40" name="Rektangel 39"/>
          <p:cNvSpPr/>
          <p:nvPr/>
        </p:nvSpPr>
        <p:spPr>
          <a:xfrm>
            <a:off x="7065835" y="2132078"/>
            <a:ext cx="923544" cy="38709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dirty="0" smtClean="0">
                <a:solidFill>
                  <a:schemeClr val="tx1"/>
                </a:solidFill>
              </a:rPr>
              <a:t>August</a:t>
            </a:r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41" name="Rektangel 40"/>
          <p:cNvSpPr/>
          <p:nvPr/>
        </p:nvSpPr>
        <p:spPr>
          <a:xfrm>
            <a:off x="6121907" y="2132078"/>
            <a:ext cx="923544" cy="38709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dirty="0" smtClean="0">
                <a:solidFill>
                  <a:schemeClr val="tx1"/>
                </a:solidFill>
              </a:rPr>
              <a:t>Juli</a:t>
            </a:r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42" name="Rektangel 41"/>
          <p:cNvSpPr/>
          <p:nvPr/>
        </p:nvSpPr>
        <p:spPr>
          <a:xfrm>
            <a:off x="5161597" y="2132078"/>
            <a:ext cx="923544" cy="38709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dirty="0" smtClean="0">
                <a:solidFill>
                  <a:schemeClr val="tx1"/>
                </a:solidFill>
              </a:rPr>
              <a:t>Juni</a:t>
            </a:r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43" name="Rektangel 42"/>
          <p:cNvSpPr/>
          <p:nvPr/>
        </p:nvSpPr>
        <p:spPr>
          <a:xfrm>
            <a:off x="4199953" y="2132078"/>
            <a:ext cx="923544" cy="38709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dirty="0" smtClean="0">
                <a:solidFill>
                  <a:schemeClr val="tx1"/>
                </a:solidFill>
              </a:rPr>
              <a:t>Mai</a:t>
            </a:r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44" name="Rektangel 43"/>
          <p:cNvSpPr/>
          <p:nvPr/>
        </p:nvSpPr>
        <p:spPr>
          <a:xfrm>
            <a:off x="3238118" y="2129030"/>
            <a:ext cx="923544" cy="38709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dirty="0" smtClean="0">
                <a:solidFill>
                  <a:schemeClr val="tx1"/>
                </a:solidFill>
              </a:rPr>
              <a:t>April</a:t>
            </a:r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45" name="Rektangel 44"/>
          <p:cNvSpPr/>
          <p:nvPr/>
        </p:nvSpPr>
        <p:spPr>
          <a:xfrm>
            <a:off x="2284095" y="2133604"/>
            <a:ext cx="923544" cy="38709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dirty="0" smtClean="0">
                <a:solidFill>
                  <a:schemeClr val="tx1"/>
                </a:solidFill>
              </a:rPr>
              <a:t>Mars</a:t>
            </a:r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46" name="Rektangel 45"/>
          <p:cNvSpPr/>
          <p:nvPr/>
        </p:nvSpPr>
        <p:spPr>
          <a:xfrm>
            <a:off x="1335024" y="2125982"/>
            <a:ext cx="923544" cy="38709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dirty="0" smtClean="0">
                <a:solidFill>
                  <a:schemeClr val="tx1"/>
                </a:solidFill>
              </a:rPr>
              <a:t>Februar</a:t>
            </a:r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48" name="Rektangel 47"/>
          <p:cNvSpPr/>
          <p:nvPr/>
        </p:nvSpPr>
        <p:spPr>
          <a:xfrm>
            <a:off x="373189" y="2133604"/>
            <a:ext cx="923544" cy="38709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dirty="0" smtClean="0">
                <a:solidFill>
                  <a:schemeClr val="tx1"/>
                </a:solidFill>
              </a:rPr>
              <a:t>Januar</a:t>
            </a:r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49" name="Femkant 48"/>
          <p:cNvSpPr/>
          <p:nvPr/>
        </p:nvSpPr>
        <p:spPr>
          <a:xfrm>
            <a:off x="371855" y="2706056"/>
            <a:ext cx="1875663" cy="48463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>
                <a:solidFill>
                  <a:schemeClr val="tx1"/>
                </a:solidFill>
              </a:rPr>
              <a:t>BGA</a:t>
            </a:r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50" name="Femkant 49"/>
          <p:cNvSpPr/>
          <p:nvPr/>
        </p:nvSpPr>
        <p:spPr>
          <a:xfrm>
            <a:off x="1335023" y="3407096"/>
            <a:ext cx="1869567" cy="48463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>
                <a:solidFill>
                  <a:schemeClr val="tx1"/>
                </a:solidFill>
              </a:rPr>
              <a:t>Pulje 1</a:t>
            </a:r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51" name="Femkant 50"/>
          <p:cNvSpPr/>
          <p:nvPr/>
        </p:nvSpPr>
        <p:spPr>
          <a:xfrm>
            <a:off x="4210240" y="3891728"/>
            <a:ext cx="1869567" cy="48463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>
                <a:solidFill>
                  <a:schemeClr val="tx1"/>
                </a:solidFill>
              </a:rPr>
              <a:t>Pulje 2</a:t>
            </a:r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52" name="Femkant 51"/>
          <p:cNvSpPr/>
          <p:nvPr/>
        </p:nvSpPr>
        <p:spPr>
          <a:xfrm>
            <a:off x="7061834" y="4376360"/>
            <a:ext cx="1869567" cy="48463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>
                <a:solidFill>
                  <a:schemeClr val="tx1"/>
                </a:solidFill>
              </a:rPr>
              <a:t>Pulje 3</a:t>
            </a:r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53" name="Femkant 52"/>
          <p:cNvSpPr/>
          <p:nvPr/>
        </p:nvSpPr>
        <p:spPr>
          <a:xfrm>
            <a:off x="8977026" y="4860992"/>
            <a:ext cx="1869567" cy="48463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>
                <a:solidFill>
                  <a:schemeClr val="tx1"/>
                </a:solidFill>
              </a:rPr>
              <a:t>Pulje 4</a:t>
            </a:r>
            <a:endParaRPr lang="nb-NO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06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123994763"/>
              </p:ext>
            </p:extLst>
          </p:nvPr>
        </p:nvGraphicFramePr>
        <p:xfrm>
          <a:off x="1067911" y="774236"/>
          <a:ext cx="9544467" cy="63941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kstSylinder 9"/>
          <p:cNvSpPr txBox="1"/>
          <p:nvPr/>
        </p:nvSpPr>
        <p:spPr>
          <a:xfrm>
            <a:off x="867679" y="213582"/>
            <a:ext cx="10091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600" dirty="0" smtClean="0"/>
              <a:t>FRONT - utrullingsplan</a:t>
            </a:r>
            <a:endParaRPr lang="nb-NO" sz="3600" dirty="0"/>
          </a:p>
        </p:txBody>
      </p:sp>
    </p:spTree>
    <p:extLst>
      <p:ext uri="{BB962C8B-B14F-4D97-AF65-F5344CB8AC3E}">
        <p14:creationId xmlns:p14="http://schemas.microsoft.com/office/powerpoint/2010/main" val="67613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Utrullingskonsept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b-NO" dirty="0" smtClean="0"/>
              <a:t>Innføringshåndboken inneholder aktiviteter som skal utføres per fase – spesifisert som arbeidspakke</a:t>
            </a:r>
          </a:p>
          <a:p>
            <a:r>
              <a:rPr lang="nb-NO" dirty="0" smtClean="0"/>
              <a:t>Oppstartsmøte per pulje</a:t>
            </a:r>
          </a:p>
          <a:p>
            <a:r>
              <a:rPr lang="nb-NO" dirty="0" smtClean="0"/>
              <a:t>Virksomheten er selv ansvarlig for planlegging og utførelse av aktivitetene – etabler eget «mottaksprosjekt»</a:t>
            </a:r>
          </a:p>
          <a:p>
            <a:r>
              <a:rPr lang="nb-NO" dirty="0" smtClean="0"/>
              <a:t>Virksomheter med forsystem må initiere endringen som kreves av forsystemet</a:t>
            </a:r>
          </a:p>
          <a:p>
            <a:pPr lvl="1"/>
            <a:r>
              <a:rPr lang="nb-NO" dirty="0" err="1" smtClean="0"/>
              <a:t>Gerica</a:t>
            </a:r>
            <a:r>
              <a:rPr lang="nb-NO" dirty="0" smtClean="0"/>
              <a:t> og IST Barnehage tilrettelegges ved oppstart av BGA</a:t>
            </a:r>
          </a:p>
        </p:txBody>
      </p:sp>
      <p:pic>
        <p:nvPicPr>
          <p:cNvPr id="6" name="Plassholder for innhold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701303"/>
            <a:ext cx="5181600" cy="2450756"/>
          </a:xfrm>
        </p:spPr>
      </p:pic>
    </p:spTree>
    <p:extLst>
      <p:ext uri="{BB962C8B-B14F-4D97-AF65-F5344CB8AC3E}">
        <p14:creationId xmlns:p14="http://schemas.microsoft.com/office/powerpoint/2010/main" val="278920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innhold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 smtClean="0"/>
              <a:t>Virksomheter uten avtalegiro/</a:t>
            </a:r>
            <a:r>
              <a:rPr lang="nb-NO" dirty="0" err="1" smtClean="0"/>
              <a:t>efaktura</a:t>
            </a:r>
            <a:r>
              <a:rPr lang="nb-NO" dirty="0" smtClean="0"/>
              <a:t> og forsystem (ekstern fakturering)</a:t>
            </a:r>
          </a:p>
          <a:p>
            <a:r>
              <a:rPr lang="nb-NO" dirty="0" smtClean="0"/>
              <a:t>Informasjonsmøte ….</a:t>
            </a:r>
          </a:p>
          <a:p>
            <a:r>
              <a:rPr lang="nb-NO" dirty="0" smtClean="0"/>
              <a:t>Konvertering gjennomføres i perioden 29. mars – 31. mars</a:t>
            </a: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Informasjon til pulje 1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4058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nb-NO" dirty="0" smtClean="0"/>
              <a:t>Endringer i forsystemene er ikke gjennomført ved planlagt konvertering (utrullingsplan)</a:t>
            </a:r>
          </a:p>
          <a:p>
            <a:pPr lvl="1"/>
            <a:r>
              <a:rPr lang="nb-NO" dirty="0" smtClean="0"/>
              <a:t>Tiltak: virksomhetene må initiere endringene i forsystemene i god tid slik at endringen er testet og implementert i god tid før planlagt konvertering</a:t>
            </a:r>
          </a:p>
          <a:p>
            <a:r>
              <a:rPr lang="nb-NO" dirty="0" smtClean="0"/>
              <a:t>Konvertering av mange virksomheter kan ikke gjennomføres innenfor en helg på grunn av volum og kjøremønster for fakturering med avhengighet til avtalegiro</a:t>
            </a:r>
          </a:p>
          <a:p>
            <a:pPr lvl="1"/>
            <a:r>
              <a:rPr lang="nb-NO" dirty="0" smtClean="0"/>
              <a:t>Tiltak: kartlegge kjøremønster for fakturering i de virksomheter som har avtalegiro og fordele konverteringen over flere helger hvor det er mulig</a:t>
            </a:r>
          </a:p>
          <a:p>
            <a:pPr marL="0" indent="0">
              <a:buNone/>
            </a:pPr>
            <a:endParaRPr lang="nb-NO" dirty="0" smtClean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Bekymringer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930483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 dirty="0" smtClean="0"/>
              <a:t>Presentasjon av løsningen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694583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765" y="2972075"/>
            <a:ext cx="3894948" cy="1785887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7" name="Sylinder 76"/>
          <p:cNvSpPr/>
          <p:nvPr/>
        </p:nvSpPr>
        <p:spPr>
          <a:xfrm>
            <a:off x="9550307" y="1285354"/>
            <a:ext cx="1114548" cy="1145944"/>
          </a:xfrm>
          <a:prstGeom prst="can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7" name="Sylinder 66"/>
          <p:cNvSpPr/>
          <p:nvPr/>
        </p:nvSpPr>
        <p:spPr>
          <a:xfrm>
            <a:off x="7739733" y="1285354"/>
            <a:ext cx="1114548" cy="1145944"/>
          </a:xfrm>
          <a:prstGeom prst="can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3" name="TekstSylinder 52"/>
          <p:cNvSpPr txBox="1"/>
          <p:nvPr/>
        </p:nvSpPr>
        <p:spPr>
          <a:xfrm>
            <a:off x="7802258" y="1666551"/>
            <a:ext cx="11767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b="1" dirty="0" smtClean="0">
                <a:solidFill>
                  <a:schemeClr val="bg1"/>
                </a:solidFill>
              </a:rPr>
              <a:t>Enhetsregisteret</a:t>
            </a:r>
            <a:endParaRPr lang="nb-NO" sz="1000" b="1" dirty="0">
              <a:solidFill>
                <a:schemeClr val="bg1"/>
              </a:solidFill>
            </a:endParaRPr>
          </a:p>
        </p:txBody>
      </p:sp>
      <p:sp>
        <p:nvSpPr>
          <p:cNvPr id="40" name="Figur 39"/>
          <p:cNvSpPr/>
          <p:nvPr/>
        </p:nvSpPr>
        <p:spPr>
          <a:xfrm rot="20700000">
            <a:off x="7463443" y="5086135"/>
            <a:ext cx="1191391" cy="900117"/>
          </a:xfrm>
          <a:prstGeom prst="gear6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2" name="Figur 41"/>
          <p:cNvSpPr/>
          <p:nvPr/>
        </p:nvSpPr>
        <p:spPr>
          <a:xfrm rot="20700000">
            <a:off x="8394605" y="5726449"/>
            <a:ext cx="1191391" cy="900117"/>
          </a:xfrm>
          <a:prstGeom prst="gear6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" name="Plassholder for innhold 4"/>
          <p:cNvSpPr>
            <a:spLocks noGrp="1"/>
          </p:cNvSpPr>
          <p:nvPr>
            <p:ph sz="half" idx="2"/>
          </p:nvPr>
        </p:nvSpPr>
        <p:spPr>
          <a:xfrm>
            <a:off x="839787" y="2138644"/>
            <a:ext cx="5359131" cy="4613988"/>
          </a:xfrm>
        </p:spPr>
        <p:txBody>
          <a:bodyPr>
            <a:normAutofit fontScale="85000" lnSpcReduction="20000"/>
          </a:bodyPr>
          <a:lstStyle/>
          <a:p>
            <a:r>
              <a:rPr lang="nb-NO" dirty="0"/>
              <a:t>FRONT oppdateres med opplysninger fra Enhets- og Folkeregisteret </a:t>
            </a:r>
          </a:p>
          <a:p>
            <a:r>
              <a:rPr lang="nb-NO" dirty="0" smtClean="0"/>
              <a:t>Personnummer og organisasjonsnummer er nøkkelen til identifisering av kunden</a:t>
            </a:r>
          </a:p>
          <a:p>
            <a:r>
              <a:rPr lang="nb-NO" dirty="0" smtClean="0"/>
              <a:t>Utenlandske kunder registreres manuelt</a:t>
            </a:r>
          </a:p>
          <a:p>
            <a:r>
              <a:rPr lang="nb-NO" dirty="0" smtClean="0"/>
              <a:t>Endringer av kundeopplysninger oppdateres løpende med endringer fra de sentrale registrene</a:t>
            </a:r>
          </a:p>
          <a:p>
            <a:r>
              <a:rPr lang="nb-NO" dirty="0" smtClean="0"/>
              <a:t>Opplysninger som ikke ligger i de sentrale registre kompletteres i fagsystemet – eksempel kontonummer</a:t>
            </a:r>
          </a:p>
          <a:p>
            <a:r>
              <a:rPr lang="nb-NO" dirty="0"/>
              <a:t>FRONT oppdaterer kunderegisteret i firma 02 Underretning som er felles for firmaene i Økonomisystemet – tilsvarende felles </a:t>
            </a:r>
            <a:r>
              <a:rPr lang="nb-NO" dirty="0" smtClean="0"/>
              <a:t>leverandørregister</a:t>
            </a:r>
          </a:p>
          <a:p>
            <a:r>
              <a:rPr lang="nb-NO" dirty="0"/>
              <a:t>Salgsordrefiler (LG04) må inneholde organisasjon- eller fødselsnummer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FRONT – felles kunderegister</a:t>
            </a:r>
            <a:endParaRPr lang="nb-NO" dirty="0"/>
          </a:p>
        </p:txBody>
      </p:sp>
      <p:sp>
        <p:nvSpPr>
          <p:cNvPr id="16" name="Figur 4"/>
          <p:cNvSpPr/>
          <p:nvPr/>
        </p:nvSpPr>
        <p:spPr>
          <a:xfrm>
            <a:off x="5371482" y="2704481"/>
            <a:ext cx="1449038" cy="144903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9530" tIns="49530" rIns="49530" bIns="49530" numCol="1" spcCol="1270" anchor="ctr" anchorCtr="0">
            <a:noAutofit/>
          </a:bodyPr>
          <a:lstStyle/>
          <a:p>
            <a:pPr lvl="0" algn="ctr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nb-NO" sz="3900" kern="1200"/>
          </a:p>
        </p:txBody>
      </p:sp>
      <p:grpSp>
        <p:nvGrpSpPr>
          <p:cNvPr id="28" name="Gruppe 27"/>
          <p:cNvGrpSpPr/>
          <p:nvPr/>
        </p:nvGrpSpPr>
        <p:grpSpPr>
          <a:xfrm>
            <a:off x="9697858" y="4977247"/>
            <a:ext cx="1612569" cy="1593857"/>
            <a:chOff x="2331902" y="431364"/>
            <a:chExt cx="2581384" cy="2581384"/>
          </a:xfrm>
          <a:solidFill>
            <a:schemeClr val="accent1">
              <a:lumMod val="75000"/>
            </a:schemeClr>
          </a:solidFill>
        </p:grpSpPr>
        <p:sp>
          <p:nvSpPr>
            <p:cNvPr id="29" name="Figur 28"/>
            <p:cNvSpPr/>
            <p:nvPr/>
          </p:nvSpPr>
          <p:spPr>
            <a:xfrm rot="20700000">
              <a:off x="2331902" y="431364"/>
              <a:ext cx="2581384" cy="2581384"/>
            </a:xfrm>
            <a:prstGeom prst="gear6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Figur 4"/>
            <p:cNvSpPr/>
            <p:nvPr/>
          </p:nvSpPr>
          <p:spPr>
            <a:xfrm>
              <a:off x="2898076" y="997537"/>
              <a:ext cx="1449038" cy="144903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nb-NO" sz="3900" kern="1200"/>
            </a:p>
          </p:txBody>
        </p:sp>
      </p:grpSp>
      <p:sp>
        <p:nvSpPr>
          <p:cNvPr id="31" name="TekstSylinder 30"/>
          <p:cNvSpPr txBox="1"/>
          <p:nvPr/>
        </p:nvSpPr>
        <p:spPr>
          <a:xfrm>
            <a:off x="9970987" y="5436095"/>
            <a:ext cx="10960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b="1" dirty="0" smtClean="0">
                <a:solidFill>
                  <a:schemeClr val="bg1"/>
                </a:solidFill>
              </a:rPr>
              <a:t>Økonomisystemet</a:t>
            </a:r>
            <a:endParaRPr lang="nb-NO" sz="900" b="1" dirty="0">
              <a:solidFill>
                <a:schemeClr val="bg1"/>
              </a:solidFill>
            </a:endParaRPr>
          </a:p>
        </p:txBody>
      </p:sp>
      <p:sp>
        <p:nvSpPr>
          <p:cNvPr id="41" name="TekstSylinder 40"/>
          <p:cNvSpPr txBox="1"/>
          <p:nvPr/>
        </p:nvSpPr>
        <p:spPr>
          <a:xfrm>
            <a:off x="8556258" y="6061091"/>
            <a:ext cx="86808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b="1" dirty="0" smtClean="0">
                <a:solidFill>
                  <a:schemeClr val="bg1"/>
                </a:solidFill>
              </a:rPr>
              <a:t>Fagsystem B</a:t>
            </a:r>
            <a:endParaRPr lang="nb-NO" sz="900" b="1" dirty="0">
              <a:solidFill>
                <a:schemeClr val="bg1"/>
              </a:solidFill>
            </a:endParaRPr>
          </a:p>
        </p:txBody>
      </p:sp>
      <p:sp>
        <p:nvSpPr>
          <p:cNvPr id="46" name="TekstSylinder 45"/>
          <p:cNvSpPr txBox="1"/>
          <p:nvPr/>
        </p:nvSpPr>
        <p:spPr>
          <a:xfrm>
            <a:off x="7581931" y="5428593"/>
            <a:ext cx="86808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b="1" dirty="0" smtClean="0">
                <a:solidFill>
                  <a:schemeClr val="bg1"/>
                </a:solidFill>
              </a:rPr>
              <a:t>Fagsystem A</a:t>
            </a:r>
            <a:endParaRPr lang="nb-NO" sz="900" b="1" dirty="0">
              <a:solidFill>
                <a:schemeClr val="bg1"/>
              </a:solidFill>
            </a:endParaRPr>
          </a:p>
        </p:txBody>
      </p:sp>
      <p:sp>
        <p:nvSpPr>
          <p:cNvPr id="49" name="TekstSylinder 48"/>
          <p:cNvSpPr txBox="1"/>
          <p:nvPr/>
        </p:nvSpPr>
        <p:spPr>
          <a:xfrm>
            <a:off x="9634136" y="1557510"/>
            <a:ext cx="9999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b="1" dirty="0" smtClean="0">
                <a:solidFill>
                  <a:schemeClr val="bg1"/>
                </a:solidFill>
              </a:rPr>
              <a:t>Det sentrale</a:t>
            </a:r>
          </a:p>
          <a:p>
            <a:r>
              <a:rPr lang="nb-NO" sz="1000" b="1" dirty="0" smtClean="0">
                <a:solidFill>
                  <a:schemeClr val="bg1"/>
                </a:solidFill>
              </a:rPr>
              <a:t>folkeregisteret</a:t>
            </a:r>
            <a:endParaRPr lang="nb-NO" sz="1000" b="1" dirty="0">
              <a:solidFill>
                <a:schemeClr val="bg1"/>
              </a:solidFill>
            </a:endParaRPr>
          </a:p>
        </p:txBody>
      </p:sp>
      <p:sp>
        <p:nvSpPr>
          <p:cNvPr id="50" name="TekstSylinder 49"/>
          <p:cNvSpPr txBox="1"/>
          <p:nvPr/>
        </p:nvSpPr>
        <p:spPr>
          <a:xfrm>
            <a:off x="7856943" y="4082864"/>
            <a:ext cx="2766592" cy="338554"/>
          </a:xfrm>
          <a:prstGeom prst="rect">
            <a:avLst/>
          </a:prstGeom>
          <a:solidFill>
            <a:schemeClr val="bg1">
              <a:lumMod val="50000"/>
              <a:alpha val="19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800" b="1" dirty="0"/>
              <a:t>f</a:t>
            </a:r>
            <a:r>
              <a:rPr lang="nb-NO" sz="800" b="1" dirty="0" smtClean="0"/>
              <a:t>ornavn – etternavn – adresse – postnummer – poststed</a:t>
            </a:r>
            <a:r>
              <a:rPr lang="nb-NO" sz="800" b="1" dirty="0"/>
              <a:t> </a:t>
            </a:r>
            <a:r>
              <a:rPr lang="nb-NO" sz="800" b="1" dirty="0" smtClean="0"/>
              <a:t>– fakturaadresse – (fødselsnummer) – organisasjonsnummer </a:t>
            </a:r>
            <a:endParaRPr lang="nb-NO" sz="800" b="1" dirty="0"/>
          </a:p>
        </p:txBody>
      </p:sp>
      <p:cxnSp>
        <p:nvCxnSpPr>
          <p:cNvPr id="47" name="Rett pil 46"/>
          <p:cNvCxnSpPr/>
          <p:nvPr/>
        </p:nvCxnSpPr>
        <p:spPr>
          <a:xfrm>
            <a:off x="8365049" y="2503808"/>
            <a:ext cx="191209" cy="337504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Rett pil 58"/>
          <p:cNvCxnSpPr/>
          <p:nvPr/>
        </p:nvCxnSpPr>
        <p:spPr>
          <a:xfrm flipH="1">
            <a:off x="10100805" y="2535203"/>
            <a:ext cx="92352" cy="376749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Rett pil 61"/>
          <p:cNvCxnSpPr/>
          <p:nvPr/>
        </p:nvCxnSpPr>
        <p:spPr>
          <a:xfrm flipV="1">
            <a:off x="9901421" y="2470539"/>
            <a:ext cx="103779" cy="3433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Rett pil 64"/>
          <p:cNvCxnSpPr/>
          <p:nvPr/>
        </p:nvCxnSpPr>
        <p:spPr>
          <a:xfrm flipH="1" flipV="1">
            <a:off x="8578507" y="2431298"/>
            <a:ext cx="188093" cy="28563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Rett pil 67"/>
          <p:cNvCxnSpPr/>
          <p:nvPr/>
        </p:nvCxnSpPr>
        <p:spPr>
          <a:xfrm>
            <a:off x="9857705" y="4808495"/>
            <a:ext cx="191209" cy="337504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Rett pil 69"/>
          <p:cNvCxnSpPr/>
          <p:nvPr/>
        </p:nvCxnSpPr>
        <p:spPr>
          <a:xfrm>
            <a:off x="9142798" y="4977247"/>
            <a:ext cx="0" cy="362355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Rett pil 71"/>
          <p:cNvCxnSpPr/>
          <p:nvPr/>
        </p:nvCxnSpPr>
        <p:spPr>
          <a:xfrm flipH="1">
            <a:off x="8237497" y="4823152"/>
            <a:ext cx="141678" cy="315636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1653" y="1940088"/>
            <a:ext cx="391468" cy="449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892" y="2005278"/>
            <a:ext cx="722523" cy="140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543" y="5714251"/>
            <a:ext cx="492904" cy="472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2" name="Rett pil 31"/>
          <p:cNvCxnSpPr/>
          <p:nvPr/>
        </p:nvCxnSpPr>
        <p:spPr>
          <a:xfrm flipH="1" flipV="1">
            <a:off x="10557508" y="4847976"/>
            <a:ext cx="214694" cy="3104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897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2"/>
          </p:nvPr>
        </p:nvSpPr>
        <p:spPr>
          <a:xfrm>
            <a:off x="756660" y="1271738"/>
            <a:ext cx="5299150" cy="5295317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nb-NO" dirty="0" smtClean="0"/>
              <a:t>Kunder som ikke ligger i kunderegisteret ved import fra forsystem blir automatisk opprettet av FRONT</a:t>
            </a:r>
            <a:endParaRPr lang="nb-NO" dirty="0"/>
          </a:p>
          <a:p>
            <a:pPr>
              <a:buFont typeface="Wingdings" panose="05000000000000000000" pitchFamily="2" charset="2"/>
              <a:buChar char="ü"/>
            </a:pPr>
            <a:r>
              <a:rPr lang="nb-NO" dirty="0"/>
              <a:t>Kunder uten fast bopel </a:t>
            </a:r>
            <a:r>
              <a:rPr lang="nb-NO" dirty="0" smtClean="0"/>
              <a:t>får faktura adressert til bydelene </a:t>
            </a:r>
            <a:r>
              <a:rPr lang="nb-NO" dirty="0" err="1" smtClean="0"/>
              <a:t>ift</a:t>
            </a:r>
            <a:r>
              <a:rPr lang="nb-NO" dirty="0" smtClean="0"/>
              <a:t>. fødselsdato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b-NO" dirty="0" smtClean="0"/>
              <a:t>Kunder med hemmelig adresse får faktura adressert </a:t>
            </a:r>
            <a:r>
              <a:rPr lang="nb-NO" dirty="0"/>
              <a:t>til depot adressen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b-NO" dirty="0" smtClean="0"/>
              <a:t>Kunder med status død eller konkurs blir oppdatert med ny kundegruppe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b-NO" dirty="0" smtClean="0"/>
              <a:t>Verger (alt. fakturamottaker) skal registreres som fakturamottaker på ordren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b-NO" dirty="0" smtClean="0"/>
              <a:t>Samsvarer ikke kommunens opplysninger om kunden med folkeregisteret har vi meldeplikt til Folkeregisteret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b-NO" dirty="0" smtClean="0"/>
              <a:t>Fakturaadresse kan registreres manuelt i FRONT på kunder med organisasjonsnummer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b-NO" dirty="0" smtClean="0"/>
              <a:t>Lag og foreninger skal ha organisasjonsnummer (kreves av bankene ved tildeling av bankkonto)</a:t>
            </a:r>
          </a:p>
          <a:p>
            <a:pPr>
              <a:buFont typeface="Wingdings" panose="05000000000000000000" pitchFamily="2" charset="2"/>
              <a:buChar char="ü"/>
            </a:pPr>
            <a:endParaRPr lang="nb-NO" dirty="0" smtClean="0"/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idx="1"/>
          </p:nvPr>
        </p:nvSpPr>
        <p:spPr>
          <a:xfrm>
            <a:off x="756661" y="162826"/>
            <a:ext cx="5906183" cy="823912"/>
          </a:xfrm>
        </p:spPr>
        <p:txBody>
          <a:bodyPr/>
          <a:lstStyle/>
          <a:p>
            <a:r>
              <a:rPr lang="nb-NO" dirty="0" smtClean="0"/>
              <a:t>Svar på ofte stilte spørsmål:</a:t>
            </a:r>
            <a:endParaRPr lang="nb-N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4862" y="125451"/>
            <a:ext cx="4157953" cy="38527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5810" y="3546642"/>
            <a:ext cx="4475122" cy="31807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495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tekst 3"/>
          <p:cNvSpPr>
            <a:spLocks noGrp="1"/>
          </p:cNvSpPr>
          <p:nvPr>
            <p:ph type="body" idx="1"/>
          </p:nvPr>
        </p:nvSpPr>
        <p:spPr>
          <a:xfrm>
            <a:off x="839788" y="1314732"/>
            <a:ext cx="5262753" cy="823912"/>
          </a:xfrm>
        </p:spPr>
        <p:txBody>
          <a:bodyPr/>
          <a:lstStyle/>
          <a:p>
            <a:r>
              <a:rPr lang="nb-NO" dirty="0" smtClean="0"/>
              <a:t>Selvbetjening - MinSide</a:t>
            </a:r>
          </a:p>
        </p:txBody>
      </p:sp>
      <p:sp>
        <p:nvSpPr>
          <p:cNvPr id="7" name="Plassholder for innhold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b-NO" dirty="0" smtClean="0"/>
              <a:t>Etablert integrasjon med MinSide og UBW slik at kundene kan:</a:t>
            </a:r>
          </a:p>
          <a:p>
            <a:pPr lvl="1"/>
            <a:r>
              <a:rPr lang="nb-NO" dirty="0" smtClean="0"/>
              <a:t>Oppdatere kontonummer som skal benyttes ved remittering fra kundereskontro i UBW</a:t>
            </a:r>
          </a:p>
          <a:p>
            <a:pPr lvl="1"/>
            <a:r>
              <a:rPr lang="nb-NO" dirty="0" smtClean="0"/>
              <a:t>Få oversikt over fakturastatus og se egne faktura </a:t>
            </a:r>
          </a:p>
          <a:p>
            <a:r>
              <a:rPr lang="nb-NO" dirty="0" smtClean="0"/>
              <a:t>Løsningen i produksjon fra 1. mars 2019</a:t>
            </a:r>
          </a:p>
          <a:p>
            <a:pPr lvl="1"/>
            <a:r>
              <a:rPr lang="nb-NO" dirty="0" smtClean="0"/>
              <a:t>Opplyses at det er en BETA-versjon og hvilke virksomheter som er på løsningen</a:t>
            </a:r>
            <a:endParaRPr lang="nb-NO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633" y="3189468"/>
            <a:ext cx="5680094" cy="3172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774" y="367549"/>
            <a:ext cx="4321122" cy="24134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439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/>
              <a:t>Felles kundenummerserie for hele Oslo kommune</a:t>
            </a:r>
          </a:p>
          <a:p>
            <a:pPr lvl="1"/>
            <a:r>
              <a:rPr lang="nb-NO" dirty="0"/>
              <a:t>7 siffer og starter på </a:t>
            </a:r>
            <a:r>
              <a:rPr lang="nb-NO" dirty="0" smtClean="0"/>
              <a:t>2</a:t>
            </a:r>
          </a:p>
          <a:p>
            <a:r>
              <a:rPr lang="nb-NO" dirty="0" smtClean="0"/>
              <a:t>Interne kundenummer videreføres</a:t>
            </a:r>
            <a:endParaRPr lang="nb-NO" dirty="0"/>
          </a:p>
          <a:p>
            <a:r>
              <a:rPr lang="nb-NO" dirty="0" smtClean="0"/>
              <a:t>Master for kunderegisteret ligger i firma 02 Underretning</a:t>
            </a:r>
          </a:p>
          <a:p>
            <a:r>
              <a:rPr lang="nb-NO" dirty="0" smtClean="0"/>
              <a:t>Tilgang i virksomhetene fjernes ved konvertering</a:t>
            </a:r>
            <a:endParaRPr lang="nb-NO" dirty="0"/>
          </a:p>
          <a:p>
            <a:endParaRPr lang="nb-NO" dirty="0"/>
          </a:p>
        </p:txBody>
      </p:sp>
      <p:sp>
        <p:nvSpPr>
          <p:cNvPr id="7" name="Tit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Kundenummerserie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83525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teks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1371600" lvl="2" indent="-457200">
              <a:buFont typeface="+mj-lt"/>
              <a:buAutoNum type="arabicPeriod"/>
            </a:pPr>
            <a:r>
              <a:rPr lang="nb-NO" dirty="0" smtClean="0"/>
              <a:t>Informasjon </a:t>
            </a:r>
            <a:r>
              <a:rPr lang="nb-NO" dirty="0"/>
              <a:t>om </a:t>
            </a:r>
            <a:r>
              <a:rPr lang="nb-NO" dirty="0" smtClean="0"/>
              <a:t>prosjektet - v/ Harald Høydal</a:t>
            </a:r>
            <a:endParaRPr lang="nb-NO" dirty="0"/>
          </a:p>
          <a:p>
            <a:pPr marL="1371600" lvl="2" indent="-457200">
              <a:buFont typeface="+mj-lt"/>
              <a:buAutoNum type="arabicPeriod"/>
            </a:pPr>
            <a:r>
              <a:rPr lang="nb-NO" dirty="0" smtClean="0"/>
              <a:t>Presentasjon </a:t>
            </a:r>
            <a:r>
              <a:rPr lang="nb-NO" dirty="0"/>
              <a:t>av </a:t>
            </a:r>
            <a:r>
              <a:rPr lang="nb-NO" dirty="0" smtClean="0"/>
              <a:t>løsningen - v/Harald Høydal</a:t>
            </a:r>
          </a:p>
          <a:p>
            <a:pPr marL="1371600" lvl="2" indent="-457200">
              <a:buFont typeface="+mj-lt"/>
              <a:buAutoNum type="arabicPeriod"/>
            </a:pPr>
            <a:r>
              <a:rPr lang="nb-NO" dirty="0" smtClean="0"/>
              <a:t>Demo av løsning - v/Astri Olsen</a:t>
            </a:r>
            <a:endParaRPr lang="nb-NO" dirty="0"/>
          </a:p>
          <a:p>
            <a:pPr marL="1371600" lvl="2" indent="-457200">
              <a:buFont typeface="+mj-lt"/>
              <a:buAutoNum type="arabicPeriod"/>
            </a:pPr>
            <a:r>
              <a:rPr lang="nb-NO" dirty="0" smtClean="0"/>
              <a:t>Konvertering </a:t>
            </a:r>
            <a:r>
              <a:rPr lang="nb-NO" smtClean="0"/>
              <a:t>- v/Torstein </a:t>
            </a:r>
            <a:r>
              <a:rPr lang="nb-NO" dirty="0" smtClean="0"/>
              <a:t>Li</a:t>
            </a:r>
            <a:endParaRPr lang="nb-NO" dirty="0"/>
          </a:p>
          <a:p>
            <a:pPr marL="1371600" lvl="2" indent="-457200">
              <a:buFont typeface="+mj-lt"/>
              <a:buAutoNum type="arabicPeriod"/>
            </a:pPr>
            <a:r>
              <a:rPr lang="nb-NO" dirty="0" smtClean="0"/>
              <a:t>Konsekvenser </a:t>
            </a:r>
            <a:r>
              <a:rPr lang="nb-NO" dirty="0"/>
              <a:t>for virksomhetene - endringer i integrasjon og </a:t>
            </a:r>
            <a:r>
              <a:rPr lang="nb-NO" dirty="0" smtClean="0"/>
              <a:t>oppsett - v/Kenneth Torstveit</a:t>
            </a:r>
          </a:p>
          <a:p>
            <a:pPr marL="1371600" lvl="2" indent="-457200">
              <a:buFont typeface="+mj-lt"/>
              <a:buAutoNum type="arabicPeriod"/>
            </a:pPr>
            <a:r>
              <a:rPr lang="nb-NO" dirty="0" smtClean="0"/>
              <a:t>Sikkerhet/GDPR - v/Jan Roger Nøkleby</a:t>
            </a:r>
            <a:endParaRPr lang="nb-NO" dirty="0"/>
          </a:p>
          <a:p>
            <a:pPr marL="1371600" lvl="2" indent="-457200">
              <a:buFont typeface="+mj-lt"/>
              <a:buAutoNum type="arabicPeriod"/>
            </a:pPr>
            <a:r>
              <a:rPr lang="nb-NO" dirty="0" smtClean="0"/>
              <a:t>Informasjon </a:t>
            </a:r>
            <a:r>
              <a:rPr lang="nb-NO" dirty="0"/>
              <a:t>om intranettside - med tilgang til innføringshåndbok og brukerdokumentasjon </a:t>
            </a:r>
            <a:r>
              <a:rPr lang="nb-NO" dirty="0" smtClean="0"/>
              <a:t>FRONT - v/Elin Fossen</a:t>
            </a:r>
          </a:p>
          <a:p>
            <a:pPr marL="1371600" lvl="2" indent="-457200">
              <a:buFont typeface="+mj-lt"/>
              <a:buAutoNum type="arabicPeriod"/>
            </a:pPr>
            <a:r>
              <a:rPr lang="nb-NO" dirty="0" smtClean="0"/>
              <a:t>Erfaringer </a:t>
            </a:r>
            <a:r>
              <a:rPr lang="nb-NO" dirty="0"/>
              <a:t>med bruk av Felles </a:t>
            </a:r>
            <a:r>
              <a:rPr lang="nb-NO" dirty="0" smtClean="0"/>
              <a:t>kunderegister - v/Natalia Heier</a:t>
            </a:r>
            <a:endParaRPr lang="nb-NO" dirty="0"/>
          </a:p>
        </p:txBody>
      </p:sp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Agenda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2305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tekst 11"/>
          <p:cNvSpPr>
            <a:spLocks noGrp="1"/>
          </p:cNvSpPr>
          <p:nvPr>
            <p:ph type="body" sz="quarter" idx="13"/>
          </p:nvPr>
        </p:nvSpPr>
        <p:spPr>
          <a:xfrm>
            <a:off x="838200" y="2190750"/>
            <a:ext cx="6304722" cy="3716274"/>
          </a:xfrm>
        </p:spPr>
        <p:txBody>
          <a:bodyPr>
            <a:normAutofit fontScale="62500" lnSpcReduction="20000"/>
          </a:bodyPr>
          <a:lstStyle/>
          <a:p>
            <a:r>
              <a:rPr lang="nb-NO" dirty="0"/>
              <a:t>Erstatter koststed som obligatorisk kontering på kravtransaksjonen</a:t>
            </a:r>
          </a:p>
          <a:p>
            <a:r>
              <a:rPr lang="nb-NO" dirty="0"/>
              <a:t>Formål med oppdragsgiver:</a:t>
            </a:r>
          </a:p>
          <a:p>
            <a:pPr lvl="1"/>
            <a:r>
              <a:rPr lang="nb-NO" dirty="0"/>
              <a:t>Bestemme lovhjemmel for økonomiske </a:t>
            </a:r>
            <a:r>
              <a:rPr lang="nb-NO" dirty="0" smtClean="0"/>
              <a:t>krav – regler for innkreving</a:t>
            </a:r>
            <a:endParaRPr lang="nb-NO" dirty="0"/>
          </a:p>
          <a:p>
            <a:pPr lvl="1"/>
            <a:r>
              <a:rPr lang="nb-NO" dirty="0"/>
              <a:t>Innrapportering til skattemyndighetene – pass og stell av barn</a:t>
            </a:r>
          </a:p>
          <a:p>
            <a:pPr lvl="1"/>
            <a:r>
              <a:rPr lang="nb-NO" dirty="0"/>
              <a:t>Brukes i KID for avtalegiro for identifisering av avtale</a:t>
            </a:r>
          </a:p>
          <a:p>
            <a:r>
              <a:rPr lang="nb-NO" dirty="0"/>
              <a:t>Fordel:</a:t>
            </a:r>
          </a:p>
          <a:p>
            <a:pPr lvl="1"/>
            <a:r>
              <a:rPr lang="nb-NO" dirty="0"/>
              <a:t>Større fleksibilitet – krav er uavhengig av koststed</a:t>
            </a:r>
          </a:p>
          <a:p>
            <a:pPr lvl="1"/>
            <a:r>
              <a:rPr lang="nb-NO" dirty="0"/>
              <a:t>Kan benyttes til rapportering på tvers i Oslo kommune og virksomheten</a:t>
            </a:r>
          </a:p>
          <a:p>
            <a:pPr lvl="1"/>
            <a:r>
              <a:rPr lang="nb-NO" dirty="0"/>
              <a:t>Reorganisering blir uavhengig av virksomhetsinndeling</a:t>
            </a:r>
          </a:p>
          <a:p>
            <a:r>
              <a:rPr lang="nb-NO" dirty="0"/>
              <a:t>Etablert </a:t>
            </a:r>
            <a:r>
              <a:rPr lang="nb-NO" dirty="0" err="1"/>
              <a:t>èn</a:t>
            </a:r>
            <a:r>
              <a:rPr lang="nb-NO" dirty="0"/>
              <a:t> standard i kommunen</a:t>
            </a:r>
          </a:p>
          <a:p>
            <a:r>
              <a:rPr lang="nb-NO" dirty="0"/>
              <a:t>Teksten fremkommer på faktura og </a:t>
            </a:r>
            <a:r>
              <a:rPr lang="nb-NO" dirty="0" smtClean="0"/>
              <a:t>purring, derfor er inndelingen findelt</a:t>
            </a:r>
            <a:endParaRPr lang="nb-NO" dirty="0"/>
          </a:p>
          <a:p>
            <a:endParaRPr lang="nb-NO" dirty="0"/>
          </a:p>
        </p:txBody>
      </p:sp>
      <p:sp>
        <p:nvSpPr>
          <p:cNvPr id="5" name="Tit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Oppdragsgiver</a:t>
            </a:r>
            <a:endParaRPr lang="nb-NO" dirty="0"/>
          </a:p>
        </p:txBody>
      </p:sp>
      <p:pic>
        <p:nvPicPr>
          <p:cNvPr id="11" name="Plassholder for innhold 10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663" y="2693289"/>
            <a:ext cx="4173537" cy="2019300"/>
          </a:xfrm>
        </p:spPr>
      </p:pic>
    </p:spTree>
    <p:extLst>
      <p:ext uri="{BB962C8B-B14F-4D97-AF65-F5344CB8AC3E}">
        <p14:creationId xmlns:p14="http://schemas.microsoft.com/office/powerpoint/2010/main" val="8192245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tekst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 dirty="0" smtClean="0"/>
              <a:t>Live demo FRONT v/Astri Olsen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400909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tekst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 dirty="0" smtClean="0"/>
              <a:t>Konvertering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157330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tekst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b-NO" dirty="0"/>
              <a:t>Nytt felles kundenummer i felles kunderegister</a:t>
            </a:r>
          </a:p>
          <a:p>
            <a:r>
              <a:rPr lang="nb-NO" dirty="0"/>
              <a:t>Gamle nummer blir </a:t>
            </a:r>
            <a:r>
              <a:rPr lang="nb-NO" dirty="0" err="1"/>
              <a:t>mappet</a:t>
            </a:r>
            <a:r>
              <a:rPr lang="nb-NO" dirty="0"/>
              <a:t> om til nytt kundenummer når følgende er oppfylt</a:t>
            </a:r>
          </a:p>
          <a:p>
            <a:pPr lvl="1"/>
            <a:r>
              <a:rPr lang="nb-NO" dirty="0"/>
              <a:t>Kunden har gyldig person/org. Nr</a:t>
            </a:r>
          </a:p>
          <a:p>
            <a:pPr lvl="1"/>
            <a:r>
              <a:rPr lang="nb-NO" dirty="0"/>
              <a:t>Kunden har hatt transaksjoner siste 3 år</a:t>
            </a:r>
          </a:p>
          <a:p>
            <a:r>
              <a:rPr lang="nb-NO" dirty="0"/>
              <a:t>Dersom punktene over ikke er oppfylt blir kunden opprettet med </a:t>
            </a:r>
            <a:r>
              <a:rPr lang="nb-NO" dirty="0" err="1"/>
              <a:t>ZZ+firma+gammelt</a:t>
            </a:r>
            <a:r>
              <a:rPr lang="nb-NO" dirty="0"/>
              <a:t> kundenummer </a:t>
            </a:r>
          </a:p>
          <a:p>
            <a:pPr lvl="1"/>
            <a:r>
              <a:rPr lang="nb-NO" dirty="0"/>
              <a:t>Disse kundene blir parkert</a:t>
            </a:r>
          </a:p>
          <a:p>
            <a:r>
              <a:rPr lang="nb-NO" dirty="0"/>
              <a:t>Alle tabeller i systemet med blir oppdatert med kundenummer, «søk og erstatt»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2" name="Tittel 1">
            <a:extLst>
              <a:ext uri="{FF2B5EF4-FFF2-40B4-BE49-F238E27FC236}">
                <a16:creationId xmlns="" xmlns:a16="http://schemas.microsoft.com/office/drawing/2014/main" id="{BF611B78-01CD-4D56-92B6-173F086C9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Konvertering </a:t>
            </a:r>
          </a:p>
        </p:txBody>
      </p:sp>
    </p:spTree>
    <p:extLst>
      <p:ext uri="{BB962C8B-B14F-4D97-AF65-F5344CB8AC3E}">
        <p14:creationId xmlns:p14="http://schemas.microsoft.com/office/powerpoint/2010/main" val="34944309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="" xmlns:a16="http://schemas.microsoft.com/office/drawing/2014/main" id="{3C9EE187-7025-4448-B0E1-756E456F6A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b-NO" dirty="0"/>
              <a:t>Kundenummer blir nytt	</a:t>
            </a:r>
          </a:p>
          <a:p>
            <a:pPr lvl="1"/>
            <a:r>
              <a:rPr lang="nb-NO" dirty="0"/>
              <a:t>Dette benyttes både i </a:t>
            </a:r>
            <a:r>
              <a:rPr lang="nb-NO" dirty="0" err="1"/>
              <a:t>eFaktura</a:t>
            </a:r>
            <a:r>
              <a:rPr lang="nb-NO" dirty="0"/>
              <a:t> og Avtalegiro avtalene</a:t>
            </a:r>
          </a:p>
          <a:p>
            <a:r>
              <a:rPr lang="nb-NO" dirty="0"/>
              <a:t>Oppdragsgiver erstatter koststed i KID</a:t>
            </a:r>
          </a:p>
          <a:p>
            <a:pPr lvl="1"/>
            <a:r>
              <a:rPr lang="nb-NO" dirty="0"/>
              <a:t>Dette benyttes i Avtalegiroavtalene</a:t>
            </a:r>
          </a:p>
          <a:p>
            <a:pPr lvl="1"/>
            <a:r>
              <a:rPr lang="nb-NO" dirty="0"/>
              <a:t>Oppdragsgiver er felles på tvers av firma</a:t>
            </a:r>
          </a:p>
          <a:p>
            <a:pPr lvl="1"/>
            <a:r>
              <a:rPr lang="nb-NO" dirty="0"/>
              <a:t>Virksomhet legges også i KID for å kunne identifisere firma</a:t>
            </a:r>
          </a:p>
          <a:p>
            <a:pPr lvl="2"/>
            <a:r>
              <a:rPr lang="nb-NO" dirty="0"/>
              <a:t>Det benyttes 3 siffer på firma </a:t>
            </a:r>
            <a:r>
              <a:rPr lang="nb-NO" dirty="0" err="1"/>
              <a:t>pga</a:t>
            </a:r>
            <a:r>
              <a:rPr lang="nb-NO" dirty="0"/>
              <a:t> bokstaver, UKE = 135</a:t>
            </a:r>
          </a:p>
          <a:p>
            <a:endParaRPr lang="nb-NO" dirty="0"/>
          </a:p>
          <a:p>
            <a:r>
              <a:rPr lang="nb-NO" dirty="0"/>
              <a:t>Tidspunkt for konvertering Avtalegiro er svært viktig, må være etter forfall 						</a:t>
            </a:r>
          </a:p>
        </p:txBody>
      </p:sp>
      <p:sp>
        <p:nvSpPr>
          <p:cNvPr id="2" name="Tittel 1">
            <a:extLst>
              <a:ext uri="{FF2B5EF4-FFF2-40B4-BE49-F238E27FC236}">
                <a16:creationId xmlns="" xmlns:a16="http://schemas.microsoft.com/office/drawing/2014/main" id="{3B3422B1-0661-4B61-BFA5-0E8289272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Konvertering, Avtalegiro og </a:t>
            </a:r>
            <a:r>
              <a:rPr lang="nb-NO" dirty="0" err="1"/>
              <a:t>eFaktura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624943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="" xmlns:a16="http://schemas.microsoft.com/office/drawing/2014/main" id="{252C1603-6C56-40FD-B35D-2D3B6A403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/>
              <a:t>Plan for pilot Bydel Grunerløkka</a:t>
            </a:r>
            <a:endParaRPr lang="nb-NO" dirty="0"/>
          </a:p>
        </p:txBody>
      </p:sp>
      <p:pic>
        <p:nvPicPr>
          <p:cNvPr id="7" name="Bilde 6">
            <a:extLst>
              <a:ext uri="{FF2B5EF4-FFF2-40B4-BE49-F238E27FC236}">
                <a16:creationId xmlns="" xmlns:a16="http://schemas.microsoft.com/office/drawing/2014/main" id="{FF01E6E9-C6AE-4360-A76C-046E5875CC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7205" y="1737360"/>
            <a:ext cx="6203435" cy="4243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4879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tekst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 dirty="0"/>
              <a:t>Konsekvenser for virksomhetene - endringer i integrasjon og oppsett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27627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A3F50F3-73EB-40B2-A222-8C8202ED1B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1812" y="1787863"/>
            <a:ext cx="6843010" cy="4793728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="" xmlns:a16="http://schemas.microsoft.com/office/drawing/2014/main" id="{A5AC3CE8-8AB6-4BEE-8E01-AD4F74679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FRONT – Forsystem – Fakturering</a:t>
            </a:r>
          </a:p>
        </p:txBody>
      </p:sp>
    </p:spTree>
    <p:extLst>
      <p:ext uri="{BB962C8B-B14F-4D97-AF65-F5344CB8AC3E}">
        <p14:creationId xmlns:p14="http://schemas.microsoft.com/office/powerpoint/2010/main" val="10042876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5E89649-0670-4FD2-837D-A83157C025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186" y="1909187"/>
            <a:ext cx="8324145" cy="406958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="" xmlns:a16="http://schemas.microsoft.com/office/drawing/2014/main" id="{9593B494-4B0D-4A09-86D8-23B58449F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Gammel </a:t>
            </a:r>
            <a:r>
              <a:rPr lang="nb-NO" dirty="0" err="1"/>
              <a:t>vs</a:t>
            </a:r>
            <a:r>
              <a:rPr lang="nb-NO" dirty="0"/>
              <a:t> ny løsning (FRONT)</a:t>
            </a:r>
          </a:p>
        </p:txBody>
      </p:sp>
    </p:spTree>
    <p:extLst>
      <p:ext uri="{BB962C8B-B14F-4D97-AF65-F5344CB8AC3E}">
        <p14:creationId xmlns:p14="http://schemas.microsoft.com/office/powerpoint/2010/main" val="42783500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E5084EAF-6618-460D-8313-CB87EA9712A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b-NO" dirty="0"/>
              <a:t>Koststed har relasjon til Oppdragsgiver og brukes til betalingsinnfordring og offentlig rapportering</a:t>
            </a:r>
          </a:p>
          <a:p>
            <a:r>
              <a:rPr lang="nb-NO" dirty="0"/>
              <a:t>Kundenummer er internt nummer i virksomheten og har blitt tildelt av forsystemene</a:t>
            </a:r>
          </a:p>
          <a:p>
            <a:r>
              <a:rPr lang="nb-NO" dirty="0"/>
              <a:t>Fakturamottaker er i bruk som den som skal utføre betalingen på vegne av kunden (bruker).</a:t>
            </a:r>
          </a:p>
          <a:p>
            <a:r>
              <a:rPr lang="nb-NO" dirty="0"/>
              <a:t>Fakturaadressen i UBW med c/o til en slektning eller annen tilfeldig postadresse.</a:t>
            </a:r>
          </a:p>
          <a:p>
            <a:r>
              <a:rPr lang="nb-NO" dirty="0"/>
              <a:t>Nye kunder kommer på CS15 – Import kunder og leverandører</a:t>
            </a:r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950492AD-D97D-43A6-9B19-3D17DBA79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Gammel løsning</a:t>
            </a:r>
          </a:p>
        </p:txBody>
      </p:sp>
    </p:spTree>
    <p:extLst>
      <p:ext uri="{BB962C8B-B14F-4D97-AF65-F5344CB8AC3E}">
        <p14:creationId xmlns:p14="http://schemas.microsoft.com/office/powerpoint/2010/main" val="2619587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tekst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 dirty="0" smtClean="0"/>
              <a:t>Informasjon om prosjektet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59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36618F35-E9CE-42E1-8F7D-EED23D3F63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nb-NO" dirty="0"/>
              <a:t>Alle kunder/brukere med </a:t>
            </a:r>
            <a:r>
              <a:rPr lang="nb-NO" dirty="0" err="1"/>
              <a:t>med</a:t>
            </a:r>
            <a:r>
              <a:rPr lang="nb-NO" dirty="0"/>
              <a:t> p.nr eller midlertidig p.nr registreres med dette og legges i et eget felt (</a:t>
            </a:r>
            <a:r>
              <a:rPr lang="nb-NO" b="1" dirty="0"/>
              <a:t>text3</a:t>
            </a:r>
            <a:r>
              <a:rPr lang="nb-NO" dirty="0"/>
              <a:t>). Felt for </a:t>
            </a:r>
            <a:r>
              <a:rPr lang="nb-NO" dirty="0" err="1"/>
              <a:t>kundenr</a:t>
            </a:r>
            <a:r>
              <a:rPr lang="nb-NO" dirty="0"/>
              <a:t> brukes ikke. Verdi i </a:t>
            </a:r>
            <a:r>
              <a:rPr lang="nb-NO" b="1" dirty="0"/>
              <a:t>text3</a:t>
            </a:r>
            <a:r>
              <a:rPr lang="nb-NO" dirty="0"/>
              <a:t> brukes til å slå opp verdien fra UBW sitt kunderegister lagret i Firma 02. Verdier som ikke finnes i 02 vil ilegges en feilkode og verdien legges i en kø-tabell mot FRONT og verdiene hentes. LG04 oppdaterer så de manglende </a:t>
            </a:r>
            <a:r>
              <a:rPr lang="nb-NO" dirty="0" err="1"/>
              <a:t>kundenr</a:t>
            </a:r>
            <a:r>
              <a:rPr lang="nb-NO" dirty="0"/>
              <a:t> ved neste bestilling.</a:t>
            </a:r>
          </a:p>
          <a:p>
            <a:r>
              <a:rPr lang="nb-NO" dirty="0"/>
              <a:t>Samme operasjon for Fakturamottakere hvor felt </a:t>
            </a:r>
            <a:r>
              <a:rPr lang="nb-NO" b="1" dirty="0"/>
              <a:t>text4</a:t>
            </a:r>
            <a:r>
              <a:rPr lang="nb-NO" dirty="0"/>
              <a:t> benyttes</a:t>
            </a:r>
          </a:p>
          <a:p>
            <a:r>
              <a:rPr lang="nb-NO" dirty="0"/>
              <a:t>CS15 brukes ikke videre.</a:t>
            </a:r>
          </a:p>
          <a:p>
            <a:endParaRPr lang="nb-NO" dirty="0"/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B3599204-CD28-4D76-A923-22FBA11F3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Ny løsning</a:t>
            </a:r>
          </a:p>
        </p:txBody>
      </p:sp>
    </p:spTree>
    <p:extLst>
      <p:ext uri="{BB962C8B-B14F-4D97-AF65-F5344CB8AC3E}">
        <p14:creationId xmlns:p14="http://schemas.microsoft.com/office/powerpoint/2010/main" val="528205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teks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nb-NO" dirty="0"/>
              <a:t>TEXT3 er nytt felt i LG04, verdier er org.nr eller f.nr – helt unntaksvis skal internt </a:t>
            </a:r>
            <a:r>
              <a:rPr lang="nb-NO" dirty="0" err="1"/>
              <a:t>kundenr</a:t>
            </a:r>
            <a:r>
              <a:rPr lang="nb-NO" dirty="0"/>
              <a:t> i UBW registreres. </a:t>
            </a:r>
            <a:r>
              <a:rPr lang="nb-NO" dirty="0" err="1"/>
              <a:t>Kundenr</a:t>
            </a:r>
            <a:r>
              <a:rPr lang="nb-NO" dirty="0"/>
              <a:t> er 7 siffer og starter på 2</a:t>
            </a:r>
          </a:p>
          <a:p>
            <a:r>
              <a:rPr lang="nb-NO" dirty="0"/>
              <a:t>TEXT4 er nytt felt i LG04, verdier er org.nr eller f.nr for fakturamottaker, unntaksvis brukes internt </a:t>
            </a:r>
            <a:r>
              <a:rPr lang="nb-NO" dirty="0" err="1"/>
              <a:t>kundenr</a:t>
            </a:r>
            <a:r>
              <a:rPr lang="nb-NO" dirty="0"/>
              <a:t>, i dette tilfelle fylles også felt for Fakturamottaker i integrasjonen med samme verdi.</a:t>
            </a:r>
          </a:p>
          <a:p>
            <a:r>
              <a:rPr lang="nb-NO" dirty="0"/>
              <a:t>DIM6 – holder kontering for OPPDRAGSGIVER. Inngår i nøkkel for avtalegiro.</a:t>
            </a:r>
          </a:p>
          <a:p>
            <a:endParaRPr lang="nb-NO" dirty="0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Bruk av org.nr og F.nr, kunde og Fakturamottaker</a:t>
            </a:r>
          </a:p>
        </p:txBody>
      </p:sp>
    </p:spTree>
    <p:extLst>
      <p:ext uri="{BB962C8B-B14F-4D97-AF65-F5344CB8AC3E}">
        <p14:creationId xmlns:p14="http://schemas.microsoft.com/office/powerpoint/2010/main" val="28306409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tekst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 dirty="0"/>
              <a:t>Konsekvenser for virksomhetene - endringer i integrasjon og oppsett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279553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A3F50F3-73EB-40B2-A222-8C8202ED1B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1812" y="1787863"/>
            <a:ext cx="6843010" cy="4793728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="" xmlns:a16="http://schemas.microsoft.com/office/drawing/2014/main" id="{A5AC3CE8-8AB6-4BEE-8E01-AD4F74679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FRONT – Forsystem – Fakturering</a:t>
            </a:r>
          </a:p>
        </p:txBody>
      </p:sp>
    </p:spTree>
    <p:extLst>
      <p:ext uri="{BB962C8B-B14F-4D97-AF65-F5344CB8AC3E}">
        <p14:creationId xmlns:p14="http://schemas.microsoft.com/office/powerpoint/2010/main" val="8539309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5E89649-0670-4FD2-837D-A83157C025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186" y="1909187"/>
            <a:ext cx="8324145" cy="406958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="" xmlns:a16="http://schemas.microsoft.com/office/drawing/2014/main" id="{9593B494-4B0D-4A09-86D8-23B58449F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Gammel </a:t>
            </a:r>
            <a:r>
              <a:rPr lang="nb-NO" dirty="0" err="1"/>
              <a:t>vs</a:t>
            </a:r>
            <a:r>
              <a:rPr lang="nb-NO" dirty="0"/>
              <a:t> ny løsning (FRONT)</a:t>
            </a:r>
          </a:p>
        </p:txBody>
      </p:sp>
    </p:spTree>
    <p:extLst>
      <p:ext uri="{BB962C8B-B14F-4D97-AF65-F5344CB8AC3E}">
        <p14:creationId xmlns:p14="http://schemas.microsoft.com/office/powerpoint/2010/main" val="6920037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E5084EAF-6618-460D-8313-CB87EA9712A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b-NO" dirty="0"/>
              <a:t>Koststed har relasjon til Oppdragsgiver og brukes til betalingsinnfordring og offentlig rapportering</a:t>
            </a:r>
          </a:p>
          <a:p>
            <a:r>
              <a:rPr lang="nb-NO" dirty="0"/>
              <a:t>Kundenummer er internt nummer i virksomheten og har blitt tildelt av forsystemene</a:t>
            </a:r>
          </a:p>
          <a:p>
            <a:r>
              <a:rPr lang="nb-NO" dirty="0"/>
              <a:t>Fakturamottaker er i bruk som den som skal utføre betalingen på vegne av kunden (bruker).</a:t>
            </a:r>
          </a:p>
          <a:p>
            <a:r>
              <a:rPr lang="nb-NO" dirty="0"/>
              <a:t>Fakturaadressen i UBW med c/o til en slektning eller annen tilfeldig postadresse.</a:t>
            </a:r>
          </a:p>
          <a:p>
            <a:r>
              <a:rPr lang="nb-NO" dirty="0"/>
              <a:t>Nye kunder kommer på CS15 – Import kunder og leverandører</a:t>
            </a:r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950492AD-D97D-43A6-9B19-3D17DBA79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Gammel løsning</a:t>
            </a:r>
          </a:p>
        </p:txBody>
      </p:sp>
    </p:spTree>
    <p:extLst>
      <p:ext uri="{BB962C8B-B14F-4D97-AF65-F5344CB8AC3E}">
        <p14:creationId xmlns:p14="http://schemas.microsoft.com/office/powerpoint/2010/main" val="8564601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36618F35-E9CE-42E1-8F7D-EED23D3F63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nb-NO" dirty="0"/>
              <a:t>Alle kunder/brukere med </a:t>
            </a:r>
            <a:r>
              <a:rPr lang="nb-NO" dirty="0" err="1"/>
              <a:t>med</a:t>
            </a:r>
            <a:r>
              <a:rPr lang="nb-NO" dirty="0"/>
              <a:t> p.nr eller midlertidig p.nr registreres med dette og legges i et eget felt (</a:t>
            </a:r>
            <a:r>
              <a:rPr lang="nb-NO" b="1" dirty="0"/>
              <a:t>text3</a:t>
            </a:r>
            <a:r>
              <a:rPr lang="nb-NO" dirty="0"/>
              <a:t>). Felt for </a:t>
            </a:r>
            <a:r>
              <a:rPr lang="nb-NO" dirty="0" err="1"/>
              <a:t>kundenr</a:t>
            </a:r>
            <a:r>
              <a:rPr lang="nb-NO" dirty="0"/>
              <a:t> brukes ikke. Verdi i </a:t>
            </a:r>
            <a:r>
              <a:rPr lang="nb-NO" b="1" dirty="0"/>
              <a:t>text3</a:t>
            </a:r>
            <a:r>
              <a:rPr lang="nb-NO" dirty="0"/>
              <a:t> brukes til å slå opp verdien fra UBW sitt kunderegister lagret i Firma 02. Verdier som ikke finnes i 02 vil ilegges en feilkode og verdien legges i en kø-tabell mot FRONT og verdiene hentes. LG04 oppdaterer så de manglende </a:t>
            </a:r>
            <a:r>
              <a:rPr lang="nb-NO" dirty="0" err="1"/>
              <a:t>kundenr</a:t>
            </a:r>
            <a:r>
              <a:rPr lang="nb-NO" dirty="0"/>
              <a:t> ved neste bestilling.</a:t>
            </a:r>
          </a:p>
          <a:p>
            <a:r>
              <a:rPr lang="nb-NO" dirty="0"/>
              <a:t>Samme operasjon for Fakturamottakere hvor felt </a:t>
            </a:r>
            <a:r>
              <a:rPr lang="nb-NO" b="1" dirty="0"/>
              <a:t>text4</a:t>
            </a:r>
            <a:r>
              <a:rPr lang="nb-NO" dirty="0"/>
              <a:t> benyttes</a:t>
            </a:r>
          </a:p>
          <a:p>
            <a:r>
              <a:rPr lang="nb-NO" dirty="0"/>
              <a:t>CS15 brukes ikke videre.</a:t>
            </a:r>
          </a:p>
          <a:p>
            <a:endParaRPr lang="nb-NO" dirty="0"/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B3599204-CD28-4D76-A923-22FBA11F3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Ny løsning</a:t>
            </a:r>
          </a:p>
        </p:txBody>
      </p:sp>
    </p:spTree>
    <p:extLst>
      <p:ext uri="{BB962C8B-B14F-4D97-AF65-F5344CB8AC3E}">
        <p14:creationId xmlns:p14="http://schemas.microsoft.com/office/powerpoint/2010/main" val="30028660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teks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nb-NO" dirty="0"/>
              <a:t>TEXT3 er nytt felt i LG04, verdier er org.nr eller f.nr – helt unntaksvis skal internt </a:t>
            </a:r>
            <a:r>
              <a:rPr lang="nb-NO" dirty="0" err="1"/>
              <a:t>kundenr</a:t>
            </a:r>
            <a:r>
              <a:rPr lang="nb-NO" dirty="0"/>
              <a:t> i UBW registreres. </a:t>
            </a:r>
            <a:r>
              <a:rPr lang="nb-NO" dirty="0" err="1"/>
              <a:t>Kundenr</a:t>
            </a:r>
            <a:r>
              <a:rPr lang="nb-NO" dirty="0"/>
              <a:t> er 7 siffer og starter på 2</a:t>
            </a:r>
          </a:p>
          <a:p>
            <a:r>
              <a:rPr lang="nb-NO" dirty="0"/>
              <a:t>TEXT4 er nytt felt i LG04, verdier er org.nr eller f.nr for fakturamottaker, unntaksvis brukes internt </a:t>
            </a:r>
            <a:r>
              <a:rPr lang="nb-NO" dirty="0" err="1"/>
              <a:t>kundenr</a:t>
            </a:r>
            <a:r>
              <a:rPr lang="nb-NO" dirty="0"/>
              <a:t>, i dette tilfelle fylles også felt for Fakturamottaker i integrasjonen med samme verdi.</a:t>
            </a:r>
          </a:p>
          <a:p>
            <a:r>
              <a:rPr lang="nb-NO" dirty="0"/>
              <a:t>DIM6 – holder kontering for OPPDRAGSGIVER. Inngår i nøkkel for avtalegiro.</a:t>
            </a:r>
          </a:p>
          <a:p>
            <a:endParaRPr lang="nb-NO" dirty="0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Bruk av org.nr og F.nr, kunde og Fakturamottaker</a:t>
            </a:r>
          </a:p>
        </p:txBody>
      </p:sp>
    </p:spTree>
    <p:extLst>
      <p:ext uri="{BB962C8B-B14F-4D97-AF65-F5344CB8AC3E}">
        <p14:creationId xmlns:p14="http://schemas.microsoft.com/office/powerpoint/2010/main" val="29356821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B0D7914E-5645-41AF-8F4D-D674B899A0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/>
              <a:t>Sektorinndelingen i Oslo kommune har </a:t>
            </a:r>
            <a:r>
              <a:rPr lang="nb-NO" dirty="0" err="1"/>
              <a:t>ike</a:t>
            </a:r>
            <a:r>
              <a:rPr lang="nb-NO" dirty="0"/>
              <a:t> understøttet behovene for data til rapportering og revitaliseres i ny løsning. Kunder påføres kundegruppe etter kategorier knyttet til organisasjonsnummer. Dette medfører behov for å åpne reskontrokonti i noen virksomheter.</a:t>
            </a:r>
          </a:p>
          <a:p>
            <a:r>
              <a:rPr lang="nb-NO" dirty="0"/>
              <a:t>Purrekoder</a:t>
            </a:r>
            <a:r>
              <a:rPr lang="nb-NO"/>
              <a:t>/inkassokoder </a:t>
            </a:r>
            <a:r>
              <a:rPr lang="nb-NO" dirty="0"/>
              <a:t>må standardiseres for å understøtte </a:t>
            </a:r>
            <a:r>
              <a:rPr lang="nb-NO"/>
              <a:t>felles bruk. </a:t>
            </a:r>
            <a:endParaRPr lang="nb-NO" dirty="0"/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301A6411-43C7-449B-8815-017C7245F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Sektor og purrekoder</a:t>
            </a:r>
          </a:p>
        </p:txBody>
      </p:sp>
    </p:spTree>
    <p:extLst>
      <p:ext uri="{BB962C8B-B14F-4D97-AF65-F5344CB8AC3E}">
        <p14:creationId xmlns:p14="http://schemas.microsoft.com/office/powerpoint/2010/main" val="16924958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9D840E1F-FDEA-487B-92C8-89206E0D63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190750"/>
            <a:ext cx="10515600" cy="3325795"/>
          </a:xfrm>
        </p:spPr>
        <p:txBody>
          <a:bodyPr>
            <a:normAutofit fontScale="77500" lnSpcReduction="20000"/>
          </a:bodyPr>
          <a:lstStyle/>
          <a:p>
            <a:r>
              <a:rPr lang="nb-NO" dirty="0"/>
              <a:t>LG04 – Import av salgsordre bestilles for opplasting til tabell i UBW</a:t>
            </a:r>
          </a:p>
          <a:p>
            <a:r>
              <a:rPr lang="nb-NO" dirty="0"/>
              <a:t>Virksomheten avstemmer importgrunnlaget</a:t>
            </a:r>
          </a:p>
          <a:p>
            <a:r>
              <a:rPr lang="nb-NO" dirty="0"/>
              <a:t>LG04 – Import salgsordre bestilles for påføring av UBW interne </a:t>
            </a:r>
            <a:r>
              <a:rPr lang="nb-NO" dirty="0" err="1"/>
              <a:t>kundenr</a:t>
            </a:r>
            <a:endParaRPr lang="nb-NO" dirty="0"/>
          </a:p>
          <a:p>
            <a:pPr lvl="1"/>
            <a:r>
              <a:rPr lang="nb-NO" dirty="0"/>
              <a:t>Fødselsnummer eller D-nummer brukes for personer</a:t>
            </a:r>
          </a:p>
          <a:p>
            <a:pPr lvl="1"/>
            <a:r>
              <a:rPr lang="nb-NO" dirty="0"/>
              <a:t>Organisasjonsnummer eller organisasjonsleddnummer brukes for virksomheter</a:t>
            </a:r>
          </a:p>
          <a:p>
            <a:r>
              <a:rPr lang="nb-NO" dirty="0"/>
              <a:t>Ny LG04 bestilles for verdier i importen som ikke finnes i FRONT men som eksisterer i de offentlige registre.</a:t>
            </a:r>
          </a:p>
          <a:p>
            <a:r>
              <a:rPr lang="nb-NO" dirty="0"/>
              <a:t>Privatpersoner som ikke har norsk tilhørighet men som skal ha faktura må opprettes manuelt i en avviksprosedyre i FRONT. Kundenummer i UBW brukes i forsystemer (kun fakturamottakere). Verdi legges i felt for Fakturamottaker og text4</a:t>
            </a:r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36B46E0D-116E-467A-A9A8-63A82B7A6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Kjøremønster for import</a:t>
            </a:r>
          </a:p>
        </p:txBody>
      </p:sp>
    </p:spTree>
    <p:extLst>
      <p:ext uri="{BB962C8B-B14F-4D97-AF65-F5344CB8AC3E}">
        <p14:creationId xmlns:p14="http://schemas.microsoft.com/office/powerpoint/2010/main" val="3282094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ssholder for innhold 14"/>
          <p:cNvSpPr>
            <a:spLocks noGrp="1"/>
          </p:cNvSpPr>
          <p:nvPr>
            <p:ph sz="half" idx="2"/>
          </p:nvPr>
        </p:nvSpPr>
        <p:spPr>
          <a:xfrm>
            <a:off x="839788" y="2138644"/>
            <a:ext cx="4963604" cy="4597436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nb-NO" sz="7200" dirty="0"/>
              <a:t>Kundenummer er ikke unikt på tvers av registrene </a:t>
            </a:r>
          </a:p>
          <a:p>
            <a:pPr lvl="1">
              <a:lnSpc>
                <a:spcPct val="120000"/>
              </a:lnSpc>
            </a:pPr>
            <a:r>
              <a:rPr lang="nb-NO" sz="4400" dirty="0"/>
              <a:t>Medfører duplikater i registrene som gjør det umulig å sammenstille kundereskontro både på tvers av kommunen og innenfor den enkelte </a:t>
            </a:r>
            <a:r>
              <a:rPr lang="nb-NO" sz="4400" dirty="0" smtClean="0"/>
              <a:t>virksomhet</a:t>
            </a:r>
            <a:endParaRPr lang="nb-NO" sz="4400" dirty="0"/>
          </a:p>
          <a:p>
            <a:pPr lvl="1">
              <a:lnSpc>
                <a:spcPct val="120000"/>
              </a:lnSpc>
            </a:pPr>
            <a:r>
              <a:rPr lang="nb-NO" sz="4400" dirty="0"/>
              <a:t>Dårlig grunnlag for rapporter og oppfølging av kundefordringer, som medfører tap av </a:t>
            </a:r>
            <a:r>
              <a:rPr lang="nb-NO" sz="4400" dirty="0" smtClean="0"/>
              <a:t>krav</a:t>
            </a:r>
            <a:endParaRPr lang="nb-NO" sz="4400" dirty="0"/>
          </a:p>
          <a:p>
            <a:pPr lvl="1">
              <a:lnSpc>
                <a:spcPct val="120000"/>
              </a:lnSpc>
            </a:pPr>
            <a:r>
              <a:rPr lang="nb-NO" sz="4400" dirty="0"/>
              <a:t>Kommunens kunder må forholde seg til flere kundenummer – oppleves som rotete og uprofesjonelt i kommunikasjonen med kommunen </a:t>
            </a:r>
          </a:p>
          <a:p>
            <a:pPr>
              <a:lnSpc>
                <a:spcPct val="120000"/>
              </a:lnSpc>
            </a:pPr>
            <a:r>
              <a:rPr lang="nb-NO" sz="7200" dirty="0"/>
              <a:t>Ineffektive forvaltningsprosesser – samme informasjon forvaltes i flere registre/virksomheter </a:t>
            </a:r>
          </a:p>
          <a:p>
            <a:pPr lvl="1">
              <a:lnSpc>
                <a:spcPct val="120000"/>
              </a:lnSpc>
            </a:pPr>
            <a:r>
              <a:rPr lang="nb-NO" sz="4400" dirty="0"/>
              <a:t>Unødvendig mye registrering i diverse systemer. Samme kunde blir oppført flere ganger med forskjellig kundenummer og samme </a:t>
            </a:r>
            <a:r>
              <a:rPr lang="nb-NO" sz="4400" dirty="0" smtClean="0"/>
              <a:t>informasjon</a:t>
            </a:r>
            <a:endParaRPr lang="nb-NO" sz="4400" dirty="0"/>
          </a:p>
          <a:p>
            <a:pPr lvl="1">
              <a:lnSpc>
                <a:spcPct val="120000"/>
              </a:lnSpc>
            </a:pPr>
            <a:r>
              <a:rPr lang="nb-NO" sz="4400" dirty="0"/>
              <a:t>Fagsystemene deler ikke </a:t>
            </a:r>
            <a:r>
              <a:rPr lang="nb-NO" sz="4400" dirty="0" smtClean="0"/>
              <a:t>informasjon </a:t>
            </a:r>
            <a:endParaRPr lang="nb-NO" sz="4400" dirty="0"/>
          </a:p>
          <a:p>
            <a:pPr>
              <a:lnSpc>
                <a:spcPct val="120000"/>
              </a:lnSpc>
            </a:pPr>
            <a:r>
              <a:rPr lang="nb-NO" sz="7200" dirty="0"/>
              <a:t>Dårlig kvalitet </a:t>
            </a:r>
          </a:p>
          <a:p>
            <a:pPr lvl="1">
              <a:lnSpc>
                <a:spcPct val="120000"/>
              </a:lnSpc>
            </a:pPr>
            <a:r>
              <a:rPr lang="nb-NO" sz="4400" dirty="0"/>
              <a:t>Ingen felles prosess for vask og vedlikehold av </a:t>
            </a:r>
            <a:r>
              <a:rPr lang="nb-NO" sz="4400" dirty="0" smtClean="0"/>
              <a:t>registeret </a:t>
            </a:r>
            <a:endParaRPr lang="nb-NO" sz="4400" dirty="0"/>
          </a:p>
          <a:p>
            <a:pPr lvl="1">
              <a:lnSpc>
                <a:spcPct val="120000"/>
              </a:lnSpc>
            </a:pPr>
            <a:r>
              <a:rPr lang="nb-NO" sz="4400" dirty="0"/>
              <a:t>Tap av kvalitet og økt tidsbruk på grunn av feil i </a:t>
            </a:r>
            <a:r>
              <a:rPr lang="nb-NO" sz="4400" dirty="0" smtClean="0"/>
              <a:t>registrene</a:t>
            </a:r>
            <a:endParaRPr lang="nb-NO" sz="2400" dirty="0"/>
          </a:p>
          <a:p>
            <a:endParaRPr lang="nb-NO" dirty="0"/>
          </a:p>
        </p:txBody>
      </p:sp>
      <p:sp>
        <p:nvSpPr>
          <p:cNvPr id="14" name="Plassholder for tekst 1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Bakgrunn</a:t>
            </a:r>
          </a:p>
        </p:txBody>
      </p:sp>
      <p:pic>
        <p:nvPicPr>
          <p:cNvPr id="25" name="Bild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872" y="3089620"/>
            <a:ext cx="4608975" cy="2591025"/>
          </a:xfrm>
          <a:prstGeom prst="rect">
            <a:avLst/>
          </a:prstGeom>
        </p:spPr>
      </p:pic>
      <p:sp>
        <p:nvSpPr>
          <p:cNvPr id="26" name="Plassholder for tekst 13"/>
          <p:cNvSpPr txBox="1">
            <a:spLocks/>
          </p:cNvSpPr>
          <p:nvPr/>
        </p:nvSpPr>
        <p:spPr>
          <a:xfrm>
            <a:off x="7088188" y="1302540"/>
            <a:ext cx="4492233" cy="8239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 smtClean="0"/>
              <a:t>Dagens løsning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0416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0D273919-8FC0-47D2-93D9-BB7CF8675E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nb-NO" dirty="0"/>
              <a:t>Start så tidlig som mulig med å involvere leverandører, TTT (ting tar tid)</a:t>
            </a:r>
          </a:p>
          <a:p>
            <a:r>
              <a:rPr lang="nb-NO" dirty="0"/>
              <a:t>UKE/HEL har samarbeid rundt </a:t>
            </a:r>
            <a:r>
              <a:rPr lang="nb-NO" dirty="0" err="1"/>
              <a:t>Gerica</a:t>
            </a:r>
            <a:r>
              <a:rPr lang="nb-NO" dirty="0"/>
              <a:t> og IST</a:t>
            </a:r>
          </a:p>
          <a:p>
            <a:r>
              <a:rPr lang="nb-NO" dirty="0"/>
              <a:t>Virksomhetene har ansvar for å melde bruk av eksterne systemer til UKE. Oversikt over kjente systemer ligger på FRONT sin startside på intranettet</a:t>
            </a:r>
          </a:p>
          <a:p>
            <a:r>
              <a:rPr lang="nb-NO" dirty="0"/>
              <a:t>Prosjektet hjelper til med veiledning mot leverandørene men virksomheten eier egne prosjekter og budsjettkostnader</a:t>
            </a:r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A8DE712B-5889-44A3-8E16-68ABA2DD8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Utvikling av integrasjoner</a:t>
            </a:r>
          </a:p>
        </p:txBody>
      </p:sp>
    </p:spTree>
    <p:extLst>
      <p:ext uri="{BB962C8B-B14F-4D97-AF65-F5344CB8AC3E}">
        <p14:creationId xmlns:p14="http://schemas.microsoft.com/office/powerpoint/2010/main" val="176835954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C1F37A0-09AE-4053-9C64-E44CB93884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426" y="1819275"/>
            <a:ext cx="9183786" cy="4517721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="" xmlns:a16="http://schemas.microsoft.com/office/drawing/2014/main" id="{1E5CC504-97B8-4EFE-BA95-25728E2DE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Fase 2 – Forsystemer i dialog med FRONT</a:t>
            </a:r>
          </a:p>
        </p:txBody>
      </p:sp>
    </p:spTree>
    <p:extLst>
      <p:ext uri="{BB962C8B-B14F-4D97-AF65-F5344CB8AC3E}">
        <p14:creationId xmlns:p14="http://schemas.microsoft.com/office/powerpoint/2010/main" val="76757317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tekst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 dirty="0"/>
              <a:t>Sikkerhet/GDPR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9634031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 dirty="0"/>
              <a:t>Informasjon om intranettside - med tilgang til innføringshåndbok og brukerdokumentasjon FRONT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9462877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 dirty="0"/>
              <a:t>Erfaringer med bruk av Felles kunderegister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25946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ekst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b-NO" dirty="0"/>
              <a:t>Etablere et felles register for all kundeinformasjon i Oslo kommune</a:t>
            </a:r>
          </a:p>
          <a:p>
            <a:r>
              <a:rPr lang="nb-NO" dirty="0"/>
              <a:t>Legge til rette for at fagsystem som benytter kundedata skal kunne integrere seg mot registeret </a:t>
            </a:r>
          </a:p>
          <a:p>
            <a:r>
              <a:rPr lang="nb-NO" dirty="0"/>
              <a:t>Registrering av kundeinformasjon skal skje digitalt og vedlikehold skal automatiseres</a:t>
            </a:r>
          </a:p>
          <a:p>
            <a:r>
              <a:rPr lang="nb-NO" dirty="0"/>
              <a:t>Etablere løsninger som sikrer høy datakvalitet</a:t>
            </a:r>
          </a:p>
          <a:p>
            <a:r>
              <a:rPr lang="nb-NO" dirty="0"/>
              <a:t>Imøtekomme krav i henhold til GDPR</a:t>
            </a:r>
          </a:p>
          <a:p>
            <a:r>
              <a:rPr lang="nb-NO" dirty="0"/>
              <a:t>Migreringsløsningen skal sikre en mest mulig smidig overgang som ikke påvirker negativt for sluttbruker og kunder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5" name="Tit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Prosjektmål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9525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/>
              <a:t>Prosjektet skal kun tilrettelegge for at andre fagsystem skal kunne etablere en enveis integrasjon mot kunderegisteret</a:t>
            </a:r>
          </a:p>
          <a:p>
            <a:r>
              <a:rPr lang="nb-NO" dirty="0"/>
              <a:t>Prosjektet skal kun foreta opplæring av virksomhetenes superbrukere (sentrale brukere)</a:t>
            </a:r>
          </a:p>
          <a:p>
            <a:r>
              <a:rPr lang="nb-NO" dirty="0"/>
              <a:t>Virksomheter med behov for spesielle løsninger som ikke er forenlig med felles register kan vurderes holdt utenom</a:t>
            </a:r>
          </a:p>
          <a:p>
            <a:r>
              <a:rPr lang="nb-NO" dirty="0"/>
              <a:t>Utvikling som må skje i forsystem er ikke prosjektets ansvar</a:t>
            </a:r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Avgrensninger</a:t>
            </a:r>
          </a:p>
        </p:txBody>
      </p:sp>
    </p:spTree>
    <p:extLst>
      <p:ext uri="{BB962C8B-B14F-4D97-AF65-F5344CB8AC3E}">
        <p14:creationId xmlns:p14="http://schemas.microsoft.com/office/powerpoint/2010/main" val="124332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55000" lnSpcReduction="20000"/>
          </a:bodyPr>
          <a:lstStyle/>
          <a:p>
            <a:r>
              <a:rPr lang="nb-NO" b="1" dirty="0" smtClean="0"/>
              <a:t>Byrådsavdeling </a:t>
            </a:r>
            <a:r>
              <a:rPr lang="nb-NO" b="1" dirty="0"/>
              <a:t>for finans (FIN)</a:t>
            </a:r>
          </a:p>
          <a:p>
            <a:pPr lvl="1"/>
            <a:r>
              <a:rPr lang="nb-NO" dirty="0"/>
              <a:t>Prosjekteier med overordnet ansvar for </a:t>
            </a:r>
            <a:r>
              <a:rPr lang="nb-NO" dirty="0" smtClean="0"/>
              <a:t>løsningen</a:t>
            </a:r>
            <a:endParaRPr lang="nb-NO" dirty="0"/>
          </a:p>
          <a:p>
            <a:pPr lvl="1"/>
            <a:r>
              <a:rPr lang="nb-NO" dirty="0"/>
              <a:t>Sikre nødvendig forankring i </a:t>
            </a:r>
            <a:r>
              <a:rPr lang="nb-NO" dirty="0" smtClean="0"/>
              <a:t>Oslo kommune</a:t>
            </a:r>
          </a:p>
          <a:p>
            <a:r>
              <a:rPr lang="nb-NO" b="1" dirty="0" smtClean="0"/>
              <a:t>Utviklings- og kompetanseetaten (UKE)</a:t>
            </a:r>
          </a:p>
          <a:p>
            <a:pPr lvl="1"/>
            <a:r>
              <a:rPr lang="nb-NO" dirty="0" smtClean="0"/>
              <a:t>Inneha prosjektledelsen med ansvar for realisering av løsning og sikre fremdrift i henhold til besluttet plan</a:t>
            </a:r>
          </a:p>
          <a:p>
            <a:pPr lvl="1"/>
            <a:r>
              <a:rPr lang="nb-NO" dirty="0" smtClean="0"/>
              <a:t>Levere faglig bistand til prosjektet</a:t>
            </a:r>
          </a:p>
          <a:p>
            <a:r>
              <a:rPr lang="nb-NO" b="1" dirty="0"/>
              <a:t>L</a:t>
            </a:r>
            <a:r>
              <a:rPr lang="nb-NO" b="1" dirty="0" smtClean="0"/>
              <a:t>everandør ITAS - </a:t>
            </a:r>
            <a:r>
              <a:rPr lang="nb-NO" b="1" dirty="0" err="1" smtClean="0"/>
              <a:t>Netcompany</a:t>
            </a:r>
            <a:endParaRPr lang="nb-NO" b="1" dirty="0"/>
          </a:p>
          <a:p>
            <a:pPr lvl="1"/>
            <a:r>
              <a:rPr lang="nb-NO" dirty="0"/>
              <a:t>Levere løsning i ITAS iht. kontrakt og endringsordre godkjent av prosjektledelsen</a:t>
            </a:r>
          </a:p>
          <a:p>
            <a:r>
              <a:rPr lang="nb-NO" b="1" dirty="0" err="1"/>
              <a:t>Evry</a:t>
            </a:r>
            <a:endParaRPr lang="nb-NO" b="1" dirty="0"/>
          </a:p>
          <a:p>
            <a:pPr lvl="1"/>
            <a:r>
              <a:rPr lang="nb-NO" dirty="0" err="1"/>
              <a:t>Vedlikeholdsleverandør</a:t>
            </a:r>
            <a:r>
              <a:rPr lang="nb-NO" dirty="0"/>
              <a:t> med ansvar for standardfunksjonalitet fungerer </a:t>
            </a:r>
          </a:p>
          <a:p>
            <a:pPr lvl="1"/>
            <a:r>
              <a:rPr lang="nb-NO" dirty="0"/>
              <a:t>Leverer konsulentbistand til prosjektet</a:t>
            </a:r>
          </a:p>
          <a:p>
            <a:r>
              <a:rPr lang="nb-NO" b="1" dirty="0"/>
              <a:t>Virksomhetene</a:t>
            </a:r>
          </a:p>
          <a:p>
            <a:pPr lvl="1"/>
            <a:r>
              <a:rPr lang="nb-NO" dirty="0"/>
              <a:t>Virksomhetene må etablere mottaksprosjekt som skal motta leveranser fra prosjektet og være ansvarlig for implementering av endringene i egen virksomhet. Mottaksprosjektene må dimensjoneres ut fra virksomhetens størrelse og kompleksitet.  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Aktører i prosjektet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4705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tel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Gevinster</a:t>
            </a:r>
            <a:br>
              <a:rPr lang="nb-NO" dirty="0"/>
            </a:br>
            <a:endParaRPr lang="nb-NO" dirty="0"/>
          </a:p>
        </p:txBody>
      </p:sp>
      <p:sp>
        <p:nvSpPr>
          <p:cNvPr id="10" name="Plassholder for innhold 9"/>
          <p:cNvSpPr>
            <a:spLocks noGrp="1" noChangeAspect="1"/>
          </p:cNvSpPr>
          <p:nvPr>
            <p:ph sz="half" idx="4294967295"/>
          </p:nvPr>
        </p:nvSpPr>
        <p:spPr>
          <a:xfrm>
            <a:off x="8186929" y="4459604"/>
            <a:ext cx="2397125" cy="960695"/>
          </a:xfr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nb-NO" sz="800" dirty="0" smtClean="0">
                <a:solidFill>
                  <a:schemeClr val="tx1"/>
                </a:solidFill>
                <a:ea typeface="Calibri"/>
                <a:cs typeface="Times New Roman"/>
              </a:rPr>
              <a:t>Fjerne </a:t>
            </a:r>
            <a:r>
              <a:rPr lang="nb-NO" sz="800" dirty="0">
                <a:solidFill>
                  <a:schemeClr val="tx1"/>
                </a:solidFill>
                <a:ea typeface="Calibri"/>
                <a:cs typeface="Times New Roman"/>
              </a:rPr>
              <a:t>duplikater, både på tvers av kommunen og innenfor virksomheter. </a:t>
            </a:r>
            <a:endParaRPr lang="nb-NO" sz="800" dirty="0" smtClean="0">
              <a:solidFill>
                <a:schemeClr val="tx1"/>
              </a:solidFill>
              <a:ea typeface="Calibri"/>
              <a:cs typeface="Times New Roman"/>
            </a:endParaRPr>
          </a:p>
          <a:p>
            <a:pPr>
              <a:spcBef>
                <a:spcPts val="0"/>
              </a:spcBef>
            </a:pPr>
            <a:r>
              <a:rPr lang="nb-NO" sz="800" dirty="0" smtClean="0">
                <a:solidFill>
                  <a:schemeClr val="tx1"/>
                </a:solidFill>
                <a:ea typeface="Calibri"/>
                <a:cs typeface="Times New Roman"/>
              </a:rPr>
              <a:t>Gjøre </a:t>
            </a:r>
            <a:r>
              <a:rPr lang="nb-NO" sz="800" dirty="0">
                <a:solidFill>
                  <a:schemeClr val="tx1"/>
                </a:solidFill>
                <a:ea typeface="Calibri"/>
                <a:cs typeface="Times New Roman"/>
              </a:rPr>
              <a:t>det mulig å sammenstille kundereskontro på tvers av Oslo kommune, noe som vil gjøre det </a:t>
            </a:r>
            <a:r>
              <a:rPr lang="nb-NO" sz="800" dirty="0" smtClean="0">
                <a:solidFill>
                  <a:schemeClr val="tx1"/>
                </a:solidFill>
                <a:ea typeface="Calibri"/>
                <a:cs typeface="Times New Roman"/>
              </a:rPr>
              <a:t>mulig </a:t>
            </a:r>
            <a:r>
              <a:rPr lang="nb-NO" sz="800" dirty="0">
                <a:solidFill>
                  <a:schemeClr val="tx1"/>
                </a:solidFill>
                <a:ea typeface="Calibri"/>
                <a:cs typeface="Times New Roman"/>
              </a:rPr>
              <a:t>å presentere innbyggerreskontro på «Min side».</a:t>
            </a:r>
          </a:p>
          <a:p>
            <a:pPr lvl="1"/>
            <a:endParaRPr lang="nb-NO" dirty="0"/>
          </a:p>
        </p:txBody>
      </p:sp>
      <p:sp>
        <p:nvSpPr>
          <p:cNvPr id="13" name="Plassholder for innhold 9"/>
          <p:cNvSpPr txBox="1">
            <a:spLocks noChangeAspect="1"/>
          </p:cNvSpPr>
          <p:nvPr/>
        </p:nvSpPr>
        <p:spPr>
          <a:xfrm>
            <a:off x="8186866" y="2627853"/>
            <a:ext cx="2397188" cy="96069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nb-NO" sz="800" b="1" dirty="0" smtClean="0">
                <a:ea typeface="Calibri"/>
                <a:cs typeface="Times New Roman"/>
              </a:rPr>
              <a:t>Ingen lokal forvaltning av kunderegisteret utover å melde inn nye kunder. </a:t>
            </a:r>
          </a:p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nb-NO" sz="800" b="1" dirty="0" smtClean="0">
                <a:ea typeface="Calibri"/>
                <a:cs typeface="Times New Roman"/>
              </a:rPr>
              <a:t>Vedlikehold av opplysninger skjer ved vasking mot offentlige registre. </a:t>
            </a:r>
          </a:p>
          <a:p>
            <a:pPr lvl="1"/>
            <a:endParaRPr lang="nb-NO" dirty="0"/>
          </a:p>
        </p:txBody>
      </p:sp>
      <p:sp>
        <p:nvSpPr>
          <p:cNvPr id="15" name="Plassholder for innhold 9"/>
          <p:cNvSpPr txBox="1">
            <a:spLocks noChangeAspect="1"/>
          </p:cNvSpPr>
          <p:nvPr/>
        </p:nvSpPr>
        <p:spPr>
          <a:xfrm>
            <a:off x="3308669" y="4459604"/>
            <a:ext cx="2397188" cy="96069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nb-NO" sz="700" b="1" dirty="0" smtClean="0">
                <a:solidFill>
                  <a:schemeClr val="tx1"/>
                </a:solidFill>
                <a:ea typeface="Calibri"/>
                <a:cs typeface="Times New Roman"/>
              </a:rPr>
              <a:t>Kun én reskontro å følge opp per kunde (per virksomhet) gjør prosessen mer oversiktlig.</a:t>
            </a:r>
          </a:p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nb-NO" sz="700" b="1" dirty="0" smtClean="0">
                <a:solidFill>
                  <a:schemeClr val="tx1"/>
                </a:solidFill>
                <a:ea typeface="Calibri"/>
                <a:cs typeface="Times New Roman"/>
              </a:rPr>
              <a:t> Kunden kan selv ta ut betalingsstatus og faktura på </a:t>
            </a:r>
            <a:r>
              <a:rPr lang="nb-NO" sz="700" b="1" dirty="0" err="1" smtClean="0">
                <a:solidFill>
                  <a:schemeClr val="tx1"/>
                </a:solidFill>
                <a:ea typeface="Calibri"/>
                <a:cs typeface="Times New Roman"/>
              </a:rPr>
              <a:t>MinSide</a:t>
            </a:r>
            <a:r>
              <a:rPr lang="nb-NO" sz="700" b="1" dirty="0" smtClean="0">
                <a:solidFill>
                  <a:schemeClr val="tx1"/>
                </a:solidFill>
                <a:ea typeface="Calibri"/>
                <a:cs typeface="Times New Roman"/>
              </a:rPr>
              <a:t>. </a:t>
            </a:r>
          </a:p>
          <a:p>
            <a:pPr marL="0" indent="0">
              <a:lnSpc>
                <a:spcPct val="115000"/>
              </a:lnSpc>
              <a:buNone/>
            </a:pPr>
            <a:endParaRPr lang="nb-NO" sz="700" dirty="0" smtClean="0">
              <a:solidFill>
                <a:schemeClr val="tx1"/>
              </a:solidFill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buNone/>
            </a:pPr>
            <a:endParaRPr lang="nb-NO" sz="1100" dirty="0" smtClean="0">
              <a:solidFill>
                <a:schemeClr val="tx1"/>
              </a:solidFill>
              <a:ea typeface="Calibri"/>
              <a:cs typeface="Times New Roman"/>
            </a:endParaRPr>
          </a:p>
        </p:txBody>
      </p:sp>
      <p:sp>
        <p:nvSpPr>
          <p:cNvPr id="18" name="Plassholder for innhold 9"/>
          <p:cNvSpPr txBox="1">
            <a:spLocks noChangeAspect="1"/>
          </p:cNvSpPr>
          <p:nvPr/>
        </p:nvSpPr>
        <p:spPr>
          <a:xfrm>
            <a:off x="5747799" y="4459604"/>
            <a:ext cx="2397188" cy="96069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</a:pPr>
            <a:r>
              <a:rPr lang="nb-NO" sz="800" b="1" dirty="0" smtClean="0">
                <a:ea typeface="Calibri"/>
                <a:cs typeface="Times New Roman"/>
              </a:rPr>
              <a:t>Kunden vedlikeholder selv  konto det skal utbetales til</a:t>
            </a:r>
            <a:r>
              <a:rPr lang="nb-NO" sz="700" dirty="0" smtClean="0">
                <a:ea typeface="Calibri"/>
                <a:cs typeface="Times New Roman"/>
              </a:rPr>
              <a:t>.</a:t>
            </a:r>
          </a:p>
          <a:p>
            <a:pPr marL="0" indent="0">
              <a:lnSpc>
                <a:spcPct val="115000"/>
              </a:lnSpc>
              <a:buNone/>
            </a:pPr>
            <a:endParaRPr lang="nb-NO" sz="1000" dirty="0">
              <a:ea typeface="Calibri"/>
              <a:cs typeface="Times New Roman"/>
            </a:endParaRPr>
          </a:p>
        </p:txBody>
      </p:sp>
      <p:sp>
        <p:nvSpPr>
          <p:cNvPr id="14" name="Plassholder for innhold 9"/>
          <p:cNvSpPr txBox="1">
            <a:spLocks/>
          </p:cNvSpPr>
          <p:nvPr/>
        </p:nvSpPr>
        <p:spPr>
          <a:xfrm>
            <a:off x="869539" y="2622013"/>
            <a:ext cx="2397188" cy="279828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nb-NO" sz="4800" b="1" dirty="0" smtClean="0">
                <a:ea typeface="Calibri"/>
                <a:cs typeface="Times New Roman"/>
              </a:rPr>
              <a:t>Ingen </a:t>
            </a:r>
            <a:r>
              <a:rPr lang="nb-NO" sz="4800" b="1" dirty="0">
                <a:ea typeface="Calibri"/>
                <a:cs typeface="Times New Roman"/>
              </a:rPr>
              <a:t>manuell registrering av opplysninger som er tilgjengelige via offentlige </a:t>
            </a:r>
            <a:r>
              <a:rPr lang="nb-NO" sz="4800" b="1" dirty="0" smtClean="0">
                <a:ea typeface="Calibri"/>
                <a:cs typeface="Times New Roman"/>
              </a:rPr>
              <a:t>registre</a:t>
            </a:r>
            <a:r>
              <a:rPr lang="nb-NO" sz="4800" b="1" dirty="0">
                <a:ea typeface="Calibri"/>
                <a:cs typeface="Times New Roman"/>
              </a:rPr>
              <a:t> </a:t>
            </a:r>
            <a:r>
              <a:rPr lang="nb-NO" sz="4800" b="1" dirty="0" smtClean="0">
                <a:ea typeface="Calibri"/>
                <a:cs typeface="Times New Roman"/>
              </a:rPr>
              <a:t>– kun manuelt </a:t>
            </a:r>
            <a:r>
              <a:rPr lang="nb-NO" sz="4800" b="1" dirty="0">
                <a:ea typeface="Calibri"/>
                <a:cs typeface="Times New Roman"/>
              </a:rPr>
              <a:t>vedlikehold av eventuelle </a:t>
            </a:r>
            <a:r>
              <a:rPr lang="nb-NO" sz="4800" b="1" dirty="0" smtClean="0">
                <a:ea typeface="Calibri"/>
                <a:cs typeface="Times New Roman"/>
              </a:rPr>
              <a:t>tilleggsopplysninger.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nb-NO" sz="4800" b="1" dirty="0" smtClean="0">
                <a:ea typeface="Calibri"/>
                <a:cs typeface="Times New Roman"/>
              </a:rPr>
              <a:t>Oppslag </a:t>
            </a:r>
            <a:r>
              <a:rPr lang="nb-NO" sz="4800" b="1" dirty="0">
                <a:ea typeface="Calibri"/>
                <a:cs typeface="Times New Roman"/>
              </a:rPr>
              <a:t>mot offentlige registre basert på organisasjons-nummer/fødselsnummer sikrer mot duplikater</a:t>
            </a:r>
            <a:r>
              <a:rPr lang="nb-NO" sz="4000" b="1" dirty="0" smtClean="0">
                <a:ea typeface="Calibri"/>
                <a:cs typeface="Times New Roman"/>
              </a:rPr>
              <a:t>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nb-NO" sz="4000" b="1" dirty="0" smtClean="0">
                <a:ea typeface="Calibri"/>
                <a:cs typeface="Times New Roman"/>
              </a:rPr>
              <a:t>Reduserer feilfakturering – sikrer at fakturaen blir sendt til riktig mottaker og i ønsket kanal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nb-NO" sz="2800" b="1" dirty="0">
              <a:ea typeface="Calibri"/>
              <a:cs typeface="Times New Roman"/>
            </a:endParaRPr>
          </a:p>
          <a:p>
            <a:pPr lvl="1"/>
            <a:endParaRPr lang="nb-NO" dirty="0"/>
          </a:p>
        </p:txBody>
      </p:sp>
      <p:sp>
        <p:nvSpPr>
          <p:cNvPr id="16" name="Plassholder for innhold 9"/>
          <p:cNvSpPr txBox="1">
            <a:spLocks/>
          </p:cNvSpPr>
          <p:nvPr/>
        </p:nvSpPr>
        <p:spPr>
          <a:xfrm>
            <a:off x="5747799" y="2622014"/>
            <a:ext cx="2397188" cy="96653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nb-NO" sz="1050" b="1" dirty="0">
                <a:ea typeface="Calibri"/>
                <a:cs typeface="Times New Roman"/>
              </a:rPr>
              <a:t>Mer strømlinjeformede </a:t>
            </a:r>
            <a:r>
              <a:rPr lang="nb-NO" sz="1050" b="1" dirty="0" smtClean="0">
                <a:ea typeface="Calibri"/>
                <a:cs typeface="Times New Roman"/>
              </a:rPr>
              <a:t>integrasjoner. </a:t>
            </a:r>
            <a:r>
              <a:rPr lang="nb-NO" sz="1000" b="1" dirty="0" smtClean="0">
                <a:ea typeface="Calibri"/>
                <a:cs typeface="Times New Roman"/>
              </a:rPr>
              <a:t>En felles kundemaster (UBW) som publiseres for fagsystemer, slik at disse kan abonnere på endringer. </a:t>
            </a:r>
          </a:p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nb-NO" sz="1000" b="1" dirty="0" smtClean="0">
                <a:ea typeface="Calibri"/>
                <a:cs typeface="Times New Roman"/>
              </a:rPr>
              <a:t>Kan eliminere flere integrasjoner fra fagsystemer, som i dag avgir kundeinformasjon.</a:t>
            </a:r>
            <a:endParaRPr lang="nb-NO" sz="1000" b="1" dirty="0">
              <a:ea typeface="Calibri"/>
              <a:cs typeface="Times New Roman"/>
            </a:endParaRPr>
          </a:p>
        </p:txBody>
      </p:sp>
      <p:sp>
        <p:nvSpPr>
          <p:cNvPr id="17" name="Plassholder for innhold 9"/>
          <p:cNvSpPr txBox="1">
            <a:spLocks/>
          </p:cNvSpPr>
          <p:nvPr/>
        </p:nvSpPr>
        <p:spPr>
          <a:xfrm>
            <a:off x="3308669" y="2622014"/>
            <a:ext cx="2397188" cy="96747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nb-NO" sz="800" b="1" dirty="0" smtClean="0">
                <a:ea typeface="Calibri"/>
                <a:cs typeface="Times New Roman"/>
              </a:rPr>
              <a:t>Opprettelse/endring </a:t>
            </a:r>
            <a:r>
              <a:rPr lang="nb-NO" sz="800" b="1" dirty="0">
                <a:ea typeface="Calibri"/>
                <a:cs typeface="Times New Roman"/>
              </a:rPr>
              <a:t>av kunde er ikke avhengig av at nøkkelpersonell er til stede</a:t>
            </a:r>
            <a:r>
              <a:rPr lang="nb-NO" sz="800" b="1" dirty="0" smtClean="0">
                <a:ea typeface="Calibri"/>
                <a:cs typeface="Times New Roman"/>
              </a:rPr>
              <a:t>.</a:t>
            </a:r>
          </a:p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nb-NO" sz="800" b="1" dirty="0" smtClean="0">
                <a:ea typeface="Calibri"/>
                <a:cs typeface="Times New Roman"/>
              </a:rPr>
              <a:t>Opprettes automatisk ved import av LG04</a:t>
            </a:r>
            <a:endParaRPr lang="nb-NO" sz="800" b="1" dirty="0">
              <a:ea typeface="Calibri"/>
              <a:cs typeface="Times New Roman"/>
            </a:endParaRPr>
          </a:p>
        </p:txBody>
      </p:sp>
      <p:sp>
        <p:nvSpPr>
          <p:cNvPr id="24" name="Plassholder for innhold 9"/>
          <p:cNvSpPr txBox="1">
            <a:spLocks/>
          </p:cNvSpPr>
          <p:nvPr/>
        </p:nvSpPr>
        <p:spPr>
          <a:xfrm>
            <a:off x="869539" y="1930632"/>
            <a:ext cx="2397188" cy="63651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nb-NO" sz="1600" dirty="0" smtClean="0">
                <a:ea typeface="Calibri"/>
                <a:cs typeface="Times New Roman"/>
              </a:rPr>
              <a:t>Høy datakvalitet</a:t>
            </a:r>
            <a:endParaRPr lang="nb-NO" sz="1600" dirty="0">
              <a:ea typeface="Calibri"/>
              <a:cs typeface="Times New Roman"/>
            </a:endParaRPr>
          </a:p>
        </p:txBody>
      </p:sp>
      <p:sp>
        <p:nvSpPr>
          <p:cNvPr id="25" name="Plassholder for innhold 9"/>
          <p:cNvSpPr txBox="1">
            <a:spLocks/>
          </p:cNvSpPr>
          <p:nvPr/>
        </p:nvSpPr>
        <p:spPr>
          <a:xfrm>
            <a:off x="3308669" y="1930632"/>
            <a:ext cx="2397188" cy="63651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nb-NO" sz="1600" dirty="0" smtClean="0">
                <a:ea typeface="Calibri"/>
                <a:cs typeface="Times New Roman"/>
              </a:rPr>
              <a:t>Redusert ledetid ved endringer</a:t>
            </a:r>
            <a:endParaRPr lang="nb-NO" sz="1600" dirty="0">
              <a:ea typeface="Calibri"/>
              <a:cs typeface="Times New Roman"/>
            </a:endParaRPr>
          </a:p>
        </p:txBody>
      </p:sp>
      <p:sp>
        <p:nvSpPr>
          <p:cNvPr id="27" name="Plassholder for innhold 9"/>
          <p:cNvSpPr txBox="1">
            <a:spLocks/>
          </p:cNvSpPr>
          <p:nvPr/>
        </p:nvSpPr>
        <p:spPr>
          <a:xfrm>
            <a:off x="5747799" y="1929688"/>
            <a:ext cx="2397188" cy="63651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nb-NO" sz="1600" dirty="0" smtClean="0">
                <a:ea typeface="Calibri"/>
                <a:cs typeface="Times New Roman"/>
              </a:rPr>
              <a:t>Forenkling av integrasjon mot UBW</a:t>
            </a:r>
            <a:endParaRPr lang="nb-NO" sz="1600" dirty="0">
              <a:ea typeface="Calibri"/>
              <a:cs typeface="Times New Roman"/>
            </a:endParaRPr>
          </a:p>
        </p:txBody>
      </p:sp>
      <p:sp>
        <p:nvSpPr>
          <p:cNvPr id="29" name="Plassholder for innhold 9"/>
          <p:cNvSpPr txBox="1">
            <a:spLocks/>
          </p:cNvSpPr>
          <p:nvPr/>
        </p:nvSpPr>
        <p:spPr>
          <a:xfrm>
            <a:off x="8186866" y="1942813"/>
            <a:ext cx="2397188" cy="63651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nb-NO" sz="1600" dirty="0" smtClean="0">
                <a:ea typeface="Calibri"/>
                <a:cs typeface="Times New Roman"/>
              </a:rPr>
              <a:t>Automatisk vedlikehold</a:t>
            </a:r>
            <a:endParaRPr lang="nb-NO" sz="1600" dirty="0">
              <a:ea typeface="Calibri"/>
              <a:cs typeface="Times New Roman"/>
            </a:endParaRPr>
          </a:p>
        </p:txBody>
      </p:sp>
      <p:sp>
        <p:nvSpPr>
          <p:cNvPr id="30" name="Plassholder for innhold 9"/>
          <p:cNvSpPr txBox="1">
            <a:spLocks/>
          </p:cNvSpPr>
          <p:nvPr/>
        </p:nvSpPr>
        <p:spPr>
          <a:xfrm>
            <a:off x="3308669" y="3774564"/>
            <a:ext cx="2397188" cy="63651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nb-NO" sz="1600" dirty="0">
                <a:ea typeface="Calibri"/>
                <a:cs typeface="Times New Roman"/>
              </a:rPr>
              <a:t>Bedre oppfølging av </a:t>
            </a:r>
            <a:r>
              <a:rPr lang="nb-NO" sz="1600" dirty="0" smtClean="0">
                <a:ea typeface="Calibri"/>
                <a:cs typeface="Times New Roman"/>
              </a:rPr>
              <a:t>kundefordringer</a:t>
            </a:r>
            <a:endParaRPr lang="nb-NO" sz="1600" dirty="0">
              <a:ea typeface="Calibri"/>
              <a:cs typeface="Times New Roman"/>
            </a:endParaRPr>
          </a:p>
        </p:txBody>
      </p:sp>
      <p:sp>
        <p:nvSpPr>
          <p:cNvPr id="31" name="Plassholder for innhold 9"/>
          <p:cNvSpPr txBox="1">
            <a:spLocks/>
          </p:cNvSpPr>
          <p:nvPr/>
        </p:nvSpPr>
        <p:spPr>
          <a:xfrm>
            <a:off x="5747799" y="3774564"/>
            <a:ext cx="2397188" cy="63651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nb-NO" sz="1600" dirty="0">
                <a:solidFill>
                  <a:schemeClr val="tx1"/>
                </a:solidFill>
                <a:ea typeface="Calibri"/>
                <a:cs typeface="Times New Roman"/>
              </a:rPr>
              <a:t>Redusert risiko ved </a:t>
            </a:r>
            <a:r>
              <a:rPr lang="nb-NO" sz="1600" dirty="0" smtClean="0">
                <a:solidFill>
                  <a:schemeClr val="tx1"/>
                </a:solidFill>
                <a:ea typeface="Calibri"/>
                <a:cs typeface="Times New Roman"/>
              </a:rPr>
              <a:t>remittering</a:t>
            </a:r>
            <a:endParaRPr lang="nb-NO" sz="1600" dirty="0">
              <a:solidFill>
                <a:schemeClr val="tx1"/>
              </a:solidFill>
              <a:ea typeface="Calibri"/>
              <a:cs typeface="Times New Roman"/>
            </a:endParaRPr>
          </a:p>
        </p:txBody>
      </p:sp>
      <p:sp>
        <p:nvSpPr>
          <p:cNvPr id="32" name="Plassholder for innhold 9"/>
          <p:cNvSpPr txBox="1">
            <a:spLocks/>
          </p:cNvSpPr>
          <p:nvPr/>
        </p:nvSpPr>
        <p:spPr>
          <a:xfrm>
            <a:off x="8186866" y="3774564"/>
            <a:ext cx="2397188" cy="63651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nb-NO" sz="1600" dirty="0" smtClean="0">
                <a:solidFill>
                  <a:schemeClr val="tx1"/>
                </a:solidFill>
              </a:rPr>
              <a:t>«Innbyggerreskontro»</a:t>
            </a:r>
            <a:endParaRPr lang="nb-NO" sz="16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9905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Pilot</a:t>
            </a:r>
          </a:p>
          <a:p>
            <a:pPr lvl="1"/>
            <a:r>
              <a:rPr lang="nb-NO" dirty="0" smtClean="0"/>
              <a:t>UKE - oppstart oktober</a:t>
            </a:r>
          </a:p>
          <a:p>
            <a:pPr lvl="1"/>
            <a:r>
              <a:rPr lang="nb-NO" dirty="0" smtClean="0"/>
              <a:t>PBE - oppstart desember </a:t>
            </a:r>
          </a:p>
          <a:p>
            <a:pPr lvl="1"/>
            <a:r>
              <a:rPr lang="nb-NO" dirty="0" smtClean="0"/>
              <a:t>BGA - oppstart februar </a:t>
            </a:r>
          </a:p>
          <a:p>
            <a:r>
              <a:rPr lang="nb-NO" dirty="0" smtClean="0"/>
              <a:t>Løsning justert etter tilbakemelding fra pilotene</a:t>
            </a:r>
          </a:p>
          <a:p>
            <a:r>
              <a:rPr lang="nb-NO" dirty="0" smtClean="0"/>
              <a:t>Test av kid bytte skjer ved oppstart av BGA</a:t>
            </a:r>
          </a:p>
          <a:p>
            <a:r>
              <a:rPr lang="nb-NO" dirty="0" smtClean="0"/>
              <a:t>God respons og ingen alvorlig feil avdekket i produksjon</a:t>
            </a:r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Status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7115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PPT-mal-Blå">
  <a:themeElements>
    <a:clrScheme name="Oslo kommune farg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A8DBFB"/>
      </a:accent1>
      <a:accent2>
        <a:srgbClr val="86CDF9"/>
      </a:accent2>
      <a:accent3>
        <a:srgbClr val="EF8779"/>
      </a:accent3>
      <a:accent4>
        <a:srgbClr val="75DBA2"/>
      </a:accent4>
      <a:accent5>
        <a:srgbClr val="D8AE75"/>
      </a:accent5>
      <a:accent6>
        <a:srgbClr val="DED7C6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PT-mal-Blå" id="{CCB3E2E7-1CB3-4A30-A9E4-9785F0F682EF}" vid="{63D6C6C3-4C19-4CC8-B90B-858697FBC1F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PPT-mal-Blå</Template>
  <TotalTime>6611</TotalTime>
  <Words>2211</Words>
  <Application>Microsoft Office PowerPoint</Application>
  <PresentationFormat>Egendefinert</PresentationFormat>
  <Paragraphs>297</Paragraphs>
  <Slides>44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44</vt:i4>
      </vt:variant>
    </vt:vector>
  </HeadingPairs>
  <TitlesOfParts>
    <vt:vector size="45" baseType="lpstr">
      <vt:lpstr>2_PPT-mal-Blå</vt:lpstr>
      <vt:lpstr>FRONT – felles kunderegister</vt:lpstr>
      <vt:lpstr>Agenda</vt:lpstr>
      <vt:lpstr>PowerPoint-presentasjon</vt:lpstr>
      <vt:lpstr>PowerPoint-presentasjon</vt:lpstr>
      <vt:lpstr>Prosjektmål</vt:lpstr>
      <vt:lpstr>Avgrensninger</vt:lpstr>
      <vt:lpstr>Aktører i prosjektet</vt:lpstr>
      <vt:lpstr>Gevinster </vt:lpstr>
      <vt:lpstr>Status</vt:lpstr>
      <vt:lpstr>Utrullingsplan</vt:lpstr>
      <vt:lpstr>PowerPoint-presentasjon</vt:lpstr>
      <vt:lpstr>Utrullingskonsept</vt:lpstr>
      <vt:lpstr>Informasjon til pulje 1</vt:lpstr>
      <vt:lpstr>Bekymringer</vt:lpstr>
      <vt:lpstr>PowerPoint-presentasjon</vt:lpstr>
      <vt:lpstr>PowerPoint-presentasjon</vt:lpstr>
      <vt:lpstr>PowerPoint-presentasjon</vt:lpstr>
      <vt:lpstr>PowerPoint-presentasjon</vt:lpstr>
      <vt:lpstr>Kundenummerserie</vt:lpstr>
      <vt:lpstr>Oppdragsgiver</vt:lpstr>
      <vt:lpstr>PowerPoint-presentasjon</vt:lpstr>
      <vt:lpstr>PowerPoint-presentasjon</vt:lpstr>
      <vt:lpstr>Konvertering </vt:lpstr>
      <vt:lpstr>Konvertering, Avtalegiro og eFaktura</vt:lpstr>
      <vt:lpstr>Plan for pilot Bydel Grunerløkka</vt:lpstr>
      <vt:lpstr>PowerPoint-presentasjon</vt:lpstr>
      <vt:lpstr>FRONT – Forsystem – Fakturering</vt:lpstr>
      <vt:lpstr>Gammel vs ny løsning (FRONT)</vt:lpstr>
      <vt:lpstr>Gammel løsning</vt:lpstr>
      <vt:lpstr>Ny løsning</vt:lpstr>
      <vt:lpstr>Bruk av org.nr og F.nr, kunde og Fakturamottaker</vt:lpstr>
      <vt:lpstr>PowerPoint-presentasjon</vt:lpstr>
      <vt:lpstr>FRONT – Forsystem – Fakturering</vt:lpstr>
      <vt:lpstr>Gammel vs ny løsning (FRONT)</vt:lpstr>
      <vt:lpstr>Gammel løsning</vt:lpstr>
      <vt:lpstr>Ny løsning</vt:lpstr>
      <vt:lpstr>Bruk av org.nr og F.nr, kunde og Fakturamottaker</vt:lpstr>
      <vt:lpstr>Sektor og purrekoder</vt:lpstr>
      <vt:lpstr>Kjøremønster for import</vt:lpstr>
      <vt:lpstr>Utvikling av integrasjoner</vt:lpstr>
      <vt:lpstr>Fase 2 – Forsystemer i dialog med FRONT</vt:lpstr>
      <vt:lpstr>PowerPoint-presentasjon</vt:lpstr>
      <vt:lpstr>PowerPoint-presentasjon</vt:lpstr>
      <vt:lpstr>PowerPoint-presentasjon</vt:lpstr>
    </vt:vector>
  </TitlesOfParts>
  <Company>Oslo kommune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Økonomi- og HR-systemet</dc:title>
  <dc:creator>Harald Høydal</dc:creator>
  <cp:lastModifiedBy>Meld inn i Domenet</cp:lastModifiedBy>
  <cp:revision>141</cp:revision>
  <dcterms:created xsi:type="dcterms:W3CDTF">2018-11-15T10:41:03Z</dcterms:created>
  <dcterms:modified xsi:type="dcterms:W3CDTF">2019-02-05T13:31:29Z</dcterms:modified>
</cp:coreProperties>
</file>