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14" r:id="rId1"/>
  </p:sldMasterIdLst>
  <p:notesMasterIdLst>
    <p:notesMasterId r:id="rId3"/>
  </p:notesMasterIdLst>
  <p:sldIdLst>
    <p:sldId id="396" r:id="rId2"/>
  </p:sldIdLst>
  <p:sldSz cx="12192000" cy="6858000"/>
  <p:notesSz cx="6797675" cy="9926638"/>
  <p:embeddedFontLst>
    <p:embeddedFont>
      <p:font typeface="Oslo Sans Light" panose="020B0604020202020204" charset="0"/>
      <p:regular r:id="rId4"/>
      <p:italic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Oslo Sans" panose="020B0604020202020204" charset="0"/>
      <p:regular r:id="rId10"/>
      <p:bold r:id="rId11"/>
      <p:italic r:id="rId12"/>
      <p:boldItalic r:id="rId13"/>
    </p:embeddedFont>
    <p:embeddedFont>
      <p:font typeface="Oslo Sans Office Normal" panose="020B0604020202020204" charset="0"/>
      <p:regular r:id="rId14"/>
      <p:bold r:id="rId15"/>
      <p:italic r:id="rId16"/>
      <p:boldItalic r:id="rId17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BFE82C7D-DE78-9B41-9138-E7CD198A3DC4}">
          <p14:sldIdLst>
            <p14:sldId id="396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2859"/>
    <a:srgbClr val="6FE9FF"/>
    <a:srgbClr val="B3F6FF"/>
    <a:srgbClr val="B3F5FF"/>
    <a:srgbClr val="D0B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8" autoAdjust="0"/>
    <p:restoredTop sz="91531"/>
  </p:normalViewPr>
  <p:slideViewPr>
    <p:cSldViewPr snapToGrid="0" snapToObjects="1" showGuides="1">
      <p:cViewPr>
        <p:scale>
          <a:sx n="90" d="100"/>
          <a:sy n="90" d="100"/>
        </p:scale>
        <p:origin x="-1742" y="-9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996CD-C051-524E-B0EC-F7D3DAFC406C}" type="datetimeFigureOut">
              <a:rPr lang="nb-NO" smtClean="0"/>
              <a:t>14.05.2019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70C78-173F-D64A-A73A-E7995BB9F6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040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by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ygning, utendørs&#10;&#10;Automatisk generert beskrivelse">
            <a:extLst>
              <a:ext uri="{FF2B5EF4-FFF2-40B4-BE49-F238E27FC236}">
                <a16:creationId xmlns="" xmlns:a16="http://schemas.microsoft.com/office/drawing/2014/main" id="{7E7EC66A-4502-9249-A55F-640D9F420E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=""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=""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1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=""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12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mark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Et bilde som inneholder himmel, utendørs, natur, skyer&#10;&#10;Automatisk generert beskrivelse">
            <a:extLst>
              <a:ext uri="{FF2B5EF4-FFF2-40B4-BE49-F238E27FC236}">
                <a16:creationId xmlns="" xmlns:a16="http://schemas.microsoft.com/office/drawing/2014/main" id="{14A8EF75-01EA-774E-9124-B9A766809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=""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=""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=""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3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fjord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vann, utendørs, himmel&#10;&#10;Automatisk generert beskrivelse">
            <a:extLst>
              <a:ext uri="{FF2B5EF4-FFF2-40B4-BE49-F238E27FC236}">
                <a16:creationId xmlns="" xmlns:a16="http://schemas.microsoft.com/office/drawing/2014/main" id="{5529CA15-BE40-1D42-9D15-E0A7E69223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=""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=""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=""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4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positiv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="" xmlns:a16="http://schemas.microsoft.com/office/drawing/2014/main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nb-NO" sz="1200" b="0" i="0" u="none" strike="noStrike" smtClean="0"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Dobbeltklikk på ikonet til venstre (midt på lysbildet)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=""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=""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63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negativ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="" xmlns:a16="http://schemas.microsoft.com/office/drawing/2014/main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>
                <a:solidFill>
                  <a:sysClr val="windowText" lastClr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Dobbeltklikk på ikonet til venstre (midt på lysbildet)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8A2E7723-9D0A-EF40-8CB8-B3C1314DD2A1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5588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10" name="Bilde 9">
            <a:extLst>
              <a:ext uri="{FF2B5EF4-FFF2-40B4-BE49-F238E27FC236}">
                <a16:creationId xmlns="" xmlns:a16="http://schemas.microsoft.com/office/drawing/2014/main" id="{A059CF52-7BF5-1D46-85DC-7999F21EBE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="" xmlns:a16="http://schemas.microsoft.com/office/drawing/2014/main" id="{14D508E9-3971-2E41-B1E5-98EB4063DEC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negativ logo og bilde</a:t>
            </a:r>
          </a:p>
        </p:txBody>
      </p:sp>
    </p:spTree>
    <p:extLst>
      <p:ext uri="{BB962C8B-B14F-4D97-AF65-F5344CB8AC3E}">
        <p14:creationId xmlns:p14="http://schemas.microsoft.com/office/powerpoint/2010/main" val="3298355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blå">
    <p:bg>
      <p:bgPr>
        <a:solidFill>
          <a:srgbClr val="B3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=""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34363" y="4060800"/>
            <a:ext cx="2030400" cy="2030400"/>
          </a:xfrm>
          <a:prstGeom prst="ellipse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402CE879-B090-2641-8BC3-AD9F1F5860E2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="" xmlns:a16="http://schemas.microsoft.com/office/drawing/2014/main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=""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8609563" y="45360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="" xmlns:a16="http://schemas.microsoft.com/office/drawing/2014/main" id="{A301E017-7600-CA46-92E0-AFE66AACCA2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blå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="" xmlns:a16="http://schemas.microsoft.com/office/drawing/2014/main" id="{A2CEFB0E-6E2E-E543-BC09-F383E69BD8F9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="" xmlns:a16="http://schemas.microsoft.com/office/drawing/2014/main" id="{25773BD9-6C2A-2E45-974B-021C79B8A0F6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="" xmlns:a16="http://schemas.microsoft.com/office/drawing/2014/main" id="{CE1E3804-3FB4-B048-A83B-BD3930892E3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="" xmlns:a16="http://schemas.microsoft.com/office/drawing/2014/main" id="{2DD1FCA6-63FF-D74F-8775-0893249E07DF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="" xmlns:a16="http://schemas.microsoft.com/office/drawing/2014/main" id="{C51286A6-4A53-C144-B97B-7421D8D5F11C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="" xmlns:a16="http://schemas.microsoft.com/office/drawing/2014/main" id="{6C69A02B-063E-ED44-BDE5-424A23AF1FC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="" xmlns:a16="http://schemas.microsoft.com/office/drawing/2014/main" id="{83626417-CDF0-3D45-AD9E-DFECCB7DF8A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="" xmlns:a16="http://schemas.microsoft.com/office/drawing/2014/main" id="{911B6A58-11E5-D84E-ACC8-EC16AE1CDD0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="" xmlns:a16="http://schemas.microsoft.com/office/drawing/2014/main" id="{C8973C97-9370-2242-98E5-45E434DB7BDE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="" xmlns:a16="http://schemas.microsoft.com/office/drawing/2014/main" id="{96AB93ED-0FBE-AB48-9789-5ADF0BB6197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="" xmlns:a16="http://schemas.microsoft.com/office/drawing/2014/main" id="{5AB27E8C-8EEA-684B-A660-B8760E0FFB11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="" xmlns:a16="http://schemas.microsoft.com/office/drawing/2014/main" id="{4D71D931-EF21-9C49-892F-B1B52A09E1F0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="" xmlns:a16="http://schemas.microsoft.com/office/drawing/2014/main" id="{A99BAA48-C174-C544-9DA8-230A3B74C46F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="" xmlns:a16="http://schemas.microsoft.com/office/drawing/2014/main" id="{E5B7B5DF-40F4-2144-A96E-54C9ECCCE7AD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="" xmlns:a16="http://schemas.microsoft.com/office/drawing/2014/main" id="{E280C9BE-B73B-D749-99AF-3C90CFCE71D2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="" xmlns:a16="http://schemas.microsoft.com/office/drawing/2014/main" id="{4EF346E5-FC21-CE43-9AE3-016F4F44336E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="" xmlns:a16="http://schemas.microsoft.com/office/drawing/2014/main" id="{6276475C-D8D5-9E4D-A2E4-CA3DC1A814AC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="" xmlns:a16="http://schemas.microsoft.com/office/drawing/2014/main" id="{7E8EEA4C-0FD9-594C-9B75-1346201C58DB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="" xmlns:a16="http://schemas.microsoft.com/office/drawing/2014/main" id="{BF66CA8E-1BAC-E949-A7E3-173F8196025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="" xmlns:a16="http://schemas.microsoft.com/office/drawing/2014/main" id="{D71E4EB9-B7E6-2C42-92FA-53442C24B4E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="" xmlns:a16="http://schemas.microsoft.com/office/drawing/2014/main" id="{C5F7686B-27B5-BE40-B329-00C01FBCD02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="" xmlns:a16="http://schemas.microsoft.com/office/drawing/2014/main" id="{9A68E00D-6901-4240-B8E5-1AA9F3DEA4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="" xmlns:a16="http://schemas.microsoft.com/office/drawing/2014/main" id="{71D7352F-67A4-4049-990F-0382FC7DC49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="" xmlns:a16="http://schemas.microsoft.com/office/drawing/2014/main" id="{381DE301-98B9-644B-8D3D-17CC7FA7BDA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="" xmlns:a16="http://schemas.microsoft.com/office/drawing/2014/main" id="{7480F39F-7C7E-3A4E-8287-A036857FB1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="" xmlns:a16="http://schemas.microsoft.com/office/drawing/2014/main" id="{38DB9731-B50F-5544-B812-A6BC265BD77D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="" xmlns:a16="http://schemas.microsoft.com/office/drawing/2014/main" id="{819C4AB6-0EC3-DE4F-9E18-DF8A52339E9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="" xmlns:a16="http://schemas.microsoft.com/office/drawing/2014/main" id="{FAF932E7-9631-FB48-B48D-769CF89503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="" xmlns:a16="http://schemas.microsoft.com/office/drawing/2014/main" id="{9CC4BE46-793A-0949-9E5E-5F57255DE9CF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="" xmlns:a16="http://schemas.microsoft.com/office/drawing/2014/main" id="{98110600-5784-7F43-8FB1-692FE513BCA1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="" xmlns:a16="http://schemas.microsoft.com/office/drawing/2014/main" id="{74D71D80-358C-8847-B0E9-593F373F1FA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="" xmlns:a16="http://schemas.microsoft.com/office/drawing/2014/main" id="{A519ED48-547D-BD45-BD12-B83B84F405FC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="" xmlns:a16="http://schemas.microsoft.com/office/drawing/2014/main" id="{0D553266-15E1-BA4D-B0C9-C6DEDB1BB5AF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="" xmlns:a16="http://schemas.microsoft.com/office/drawing/2014/main" id="{BB328E21-8E98-874B-8FA1-B13055BD5CD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="" xmlns:a16="http://schemas.microsoft.com/office/drawing/2014/main" id="{C2254678-6CC1-8842-B1EA-AD4375B525A9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="" xmlns:a16="http://schemas.microsoft.com/office/drawing/2014/main" id="{3405E8BE-58E7-F840-AEB4-9A58944BA448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="" xmlns:a16="http://schemas.microsoft.com/office/drawing/2014/main" id="{E24FCE0A-347D-AC49-8F20-FA63B68732E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="" xmlns:a16="http://schemas.microsoft.com/office/drawing/2014/main" id="{2F220C5E-10FD-9940-BE9D-E16B6DC8BDFD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="" xmlns:a16="http://schemas.microsoft.com/office/drawing/2014/main" id="{7D16F1D6-C980-1049-9336-9A91B2AAE2B6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="" xmlns:a16="http://schemas.microsoft.com/office/drawing/2014/main" id="{2698120B-A4D7-1B44-88F0-DD387E118BC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="" xmlns:a16="http://schemas.microsoft.com/office/drawing/2014/main" id="{FCCAB6FB-CE03-4349-A7D8-D89B2EB35D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="" xmlns:a16="http://schemas.microsoft.com/office/drawing/2014/main" id="{547DB187-8151-3A4C-A344-EE86FDB1C1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="" xmlns:a16="http://schemas.microsoft.com/office/drawing/2014/main" id="{5FC04980-CFB7-F94F-ABFC-97DEA76615A8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="" xmlns:a16="http://schemas.microsoft.com/office/drawing/2014/main" id="{D1EBDDF6-5D28-E740-9468-AEFF2C0B38C8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="" xmlns:a16="http://schemas.microsoft.com/office/drawing/2014/main" id="{3108A28A-8B03-4B4B-AED5-25C8F0B19A8E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="" xmlns:a16="http://schemas.microsoft.com/office/drawing/2014/main" id="{9EE85A3A-C811-B446-960C-CD4E7BF5F92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="" xmlns:a16="http://schemas.microsoft.com/office/drawing/2014/main" id="{D6200BCF-D719-1C47-A25F-61C92A75946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="" xmlns:a16="http://schemas.microsoft.com/office/drawing/2014/main" id="{A79962BC-9B09-5E44-9541-31DFDF625EE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="" xmlns:a16="http://schemas.microsoft.com/office/drawing/2014/main" id="{25DB8EF8-C74F-B040-AEC6-C512AD846CD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="" xmlns:a16="http://schemas.microsoft.com/office/drawing/2014/main" id="{3FF8B9DD-9221-E949-AEDD-F9A74EABB7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="" xmlns:a16="http://schemas.microsoft.com/office/drawing/2014/main" id="{81039E17-039C-B545-AB44-BB92A2233FF0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="" xmlns:a16="http://schemas.microsoft.com/office/drawing/2014/main" id="{F1ADFE04-EE3E-6540-9B03-18959FBECFE3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4" name="Gruppe 63">
              <a:extLst>
                <a:ext uri="{FF2B5EF4-FFF2-40B4-BE49-F238E27FC236}">
                  <a16:creationId xmlns="" xmlns:a16="http://schemas.microsoft.com/office/drawing/2014/main" id="{95C1A217-232F-4B4A-9394-743F1BD48A8D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8" name="Rektangel 67">
                <a:extLst>
                  <a:ext uri="{FF2B5EF4-FFF2-40B4-BE49-F238E27FC236}">
                    <a16:creationId xmlns="" xmlns:a16="http://schemas.microsoft.com/office/drawing/2014/main" id="{8B361F0E-9D84-9E4F-B02A-7589E3B43BE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9" name="Gruppe 68">
                <a:extLst>
                  <a:ext uri="{FF2B5EF4-FFF2-40B4-BE49-F238E27FC236}">
                    <a16:creationId xmlns="" xmlns:a16="http://schemas.microsoft.com/office/drawing/2014/main" id="{44CA9DC8-6B4E-3E4C-BD7B-67854CCA423D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0" name="Gruppe 69">
                  <a:extLst>
                    <a:ext uri="{FF2B5EF4-FFF2-40B4-BE49-F238E27FC236}">
                      <a16:creationId xmlns="" xmlns:a16="http://schemas.microsoft.com/office/drawing/2014/main" id="{65692D11-923F-9745-9987-339139695FB4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0" name="Rektangel 79">
                    <a:extLst>
                      <a:ext uri="{FF2B5EF4-FFF2-40B4-BE49-F238E27FC236}">
                        <a16:creationId xmlns="" xmlns:a16="http://schemas.microsoft.com/office/drawing/2014/main" id="{2CB976BB-AA30-494E-A52E-D3878707F9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="" xmlns:a16="http://schemas.microsoft.com/office/drawing/2014/main" id="{C3B95ACC-0F07-7945-B423-22C36C2A5B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="" xmlns:a16="http://schemas.microsoft.com/office/drawing/2014/main" id="{398EF249-1BFC-A245-BC65-16A055F1359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="" xmlns:a16="http://schemas.microsoft.com/office/drawing/2014/main" id="{1F4B5ECA-11DC-2C43-89FD-E5EDCAE7B17D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="" xmlns:a16="http://schemas.microsoft.com/office/drawing/2014/main" id="{F991E1A1-2B6E-9A47-94CB-C1F69C29A4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="" xmlns:a16="http://schemas.microsoft.com/office/drawing/2014/main" id="{30E67804-6891-044F-AC03-5FB46C753A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="" xmlns:a16="http://schemas.microsoft.com/office/drawing/2014/main" id="{CE2D0E14-F4AF-1441-822C-CB31DC4CC2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2" name="Gruppe 71">
                  <a:extLst>
                    <a:ext uri="{FF2B5EF4-FFF2-40B4-BE49-F238E27FC236}">
                      <a16:creationId xmlns="" xmlns:a16="http://schemas.microsoft.com/office/drawing/2014/main" id="{BE3BE825-B4C7-9949-94F8-330CB1476A2A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="" xmlns:a16="http://schemas.microsoft.com/office/drawing/2014/main" id="{15A9F73D-BD78-7445-98FB-38237CC2393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="" xmlns:a16="http://schemas.microsoft.com/office/drawing/2014/main" id="{04C8BBD2-DB89-784C-9ECA-DFA7EE4DEF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="" xmlns:a16="http://schemas.microsoft.com/office/drawing/2014/main" id="{267457C0-3882-1A4C-90A1-755B3E92E3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="" xmlns:a16="http://schemas.microsoft.com/office/drawing/2014/main" id="{D62DDE87-9F8F-5742-B1C7-17AF551CD05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5" name="TekstSylinder 64">
              <a:extLst>
                <a:ext uri="{FF2B5EF4-FFF2-40B4-BE49-F238E27FC236}">
                  <a16:creationId xmlns="" xmlns:a16="http://schemas.microsoft.com/office/drawing/2014/main" id="{CC9F18B0-88B8-BB48-9124-890666E6CA0E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6" name="Vinkel 65">
              <a:extLst>
                <a:ext uri="{FF2B5EF4-FFF2-40B4-BE49-F238E27FC236}">
                  <a16:creationId xmlns="" xmlns:a16="http://schemas.microsoft.com/office/drawing/2014/main" id="{1F90B3BD-0392-1841-8022-BB65FE32B91B}"/>
                </a:ext>
              </a:extLst>
            </p:cNvPr>
            <p:cNvCxnSpPr>
              <a:cxnSpLocks/>
              <a:stCxn id="80" idx="3"/>
              <a:endCxn id="77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kstSylinder 66">
              <a:extLst>
                <a:ext uri="{FF2B5EF4-FFF2-40B4-BE49-F238E27FC236}">
                  <a16:creationId xmlns="" xmlns:a16="http://schemas.microsoft.com/office/drawing/2014/main" id="{AB1D2792-C57C-9548-A4F1-896EE0C46A7C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23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grøn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=""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34363" y="4060800"/>
            <a:ext cx="2030400" cy="2030400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3389B6A-FD25-C14D-9DE8-9CA2A9B3F5D0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="" xmlns:a16="http://schemas.microsoft.com/office/drawing/2014/main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=""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8609563" y="45360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="" xmlns:a16="http://schemas.microsoft.com/office/drawing/2014/main" id="{2D14BDF1-2A90-4C4F-BA2B-7F6522FF65B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grønn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="" xmlns:a16="http://schemas.microsoft.com/office/drawing/2014/main" id="{CA73EC58-B81D-1343-BECD-7BE22166A632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="" xmlns:a16="http://schemas.microsoft.com/office/drawing/2014/main" id="{98545F2A-C3D6-6145-8378-9C4DEFC2315B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="" xmlns:a16="http://schemas.microsoft.com/office/drawing/2014/main" id="{0C440F38-FCAE-114E-A0A3-290FE3FC797F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="" xmlns:a16="http://schemas.microsoft.com/office/drawing/2014/main" id="{1C258BA7-48BF-4A48-BCE1-FD5F3604B88A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="" xmlns:a16="http://schemas.microsoft.com/office/drawing/2014/main" id="{303B0FFA-20EE-8E4B-AD92-AF02D5B78262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="" xmlns:a16="http://schemas.microsoft.com/office/drawing/2014/main" id="{7CD15456-9284-5C43-B52C-1398B9847830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="" xmlns:a16="http://schemas.microsoft.com/office/drawing/2014/main" id="{BFBB3753-6E1B-2249-9F94-FF1BD069810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="" xmlns:a16="http://schemas.microsoft.com/office/drawing/2014/main" id="{2CA567F6-5C86-3D4C-93BE-0FA9B7564F4A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="" xmlns:a16="http://schemas.microsoft.com/office/drawing/2014/main" id="{ABA6A2CC-207D-3A40-B178-AF483D277A43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="" xmlns:a16="http://schemas.microsoft.com/office/drawing/2014/main" id="{0FBE7B59-EDE7-FC45-8291-EC9F24EAC7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="" xmlns:a16="http://schemas.microsoft.com/office/drawing/2014/main" id="{B7858252-7942-E24C-98C4-3AA7C7F1B828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="" xmlns:a16="http://schemas.microsoft.com/office/drawing/2014/main" id="{64D59320-3EAA-874A-B2AF-F528C955FE59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="" xmlns:a16="http://schemas.microsoft.com/office/drawing/2014/main" id="{A0B02A43-EC42-604E-8D29-9FAC26EC76AE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="" xmlns:a16="http://schemas.microsoft.com/office/drawing/2014/main" id="{5771DF48-7CAA-AC47-852B-372114228A08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="" xmlns:a16="http://schemas.microsoft.com/office/drawing/2014/main" id="{0FDBCEF2-58FB-9845-A52D-DCF765B4E985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="" xmlns:a16="http://schemas.microsoft.com/office/drawing/2014/main" id="{D117461F-5CA4-1F4B-831C-1AAB4CD6C4C2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="" xmlns:a16="http://schemas.microsoft.com/office/drawing/2014/main" id="{380B0443-0D5A-D449-89D7-A2A8FDE3A16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="" xmlns:a16="http://schemas.microsoft.com/office/drawing/2014/main" id="{C86A7618-0DB5-8240-9F89-ECF83C03DC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="" xmlns:a16="http://schemas.microsoft.com/office/drawing/2014/main" id="{7728A9C4-B7FB-9F4B-A6D7-F12D47711401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="" xmlns:a16="http://schemas.microsoft.com/office/drawing/2014/main" id="{644B8BE9-288A-0B40-B03E-7CBED3D76E22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="" xmlns:a16="http://schemas.microsoft.com/office/drawing/2014/main" id="{98278179-F34F-8243-BC74-99D1D4F654D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="" xmlns:a16="http://schemas.microsoft.com/office/drawing/2014/main" id="{01B2B9AB-FF32-3649-9762-3C1443622C2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="" xmlns:a16="http://schemas.microsoft.com/office/drawing/2014/main" id="{940F2E12-51DE-0F49-BD92-97BD7119765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="" xmlns:a16="http://schemas.microsoft.com/office/drawing/2014/main" id="{80DD5754-16F1-1541-8222-AB968DB27F89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="" xmlns:a16="http://schemas.microsoft.com/office/drawing/2014/main" id="{29CCCF04-0F22-C441-A495-58F05416DE4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="" xmlns:a16="http://schemas.microsoft.com/office/drawing/2014/main" id="{5AF34A0E-4929-3545-88D6-63A9D61F7160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="" xmlns:a16="http://schemas.microsoft.com/office/drawing/2014/main" id="{882124F0-4316-C54C-A8F0-EE6432FB19BE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="" xmlns:a16="http://schemas.microsoft.com/office/drawing/2014/main" id="{DA437C8B-7F54-2745-A5EB-6A25F00FCEE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="" xmlns:a16="http://schemas.microsoft.com/office/drawing/2014/main" id="{6D497A15-D042-5549-B971-DD27DE7FA83A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="" xmlns:a16="http://schemas.microsoft.com/office/drawing/2014/main" id="{8E6DA4C1-6C07-D141-AB2C-895ACC87518E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="" xmlns:a16="http://schemas.microsoft.com/office/drawing/2014/main" id="{78595C5E-E2C3-8642-962D-9490937496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="" xmlns:a16="http://schemas.microsoft.com/office/drawing/2014/main" id="{AD1EF88F-6A5B-814F-BED8-EEC9B4321C72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="" xmlns:a16="http://schemas.microsoft.com/office/drawing/2014/main" id="{798158E4-CA6D-DD4D-93FA-0D7026D33F2C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="" xmlns:a16="http://schemas.microsoft.com/office/drawing/2014/main" id="{F7081DB2-1A96-D34C-85A2-30AAB9167A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="" xmlns:a16="http://schemas.microsoft.com/office/drawing/2014/main" id="{5A15D91B-2203-4C4F-B9CE-DD88A9779834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="" xmlns:a16="http://schemas.microsoft.com/office/drawing/2014/main" id="{DFAECE7A-91B3-254B-A5EC-5F9A609F24CB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="" xmlns:a16="http://schemas.microsoft.com/office/drawing/2014/main" id="{4EB8F6CE-DCE1-E540-A1F3-3DF98E5C1644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="" xmlns:a16="http://schemas.microsoft.com/office/drawing/2014/main" id="{508A3BB4-CF61-154A-B862-7CD975916220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="" xmlns:a16="http://schemas.microsoft.com/office/drawing/2014/main" id="{DBA81579-1C47-AA42-83B4-DA825B5174D1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="" xmlns:a16="http://schemas.microsoft.com/office/drawing/2014/main" id="{7020AB65-8408-FD4D-A8F1-CB785247F70E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="" xmlns:a16="http://schemas.microsoft.com/office/drawing/2014/main" id="{E5B654C7-CCD0-774C-BB3C-C28BC139BCF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="" xmlns:a16="http://schemas.microsoft.com/office/drawing/2014/main" id="{BC72FA31-30CF-9E43-A5D8-0A12AE2E03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="" xmlns:a16="http://schemas.microsoft.com/office/drawing/2014/main" id="{E4EF1964-CE88-6F43-8FCB-965AD5D47360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="" xmlns:a16="http://schemas.microsoft.com/office/drawing/2014/main" id="{BE6ACA77-C963-ED4B-A7CD-953586C1F365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="" xmlns:a16="http://schemas.microsoft.com/office/drawing/2014/main" id="{540ABEBC-CB63-BD48-A013-8B91844EF6E6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="" xmlns:a16="http://schemas.microsoft.com/office/drawing/2014/main" id="{4763C470-9706-6744-9718-16CBCEFABD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="" xmlns:a16="http://schemas.microsoft.com/office/drawing/2014/main" id="{0A73263A-533A-314E-A460-EE3E4CF008C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="" xmlns:a16="http://schemas.microsoft.com/office/drawing/2014/main" id="{628EECC1-B139-7F4B-85B2-F87D8CC811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="" xmlns:a16="http://schemas.microsoft.com/office/drawing/2014/main" id="{DB1FB239-05C4-D148-9ACC-922F8FB0847B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="" xmlns:a16="http://schemas.microsoft.com/office/drawing/2014/main" id="{2EB79A4D-645E-914B-AFE6-77A14125500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="" xmlns:a16="http://schemas.microsoft.com/office/drawing/2014/main" id="{3CF8382F-DDD8-7641-ADF1-3318CC9C23AA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="" xmlns:a16="http://schemas.microsoft.com/office/drawing/2014/main" id="{D8E6AE4E-FC75-C448-A656-FDE1E20C6701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4" name="Gruppe 63">
              <a:extLst>
                <a:ext uri="{FF2B5EF4-FFF2-40B4-BE49-F238E27FC236}">
                  <a16:creationId xmlns="" xmlns:a16="http://schemas.microsoft.com/office/drawing/2014/main" id="{58ECE7ED-CBB8-2746-8C2E-F47DD6D0F6C4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8" name="Rektangel 67">
                <a:extLst>
                  <a:ext uri="{FF2B5EF4-FFF2-40B4-BE49-F238E27FC236}">
                    <a16:creationId xmlns="" xmlns:a16="http://schemas.microsoft.com/office/drawing/2014/main" id="{C34A8E35-2854-C844-B9B4-7F06E8243E9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9" name="Gruppe 68">
                <a:extLst>
                  <a:ext uri="{FF2B5EF4-FFF2-40B4-BE49-F238E27FC236}">
                    <a16:creationId xmlns="" xmlns:a16="http://schemas.microsoft.com/office/drawing/2014/main" id="{E6D95DA6-F15F-4E48-8C5A-34FC2B266E05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0" name="Gruppe 69">
                  <a:extLst>
                    <a:ext uri="{FF2B5EF4-FFF2-40B4-BE49-F238E27FC236}">
                      <a16:creationId xmlns="" xmlns:a16="http://schemas.microsoft.com/office/drawing/2014/main" id="{1E0CBBC1-BA03-284C-BC73-A1E4420076C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0" name="Rektangel 79">
                    <a:extLst>
                      <a:ext uri="{FF2B5EF4-FFF2-40B4-BE49-F238E27FC236}">
                        <a16:creationId xmlns="" xmlns:a16="http://schemas.microsoft.com/office/drawing/2014/main" id="{4AA5AC15-400C-9F48-B004-96887BE084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="" xmlns:a16="http://schemas.microsoft.com/office/drawing/2014/main" id="{41BD9D46-4EA0-0B43-80D8-D042F08E72C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="" xmlns:a16="http://schemas.microsoft.com/office/drawing/2014/main" id="{DBCD0115-0D9F-B940-9867-EEDC8DC889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="" xmlns:a16="http://schemas.microsoft.com/office/drawing/2014/main" id="{FE81ED9C-C0CF-0449-8720-9ADEA37C2F7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="" xmlns:a16="http://schemas.microsoft.com/office/drawing/2014/main" id="{685BDCC4-F4F4-E143-97AC-2B6E6EB705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="" xmlns:a16="http://schemas.microsoft.com/office/drawing/2014/main" id="{47D32540-00F9-704B-BB6A-B14D91B2D2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="" xmlns:a16="http://schemas.microsoft.com/office/drawing/2014/main" id="{FFA5A7FF-22DB-B543-8C4B-4371CA62E5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2" name="Gruppe 71">
                  <a:extLst>
                    <a:ext uri="{FF2B5EF4-FFF2-40B4-BE49-F238E27FC236}">
                      <a16:creationId xmlns="" xmlns:a16="http://schemas.microsoft.com/office/drawing/2014/main" id="{F39620A5-1A0E-1247-85A4-403B1CFEB71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="" xmlns:a16="http://schemas.microsoft.com/office/drawing/2014/main" id="{FB4740A7-1AA7-C04C-A348-074D1583D0F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="" xmlns:a16="http://schemas.microsoft.com/office/drawing/2014/main" id="{24370059-761D-274E-96F5-C9B8468193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="" xmlns:a16="http://schemas.microsoft.com/office/drawing/2014/main" id="{0DC7604D-F0E0-C74F-B975-C2D8E10126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="" xmlns:a16="http://schemas.microsoft.com/office/drawing/2014/main" id="{AACAB3F1-7AE7-1145-8656-5DD3A27674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5" name="TekstSylinder 64">
              <a:extLst>
                <a:ext uri="{FF2B5EF4-FFF2-40B4-BE49-F238E27FC236}">
                  <a16:creationId xmlns="" xmlns:a16="http://schemas.microsoft.com/office/drawing/2014/main" id="{696E99BF-DACB-AB42-8E9A-E6C1C283194C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6" name="Vinkel 65">
              <a:extLst>
                <a:ext uri="{FF2B5EF4-FFF2-40B4-BE49-F238E27FC236}">
                  <a16:creationId xmlns="" xmlns:a16="http://schemas.microsoft.com/office/drawing/2014/main" id="{FAC5C4F4-DA97-6A4C-8DAC-4E5EDD44CCED}"/>
                </a:ext>
              </a:extLst>
            </p:cNvPr>
            <p:cNvCxnSpPr>
              <a:cxnSpLocks/>
              <a:stCxn id="80" idx="3"/>
              <a:endCxn id="77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kstSylinder 66">
              <a:extLst>
                <a:ext uri="{FF2B5EF4-FFF2-40B4-BE49-F238E27FC236}">
                  <a16:creationId xmlns="" xmlns:a16="http://schemas.microsoft.com/office/drawing/2014/main" id="{545A59B3-0467-4144-870A-8F719ED382ED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063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g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="" xmlns:a16="http://schemas.microsoft.com/office/drawing/2014/main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=""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2CE51D89-216F-C248-97B9-E62942BAB32E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=""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="" xmlns:a16="http://schemas.microsoft.com/office/drawing/2014/main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80800" y="4060800"/>
            <a:ext cx="2030400" cy="2030400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="" xmlns:a16="http://schemas.microsoft.com/office/drawing/2014/main" id="{ED97E241-441B-154C-8B0B-E43418F1C4F4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gul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="" xmlns:a16="http://schemas.microsoft.com/office/drawing/2014/main" id="{6F5B8C66-1CFA-8E4A-A685-9B6592A5C79E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="" xmlns:a16="http://schemas.microsoft.com/office/drawing/2014/main" id="{BAEDC404-7A8D-D34C-85C5-28170069557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="" xmlns:a16="http://schemas.microsoft.com/office/drawing/2014/main" id="{B3C9C108-801A-1E4F-8327-16BD7FB1609A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="" xmlns:a16="http://schemas.microsoft.com/office/drawing/2014/main" id="{6B934F32-34B2-D14B-9309-D0BABA67DC1D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="" xmlns:a16="http://schemas.microsoft.com/office/drawing/2014/main" id="{2B4B1CD0-0C39-F84F-A5EA-63BD73E85D55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="" xmlns:a16="http://schemas.microsoft.com/office/drawing/2014/main" id="{16469B96-6FDC-C149-942D-617F43FC7392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="" xmlns:a16="http://schemas.microsoft.com/office/drawing/2014/main" id="{24A507F6-E1C9-C246-8885-AA13FE0EA30F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="" xmlns:a16="http://schemas.microsoft.com/office/drawing/2014/main" id="{90E228E5-638D-0743-961E-8CE690BAD50C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="" xmlns:a16="http://schemas.microsoft.com/office/drawing/2014/main" id="{EA59EC3B-E979-E94E-A948-CF5472D9032A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="" xmlns:a16="http://schemas.microsoft.com/office/drawing/2014/main" id="{8896EC2B-F349-584F-9569-546A8642A73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="" xmlns:a16="http://schemas.microsoft.com/office/drawing/2014/main" id="{5B3751CF-5F65-FF47-B4FB-6A4E385E4ECF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="" xmlns:a16="http://schemas.microsoft.com/office/drawing/2014/main" id="{0E8F8FAE-2108-954E-B3FE-91C28B9023F5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="" xmlns:a16="http://schemas.microsoft.com/office/drawing/2014/main" id="{A6C76CE5-7D90-6B41-9E88-AAACD5939A9F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="" xmlns:a16="http://schemas.microsoft.com/office/drawing/2014/main" id="{66DCBEA6-E67F-744B-B232-9BDD5B075769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="" xmlns:a16="http://schemas.microsoft.com/office/drawing/2014/main" id="{48F4DC35-4D74-F24D-BB7A-B698029B2A53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="" xmlns:a16="http://schemas.microsoft.com/office/drawing/2014/main" id="{EEB4398D-8E8A-C34C-B0ED-301EDB99ED87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="" xmlns:a16="http://schemas.microsoft.com/office/drawing/2014/main" id="{B99A4063-FB57-894F-A1DF-9E510F9CE6DE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="" xmlns:a16="http://schemas.microsoft.com/office/drawing/2014/main" id="{D1EE6DAC-4A77-CB4C-A7CD-06D56C10A1FF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="" xmlns:a16="http://schemas.microsoft.com/office/drawing/2014/main" id="{7368DF10-2AAA-A746-9C21-72F7C724B54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="" xmlns:a16="http://schemas.microsoft.com/office/drawing/2014/main" id="{7D2CE8FB-E9D2-0546-AA7D-471399582B6C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="" xmlns:a16="http://schemas.microsoft.com/office/drawing/2014/main" id="{F23C4951-9685-3545-B9C6-43A452676DD4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="" xmlns:a16="http://schemas.microsoft.com/office/drawing/2014/main" id="{E4B2CAAA-FBA4-E743-8D89-9824E9F6BD4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="" xmlns:a16="http://schemas.microsoft.com/office/drawing/2014/main" id="{306D5E43-7449-4D4E-8033-A7D0C355F476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="" xmlns:a16="http://schemas.microsoft.com/office/drawing/2014/main" id="{CFC2647F-369F-0548-9CBC-4E21E5F8468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="" xmlns:a16="http://schemas.microsoft.com/office/drawing/2014/main" id="{ADFA3ADE-F8E6-8144-899C-D0CA2C1532F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="" xmlns:a16="http://schemas.microsoft.com/office/drawing/2014/main" id="{EB86E87E-B483-4745-A05C-77E546A70A92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="" xmlns:a16="http://schemas.microsoft.com/office/drawing/2014/main" id="{0F2358AA-821B-8C4D-9445-DFD0F9F16E75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="" xmlns:a16="http://schemas.microsoft.com/office/drawing/2014/main" id="{150558E8-E64E-9E47-AB1F-C8F03A6DB57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="" xmlns:a16="http://schemas.microsoft.com/office/drawing/2014/main" id="{0C2F8E6E-EF55-AD4E-BCCC-AB52DD28BBE4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="" xmlns:a16="http://schemas.microsoft.com/office/drawing/2014/main" id="{CB3FB46E-0A1A-8E4A-A7BF-29B5EB5F3FC9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="" xmlns:a16="http://schemas.microsoft.com/office/drawing/2014/main" id="{F13C510D-2223-2047-B430-A5FA5936FD8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="" xmlns:a16="http://schemas.microsoft.com/office/drawing/2014/main" id="{E03CE588-E5C3-8147-B150-62705F720A5A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="" xmlns:a16="http://schemas.microsoft.com/office/drawing/2014/main" id="{FB16F937-0FA1-D74A-8485-678BCB150BAA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="" xmlns:a16="http://schemas.microsoft.com/office/drawing/2014/main" id="{7760DE8C-B39E-574A-9173-7EBC593BE85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="" xmlns:a16="http://schemas.microsoft.com/office/drawing/2014/main" id="{269A18C3-1DB1-7D42-A1DE-2556C96837C8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="" xmlns:a16="http://schemas.microsoft.com/office/drawing/2014/main" id="{63B9EA85-76AF-0A4D-A769-84D8A44DE592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="" xmlns:a16="http://schemas.microsoft.com/office/drawing/2014/main" id="{E445B2F1-4266-2E47-8995-B7A84C53C116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="" xmlns:a16="http://schemas.microsoft.com/office/drawing/2014/main" id="{6A93AB89-8F98-844E-8A1F-B6B69793F15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="" xmlns:a16="http://schemas.microsoft.com/office/drawing/2014/main" id="{46699D1C-3733-ED43-98A4-B2E617E16AFD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="" xmlns:a16="http://schemas.microsoft.com/office/drawing/2014/main" id="{D35F1BF0-2E86-844C-8F31-C0FC3A3578C9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="" xmlns:a16="http://schemas.microsoft.com/office/drawing/2014/main" id="{0B2B4C6A-C1C8-2B4C-943A-9635356B785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="" xmlns:a16="http://schemas.microsoft.com/office/drawing/2014/main" id="{F7BD6B52-2161-3044-AFBA-6B158E5B079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="" xmlns:a16="http://schemas.microsoft.com/office/drawing/2014/main" id="{11B9966E-AE71-3041-BD0A-C1D86CAD51D7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="" xmlns:a16="http://schemas.microsoft.com/office/drawing/2014/main" id="{4B58C7B1-58B8-5A4C-9012-B9A463050D5C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="" xmlns:a16="http://schemas.microsoft.com/office/drawing/2014/main" id="{325965AA-8A37-F34A-9395-0549AAB72D9B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="" xmlns:a16="http://schemas.microsoft.com/office/drawing/2014/main" id="{6ABA3F38-2A71-C34B-A428-BAAD12F496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="" xmlns:a16="http://schemas.microsoft.com/office/drawing/2014/main" id="{B6A6A268-763B-D54F-93BC-01B8501001E6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="" xmlns:a16="http://schemas.microsoft.com/office/drawing/2014/main" id="{A532ED41-3D8E-E545-A1EB-60862799F7F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="" xmlns:a16="http://schemas.microsoft.com/office/drawing/2014/main" id="{F3335BF5-0330-3040-B68C-DA0383A5F577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="" xmlns:a16="http://schemas.microsoft.com/office/drawing/2014/main" id="{50E861C9-D981-574D-B795-99F6263737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="" xmlns:a16="http://schemas.microsoft.com/office/drawing/2014/main" id="{AD11A3E2-6A72-B94B-8130-EC4EDF04759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="" xmlns:a16="http://schemas.microsoft.com/office/drawing/2014/main" id="{38A746FB-6A33-E24A-85A4-7E544FCCC8D0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6" name="Gruppe 65">
              <a:extLst>
                <a:ext uri="{FF2B5EF4-FFF2-40B4-BE49-F238E27FC236}">
                  <a16:creationId xmlns="" xmlns:a16="http://schemas.microsoft.com/office/drawing/2014/main" id="{D87B58ED-9157-434B-8C3C-ED99EA0D426A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="" xmlns:a16="http://schemas.microsoft.com/office/drawing/2014/main" id="{D484EB73-4C7A-D849-A642-526722C7C7F4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1" name="Gruppe 70">
                <a:extLst>
                  <a:ext uri="{FF2B5EF4-FFF2-40B4-BE49-F238E27FC236}">
                    <a16:creationId xmlns="" xmlns:a16="http://schemas.microsoft.com/office/drawing/2014/main" id="{99E81D3A-CC3F-504F-B8E2-D5A74B8A87B9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2" name="Gruppe 71">
                  <a:extLst>
                    <a:ext uri="{FF2B5EF4-FFF2-40B4-BE49-F238E27FC236}">
                      <a16:creationId xmlns="" xmlns:a16="http://schemas.microsoft.com/office/drawing/2014/main" id="{3E158624-CD01-BB4A-95AD-459E77D1192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2" name="Rektangel 81">
                    <a:extLst>
                      <a:ext uri="{FF2B5EF4-FFF2-40B4-BE49-F238E27FC236}">
                        <a16:creationId xmlns="" xmlns:a16="http://schemas.microsoft.com/office/drawing/2014/main" id="{B9E6756C-1C37-0445-B129-54E072DDDE1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="" xmlns:a16="http://schemas.microsoft.com/office/drawing/2014/main" id="{E2556894-AF3A-3D4E-B2CA-87C6588DD6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="" xmlns:a16="http://schemas.microsoft.com/office/drawing/2014/main" id="{3F212157-C7C5-2D44-9D99-46F8B004613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3" name="Gruppe 72">
                  <a:extLst>
                    <a:ext uri="{FF2B5EF4-FFF2-40B4-BE49-F238E27FC236}">
                      <a16:creationId xmlns="" xmlns:a16="http://schemas.microsoft.com/office/drawing/2014/main" id="{8BD5E2A6-B428-2848-819F-33BE0BF9E9A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="" xmlns:a16="http://schemas.microsoft.com/office/drawing/2014/main" id="{AE19856D-EEDD-A24A-84D1-5A7ACB086F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="" xmlns:a16="http://schemas.microsoft.com/office/drawing/2014/main" id="{0C690583-1E3E-9E4C-9B1D-BF9CD4C6A6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="" xmlns:a16="http://schemas.microsoft.com/office/drawing/2014/main" id="{3338131A-61C0-954D-9654-31E5D8DCE33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4" name="Gruppe 73">
                  <a:extLst>
                    <a:ext uri="{FF2B5EF4-FFF2-40B4-BE49-F238E27FC236}">
                      <a16:creationId xmlns="" xmlns:a16="http://schemas.microsoft.com/office/drawing/2014/main" id="{F44E92C8-5780-7A49-A80B-0A6597298A9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="" xmlns:a16="http://schemas.microsoft.com/office/drawing/2014/main" id="{03DFE3F4-217E-1247-A39C-76296D40EB1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="" xmlns:a16="http://schemas.microsoft.com/office/drawing/2014/main" id="{E289F289-B1EE-3C40-891E-EE7843173E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="" xmlns:a16="http://schemas.microsoft.com/office/drawing/2014/main" id="{6A784681-552A-5842-8588-93A586A60CC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="" xmlns:a16="http://schemas.microsoft.com/office/drawing/2014/main" id="{A4AF9075-F5E2-AE48-BE25-AC00CEBE19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7" name="TekstSylinder 66">
              <a:extLst>
                <a:ext uri="{FF2B5EF4-FFF2-40B4-BE49-F238E27FC236}">
                  <a16:creationId xmlns="" xmlns:a16="http://schemas.microsoft.com/office/drawing/2014/main" id="{D0574A85-E717-BF46-B01C-BB864B440971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8" name="Vinkel 67">
              <a:extLst>
                <a:ext uri="{FF2B5EF4-FFF2-40B4-BE49-F238E27FC236}">
                  <a16:creationId xmlns="" xmlns:a16="http://schemas.microsoft.com/office/drawing/2014/main" id="{0EC43C4F-D1A1-4C43-8E31-F6CA70D3A41B}"/>
                </a:ext>
              </a:extLst>
            </p:cNvPr>
            <p:cNvCxnSpPr>
              <a:cxnSpLocks/>
              <a:stCxn id="82" idx="3"/>
              <a:endCxn id="79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kstSylinder 68">
              <a:extLst>
                <a:ext uri="{FF2B5EF4-FFF2-40B4-BE49-F238E27FC236}">
                  <a16:creationId xmlns="" xmlns:a16="http://schemas.microsoft.com/office/drawing/2014/main" id="{B524C35F-63C3-C845-A112-F3E986F32AC7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78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rø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="" xmlns:a16="http://schemas.microsoft.com/office/drawing/2014/main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=""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5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641A862-612A-7D45-A0ED-07030570FC13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=""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="" xmlns:a16="http://schemas.microsoft.com/office/drawing/2014/main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80800" y="4060800"/>
            <a:ext cx="2030400" cy="2030400"/>
          </a:xfrm>
          <a:prstGeom prst="ellipse">
            <a:avLst/>
          </a:prstGeo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="" xmlns:a16="http://schemas.microsoft.com/office/drawing/2014/main" id="{04EAEAEB-6DF7-6A4F-99C1-D8CA6540DCF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rød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="" xmlns:a16="http://schemas.microsoft.com/office/drawing/2014/main" id="{2FAEAD23-FAD7-4841-BE65-85F2454506ED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="" xmlns:a16="http://schemas.microsoft.com/office/drawing/2014/main" id="{945BE277-8316-AA4A-903E-0467DFF876E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="" xmlns:a16="http://schemas.microsoft.com/office/drawing/2014/main" id="{4E30A091-4497-6D48-9BB1-0A4FE63E95F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="" xmlns:a16="http://schemas.microsoft.com/office/drawing/2014/main" id="{D00B0C00-F1E5-724F-B2AB-7C56B0558567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="" xmlns:a16="http://schemas.microsoft.com/office/drawing/2014/main" id="{F0A8EA78-DA38-4F47-882D-3E1A586A60D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="" xmlns:a16="http://schemas.microsoft.com/office/drawing/2014/main" id="{200FAC5D-E484-744A-90E0-E8F6455D544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="" xmlns:a16="http://schemas.microsoft.com/office/drawing/2014/main" id="{0B0EA588-7ECB-134C-81C5-21C16A0DAD5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="" xmlns:a16="http://schemas.microsoft.com/office/drawing/2014/main" id="{9AD392E8-244B-2442-9126-2B04DDAA9526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="" xmlns:a16="http://schemas.microsoft.com/office/drawing/2014/main" id="{0969B624-B3E0-274C-B305-953CEEFC7348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="" xmlns:a16="http://schemas.microsoft.com/office/drawing/2014/main" id="{10462F6F-098B-EE4F-A301-C663C1B5A4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="" xmlns:a16="http://schemas.microsoft.com/office/drawing/2014/main" id="{BF6EEB64-9278-6447-920B-FAF70C2667E3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="" xmlns:a16="http://schemas.microsoft.com/office/drawing/2014/main" id="{40C1241C-264A-B641-A5A8-E37C85AD535A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="" xmlns:a16="http://schemas.microsoft.com/office/drawing/2014/main" id="{7636B94C-4E9D-0D48-AF73-9A885757421C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="" xmlns:a16="http://schemas.microsoft.com/office/drawing/2014/main" id="{0619621B-4AE6-494C-BFDB-EC976AB99630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="" xmlns:a16="http://schemas.microsoft.com/office/drawing/2014/main" id="{F775C7C1-CCDF-3542-B096-04BF92337196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="" xmlns:a16="http://schemas.microsoft.com/office/drawing/2014/main" id="{822E4D7E-9969-9442-B502-ED6C4145CDDC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="" xmlns:a16="http://schemas.microsoft.com/office/drawing/2014/main" id="{621566D6-5F91-984C-B8FF-24CD3046F76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="" xmlns:a16="http://schemas.microsoft.com/office/drawing/2014/main" id="{0F61C55C-35B7-5449-8E60-6703109887B0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="" xmlns:a16="http://schemas.microsoft.com/office/drawing/2014/main" id="{BFA1862D-D875-1C47-ADB0-C59F891176E2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="" xmlns:a16="http://schemas.microsoft.com/office/drawing/2014/main" id="{EA7BB717-6809-D547-AA9B-F277142A420B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="" xmlns:a16="http://schemas.microsoft.com/office/drawing/2014/main" id="{467EB79D-36F4-F84E-9924-35D09D00959D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="" xmlns:a16="http://schemas.microsoft.com/office/drawing/2014/main" id="{6C1B5BBB-3139-754A-AD49-0346BEB1593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="" xmlns:a16="http://schemas.microsoft.com/office/drawing/2014/main" id="{8FFAE170-99D3-F045-A1C4-BA4BD3D0CD9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="" xmlns:a16="http://schemas.microsoft.com/office/drawing/2014/main" id="{A9D1E7D5-6B55-DC42-B2C2-332DF4DDF25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="" xmlns:a16="http://schemas.microsoft.com/office/drawing/2014/main" id="{ECB3C235-C569-854E-9A3D-21ECED99D1F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="" xmlns:a16="http://schemas.microsoft.com/office/drawing/2014/main" id="{817A38E0-5F44-8D43-8BAB-F1F424BF91DC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="" xmlns:a16="http://schemas.microsoft.com/office/drawing/2014/main" id="{1FCA8AC0-1D35-BB4F-A199-6BD5B0286FB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="" xmlns:a16="http://schemas.microsoft.com/office/drawing/2014/main" id="{8B36AC7D-FD6D-9444-86AA-1784CE54ED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="" xmlns:a16="http://schemas.microsoft.com/office/drawing/2014/main" id="{8B4D38FE-EAA9-1B41-A8FE-4B46CC8ABEB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="" xmlns:a16="http://schemas.microsoft.com/office/drawing/2014/main" id="{4633755C-59EE-FC48-811E-C061DE5BCE1B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="" xmlns:a16="http://schemas.microsoft.com/office/drawing/2014/main" id="{E408B5AB-04E0-DE4E-BE23-5B7E51767AF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="" xmlns:a16="http://schemas.microsoft.com/office/drawing/2014/main" id="{265E1474-0F20-EA4A-9C55-1D6A43B9C3AB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="" xmlns:a16="http://schemas.microsoft.com/office/drawing/2014/main" id="{2B742B97-4D8E-2D42-887E-7804075E1AC3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="" xmlns:a16="http://schemas.microsoft.com/office/drawing/2014/main" id="{F335B4E3-DD91-8A46-A3AD-731EE9FEE8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="" xmlns:a16="http://schemas.microsoft.com/office/drawing/2014/main" id="{3845BD3D-0864-D946-B9A7-8B2125DF7D05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="" xmlns:a16="http://schemas.microsoft.com/office/drawing/2014/main" id="{307A8107-8B72-2346-A312-2D4FCAB3FF2E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="" xmlns:a16="http://schemas.microsoft.com/office/drawing/2014/main" id="{F32FCDCD-3547-504B-8CFD-2E6049536DEC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="" xmlns:a16="http://schemas.microsoft.com/office/drawing/2014/main" id="{98120869-9D10-9F4F-B63B-41A7B31CC534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="" xmlns:a16="http://schemas.microsoft.com/office/drawing/2014/main" id="{C0496A06-35BD-7A42-9A91-63F77AFD80A4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="" xmlns:a16="http://schemas.microsoft.com/office/drawing/2014/main" id="{24F1957A-5A06-F94F-BB8D-DF9138E3FBD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="" xmlns:a16="http://schemas.microsoft.com/office/drawing/2014/main" id="{E9B5DCB3-1C16-E643-873E-3E8DE32ACC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="" xmlns:a16="http://schemas.microsoft.com/office/drawing/2014/main" id="{03BE5D87-60DD-FE47-ADC5-BFEEE1C0CB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="" xmlns:a16="http://schemas.microsoft.com/office/drawing/2014/main" id="{A06EE499-D5C1-5249-99BF-5477AA5773D3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="" xmlns:a16="http://schemas.microsoft.com/office/drawing/2014/main" id="{CEBE12AC-11FE-9449-8670-2AA33F86AFE2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="" xmlns:a16="http://schemas.microsoft.com/office/drawing/2014/main" id="{D97BECD0-8B8E-CB48-9394-25A5B458EBC4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="" xmlns:a16="http://schemas.microsoft.com/office/drawing/2014/main" id="{1DD825C0-80B0-054E-B9BF-68F610AB8F6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="" xmlns:a16="http://schemas.microsoft.com/office/drawing/2014/main" id="{590E6BA3-9E31-9640-80C1-2FE00A0D278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="" xmlns:a16="http://schemas.microsoft.com/office/drawing/2014/main" id="{80B8FD9F-0C46-BB40-A9D0-847CCC5F96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="" xmlns:a16="http://schemas.microsoft.com/office/drawing/2014/main" id="{8D5F40B7-E123-E94A-8A10-C14A8FAB08BE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="" xmlns:a16="http://schemas.microsoft.com/office/drawing/2014/main" id="{BE300D95-934C-FA45-807A-B45726BE68E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="" xmlns:a16="http://schemas.microsoft.com/office/drawing/2014/main" id="{9000F2FD-6671-4B43-AB6C-9A5183C6C1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="" xmlns:a16="http://schemas.microsoft.com/office/drawing/2014/main" id="{B3868ECA-695C-024B-BC27-8633CC39FBEC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6" name="Gruppe 65">
              <a:extLst>
                <a:ext uri="{FF2B5EF4-FFF2-40B4-BE49-F238E27FC236}">
                  <a16:creationId xmlns="" xmlns:a16="http://schemas.microsoft.com/office/drawing/2014/main" id="{0DFF1E16-38C7-5649-BEE9-D9F715C6C80B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="" xmlns:a16="http://schemas.microsoft.com/office/drawing/2014/main" id="{E27609C4-9B6A-1347-925B-26553A3B963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1" name="Gruppe 70">
                <a:extLst>
                  <a:ext uri="{FF2B5EF4-FFF2-40B4-BE49-F238E27FC236}">
                    <a16:creationId xmlns="" xmlns:a16="http://schemas.microsoft.com/office/drawing/2014/main" id="{BAAB81FB-2A5E-7848-9C28-B4807BC0468F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2" name="Gruppe 71">
                  <a:extLst>
                    <a:ext uri="{FF2B5EF4-FFF2-40B4-BE49-F238E27FC236}">
                      <a16:creationId xmlns="" xmlns:a16="http://schemas.microsoft.com/office/drawing/2014/main" id="{57F80322-8580-8C4B-A443-E2D83C70E1A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2" name="Rektangel 81">
                    <a:extLst>
                      <a:ext uri="{FF2B5EF4-FFF2-40B4-BE49-F238E27FC236}">
                        <a16:creationId xmlns="" xmlns:a16="http://schemas.microsoft.com/office/drawing/2014/main" id="{A44976CE-1D09-3149-8BE2-4C4FD704627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="" xmlns:a16="http://schemas.microsoft.com/office/drawing/2014/main" id="{95C99E52-0020-4B4A-B601-6CFE9040C6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="" xmlns:a16="http://schemas.microsoft.com/office/drawing/2014/main" id="{F191E3B5-93C7-904D-B845-F41FF3A9239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3" name="Gruppe 72">
                  <a:extLst>
                    <a:ext uri="{FF2B5EF4-FFF2-40B4-BE49-F238E27FC236}">
                      <a16:creationId xmlns="" xmlns:a16="http://schemas.microsoft.com/office/drawing/2014/main" id="{2EB1F167-54A7-1F44-B003-C3CA920A23E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="" xmlns:a16="http://schemas.microsoft.com/office/drawing/2014/main" id="{13B9D3E2-0B63-F846-9DB0-3E2772BC7B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="" xmlns:a16="http://schemas.microsoft.com/office/drawing/2014/main" id="{17D5FEDF-481A-D74D-B900-ED1EFFDA16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="" xmlns:a16="http://schemas.microsoft.com/office/drawing/2014/main" id="{D4FBFEF5-F2C0-E543-8AEA-2D6B4B966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4" name="Gruppe 73">
                  <a:extLst>
                    <a:ext uri="{FF2B5EF4-FFF2-40B4-BE49-F238E27FC236}">
                      <a16:creationId xmlns="" xmlns:a16="http://schemas.microsoft.com/office/drawing/2014/main" id="{171A3F57-B163-B849-8164-504A2028748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="" xmlns:a16="http://schemas.microsoft.com/office/drawing/2014/main" id="{FAB8C606-26F4-614E-BF42-3011B3183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="" xmlns:a16="http://schemas.microsoft.com/office/drawing/2014/main" id="{08A674CA-540F-6C40-BEB7-B247E2F83B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="" xmlns:a16="http://schemas.microsoft.com/office/drawing/2014/main" id="{8EF41A82-7355-E146-BAD2-D89BD9E38A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="" xmlns:a16="http://schemas.microsoft.com/office/drawing/2014/main" id="{04B98BD7-80CD-534B-A4A4-C924CB23F6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7" name="TekstSylinder 66">
              <a:extLst>
                <a:ext uri="{FF2B5EF4-FFF2-40B4-BE49-F238E27FC236}">
                  <a16:creationId xmlns="" xmlns:a16="http://schemas.microsoft.com/office/drawing/2014/main" id="{21125877-43DA-5347-98EE-69440FC2583F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8" name="Vinkel 67">
              <a:extLst>
                <a:ext uri="{FF2B5EF4-FFF2-40B4-BE49-F238E27FC236}">
                  <a16:creationId xmlns="" xmlns:a16="http://schemas.microsoft.com/office/drawing/2014/main" id="{AC606624-9648-914B-87A6-1CED522175EA}"/>
                </a:ext>
              </a:extLst>
            </p:cNvPr>
            <p:cNvCxnSpPr>
              <a:cxnSpLocks/>
              <a:stCxn id="82" idx="3"/>
              <a:endCxn id="79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kstSylinder 68">
              <a:extLst>
                <a:ext uri="{FF2B5EF4-FFF2-40B4-BE49-F238E27FC236}">
                  <a16:creationId xmlns="" xmlns:a16="http://schemas.microsoft.com/office/drawing/2014/main" id="{7DA1E819-F266-954E-9ACC-FA20CEBD4F44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1044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bl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6FA71CE8-A6AA-7941-BA44-4470F46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071AEC-201A-8A4F-97DA-3ABA5F34A6DD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8FC1DC58-3619-1C4A-A2A9-FCC46E40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06AF6C1B-1375-214D-930C-568979A4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C020DA-48BB-BA49-A10E-0DA718F220D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="" xmlns:a16="http://schemas.microsoft.com/office/drawing/2014/main" id="{CE6A8ACD-E0A1-3742-97B5-BFAB8076AAD9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blå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="" xmlns:a16="http://schemas.microsoft.com/office/drawing/2014/main" id="{954BE4CC-F5DF-F24E-98C4-D525107793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="" xmlns:a16="http://schemas.microsoft.com/office/drawing/2014/main" id="{F4A3B95A-8019-D447-B225-84DB52F4E138}"/>
              </a:ext>
            </a:extLst>
          </p:cNvPr>
          <p:cNvSpPr txBox="1"/>
          <p:nvPr userDrawn="1"/>
        </p:nvSpPr>
        <p:spPr>
          <a:xfrm>
            <a:off x="0" y="-213030"/>
            <a:ext cx="688336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="" xmlns:a16="http://schemas.microsoft.com/office/drawing/2014/main" id="{657703EA-2858-FA49-9A7B-09E005E12C68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2" name="Gruppe 11">
              <a:extLst>
                <a:ext uri="{FF2B5EF4-FFF2-40B4-BE49-F238E27FC236}">
                  <a16:creationId xmlns="" xmlns:a16="http://schemas.microsoft.com/office/drawing/2014/main" id="{A4D833FD-CF14-6145-A018-A83F0E3937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39" name="Rektangel 38">
                <a:extLst>
                  <a:ext uri="{FF2B5EF4-FFF2-40B4-BE49-F238E27FC236}">
                    <a16:creationId xmlns="" xmlns:a16="http://schemas.microsoft.com/office/drawing/2014/main" id="{ADD236D0-B0FF-A54A-9FA2-963DBDB5F627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="" xmlns:a16="http://schemas.microsoft.com/office/drawing/2014/main" id="{F3CEF597-B9C6-B34B-A7E7-540C0AD1776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="" xmlns:a16="http://schemas.microsoft.com/office/drawing/2014/main" id="{902EC4DA-CB65-EC4F-B145-C25433605E73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="" xmlns:a16="http://schemas.microsoft.com/office/drawing/2014/main" id="{11084FFE-958E-4649-8650-9F6380605323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="" xmlns:a16="http://schemas.microsoft.com/office/drawing/2014/main" id="{DEF49AAC-5DA7-0E42-B164-F9CE38C17343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="" xmlns:a16="http://schemas.microsoft.com/office/drawing/2014/main" id="{E3C46F45-C240-3D4A-9E1D-27C2575BEE3C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3" name="Rett linje 12">
              <a:extLst>
                <a:ext uri="{FF2B5EF4-FFF2-40B4-BE49-F238E27FC236}">
                  <a16:creationId xmlns="" xmlns:a16="http://schemas.microsoft.com/office/drawing/2014/main" id="{EFD2699F-3A34-6E49-BC58-DFA633A7E0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="" xmlns:a16="http://schemas.microsoft.com/office/drawing/2014/main" id="{6F9FAF35-AD7B-3440-817C-C7E620DCF787}"/>
                </a:ext>
              </a:extLst>
            </p:cNvPr>
            <p:cNvCxnSpPr>
              <a:cxnSpLocks/>
              <a:stCxn id="29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="" xmlns:a16="http://schemas.microsoft.com/office/drawing/2014/main" id="{8047500B-DCFD-CF49-823F-82F92056A4DC}"/>
                </a:ext>
              </a:extLst>
            </p:cNvPr>
            <p:cNvCxnSpPr>
              <a:cxnSpLocks/>
              <a:stCxn id="31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="" xmlns:a16="http://schemas.microsoft.com/office/drawing/2014/main" id="{367E5C96-CD93-004D-9C40-A392932E454E}"/>
                </a:ext>
              </a:extLst>
            </p:cNvPr>
            <p:cNvCxnSpPr>
              <a:cxnSpLocks/>
              <a:stCxn id="27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="" xmlns:a16="http://schemas.microsoft.com/office/drawing/2014/main" id="{4222455E-2A30-F843-8736-E1B969CE83C7}"/>
                </a:ext>
              </a:extLst>
            </p:cNvPr>
            <p:cNvCxnSpPr>
              <a:cxnSpLocks/>
              <a:stCxn id="33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="" xmlns:a16="http://schemas.microsoft.com/office/drawing/2014/main" id="{CDB8867B-4406-414D-AFE4-61C5831D4E26}"/>
                </a:ext>
              </a:extLst>
            </p:cNvPr>
            <p:cNvCxnSpPr>
              <a:cxnSpLocks/>
              <a:stCxn id="37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="" xmlns:a16="http://schemas.microsoft.com/office/drawing/2014/main" id="{7CB59FA5-78FD-A84C-8C4D-D41D31229F3F}"/>
                </a:ext>
              </a:extLst>
            </p:cNvPr>
            <p:cNvCxnSpPr>
              <a:cxnSpLocks/>
              <a:stCxn id="35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e 19">
              <a:extLst>
                <a:ext uri="{FF2B5EF4-FFF2-40B4-BE49-F238E27FC236}">
                  <a16:creationId xmlns="" xmlns:a16="http://schemas.microsoft.com/office/drawing/2014/main" id="{62A30746-DA6E-B644-A6C0-463BE60573C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="" xmlns:a16="http://schemas.microsoft.com/office/drawing/2014/main" id="{B35CAD8D-376D-AA49-8BF3-05A0C354C52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8" name="Rett linje 37">
                <a:extLst>
                  <a:ext uri="{FF2B5EF4-FFF2-40B4-BE49-F238E27FC236}">
                    <a16:creationId xmlns="" xmlns:a16="http://schemas.microsoft.com/office/drawing/2014/main" id="{7503ACD8-C336-204D-9880-AFFF7A15D36A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pe 20">
              <a:extLst>
                <a:ext uri="{FF2B5EF4-FFF2-40B4-BE49-F238E27FC236}">
                  <a16:creationId xmlns="" xmlns:a16="http://schemas.microsoft.com/office/drawing/2014/main" id="{6060C617-9662-EB44-B7B3-556CBB26FA8A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5" name="Rektangel 34">
                <a:extLst>
                  <a:ext uri="{FF2B5EF4-FFF2-40B4-BE49-F238E27FC236}">
                    <a16:creationId xmlns="" xmlns:a16="http://schemas.microsoft.com/office/drawing/2014/main" id="{6A9818C9-E44D-1B4D-B95C-94E5E634A37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6" name="Rett linje 35">
                <a:extLst>
                  <a:ext uri="{FF2B5EF4-FFF2-40B4-BE49-F238E27FC236}">
                    <a16:creationId xmlns="" xmlns:a16="http://schemas.microsoft.com/office/drawing/2014/main" id="{3ED09DA1-E24A-8440-8BFD-3B4EB052EA2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="" xmlns:a16="http://schemas.microsoft.com/office/drawing/2014/main" id="{AEF53711-BDA8-3C40-9364-1549DF6BE3A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3" name="Rektangel 32">
                <a:extLst>
                  <a:ext uri="{FF2B5EF4-FFF2-40B4-BE49-F238E27FC236}">
                    <a16:creationId xmlns="" xmlns:a16="http://schemas.microsoft.com/office/drawing/2014/main" id="{F1EF459F-D27A-5748-BCA1-80EBBB81EA6B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4" name="Rett linje 33">
                <a:extLst>
                  <a:ext uri="{FF2B5EF4-FFF2-40B4-BE49-F238E27FC236}">
                    <a16:creationId xmlns="" xmlns:a16="http://schemas.microsoft.com/office/drawing/2014/main" id="{CAE74310-7615-274D-8ADA-72601E97A39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="" xmlns:a16="http://schemas.microsoft.com/office/drawing/2014/main" id="{096FACAC-8BAA-634B-84F2-FF34E96DC0DE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="" xmlns:a16="http://schemas.microsoft.com/office/drawing/2014/main" id="{0648AB5E-71BA-F24C-814C-D4B59B7EDCC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="" xmlns:a16="http://schemas.microsoft.com/office/drawing/2014/main" id="{2E157768-4234-5B44-A77F-7FCF5C5A3E2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="" xmlns:a16="http://schemas.microsoft.com/office/drawing/2014/main" id="{507EEE6D-7051-EE40-B5A0-CF3B4230F67C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="" xmlns:a16="http://schemas.microsoft.com/office/drawing/2014/main" id="{17535496-E9F2-5349-8DF4-74378D7B7ADA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0" name="Rett linje 29">
                <a:extLst>
                  <a:ext uri="{FF2B5EF4-FFF2-40B4-BE49-F238E27FC236}">
                    <a16:creationId xmlns="" xmlns:a16="http://schemas.microsoft.com/office/drawing/2014/main" id="{6CBCEEEB-32A6-694B-9165-4CA274B42CF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="" xmlns:a16="http://schemas.microsoft.com/office/drawing/2014/main" id="{A2D3947B-156E-D840-8EA8-A70E61E94DE8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="" xmlns:a16="http://schemas.microsoft.com/office/drawing/2014/main" id="{54C3B970-FC81-5A47-947E-644206B80FA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="" xmlns:a16="http://schemas.microsoft.com/office/drawing/2014/main" id="{5F7AE9FC-336B-4247-B389-649CCBB2C2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Rett linje 25">
              <a:extLst>
                <a:ext uri="{FF2B5EF4-FFF2-40B4-BE49-F238E27FC236}">
                  <a16:creationId xmlns="" xmlns:a16="http://schemas.microsoft.com/office/drawing/2014/main" id="{78579E2C-6BF3-8145-B344-804280B6C7B5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e 44">
            <a:extLst>
              <a:ext uri="{FF2B5EF4-FFF2-40B4-BE49-F238E27FC236}">
                <a16:creationId xmlns="" xmlns:a16="http://schemas.microsoft.com/office/drawing/2014/main" id="{956DE6F9-0762-0742-B634-89B60B889D1C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6" name="Rektangel 45">
              <a:extLst>
                <a:ext uri="{FF2B5EF4-FFF2-40B4-BE49-F238E27FC236}">
                  <a16:creationId xmlns="" xmlns:a16="http://schemas.microsoft.com/office/drawing/2014/main" id="{E2D8917E-E6B3-A34C-B2B5-2309E43AD86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7" name="Rektangel 46">
              <a:extLst>
                <a:ext uri="{FF2B5EF4-FFF2-40B4-BE49-F238E27FC236}">
                  <a16:creationId xmlns="" xmlns:a16="http://schemas.microsoft.com/office/drawing/2014/main" id="{04AAE810-C5CD-F842-8FCB-FF7C9223EC9E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="" xmlns:a16="http://schemas.microsoft.com/office/drawing/2014/main" id="{B07A1F21-62C7-344E-BDE0-FD306EF9D2CA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="" xmlns:a16="http://schemas.microsoft.com/office/drawing/2014/main" id="{33F3E6C8-B25F-0943-B569-ABCDC1D08D8E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0" name="Rett linje 49">
              <a:extLst>
                <a:ext uri="{FF2B5EF4-FFF2-40B4-BE49-F238E27FC236}">
                  <a16:creationId xmlns="" xmlns:a16="http://schemas.microsoft.com/office/drawing/2014/main" id="{B94EF2E8-B63D-A14D-B64C-B757E563829A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tt linje 50">
              <a:extLst>
                <a:ext uri="{FF2B5EF4-FFF2-40B4-BE49-F238E27FC236}">
                  <a16:creationId xmlns="" xmlns:a16="http://schemas.microsoft.com/office/drawing/2014/main" id="{23D33338-6AF9-494D-A9C7-43853592D70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="" xmlns:a16="http://schemas.microsoft.com/office/drawing/2014/main" id="{BB9B148B-1237-DD49-9266-C68C70AF31E6}"/>
                </a:ext>
              </a:extLst>
            </p:cNvPr>
            <p:cNvCxnSpPr>
              <a:cxnSpLocks/>
              <a:stCxn id="54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="" xmlns:a16="http://schemas.microsoft.com/office/drawing/2014/main" id="{4DADC1C3-89B0-864B-A542-2AD731563A5A}"/>
                </a:ext>
              </a:extLst>
            </p:cNvPr>
            <p:cNvCxnSpPr>
              <a:cxnSpLocks/>
              <a:stCxn id="54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ktangel 53">
              <a:extLst>
                <a:ext uri="{FF2B5EF4-FFF2-40B4-BE49-F238E27FC236}">
                  <a16:creationId xmlns="" xmlns:a16="http://schemas.microsoft.com/office/drawing/2014/main" id="{7D0FF2C0-D812-F74A-9727-42CAEA57FBA8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="" xmlns:a16="http://schemas.microsoft.com/office/drawing/2014/main" id="{50167E63-A8AA-464A-835E-1DAF2EAF4B7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ktangel 55">
              <a:extLst>
                <a:ext uri="{FF2B5EF4-FFF2-40B4-BE49-F238E27FC236}">
                  <a16:creationId xmlns="" xmlns:a16="http://schemas.microsoft.com/office/drawing/2014/main" id="{3536EE9C-707D-8F42-A04D-CD95C3159169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7" name="Rett linje 56">
              <a:extLst>
                <a:ext uri="{FF2B5EF4-FFF2-40B4-BE49-F238E27FC236}">
                  <a16:creationId xmlns="" xmlns:a16="http://schemas.microsoft.com/office/drawing/2014/main" id="{29E27862-DC9E-A542-8C63-37ED270FC2D4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="" xmlns:a16="http://schemas.microsoft.com/office/drawing/2014/main" id="{1613DB5F-4453-E24C-A8E3-8CB8FF8A0AC4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="" xmlns:a16="http://schemas.microsoft.com/office/drawing/2014/main" id="{4BAE1983-8F39-B54E-8BE2-C6950CEF640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e 59">
            <a:extLst>
              <a:ext uri="{FF2B5EF4-FFF2-40B4-BE49-F238E27FC236}">
                <a16:creationId xmlns="" xmlns:a16="http://schemas.microsoft.com/office/drawing/2014/main" id="{1A0AC7E0-B748-D94A-A58D-F166A01F9743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1" name="Gruppe 60">
              <a:extLst>
                <a:ext uri="{FF2B5EF4-FFF2-40B4-BE49-F238E27FC236}">
                  <a16:creationId xmlns="" xmlns:a16="http://schemas.microsoft.com/office/drawing/2014/main" id="{FF583A7A-C323-4641-B9B9-3A4B4CC95BDA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="" xmlns:a16="http://schemas.microsoft.com/office/drawing/2014/main" id="{C8FE14BB-CD2A-7945-9783-88D7AF047926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6" name="Gruppe 65">
                <a:extLst>
                  <a:ext uri="{FF2B5EF4-FFF2-40B4-BE49-F238E27FC236}">
                    <a16:creationId xmlns="" xmlns:a16="http://schemas.microsoft.com/office/drawing/2014/main" id="{10312BBC-9E56-8748-BAC0-7006C351F443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7" name="Gruppe 66">
                  <a:extLst>
                    <a:ext uri="{FF2B5EF4-FFF2-40B4-BE49-F238E27FC236}">
                      <a16:creationId xmlns="" xmlns:a16="http://schemas.microsoft.com/office/drawing/2014/main" id="{345B25EA-5361-1148-A342-AA5B2F6E383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="" xmlns:a16="http://schemas.microsoft.com/office/drawing/2014/main" id="{897E1735-3D01-3D46-9703-38E17E5FA5F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="" xmlns:a16="http://schemas.microsoft.com/office/drawing/2014/main" id="{9F40A477-B79D-F541-996B-AB04C9D3F1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="" xmlns:a16="http://schemas.microsoft.com/office/drawing/2014/main" id="{44202B7E-4C70-F341-8AFD-E057E0F1BD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="" xmlns:a16="http://schemas.microsoft.com/office/drawing/2014/main" id="{AFC93B33-6310-D348-B784-FB20AE6CAED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4" name="Rektangel 73">
                    <a:extLst>
                      <a:ext uri="{FF2B5EF4-FFF2-40B4-BE49-F238E27FC236}">
                        <a16:creationId xmlns="" xmlns:a16="http://schemas.microsoft.com/office/drawing/2014/main" id="{FF6B4707-00A3-E84F-AB69-BABE532FDE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="" xmlns:a16="http://schemas.microsoft.com/office/drawing/2014/main" id="{278140BC-C05D-374E-8495-243760E108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="" xmlns:a16="http://schemas.microsoft.com/office/drawing/2014/main" id="{E5D47158-CA69-1541-85E0-61ED571D19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9" name="Gruppe 68">
                  <a:extLst>
                    <a:ext uri="{FF2B5EF4-FFF2-40B4-BE49-F238E27FC236}">
                      <a16:creationId xmlns="" xmlns:a16="http://schemas.microsoft.com/office/drawing/2014/main" id="{E3BB1C2A-7E34-BE43-89D1-83BCF7677412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0" name="Rektangel 69">
                    <a:extLst>
                      <a:ext uri="{FF2B5EF4-FFF2-40B4-BE49-F238E27FC236}">
                        <a16:creationId xmlns="" xmlns:a16="http://schemas.microsoft.com/office/drawing/2014/main" id="{4C530B88-746D-104E-AF3C-FBC69A9E5BF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="" xmlns:a16="http://schemas.microsoft.com/office/drawing/2014/main" id="{1986B6FE-0650-AC49-AAAC-93C2C5D6B6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="" xmlns:a16="http://schemas.microsoft.com/office/drawing/2014/main" id="{8C52E202-E40A-F349-A996-4AF8BA178D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="" xmlns:a16="http://schemas.microsoft.com/office/drawing/2014/main" id="{910BD776-700F-8F48-9319-1C63968014E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2" name="TekstSylinder 61">
              <a:extLst>
                <a:ext uri="{FF2B5EF4-FFF2-40B4-BE49-F238E27FC236}">
                  <a16:creationId xmlns="" xmlns:a16="http://schemas.microsoft.com/office/drawing/2014/main" id="{9D689DAD-89EE-5F43-ACA8-B2566054AB19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3" name="Vinkel 62">
              <a:extLst>
                <a:ext uri="{FF2B5EF4-FFF2-40B4-BE49-F238E27FC236}">
                  <a16:creationId xmlns="" xmlns:a16="http://schemas.microsoft.com/office/drawing/2014/main" id="{61B53CEA-B02F-B44C-9DD9-4D2DE7A9A08E}"/>
                </a:ext>
              </a:extLst>
            </p:cNvPr>
            <p:cNvCxnSpPr>
              <a:cxnSpLocks/>
              <a:stCxn id="77" idx="3"/>
              <a:endCxn id="74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kstSylinder 63">
              <a:extLst>
                <a:ext uri="{FF2B5EF4-FFF2-40B4-BE49-F238E27FC236}">
                  <a16:creationId xmlns="" xmlns:a16="http://schemas.microsoft.com/office/drawing/2014/main" id="{DFCE2875-17E5-B242-991C-5686497E8BB6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40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blå lys">
    <p:bg>
      <p:bgPr>
        <a:solidFill>
          <a:srgbClr val="6F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=""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21D5-4B52-2745-910D-1FECE8F2075A}" type="datetime1">
              <a:rPr lang="nb-NO" smtClean="0"/>
              <a:t>14.05.2019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=""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=""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="" xmlns:a16="http://schemas.microsoft.com/office/drawing/2014/main" id="{D3EE521D-3AAA-A648-B388-12C5AC7ADE57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blålys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="" xmlns:a16="http://schemas.microsoft.com/office/drawing/2014/main" id="{158459D6-D53B-844D-BA71-74AB73728085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3" name="Gruppe 12">
              <a:extLst>
                <a:ext uri="{FF2B5EF4-FFF2-40B4-BE49-F238E27FC236}">
                  <a16:creationId xmlns="" xmlns:a16="http://schemas.microsoft.com/office/drawing/2014/main" id="{E188DF00-268E-454B-8375-A395777F20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40" name="Rektangel 39">
                <a:extLst>
                  <a:ext uri="{FF2B5EF4-FFF2-40B4-BE49-F238E27FC236}">
                    <a16:creationId xmlns="" xmlns:a16="http://schemas.microsoft.com/office/drawing/2014/main" id="{2300D8BC-F67F-024B-B7A8-72F2D829CC5B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="" xmlns:a16="http://schemas.microsoft.com/office/drawing/2014/main" id="{647096E9-7BD1-F448-923D-13C08C92ADD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="" xmlns:a16="http://schemas.microsoft.com/office/drawing/2014/main" id="{88F1A78D-6EC9-6C41-B955-D23B297959E6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="" xmlns:a16="http://schemas.microsoft.com/office/drawing/2014/main" id="{CB94A4E1-A3B4-8945-B3CA-72305CC00D7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="" xmlns:a16="http://schemas.microsoft.com/office/drawing/2014/main" id="{A660682E-2B87-D148-A73C-FEB58295FBB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="" xmlns:a16="http://schemas.microsoft.com/office/drawing/2014/main" id="{CAB583B7-092C-8C44-8FC6-8645E0C359C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4" name="Rett linje 13">
              <a:extLst>
                <a:ext uri="{FF2B5EF4-FFF2-40B4-BE49-F238E27FC236}">
                  <a16:creationId xmlns="" xmlns:a16="http://schemas.microsoft.com/office/drawing/2014/main" id="{8FA4E6A2-5732-6549-A186-30F9AE72D2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="" xmlns:a16="http://schemas.microsoft.com/office/drawing/2014/main" id="{05CF6EC2-FE9E-404D-B949-ED86CF80A5DD}"/>
                </a:ext>
              </a:extLst>
            </p:cNvPr>
            <p:cNvCxnSpPr>
              <a:cxnSpLocks/>
              <a:stCxn id="30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="" xmlns:a16="http://schemas.microsoft.com/office/drawing/2014/main" id="{70652455-94F5-794E-A130-D37AC13F8591}"/>
                </a:ext>
              </a:extLst>
            </p:cNvPr>
            <p:cNvCxnSpPr>
              <a:cxnSpLocks/>
              <a:stCxn id="32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="" xmlns:a16="http://schemas.microsoft.com/office/drawing/2014/main" id="{795B443C-342D-3B47-814D-FC3DC164A6A3}"/>
                </a:ext>
              </a:extLst>
            </p:cNvPr>
            <p:cNvCxnSpPr>
              <a:cxnSpLocks/>
              <a:stCxn id="28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="" xmlns:a16="http://schemas.microsoft.com/office/drawing/2014/main" id="{EE26866E-8709-5043-8A6F-806017132DAC}"/>
                </a:ext>
              </a:extLst>
            </p:cNvPr>
            <p:cNvCxnSpPr>
              <a:cxnSpLocks/>
              <a:stCxn id="34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="" xmlns:a16="http://schemas.microsoft.com/office/drawing/2014/main" id="{00C31517-BEB7-DF4A-873C-02E09FE2DC40}"/>
                </a:ext>
              </a:extLst>
            </p:cNvPr>
            <p:cNvCxnSpPr>
              <a:cxnSpLocks/>
              <a:stCxn id="38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="" xmlns:a16="http://schemas.microsoft.com/office/drawing/2014/main" id="{799274A7-A269-CB4C-9481-47699915B949}"/>
                </a:ext>
              </a:extLst>
            </p:cNvPr>
            <p:cNvCxnSpPr>
              <a:cxnSpLocks/>
              <a:stCxn id="36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e 20">
              <a:extLst>
                <a:ext uri="{FF2B5EF4-FFF2-40B4-BE49-F238E27FC236}">
                  <a16:creationId xmlns="" xmlns:a16="http://schemas.microsoft.com/office/drawing/2014/main" id="{65B05DAC-0408-934B-A8D7-0D7354AF9495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8" name="Rektangel 37">
                <a:extLst>
                  <a:ext uri="{FF2B5EF4-FFF2-40B4-BE49-F238E27FC236}">
                    <a16:creationId xmlns="" xmlns:a16="http://schemas.microsoft.com/office/drawing/2014/main" id="{1521B770-6E91-494E-A5B0-7AAC4463829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9" name="Rett linje 38">
                <a:extLst>
                  <a:ext uri="{FF2B5EF4-FFF2-40B4-BE49-F238E27FC236}">
                    <a16:creationId xmlns="" xmlns:a16="http://schemas.microsoft.com/office/drawing/2014/main" id="{C1EC5E3C-6B5E-8646-B3DC-E7FEBC0A9FBF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="" xmlns:a16="http://schemas.microsoft.com/office/drawing/2014/main" id="{813C68BF-7BCD-3144-832D-D00D5B8FAEAE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6" name="Rektangel 35">
                <a:extLst>
                  <a:ext uri="{FF2B5EF4-FFF2-40B4-BE49-F238E27FC236}">
                    <a16:creationId xmlns="" xmlns:a16="http://schemas.microsoft.com/office/drawing/2014/main" id="{0EA7456C-A5D8-4C4A-997B-0322D8FD4396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7" name="Rett linje 36">
                <a:extLst>
                  <a:ext uri="{FF2B5EF4-FFF2-40B4-BE49-F238E27FC236}">
                    <a16:creationId xmlns="" xmlns:a16="http://schemas.microsoft.com/office/drawing/2014/main" id="{E49F3143-B180-4644-9BB0-1533DB6D4F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="" xmlns:a16="http://schemas.microsoft.com/office/drawing/2014/main" id="{402DB7DF-9E18-5142-B923-098747DCB4C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4" name="Rektangel 33">
                <a:extLst>
                  <a:ext uri="{FF2B5EF4-FFF2-40B4-BE49-F238E27FC236}">
                    <a16:creationId xmlns="" xmlns:a16="http://schemas.microsoft.com/office/drawing/2014/main" id="{730C65A2-D4F2-6049-9756-7997975EF215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5" name="Rett linje 34">
                <a:extLst>
                  <a:ext uri="{FF2B5EF4-FFF2-40B4-BE49-F238E27FC236}">
                    <a16:creationId xmlns="" xmlns:a16="http://schemas.microsoft.com/office/drawing/2014/main" id="{021A5BC1-1462-3149-A508-66B5096BA5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="" xmlns:a16="http://schemas.microsoft.com/office/drawing/2014/main" id="{8F643D34-4202-014D-A409-F3AE63810010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2" name="Rektangel 31">
                <a:extLst>
                  <a:ext uri="{FF2B5EF4-FFF2-40B4-BE49-F238E27FC236}">
                    <a16:creationId xmlns="" xmlns:a16="http://schemas.microsoft.com/office/drawing/2014/main" id="{CC2AEB20-6C36-2C4B-9783-ADE5D86A64A8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3" name="Rett linje 32">
                <a:extLst>
                  <a:ext uri="{FF2B5EF4-FFF2-40B4-BE49-F238E27FC236}">
                    <a16:creationId xmlns="" xmlns:a16="http://schemas.microsoft.com/office/drawing/2014/main" id="{2883B2AF-AA89-D742-AE4C-2EA7A02B41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="" xmlns:a16="http://schemas.microsoft.com/office/drawing/2014/main" id="{5017F6E7-E15A-6848-9627-102E48E78E9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="" xmlns:a16="http://schemas.microsoft.com/office/drawing/2014/main" id="{9EC7EFE3-11F5-A140-A936-341F5D7B4425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1" name="Rett linje 30">
                <a:extLst>
                  <a:ext uri="{FF2B5EF4-FFF2-40B4-BE49-F238E27FC236}">
                    <a16:creationId xmlns="" xmlns:a16="http://schemas.microsoft.com/office/drawing/2014/main" id="{13878679-ED06-304A-A043-C126DAD1189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e 25">
              <a:extLst>
                <a:ext uri="{FF2B5EF4-FFF2-40B4-BE49-F238E27FC236}">
                  <a16:creationId xmlns="" xmlns:a16="http://schemas.microsoft.com/office/drawing/2014/main" id="{2AF37A9D-3616-EE4F-9E64-B8053056BC30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8" name="Rektangel 27">
                <a:extLst>
                  <a:ext uri="{FF2B5EF4-FFF2-40B4-BE49-F238E27FC236}">
                    <a16:creationId xmlns="" xmlns:a16="http://schemas.microsoft.com/office/drawing/2014/main" id="{7FCF05E7-54B6-454D-A276-DA9CD3EE72B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9" name="Rett linje 28">
                <a:extLst>
                  <a:ext uri="{FF2B5EF4-FFF2-40B4-BE49-F238E27FC236}">
                    <a16:creationId xmlns="" xmlns:a16="http://schemas.microsoft.com/office/drawing/2014/main" id="{04D625DA-25CB-D545-96AE-6376278AEE1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Rett linje 26">
              <a:extLst>
                <a:ext uri="{FF2B5EF4-FFF2-40B4-BE49-F238E27FC236}">
                  <a16:creationId xmlns="" xmlns:a16="http://schemas.microsoft.com/office/drawing/2014/main" id="{84B31179-CC5A-0545-806B-85F7004B31C6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e 45">
            <a:extLst>
              <a:ext uri="{FF2B5EF4-FFF2-40B4-BE49-F238E27FC236}">
                <a16:creationId xmlns="" xmlns:a16="http://schemas.microsoft.com/office/drawing/2014/main" id="{4812DB14-1D5C-3D48-921B-BB1B20AD4C85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7" name="Rektangel 46">
              <a:extLst>
                <a:ext uri="{FF2B5EF4-FFF2-40B4-BE49-F238E27FC236}">
                  <a16:creationId xmlns="" xmlns:a16="http://schemas.microsoft.com/office/drawing/2014/main" id="{17A095E5-75D2-B442-9366-8C0AC79117AD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="" xmlns:a16="http://schemas.microsoft.com/office/drawing/2014/main" id="{122625EC-1AE6-C04B-9935-5F06C73DEE2B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="" xmlns:a16="http://schemas.microsoft.com/office/drawing/2014/main" id="{B3D5A906-A3BC-DB4D-A12D-187D6CB6F0A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50" name="Rektangel 49">
              <a:extLst>
                <a:ext uri="{FF2B5EF4-FFF2-40B4-BE49-F238E27FC236}">
                  <a16:creationId xmlns="" xmlns:a16="http://schemas.microsoft.com/office/drawing/2014/main" id="{637E306A-F4AC-6C46-84E0-6AB6EC2D17B5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1" name="Rett linje 50">
              <a:extLst>
                <a:ext uri="{FF2B5EF4-FFF2-40B4-BE49-F238E27FC236}">
                  <a16:creationId xmlns="" xmlns:a16="http://schemas.microsoft.com/office/drawing/2014/main" id="{40CF3BE8-E8F8-704C-AF60-828B54F1F4A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="" xmlns:a16="http://schemas.microsoft.com/office/drawing/2014/main" id="{BF408A72-F302-8B42-B304-74B02BD754A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="" xmlns:a16="http://schemas.microsoft.com/office/drawing/2014/main" id="{F5165102-1ABA-724A-B790-6170D9B35C64}"/>
                </a:ext>
              </a:extLst>
            </p:cNvPr>
            <p:cNvCxnSpPr>
              <a:cxnSpLocks/>
              <a:stCxn id="55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="" xmlns:a16="http://schemas.microsoft.com/office/drawing/2014/main" id="{C51842D6-CC2C-5749-8249-DE5137180F0E}"/>
                </a:ext>
              </a:extLst>
            </p:cNvPr>
            <p:cNvCxnSpPr>
              <a:cxnSpLocks/>
              <a:stCxn id="55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ktangel 54">
              <a:extLst>
                <a:ext uri="{FF2B5EF4-FFF2-40B4-BE49-F238E27FC236}">
                  <a16:creationId xmlns="" xmlns:a16="http://schemas.microsoft.com/office/drawing/2014/main" id="{CA82C4D0-0384-834D-8AAE-AEAAC0E546FD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6" name="Rett linje 55">
              <a:extLst>
                <a:ext uri="{FF2B5EF4-FFF2-40B4-BE49-F238E27FC236}">
                  <a16:creationId xmlns="" xmlns:a16="http://schemas.microsoft.com/office/drawing/2014/main" id="{6D9F0821-8054-5444-9984-FA852B99870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ktangel 56">
              <a:extLst>
                <a:ext uri="{FF2B5EF4-FFF2-40B4-BE49-F238E27FC236}">
                  <a16:creationId xmlns="" xmlns:a16="http://schemas.microsoft.com/office/drawing/2014/main" id="{D1DCA6B5-1F9B-284B-99B6-79C8E3704F7D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8" name="Rett linje 57">
              <a:extLst>
                <a:ext uri="{FF2B5EF4-FFF2-40B4-BE49-F238E27FC236}">
                  <a16:creationId xmlns="" xmlns:a16="http://schemas.microsoft.com/office/drawing/2014/main" id="{67AE4745-4116-BE40-89D9-42635CE428E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="" xmlns:a16="http://schemas.microsoft.com/office/drawing/2014/main" id="{3C3A8814-059C-1645-A49C-84890585468B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ett linje 59">
              <a:extLst>
                <a:ext uri="{FF2B5EF4-FFF2-40B4-BE49-F238E27FC236}">
                  <a16:creationId xmlns="" xmlns:a16="http://schemas.microsoft.com/office/drawing/2014/main" id="{C7AE2EF8-89A4-BF4B-9AA0-141CEEDEB59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kstSylinder 60">
            <a:extLst>
              <a:ext uri="{FF2B5EF4-FFF2-40B4-BE49-F238E27FC236}">
                <a16:creationId xmlns="" xmlns:a16="http://schemas.microsoft.com/office/drawing/2014/main" id="{5623F2AD-426B-A24A-B1BC-21ADF95218BA}"/>
              </a:ext>
            </a:extLst>
          </p:cNvPr>
          <p:cNvSpPr txBox="1"/>
          <p:nvPr userDrawn="1"/>
        </p:nvSpPr>
        <p:spPr>
          <a:xfrm>
            <a:off x="0" y="-213030"/>
            <a:ext cx="846888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</p:spTree>
    <p:extLst>
      <p:ext uri="{BB962C8B-B14F-4D97-AF65-F5344CB8AC3E}">
        <p14:creationId xmlns:p14="http://schemas.microsoft.com/office/powerpoint/2010/main" val="992604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6FA71CE8-A6AA-7941-BA44-4470F46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A61E71-7A1D-A54A-9414-5611E8B1051A}" type="datetime1">
              <a:rPr lang="nb-NO" smtClean="0"/>
              <a:t>14.05.2019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8FC1DC58-3619-1C4A-A2A9-FCC46E40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06AF6C1B-1375-214D-930C-568979A4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C020DA-48BB-BA49-A10E-0DA718F220D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="" xmlns:a16="http://schemas.microsoft.com/office/drawing/2014/main" id="{56DCE336-CB3A-EE4C-B856-D0DDC1D40A8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grønn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="" xmlns:a16="http://schemas.microsoft.com/office/drawing/2014/main" id="{187EC0DC-7E52-9A40-A58A-3F54A8CB18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="" xmlns:a16="http://schemas.microsoft.com/office/drawing/2014/main" id="{139591D7-4BAA-AD4D-8528-AB360D76AB1C}"/>
              </a:ext>
            </a:extLst>
          </p:cNvPr>
          <p:cNvSpPr txBox="1"/>
          <p:nvPr userDrawn="1"/>
        </p:nvSpPr>
        <p:spPr>
          <a:xfrm>
            <a:off x="0" y="-213030"/>
            <a:ext cx="688336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="" xmlns:a16="http://schemas.microsoft.com/office/drawing/2014/main" id="{13BBCEE3-24AB-0443-BD67-EB33C7B8AEBA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2" name="Gruppe 11">
              <a:extLst>
                <a:ext uri="{FF2B5EF4-FFF2-40B4-BE49-F238E27FC236}">
                  <a16:creationId xmlns="" xmlns:a16="http://schemas.microsoft.com/office/drawing/2014/main" id="{6BB2202B-00F2-9E4C-AFDD-35699501D021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39" name="Rektangel 38">
                <a:extLst>
                  <a:ext uri="{FF2B5EF4-FFF2-40B4-BE49-F238E27FC236}">
                    <a16:creationId xmlns="" xmlns:a16="http://schemas.microsoft.com/office/drawing/2014/main" id="{94D535C2-C1D3-574D-9DE0-C5038F93DDEE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="" xmlns:a16="http://schemas.microsoft.com/office/drawing/2014/main" id="{B0447337-0E0D-E74B-BEB0-839D4C2D3F6E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="" xmlns:a16="http://schemas.microsoft.com/office/drawing/2014/main" id="{7235FB9F-426B-1540-8667-600D4D505F02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="" xmlns:a16="http://schemas.microsoft.com/office/drawing/2014/main" id="{99FD143F-45B4-C648-92DA-737700DE1DF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="" xmlns:a16="http://schemas.microsoft.com/office/drawing/2014/main" id="{597D59D5-7D97-D94F-8A66-577CD8F9866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="" xmlns:a16="http://schemas.microsoft.com/office/drawing/2014/main" id="{CAC29080-0BCD-484C-A7F8-9ED2F43CCFDC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3" name="Rett linje 12">
              <a:extLst>
                <a:ext uri="{FF2B5EF4-FFF2-40B4-BE49-F238E27FC236}">
                  <a16:creationId xmlns="" xmlns:a16="http://schemas.microsoft.com/office/drawing/2014/main" id="{FD4DE1FD-452D-244B-A36C-89C274C06B0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="" xmlns:a16="http://schemas.microsoft.com/office/drawing/2014/main" id="{36361914-3D97-4049-84DE-1610E24715EC}"/>
                </a:ext>
              </a:extLst>
            </p:cNvPr>
            <p:cNvCxnSpPr>
              <a:cxnSpLocks/>
              <a:stCxn id="29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="" xmlns:a16="http://schemas.microsoft.com/office/drawing/2014/main" id="{A65923FA-B7C1-854B-B2E5-9206B76CCDAC}"/>
                </a:ext>
              </a:extLst>
            </p:cNvPr>
            <p:cNvCxnSpPr>
              <a:cxnSpLocks/>
              <a:stCxn id="31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="" xmlns:a16="http://schemas.microsoft.com/office/drawing/2014/main" id="{F1E58F8D-F80C-AC44-98EA-D8C378F9B47C}"/>
                </a:ext>
              </a:extLst>
            </p:cNvPr>
            <p:cNvCxnSpPr>
              <a:cxnSpLocks/>
              <a:stCxn id="27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="" xmlns:a16="http://schemas.microsoft.com/office/drawing/2014/main" id="{B5DCD42B-B201-6F41-946C-12C528253467}"/>
                </a:ext>
              </a:extLst>
            </p:cNvPr>
            <p:cNvCxnSpPr>
              <a:cxnSpLocks/>
              <a:stCxn id="33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="" xmlns:a16="http://schemas.microsoft.com/office/drawing/2014/main" id="{E87C0F14-3734-DC4C-9A8C-47BE42660B1D}"/>
                </a:ext>
              </a:extLst>
            </p:cNvPr>
            <p:cNvCxnSpPr>
              <a:cxnSpLocks/>
              <a:stCxn id="37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="" xmlns:a16="http://schemas.microsoft.com/office/drawing/2014/main" id="{4B9CFBC7-5F77-6947-8057-CF62BE182894}"/>
                </a:ext>
              </a:extLst>
            </p:cNvPr>
            <p:cNvCxnSpPr>
              <a:cxnSpLocks/>
              <a:stCxn id="35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e 19">
              <a:extLst>
                <a:ext uri="{FF2B5EF4-FFF2-40B4-BE49-F238E27FC236}">
                  <a16:creationId xmlns="" xmlns:a16="http://schemas.microsoft.com/office/drawing/2014/main" id="{F5787542-1A5A-1D4B-846B-FAA886450058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="" xmlns:a16="http://schemas.microsoft.com/office/drawing/2014/main" id="{A0559255-0E9B-BF4A-89F2-B6F305733DBA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8" name="Rett linje 37">
                <a:extLst>
                  <a:ext uri="{FF2B5EF4-FFF2-40B4-BE49-F238E27FC236}">
                    <a16:creationId xmlns="" xmlns:a16="http://schemas.microsoft.com/office/drawing/2014/main" id="{A1321B9F-CE94-5746-B5F6-0E9B3BEB324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pe 20">
              <a:extLst>
                <a:ext uri="{FF2B5EF4-FFF2-40B4-BE49-F238E27FC236}">
                  <a16:creationId xmlns="" xmlns:a16="http://schemas.microsoft.com/office/drawing/2014/main" id="{C8EC425F-F754-4C42-AC04-C39F6F40DBB5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5" name="Rektangel 34">
                <a:extLst>
                  <a:ext uri="{FF2B5EF4-FFF2-40B4-BE49-F238E27FC236}">
                    <a16:creationId xmlns="" xmlns:a16="http://schemas.microsoft.com/office/drawing/2014/main" id="{A959781D-5E16-444A-AC0D-6F4997C4C017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6" name="Rett linje 35">
                <a:extLst>
                  <a:ext uri="{FF2B5EF4-FFF2-40B4-BE49-F238E27FC236}">
                    <a16:creationId xmlns="" xmlns:a16="http://schemas.microsoft.com/office/drawing/2014/main" id="{2B5CCFDB-1D79-4A4F-9A1F-11658F842A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="" xmlns:a16="http://schemas.microsoft.com/office/drawing/2014/main" id="{D844E4D2-7EDD-ED46-B52A-3D94B5F9820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3" name="Rektangel 32">
                <a:extLst>
                  <a:ext uri="{FF2B5EF4-FFF2-40B4-BE49-F238E27FC236}">
                    <a16:creationId xmlns="" xmlns:a16="http://schemas.microsoft.com/office/drawing/2014/main" id="{992866F7-A4CD-E941-9557-B2659021867F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4" name="Rett linje 33">
                <a:extLst>
                  <a:ext uri="{FF2B5EF4-FFF2-40B4-BE49-F238E27FC236}">
                    <a16:creationId xmlns="" xmlns:a16="http://schemas.microsoft.com/office/drawing/2014/main" id="{94031140-D1CC-7548-B0C5-140A1D829C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="" xmlns:a16="http://schemas.microsoft.com/office/drawing/2014/main" id="{086AB968-3FEC-B14A-AE46-699972E77AC9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="" xmlns:a16="http://schemas.microsoft.com/office/drawing/2014/main" id="{F2B2B548-3B5A-4545-9F4A-51C542F72802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="" xmlns:a16="http://schemas.microsoft.com/office/drawing/2014/main" id="{BC454D48-2536-E04E-AB25-05FF6F42D03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="" xmlns:a16="http://schemas.microsoft.com/office/drawing/2014/main" id="{B5F2B127-731C-344E-A6E1-153CB296886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="" xmlns:a16="http://schemas.microsoft.com/office/drawing/2014/main" id="{F44C559D-3AD5-AC41-90AC-D85681263E9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0" name="Rett linje 29">
                <a:extLst>
                  <a:ext uri="{FF2B5EF4-FFF2-40B4-BE49-F238E27FC236}">
                    <a16:creationId xmlns="" xmlns:a16="http://schemas.microsoft.com/office/drawing/2014/main" id="{E878BA33-6479-4F48-8790-F50239C5B6E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="" xmlns:a16="http://schemas.microsoft.com/office/drawing/2014/main" id="{B7A888EF-51DF-2142-9BD4-1D5B290F99BD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="" xmlns:a16="http://schemas.microsoft.com/office/drawing/2014/main" id="{C40A1871-C632-BA42-865E-385F917313DF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="" xmlns:a16="http://schemas.microsoft.com/office/drawing/2014/main" id="{65CC1611-82E6-2047-8CF0-43AA7AC5EAD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Rett linje 25">
              <a:extLst>
                <a:ext uri="{FF2B5EF4-FFF2-40B4-BE49-F238E27FC236}">
                  <a16:creationId xmlns="" xmlns:a16="http://schemas.microsoft.com/office/drawing/2014/main" id="{ACFB9B65-9461-0546-B649-749299269159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e 44">
            <a:extLst>
              <a:ext uri="{FF2B5EF4-FFF2-40B4-BE49-F238E27FC236}">
                <a16:creationId xmlns="" xmlns:a16="http://schemas.microsoft.com/office/drawing/2014/main" id="{567C66A2-6E0B-E04F-8BE8-0CFB8D12731C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6" name="Rektangel 45">
              <a:extLst>
                <a:ext uri="{FF2B5EF4-FFF2-40B4-BE49-F238E27FC236}">
                  <a16:creationId xmlns="" xmlns:a16="http://schemas.microsoft.com/office/drawing/2014/main" id="{49DA9212-4961-A648-B14D-31BCDCCD4E28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7" name="Rektangel 46">
              <a:extLst>
                <a:ext uri="{FF2B5EF4-FFF2-40B4-BE49-F238E27FC236}">
                  <a16:creationId xmlns="" xmlns:a16="http://schemas.microsoft.com/office/drawing/2014/main" id="{5BB1D184-2912-D74A-BE34-318E7A05058A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="" xmlns:a16="http://schemas.microsoft.com/office/drawing/2014/main" id="{AE88F454-0C3F-F846-89C4-02EF1C0FD13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="" xmlns:a16="http://schemas.microsoft.com/office/drawing/2014/main" id="{CE769F81-2332-4347-8959-706360C8257D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0" name="Rett linje 49">
              <a:extLst>
                <a:ext uri="{FF2B5EF4-FFF2-40B4-BE49-F238E27FC236}">
                  <a16:creationId xmlns="" xmlns:a16="http://schemas.microsoft.com/office/drawing/2014/main" id="{768B4DB9-0EA0-C940-83B3-A898046E5F2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tt linje 50">
              <a:extLst>
                <a:ext uri="{FF2B5EF4-FFF2-40B4-BE49-F238E27FC236}">
                  <a16:creationId xmlns="" xmlns:a16="http://schemas.microsoft.com/office/drawing/2014/main" id="{FEA1EE2A-636F-8E4B-B374-7390FE4B551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="" xmlns:a16="http://schemas.microsoft.com/office/drawing/2014/main" id="{C0EC8CF7-5494-BE49-A77F-650141FF9B93}"/>
                </a:ext>
              </a:extLst>
            </p:cNvPr>
            <p:cNvCxnSpPr>
              <a:cxnSpLocks/>
              <a:stCxn id="54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="" xmlns:a16="http://schemas.microsoft.com/office/drawing/2014/main" id="{81687275-9BC1-BC47-969C-D0B3B2A439F5}"/>
                </a:ext>
              </a:extLst>
            </p:cNvPr>
            <p:cNvCxnSpPr>
              <a:cxnSpLocks/>
              <a:stCxn id="54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ktangel 53">
              <a:extLst>
                <a:ext uri="{FF2B5EF4-FFF2-40B4-BE49-F238E27FC236}">
                  <a16:creationId xmlns="" xmlns:a16="http://schemas.microsoft.com/office/drawing/2014/main" id="{A369C808-1201-6640-AAFD-CA0EF9B7E234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="" xmlns:a16="http://schemas.microsoft.com/office/drawing/2014/main" id="{733C973E-BA66-2C44-85D3-034A4B8C271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ktangel 55">
              <a:extLst>
                <a:ext uri="{FF2B5EF4-FFF2-40B4-BE49-F238E27FC236}">
                  <a16:creationId xmlns="" xmlns:a16="http://schemas.microsoft.com/office/drawing/2014/main" id="{2F949662-24F0-1D4B-BBA8-48572D92D56E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7" name="Rett linje 56">
              <a:extLst>
                <a:ext uri="{FF2B5EF4-FFF2-40B4-BE49-F238E27FC236}">
                  <a16:creationId xmlns="" xmlns:a16="http://schemas.microsoft.com/office/drawing/2014/main" id="{6F5BB052-563F-654D-9EB6-B7236AFC5EC3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="" xmlns:a16="http://schemas.microsoft.com/office/drawing/2014/main" id="{BD50869A-FFA2-4D4C-B4B8-483071F75030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="" xmlns:a16="http://schemas.microsoft.com/office/drawing/2014/main" id="{6EAC9794-EE8F-6E45-9E74-476E6D1C7B44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e 59">
            <a:extLst>
              <a:ext uri="{FF2B5EF4-FFF2-40B4-BE49-F238E27FC236}">
                <a16:creationId xmlns="" xmlns:a16="http://schemas.microsoft.com/office/drawing/2014/main" id="{3F73E53C-4750-5146-946E-34ECC95D0EFA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1" name="Gruppe 60">
              <a:extLst>
                <a:ext uri="{FF2B5EF4-FFF2-40B4-BE49-F238E27FC236}">
                  <a16:creationId xmlns="" xmlns:a16="http://schemas.microsoft.com/office/drawing/2014/main" id="{4A07FB60-8AD6-1E4E-8637-B175255E2BE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="" xmlns:a16="http://schemas.microsoft.com/office/drawing/2014/main" id="{3C639129-0821-2E41-823D-A2586C4F3A3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6" name="Gruppe 65">
                <a:extLst>
                  <a:ext uri="{FF2B5EF4-FFF2-40B4-BE49-F238E27FC236}">
                    <a16:creationId xmlns="" xmlns:a16="http://schemas.microsoft.com/office/drawing/2014/main" id="{47DF39C7-35AE-C54C-BC0B-3A19D6EB738F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7" name="Gruppe 66">
                  <a:extLst>
                    <a:ext uri="{FF2B5EF4-FFF2-40B4-BE49-F238E27FC236}">
                      <a16:creationId xmlns="" xmlns:a16="http://schemas.microsoft.com/office/drawing/2014/main" id="{E4CEC8CA-56E6-A248-AEEC-76CE5F2078C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="" xmlns:a16="http://schemas.microsoft.com/office/drawing/2014/main" id="{6BA476DA-F3CB-BF40-825B-C9726FDB33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="" xmlns:a16="http://schemas.microsoft.com/office/drawing/2014/main" id="{41DE7585-82A9-254E-B377-C847B5B889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="" xmlns:a16="http://schemas.microsoft.com/office/drawing/2014/main" id="{2E8AFC07-FF61-4B4D-B978-6832B4C948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="" xmlns:a16="http://schemas.microsoft.com/office/drawing/2014/main" id="{AB49F067-F83D-6040-9097-FAD02A98AA0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4" name="Rektangel 73">
                    <a:extLst>
                      <a:ext uri="{FF2B5EF4-FFF2-40B4-BE49-F238E27FC236}">
                        <a16:creationId xmlns="" xmlns:a16="http://schemas.microsoft.com/office/drawing/2014/main" id="{B83C0977-8F82-8B47-A7AF-DFF01EBBC1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="" xmlns:a16="http://schemas.microsoft.com/office/drawing/2014/main" id="{88C1840A-42D1-564F-ABF0-8AD888CCB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="" xmlns:a16="http://schemas.microsoft.com/office/drawing/2014/main" id="{9753835D-5947-514F-B829-E0777B5CB3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9" name="Gruppe 68">
                  <a:extLst>
                    <a:ext uri="{FF2B5EF4-FFF2-40B4-BE49-F238E27FC236}">
                      <a16:creationId xmlns="" xmlns:a16="http://schemas.microsoft.com/office/drawing/2014/main" id="{9E4B048F-2DB5-864E-9916-4579BF69B403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0" name="Rektangel 69">
                    <a:extLst>
                      <a:ext uri="{FF2B5EF4-FFF2-40B4-BE49-F238E27FC236}">
                        <a16:creationId xmlns="" xmlns:a16="http://schemas.microsoft.com/office/drawing/2014/main" id="{966A3D23-DE40-5941-BDD7-7BBD534EA2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="" xmlns:a16="http://schemas.microsoft.com/office/drawing/2014/main" id="{EAFFCAED-B4E3-E646-8F10-EEF2D096A5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="" xmlns:a16="http://schemas.microsoft.com/office/drawing/2014/main" id="{38798E96-DD98-A043-AFF1-46C523EB31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="" xmlns:a16="http://schemas.microsoft.com/office/drawing/2014/main" id="{CA777E04-7EC0-7449-B74D-06BBDF2F18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2" name="TekstSylinder 61">
              <a:extLst>
                <a:ext uri="{FF2B5EF4-FFF2-40B4-BE49-F238E27FC236}">
                  <a16:creationId xmlns="" xmlns:a16="http://schemas.microsoft.com/office/drawing/2014/main" id="{288A1BEF-9AB5-4443-94A2-40B9C5C9EB68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3" name="Vinkel 62">
              <a:extLst>
                <a:ext uri="{FF2B5EF4-FFF2-40B4-BE49-F238E27FC236}">
                  <a16:creationId xmlns="" xmlns:a16="http://schemas.microsoft.com/office/drawing/2014/main" id="{67280F82-ACFE-E245-96A5-28793ECC8DB2}"/>
                </a:ext>
              </a:extLst>
            </p:cNvPr>
            <p:cNvCxnSpPr>
              <a:cxnSpLocks/>
              <a:stCxn id="77" idx="3"/>
              <a:endCxn id="74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kstSylinder 63">
              <a:extLst>
                <a:ext uri="{FF2B5EF4-FFF2-40B4-BE49-F238E27FC236}">
                  <a16:creationId xmlns="" xmlns:a16="http://schemas.microsoft.com/office/drawing/2014/main" id="{AFA9D3B3-2D34-474A-9293-C08A1F071263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199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grønn ly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=""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21D5-4B52-2745-910D-1FECE8F2075A}" type="datetime1">
              <a:rPr lang="nb-NO" smtClean="0"/>
              <a:t>14.05.2019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=""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=""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="" xmlns:a16="http://schemas.microsoft.com/office/drawing/2014/main" id="{D3EE521D-3AAA-A648-B388-12C5AC7ADE57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grønn lys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="" xmlns:a16="http://schemas.microsoft.com/office/drawing/2014/main" id="{158459D6-D53B-844D-BA71-74AB73728085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3" name="Gruppe 12">
              <a:extLst>
                <a:ext uri="{FF2B5EF4-FFF2-40B4-BE49-F238E27FC236}">
                  <a16:creationId xmlns="" xmlns:a16="http://schemas.microsoft.com/office/drawing/2014/main" id="{E188DF00-268E-454B-8375-A395777F20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40" name="Rektangel 39">
                <a:extLst>
                  <a:ext uri="{FF2B5EF4-FFF2-40B4-BE49-F238E27FC236}">
                    <a16:creationId xmlns="" xmlns:a16="http://schemas.microsoft.com/office/drawing/2014/main" id="{2300D8BC-F67F-024B-B7A8-72F2D829CC5B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="" xmlns:a16="http://schemas.microsoft.com/office/drawing/2014/main" id="{647096E9-7BD1-F448-923D-13C08C92ADD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="" xmlns:a16="http://schemas.microsoft.com/office/drawing/2014/main" id="{88F1A78D-6EC9-6C41-B955-D23B297959E6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="" xmlns:a16="http://schemas.microsoft.com/office/drawing/2014/main" id="{CB94A4E1-A3B4-8945-B3CA-72305CC00D7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="" xmlns:a16="http://schemas.microsoft.com/office/drawing/2014/main" id="{A660682E-2B87-D148-A73C-FEB58295FBB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="" xmlns:a16="http://schemas.microsoft.com/office/drawing/2014/main" id="{CAB583B7-092C-8C44-8FC6-8645E0C359C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4" name="Rett linje 13">
              <a:extLst>
                <a:ext uri="{FF2B5EF4-FFF2-40B4-BE49-F238E27FC236}">
                  <a16:creationId xmlns="" xmlns:a16="http://schemas.microsoft.com/office/drawing/2014/main" id="{8FA4E6A2-5732-6549-A186-30F9AE72D2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="" xmlns:a16="http://schemas.microsoft.com/office/drawing/2014/main" id="{05CF6EC2-FE9E-404D-B949-ED86CF80A5DD}"/>
                </a:ext>
              </a:extLst>
            </p:cNvPr>
            <p:cNvCxnSpPr>
              <a:cxnSpLocks/>
              <a:stCxn id="30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="" xmlns:a16="http://schemas.microsoft.com/office/drawing/2014/main" id="{70652455-94F5-794E-A130-D37AC13F8591}"/>
                </a:ext>
              </a:extLst>
            </p:cNvPr>
            <p:cNvCxnSpPr>
              <a:cxnSpLocks/>
              <a:stCxn id="32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="" xmlns:a16="http://schemas.microsoft.com/office/drawing/2014/main" id="{795B443C-342D-3B47-814D-FC3DC164A6A3}"/>
                </a:ext>
              </a:extLst>
            </p:cNvPr>
            <p:cNvCxnSpPr>
              <a:cxnSpLocks/>
              <a:stCxn id="28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="" xmlns:a16="http://schemas.microsoft.com/office/drawing/2014/main" id="{EE26866E-8709-5043-8A6F-806017132DAC}"/>
                </a:ext>
              </a:extLst>
            </p:cNvPr>
            <p:cNvCxnSpPr>
              <a:cxnSpLocks/>
              <a:stCxn id="34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="" xmlns:a16="http://schemas.microsoft.com/office/drawing/2014/main" id="{00C31517-BEB7-DF4A-873C-02E09FE2DC40}"/>
                </a:ext>
              </a:extLst>
            </p:cNvPr>
            <p:cNvCxnSpPr>
              <a:cxnSpLocks/>
              <a:stCxn id="38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="" xmlns:a16="http://schemas.microsoft.com/office/drawing/2014/main" id="{799274A7-A269-CB4C-9481-47699915B949}"/>
                </a:ext>
              </a:extLst>
            </p:cNvPr>
            <p:cNvCxnSpPr>
              <a:cxnSpLocks/>
              <a:stCxn id="36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e 20">
              <a:extLst>
                <a:ext uri="{FF2B5EF4-FFF2-40B4-BE49-F238E27FC236}">
                  <a16:creationId xmlns="" xmlns:a16="http://schemas.microsoft.com/office/drawing/2014/main" id="{65B05DAC-0408-934B-A8D7-0D7354AF9495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8" name="Rektangel 37">
                <a:extLst>
                  <a:ext uri="{FF2B5EF4-FFF2-40B4-BE49-F238E27FC236}">
                    <a16:creationId xmlns="" xmlns:a16="http://schemas.microsoft.com/office/drawing/2014/main" id="{1521B770-6E91-494E-A5B0-7AAC4463829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9" name="Rett linje 38">
                <a:extLst>
                  <a:ext uri="{FF2B5EF4-FFF2-40B4-BE49-F238E27FC236}">
                    <a16:creationId xmlns="" xmlns:a16="http://schemas.microsoft.com/office/drawing/2014/main" id="{C1EC5E3C-6B5E-8646-B3DC-E7FEBC0A9FBF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="" xmlns:a16="http://schemas.microsoft.com/office/drawing/2014/main" id="{813C68BF-7BCD-3144-832D-D00D5B8FAEAE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6" name="Rektangel 35">
                <a:extLst>
                  <a:ext uri="{FF2B5EF4-FFF2-40B4-BE49-F238E27FC236}">
                    <a16:creationId xmlns="" xmlns:a16="http://schemas.microsoft.com/office/drawing/2014/main" id="{0EA7456C-A5D8-4C4A-997B-0322D8FD4396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7" name="Rett linje 36">
                <a:extLst>
                  <a:ext uri="{FF2B5EF4-FFF2-40B4-BE49-F238E27FC236}">
                    <a16:creationId xmlns="" xmlns:a16="http://schemas.microsoft.com/office/drawing/2014/main" id="{E49F3143-B180-4644-9BB0-1533DB6D4F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="" xmlns:a16="http://schemas.microsoft.com/office/drawing/2014/main" id="{402DB7DF-9E18-5142-B923-098747DCB4C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4" name="Rektangel 33">
                <a:extLst>
                  <a:ext uri="{FF2B5EF4-FFF2-40B4-BE49-F238E27FC236}">
                    <a16:creationId xmlns="" xmlns:a16="http://schemas.microsoft.com/office/drawing/2014/main" id="{730C65A2-D4F2-6049-9756-7997975EF215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5" name="Rett linje 34">
                <a:extLst>
                  <a:ext uri="{FF2B5EF4-FFF2-40B4-BE49-F238E27FC236}">
                    <a16:creationId xmlns="" xmlns:a16="http://schemas.microsoft.com/office/drawing/2014/main" id="{021A5BC1-1462-3149-A508-66B5096BA5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="" xmlns:a16="http://schemas.microsoft.com/office/drawing/2014/main" id="{8F643D34-4202-014D-A409-F3AE63810010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2" name="Rektangel 31">
                <a:extLst>
                  <a:ext uri="{FF2B5EF4-FFF2-40B4-BE49-F238E27FC236}">
                    <a16:creationId xmlns="" xmlns:a16="http://schemas.microsoft.com/office/drawing/2014/main" id="{CC2AEB20-6C36-2C4B-9783-ADE5D86A64A8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3" name="Rett linje 32">
                <a:extLst>
                  <a:ext uri="{FF2B5EF4-FFF2-40B4-BE49-F238E27FC236}">
                    <a16:creationId xmlns="" xmlns:a16="http://schemas.microsoft.com/office/drawing/2014/main" id="{2883B2AF-AA89-D742-AE4C-2EA7A02B41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="" xmlns:a16="http://schemas.microsoft.com/office/drawing/2014/main" id="{5017F6E7-E15A-6848-9627-102E48E78E9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="" xmlns:a16="http://schemas.microsoft.com/office/drawing/2014/main" id="{9EC7EFE3-11F5-A140-A936-341F5D7B4425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1" name="Rett linje 30">
                <a:extLst>
                  <a:ext uri="{FF2B5EF4-FFF2-40B4-BE49-F238E27FC236}">
                    <a16:creationId xmlns="" xmlns:a16="http://schemas.microsoft.com/office/drawing/2014/main" id="{13878679-ED06-304A-A043-C126DAD1189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e 25">
              <a:extLst>
                <a:ext uri="{FF2B5EF4-FFF2-40B4-BE49-F238E27FC236}">
                  <a16:creationId xmlns="" xmlns:a16="http://schemas.microsoft.com/office/drawing/2014/main" id="{2AF37A9D-3616-EE4F-9E64-B8053056BC30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8" name="Rektangel 27">
                <a:extLst>
                  <a:ext uri="{FF2B5EF4-FFF2-40B4-BE49-F238E27FC236}">
                    <a16:creationId xmlns="" xmlns:a16="http://schemas.microsoft.com/office/drawing/2014/main" id="{7FCF05E7-54B6-454D-A276-DA9CD3EE72B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9" name="Rett linje 28">
                <a:extLst>
                  <a:ext uri="{FF2B5EF4-FFF2-40B4-BE49-F238E27FC236}">
                    <a16:creationId xmlns="" xmlns:a16="http://schemas.microsoft.com/office/drawing/2014/main" id="{04D625DA-25CB-D545-96AE-6376278AEE1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Rett linje 26">
              <a:extLst>
                <a:ext uri="{FF2B5EF4-FFF2-40B4-BE49-F238E27FC236}">
                  <a16:creationId xmlns="" xmlns:a16="http://schemas.microsoft.com/office/drawing/2014/main" id="{84B31179-CC5A-0545-806B-85F7004B31C6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e 45">
            <a:extLst>
              <a:ext uri="{FF2B5EF4-FFF2-40B4-BE49-F238E27FC236}">
                <a16:creationId xmlns="" xmlns:a16="http://schemas.microsoft.com/office/drawing/2014/main" id="{4812DB14-1D5C-3D48-921B-BB1B20AD4C85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7" name="Rektangel 46">
              <a:extLst>
                <a:ext uri="{FF2B5EF4-FFF2-40B4-BE49-F238E27FC236}">
                  <a16:creationId xmlns="" xmlns:a16="http://schemas.microsoft.com/office/drawing/2014/main" id="{17A095E5-75D2-B442-9366-8C0AC79117AD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="" xmlns:a16="http://schemas.microsoft.com/office/drawing/2014/main" id="{122625EC-1AE6-C04B-9935-5F06C73DEE2B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="" xmlns:a16="http://schemas.microsoft.com/office/drawing/2014/main" id="{B3D5A906-A3BC-DB4D-A12D-187D6CB6F0A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50" name="Rektangel 49">
              <a:extLst>
                <a:ext uri="{FF2B5EF4-FFF2-40B4-BE49-F238E27FC236}">
                  <a16:creationId xmlns="" xmlns:a16="http://schemas.microsoft.com/office/drawing/2014/main" id="{637E306A-F4AC-6C46-84E0-6AB6EC2D17B5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1" name="Rett linje 50">
              <a:extLst>
                <a:ext uri="{FF2B5EF4-FFF2-40B4-BE49-F238E27FC236}">
                  <a16:creationId xmlns="" xmlns:a16="http://schemas.microsoft.com/office/drawing/2014/main" id="{40CF3BE8-E8F8-704C-AF60-828B54F1F4A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="" xmlns:a16="http://schemas.microsoft.com/office/drawing/2014/main" id="{BF408A72-F302-8B42-B304-74B02BD754A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="" xmlns:a16="http://schemas.microsoft.com/office/drawing/2014/main" id="{F5165102-1ABA-724A-B790-6170D9B35C64}"/>
                </a:ext>
              </a:extLst>
            </p:cNvPr>
            <p:cNvCxnSpPr>
              <a:cxnSpLocks/>
              <a:stCxn id="55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="" xmlns:a16="http://schemas.microsoft.com/office/drawing/2014/main" id="{C51842D6-CC2C-5749-8249-DE5137180F0E}"/>
                </a:ext>
              </a:extLst>
            </p:cNvPr>
            <p:cNvCxnSpPr>
              <a:cxnSpLocks/>
              <a:stCxn id="55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ktangel 54">
              <a:extLst>
                <a:ext uri="{FF2B5EF4-FFF2-40B4-BE49-F238E27FC236}">
                  <a16:creationId xmlns="" xmlns:a16="http://schemas.microsoft.com/office/drawing/2014/main" id="{CA82C4D0-0384-834D-8AAE-AEAAC0E546FD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6" name="Rett linje 55">
              <a:extLst>
                <a:ext uri="{FF2B5EF4-FFF2-40B4-BE49-F238E27FC236}">
                  <a16:creationId xmlns="" xmlns:a16="http://schemas.microsoft.com/office/drawing/2014/main" id="{6D9F0821-8054-5444-9984-FA852B99870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ktangel 56">
              <a:extLst>
                <a:ext uri="{FF2B5EF4-FFF2-40B4-BE49-F238E27FC236}">
                  <a16:creationId xmlns="" xmlns:a16="http://schemas.microsoft.com/office/drawing/2014/main" id="{D1DCA6B5-1F9B-284B-99B6-79C8E3704F7D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8" name="Rett linje 57">
              <a:extLst>
                <a:ext uri="{FF2B5EF4-FFF2-40B4-BE49-F238E27FC236}">
                  <a16:creationId xmlns="" xmlns:a16="http://schemas.microsoft.com/office/drawing/2014/main" id="{67AE4745-4116-BE40-89D9-42635CE428E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="" xmlns:a16="http://schemas.microsoft.com/office/drawing/2014/main" id="{3C3A8814-059C-1645-A49C-84890585468B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ett linje 59">
              <a:extLst>
                <a:ext uri="{FF2B5EF4-FFF2-40B4-BE49-F238E27FC236}">
                  <a16:creationId xmlns="" xmlns:a16="http://schemas.microsoft.com/office/drawing/2014/main" id="{C7AE2EF8-89A4-BF4B-9AA0-141CEEDEB59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kstSylinder 60">
            <a:extLst>
              <a:ext uri="{FF2B5EF4-FFF2-40B4-BE49-F238E27FC236}">
                <a16:creationId xmlns="" xmlns:a16="http://schemas.microsoft.com/office/drawing/2014/main" id="{5623F2AD-426B-A24A-B1BC-21ADF95218BA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</p:spTree>
    <p:extLst>
      <p:ext uri="{BB962C8B-B14F-4D97-AF65-F5344CB8AC3E}">
        <p14:creationId xmlns:p14="http://schemas.microsoft.com/office/powerpoint/2010/main" val="4038824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rø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=""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A6F0-0B8A-9444-BB6E-70C7E9D9BBE0}" type="datetime1">
              <a:rPr lang="nb-NO" smtClean="0"/>
              <a:t>14.05.2019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=""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=""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="" xmlns:a16="http://schemas.microsoft.com/office/drawing/2014/main" id="{380454CF-FC92-4149-8A21-8BC7D56A2723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rød</a:t>
            </a:r>
          </a:p>
        </p:txBody>
      </p:sp>
    </p:spTree>
    <p:extLst>
      <p:ext uri="{BB962C8B-B14F-4D97-AF65-F5344CB8AC3E}">
        <p14:creationId xmlns:p14="http://schemas.microsoft.com/office/powerpoint/2010/main" val="1417312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gu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=""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2464-A518-1A48-B5E7-CA9150B3889F}" type="datetime1">
              <a:rPr lang="nb-NO" smtClean="0"/>
              <a:t>14.05.2019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=""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=""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="" xmlns:a16="http://schemas.microsoft.com/office/drawing/2014/main" id="{89B6CDA4-7176-8F4A-ACCF-608A8E6C105F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gul</a:t>
            </a:r>
          </a:p>
        </p:txBody>
      </p:sp>
    </p:spTree>
    <p:extLst>
      <p:ext uri="{BB962C8B-B14F-4D97-AF65-F5344CB8AC3E}">
        <p14:creationId xmlns:p14="http://schemas.microsoft.com/office/powerpoint/2010/main" val="1508124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bei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=""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B9390-45D3-3F49-83A6-08ED4C2BD589}" type="datetime1">
              <a:rPr lang="nb-NO" smtClean="0"/>
              <a:t>14.05.2019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=""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=""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="" xmlns:a16="http://schemas.microsoft.com/office/drawing/2014/main" id="{E4986A0A-A0AC-804C-893B-A9A85566615C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beige</a:t>
            </a:r>
          </a:p>
        </p:txBody>
      </p:sp>
    </p:spTree>
    <p:extLst>
      <p:ext uri="{BB962C8B-B14F-4D97-AF65-F5344CB8AC3E}">
        <p14:creationId xmlns:p14="http://schemas.microsoft.com/office/powerpoint/2010/main" val="2074625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=""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14.05.2019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=""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=""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919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4" y="2032000"/>
            <a:ext cx="5181600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14.05.2019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3940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5181600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34FEE-7D88-AA46-8139-80D9197567F4}" type="datetime1">
              <a:rPr lang="nb-NO" smtClean="0"/>
              <a:t>14.05.2019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14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2794087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4001" y="2032000"/>
            <a:ext cx="3370812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1D8A-1AB1-7949-9E34-570CB6C6816A}" type="datetime1">
              <a:rPr lang="nb-NO" smtClean="0"/>
              <a:t>14.05.2019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3">
            <a:extLst>
              <a:ext uri="{FF2B5EF4-FFF2-40B4-BE49-F238E27FC236}">
                <a16:creationId xmlns="" xmlns:a16="http://schemas.microsoft.com/office/drawing/2014/main" id="{CA632195-EBBA-0E43-9228-823934194B1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25862" y="2032000"/>
            <a:ext cx="3370812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859665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20001"/>
            <a:ext cx="5400675" cy="1311999"/>
          </a:xfrm>
        </p:spPr>
        <p:txBody>
          <a:bodyPr rIns="360000"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032001"/>
            <a:ext cx="5400675" cy="3924272"/>
          </a:xfrm>
        </p:spPr>
        <p:txBody>
          <a:bodyPr rIns="360000"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8" name="Plassholder for dato 7">
            <a:extLst>
              <a:ext uri="{FF2B5EF4-FFF2-40B4-BE49-F238E27FC236}">
                <a16:creationId xmlns=""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66B14-D201-5E43-92B4-5BFC4FDF65D3}" type="datetime1">
              <a:rPr lang="nb-NO" smtClean="0"/>
              <a:t>14.05.2019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=""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7199" y="6292849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=""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="" xmlns:a16="http://schemas.microsoft.com/office/drawing/2014/main" id="{D25668C1-8BFE-9845-BF15-C29694E485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200" y="0"/>
            <a:ext cx="6091200" cy="6858000"/>
          </a:xfrm>
        </p:spPr>
        <p:txBody>
          <a:bodyPr tIns="72000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0363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pos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=""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14.05.2019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=""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=""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985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negativ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=""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0DE0DF-BE6B-D248-92A9-54242D212695}" type="datetime1">
              <a:rPr lang="nb-NO" smtClean="0"/>
              <a:pPr/>
              <a:t>14.05.2019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=""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=""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="" xmlns:a16="http://schemas.microsoft.com/office/drawing/2014/main" id="{8DDA4121-57A1-9F44-B389-BA4A1B2AF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11" name="Gruppe 10">
            <a:extLst>
              <a:ext uri="{FF2B5EF4-FFF2-40B4-BE49-F238E27FC236}">
                <a16:creationId xmlns="" xmlns:a16="http://schemas.microsoft.com/office/drawing/2014/main" id="{486E79E7-CC13-A347-AE3A-84BB7411F0A2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="" xmlns:a16="http://schemas.microsoft.com/office/drawing/2014/main" id="{2F30F98F-9F6E-0C4E-8E69-71C10B7D290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="" xmlns:a16="http://schemas.microsoft.com/office/drawing/2014/main" id="{A1DA2F1D-3EF3-B74C-8B2F-1D393F5B8826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6" name="Rektangel 55">
                  <a:extLst>
                    <a:ext uri="{FF2B5EF4-FFF2-40B4-BE49-F238E27FC236}">
                      <a16:creationId xmlns="" xmlns:a16="http://schemas.microsoft.com/office/drawing/2014/main" id="{6255A372-5580-A24A-B439-C57A7E1CE4B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7" name="Rektangel 56">
                  <a:extLst>
                    <a:ext uri="{FF2B5EF4-FFF2-40B4-BE49-F238E27FC236}">
                      <a16:creationId xmlns="" xmlns:a16="http://schemas.microsoft.com/office/drawing/2014/main" id="{B7371540-2443-8541-B5DC-F4B684B3C93E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="" xmlns:a16="http://schemas.microsoft.com/office/drawing/2014/main" id="{CB4CE255-C398-A543-8B5B-486CC5D519E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="" xmlns:a16="http://schemas.microsoft.com/office/drawing/2014/main" id="{FB9A6627-FDFC-824A-9236-EBF047C277D7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="" xmlns:a16="http://schemas.microsoft.com/office/drawing/2014/main" id="{42A8A78A-FCCA-064A-9D35-FC5F951C2A42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="" xmlns:a16="http://schemas.microsoft.com/office/drawing/2014/main" id="{2DB9322E-D287-C341-974F-B8F882273F3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="" xmlns:a16="http://schemas.microsoft.com/office/drawing/2014/main" id="{91D842E9-F200-3D41-A665-0A7DD621DBC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="" xmlns:a16="http://schemas.microsoft.com/office/drawing/2014/main" id="{78217F23-38DC-F441-AA01-3C15887A1444}"/>
                  </a:ext>
                </a:extLst>
              </p:cNvPr>
              <p:cNvCxnSpPr>
                <a:cxnSpLocks/>
                <a:stCxn id="46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="" xmlns:a16="http://schemas.microsoft.com/office/drawing/2014/main" id="{445130D1-A515-A24D-9BE7-102854BB6A84}"/>
                  </a:ext>
                </a:extLst>
              </p:cNvPr>
              <p:cNvCxnSpPr>
                <a:cxnSpLocks/>
                <a:stCxn id="48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="" xmlns:a16="http://schemas.microsoft.com/office/drawing/2014/main" id="{7FF53E66-AB46-0141-AD89-455E96D26C14}"/>
                  </a:ext>
                </a:extLst>
              </p:cNvPr>
              <p:cNvCxnSpPr>
                <a:cxnSpLocks/>
                <a:stCxn id="44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="" xmlns:a16="http://schemas.microsoft.com/office/drawing/2014/main" id="{B7A86560-6696-014A-AECA-E19F9F24123E}"/>
                  </a:ext>
                </a:extLst>
              </p:cNvPr>
              <p:cNvCxnSpPr>
                <a:cxnSpLocks/>
                <a:stCxn id="50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ett linje 34">
                <a:extLst>
                  <a:ext uri="{FF2B5EF4-FFF2-40B4-BE49-F238E27FC236}">
                    <a16:creationId xmlns="" xmlns:a16="http://schemas.microsoft.com/office/drawing/2014/main" id="{A0F75356-8546-3149-9570-360B5827EA7E}"/>
                  </a:ext>
                </a:extLst>
              </p:cNvPr>
              <p:cNvCxnSpPr>
                <a:cxnSpLocks/>
                <a:stCxn id="54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ett linje 35">
                <a:extLst>
                  <a:ext uri="{FF2B5EF4-FFF2-40B4-BE49-F238E27FC236}">
                    <a16:creationId xmlns="" xmlns:a16="http://schemas.microsoft.com/office/drawing/2014/main" id="{105343E5-1F5C-CA46-8C3E-700D58730833}"/>
                  </a:ext>
                </a:extLst>
              </p:cNvPr>
              <p:cNvCxnSpPr>
                <a:cxnSpLocks/>
                <a:stCxn id="52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uppe 36">
                <a:extLst>
                  <a:ext uri="{FF2B5EF4-FFF2-40B4-BE49-F238E27FC236}">
                    <a16:creationId xmlns="" xmlns:a16="http://schemas.microsoft.com/office/drawing/2014/main" id="{EAD5D459-2BF6-D64F-8F45-536C2073FDD3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4" name="Rektangel 53">
                  <a:extLst>
                    <a:ext uri="{FF2B5EF4-FFF2-40B4-BE49-F238E27FC236}">
                      <a16:creationId xmlns="" xmlns:a16="http://schemas.microsoft.com/office/drawing/2014/main" id="{9C01F6CB-C381-1E41-86A2-F808355B3C5C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5" name="Rett linje 54">
                  <a:extLst>
                    <a:ext uri="{FF2B5EF4-FFF2-40B4-BE49-F238E27FC236}">
                      <a16:creationId xmlns="" xmlns:a16="http://schemas.microsoft.com/office/drawing/2014/main" id="{27FECFBD-D718-9D4C-81D5-FD9384B0DCB9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uppe 37">
                <a:extLst>
                  <a:ext uri="{FF2B5EF4-FFF2-40B4-BE49-F238E27FC236}">
                    <a16:creationId xmlns="" xmlns:a16="http://schemas.microsoft.com/office/drawing/2014/main" id="{273A8231-E16C-A243-A2FC-13A3FD206C22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2" name="Rektangel 51">
                  <a:extLst>
                    <a:ext uri="{FF2B5EF4-FFF2-40B4-BE49-F238E27FC236}">
                      <a16:creationId xmlns="" xmlns:a16="http://schemas.microsoft.com/office/drawing/2014/main" id="{6CEF6F6D-156F-D64B-A26B-57B303DF8733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3" name="Rett linje 52">
                  <a:extLst>
                    <a:ext uri="{FF2B5EF4-FFF2-40B4-BE49-F238E27FC236}">
                      <a16:creationId xmlns="" xmlns:a16="http://schemas.microsoft.com/office/drawing/2014/main" id="{E3AF0233-5560-6447-B7A4-C14F61197A1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="" xmlns:a16="http://schemas.microsoft.com/office/drawing/2014/main" id="{BD1CA949-A5BB-EC47-A21B-7EAED08253E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0" name="Rektangel 49">
                  <a:extLst>
                    <a:ext uri="{FF2B5EF4-FFF2-40B4-BE49-F238E27FC236}">
                      <a16:creationId xmlns="" xmlns:a16="http://schemas.microsoft.com/office/drawing/2014/main" id="{83DF98C9-9C7B-EE42-8AF8-5DE25FE2001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1" name="Rett linje 50">
                  <a:extLst>
                    <a:ext uri="{FF2B5EF4-FFF2-40B4-BE49-F238E27FC236}">
                      <a16:creationId xmlns="" xmlns:a16="http://schemas.microsoft.com/office/drawing/2014/main" id="{41C64B40-429E-8143-A0BC-94BDE0975DC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="" xmlns:a16="http://schemas.microsoft.com/office/drawing/2014/main" id="{A9C6E4C4-F02D-394E-AF1D-C51754803FCB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8" name="Rektangel 47">
                  <a:extLst>
                    <a:ext uri="{FF2B5EF4-FFF2-40B4-BE49-F238E27FC236}">
                      <a16:creationId xmlns="" xmlns:a16="http://schemas.microsoft.com/office/drawing/2014/main" id="{3969980B-68AB-9447-983D-028ABB4B50E9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9" name="Rett linje 48">
                  <a:extLst>
                    <a:ext uri="{FF2B5EF4-FFF2-40B4-BE49-F238E27FC236}">
                      <a16:creationId xmlns="" xmlns:a16="http://schemas.microsoft.com/office/drawing/2014/main" id="{D7433776-45D2-D448-BE15-3A90FEB681D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="" xmlns:a16="http://schemas.microsoft.com/office/drawing/2014/main" id="{8E92939D-2FC0-A345-8E25-DB8134AD566D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6" name="Rektangel 45">
                  <a:extLst>
                    <a:ext uri="{FF2B5EF4-FFF2-40B4-BE49-F238E27FC236}">
                      <a16:creationId xmlns="" xmlns:a16="http://schemas.microsoft.com/office/drawing/2014/main" id="{280814A4-AA7C-7D46-B1D5-53CBDAEE2AC0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7" name="Rett linje 46">
                  <a:extLst>
                    <a:ext uri="{FF2B5EF4-FFF2-40B4-BE49-F238E27FC236}">
                      <a16:creationId xmlns="" xmlns:a16="http://schemas.microsoft.com/office/drawing/2014/main" id="{0D9A5691-593C-2944-8164-17D13666E22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="" xmlns:a16="http://schemas.microsoft.com/office/drawing/2014/main" id="{1EAA7A4E-6528-4E44-A9B1-8A79754376A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4" name="Rektangel 43">
                  <a:extLst>
                    <a:ext uri="{FF2B5EF4-FFF2-40B4-BE49-F238E27FC236}">
                      <a16:creationId xmlns="" xmlns:a16="http://schemas.microsoft.com/office/drawing/2014/main" id="{7F5B40C9-073A-5C4D-B077-02C29F203736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5" name="Rett linje 44">
                  <a:extLst>
                    <a:ext uri="{FF2B5EF4-FFF2-40B4-BE49-F238E27FC236}">
                      <a16:creationId xmlns="" xmlns:a16="http://schemas.microsoft.com/office/drawing/2014/main" id="{1DEB211C-A30E-1F40-B3FE-422EE0E4D06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Rett linje 42">
                <a:extLst>
                  <a:ext uri="{FF2B5EF4-FFF2-40B4-BE49-F238E27FC236}">
                    <a16:creationId xmlns="" xmlns:a16="http://schemas.microsoft.com/office/drawing/2014/main" id="{1AE1E520-A5BC-E84F-89BB-9279906BBA56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="" xmlns:a16="http://schemas.microsoft.com/office/drawing/2014/main" id="{8FDFCC4A-D2BA-3448-A65F-18CA3DE48067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="" xmlns:a16="http://schemas.microsoft.com/office/drawing/2014/main" id="{4D912C5E-CD37-E34E-A01F-E8F9A16DCCFD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="" xmlns:a16="http://schemas.microsoft.com/office/drawing/2014/main" id="{A3E9B2BD-29D4-B047-AE84-1D2FD28AC808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="" xmlns:a16="http://schemas.microsoft.com/office/drawing/2014/main" id="{3B6419E1-27B7-4242-9899-8736B5449311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="" xmlns:a16="http://schemas.microsoft.com/office/drawing/2014/main" id="{C3FBAA30-9926-6F49-A160-F804DED46A24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="" xmlns:a16="http://schemas.microsoft.com/office/drawing/2014/main" id="{E4FCAB45-1B4A-3748-9FE3-A87994C2096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="" xmlns:a16="http://schemas.microsoft.com/office/drawing/2014/main" id="{76E3B826-8775-D74F-A318-E8E24FE7D8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="" xmlns:a16="http://schemas.microsoft.com/office/drawing/2014/main" id="{7D6FB438-683F-8C4C-800B-93E9E44690D5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="" xmlns:a16="http://schemas.microsoft.com/office/drawing/2014/main" id="{2A83B05B-591C-1B43-9AB3-737807239ECE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="" xmlns:a16="http://schemas.microsoft.com/office/drawing/2014/main" id="{4D200CD1-E584-7F4D-A293-2DA3716DFC0A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="" xmlns:a16="http://schemas.microsoft.com/office/drawing/2014/main" id="{5F91638A-548E-2049-B93B-2164E39253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="" xmlns:a16="http://schemas.microsoft.com/office/drawing/2014/main" id="{FC143D8C-CCD1-7641-A910-1F41825261D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="" xmlns:a16="http://schemas.microsoft.com/office/drawing/2014/main" id="{22B3AD91-6723-DF48-A1CB-1FF05A0B61C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="" xmlns:a16="http://schemas.microsoft.com/office/drawing/2014/main" id="{065C2770-A5A3-AA47-9F07-7657AD0DE1BC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="" xmlns:a16="http://schemas.microsoft.com/office/drawing/2014/main" id="{F7C60A7F-4BE7-A640-A9F1-7043EEF971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="" xmlns:a16="http://schemas.microsoft.com/office/drawing/2014/main" id="{4270FA38-1F8D-6647-B618-F64FB4A132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2" name="Gruppe 61">
            <a:extLst>
              <a:ext uri="{FF2B5EF4-FFF2-40B4-BE49-F238E27FC236}">
                <a16:creationId xmlns="" xmlns:a16="http://schemas.microsoft.com/office/drawing/2014/main" id="{59FDD9D8-FABC-6347-BC02-BB0A33F12EB4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3" name="Gruppe 62">
              <a:extLst>
                <a:ext uri="{FF2B5EF4-FFF2-40B4-BE49-F238E27FC236}">
                  <a16:creationId xmlns="" xmlns:a16="http://schemas.microsoft.com/office/drawing/2014/main" id="{B9A6C8F1-6CA0-3D42-8360-A18602120A8D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7" name="Rektangel 66">
                <a:extLst>
                  <a:ext uri="{FF2B5EF4-FFF2-40B4-BE49-F238E27FC236}">
                    <a16:creationId xmlns="" xmlns:a16="http://schemas.microsoft.com/office/drawing/2014/main" id="{5F8C536E-1EC4-9D49-9023-B9EF2E4EB8FD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8" name="Gruppe 67">
                <a:extLst>
                  <a:ext uri="{FF2B5EF4-FFF2-40B4-BE49-F238E27FC236}">
                    <a16:creationId xmlns="" xmlns:a16="http://schemas.microsoft.com/office/drawing/2014/main" id="{C1EF08D9-EC9C-B446-852D-F0B4E0F0F6A2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9" name="Gruppe 68">
                  <a:extLst>
                    <a:ext uri="{FF2B5EF4-FFF2-40B4-BE49-F238E27FC236}">
                      <a16:creationId xmlns="" xmlns:a16="http://schemas.microsoft.com/office/drawing/2014/main" id="{E96FEFED-80C7-1C41-8ED4-493DB9223B6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="" xmlns:a16="http://schemas.microsoft.com/office/drawing/2014/main" id="{C1395634-B23D-B740-B6E4-4920AFF48E0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="" xmlns:a16="http://schemas.microsoft.com/office/drawing/2014/main" id="{EFA8E904-B367-3C49-9B17-9C209743CA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="" xmlns:a16="http://schemas.microsoft.com/office/drawing/2014/main" id="{3966B25F-C537-6E46-A945-3144B4B284C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0" name="Gruppe 69">
                  <a:extLst>
                    <a:ext uri="{FF2B5EF4-FFF2-40B4-BE49-F238E27FC236}">
                      <a16:creationId xmlns="" xmlns:a16="http://schemas.microsoft.com/office/drawing/2014/main" id="{A4A43541-07AE-9C41-A23F-F722576C04D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6" name="Rektangel 75">
                    <a:extLst>
                      <a:ext uri="{FF2B5EF4-FFF2-40B4-BE49-F238E27FC236}">
                        <a16:creationId xmlns="" xmlns:a16="http://schemas.microsoft.com/office/drawing/2014/main" id="{03B0EE39-FA3B-1947-8964-6FA95D06725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="" xmlns:a16="http://schemas.microsoft.com/office/drawing/2014/main" id="{43316E30-2105-2E40-B1A7-17AF50BFDF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="" xmlns:a16="http://schemas.microsoft.com/office/drawing/2014/main" id="{25D306BD-9DF6-7D45-8B26-25EB715137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="" xmlns:a16="http://schemas.microsoft.com/office/drawing/2014/main" id="{F5E0C316-B28E-204F-8229-F0C422D764D2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2" name="Rektangel 71">
                    <a:extLst>
                      <a:ext uri="{FF2B5EF4-FFF2-40B4-BE49-F238E27FC236}">
                        <a16:creationId xmlns="" xmlns:a16="http://schemas.microsoft.com/office/drawing/2014/main" id="{75EF8EE1-063B-9346-B35B-D391702A8B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="" xmlns:a16="http://schemas.microsoft.com/office/drawing/2014/main" id="{CFF58234-DBCD-D445-A55A-0676865E118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="" xmlns:a16="http://schemas.microsoft.com/office/drawing/2014/main" id="{109C31E9-21AC-2E47-9003-13EB8450B43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="" xmlns:a16="http://schemas.microsoft.com/office/drawing/2014/main" id="{3532582E-3265-BF4E-B974-FF3AE992FDE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4" name="TekstSylinder 63">
              <a:extLst>
                <a:ext uri="{FF2B5EF4-FFF2-40B4-BE49-F238E27FC236}">
                  <a16:creationId xmlns="" xmlns:a16="http://schemas.microsoft.com/office/drawing/2014/main" id="{86ED5B6B-9879-C44E-8087-9FC40D9CE394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5" name="Vinkel 64">
              <a:extLst>
                <a:ext uri="{FF2B5EF4-FFF2-40B4-BE49-F238E27FC236}">
                  <a16:creationId xmlns="" xmlns:a16="http://schemas.microsoft.com/office/drawing/2014/main" id="{882C9AE6-2E87-9D4A-AED8-96B5D6BCAAE4}"/>
                </a:ext>
              </a:extLst>
            </p:cNvPr>
            <p:cNvCxnSpPr>
              <a:cxnSpLocks/>
              <a:stCxn id="79" idx="3"/>
              <a:endCxn id="76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kstSylinder 65">
              <a:extLst>
                <a:ext uri="{FF2B5EF4-FFF2-40B4-BE49-F238E27FC236}">
                  <a16:creationId xmlns="" xmlns:a16="http://schemas.microsoft.com/office/drawing/2014/main" id="{485D6620-BA62-D64A-9B43-1D9C5CB34030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1567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B5AB-EE98-7240-B90A-DDEECBA67681}" type="datetime1">
              <a:rPr lang="nb-NO" smtClean="0"/>
              <a:t>14.05.2019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625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B61C57-CE26-C74A-997D-0EEB0B8AAC4D}" type="datetime1">
              <a:rPr lang="nb-NO" smtClean="0"/>
              <a:pPr/>
              <a:t>14.05.2019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6" name="Gruppe 5">
            <a:extLst>
              <a:ext uri="{FF2B5EF4-FFF2-40B4-BE49-F238E27FC236}">
                <a16:creationId xmlns="" xmlns:a16="http://schemas.microsoft.com/office/drawing/2014/main" id="{C1D1050C-9B0F-DA46-A7AE-49D147BAD25B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7" name="Gruppe 6">
              <a:extLst>
                <a:ext uri="{FF2B5EF4-FFF2-40B4-BE49-F238E27FC236}">
                  <a16:creationId xmlns="" xmlns:a16="http://schemas.microsoft.com/office/drawing/2014/main" id="{1068411B-5C48-D749-B5E3-30A5D49D5141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4" name="Gruppe 23">
                <a:extLst>
                  <a:ext uri="{FF2B5EF4-FFF2-40B4-BE49-F238E27FC236}">
                    <a16:creationId xmlns="" xmlns:a16="http://schemas.microsoft.com/office/drawing/2014/main" id="{7B5DD97E-E1DE-7D46-9418-0D0AFDF35F70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1" name="Rektangel 50">
                  <a:extLst>
                    <a:ext uri="{FF2B5EF4-FFF2-40B4-BE49-F238E27FC236}">
                      <a16:creationId xmlns="" xmlns:a16="http://schemas.microsoft.com/office/drawing/2014/main" id="{A0D018A7-D1AC-1A44-817B-2D69D4EE7234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2" name="Rektangel 51">
                  <a:extLst>
                    <a:ext uri="{FF2B5EF4-FFF2-40B4-BE49-F238E27FC236}">
                      <a16:creationId xmlns="" xmlns:a16="http://schemas.microsoft.com/office/drawing/2014/main" id="{AD814A3B-37FE-FE4B-B04E-FC6B766D1585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3" name="Rektangel 52">
                  <a:extLst>
                    <a:ext uri="{FF2B5EF4-FFF2-40B4-BE49-F238E27FC236}">
                      <a16:creationId xmlns="" xmlns:a16="http://schemas.microsoft.com/office/drawing/2014/main" id="{46A1D4B5-D234-EB45-A367-DA2C1AEC53F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4" name="Rektangel 53">
                  <a:extLst>
                    <a:ext uri="{FF2B5EF4-FFF2-40B4-BE49-F238E27FC236}">
                      <a16:creationId xmlns="" xmlns:a16="http://schemas.microsoft.com/office/drawing/2014/main" id="{66D8AD51-3ABD-8947-A454-453AF493E4D2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5" name="Rektangel 54">
                  <a:extLst>
                    <a:ext uri="{FF2B5EF4-FFF2-40B4-BE49-F238E27FC236}">
                      <a16:creationId xmlns="" xmlns:a16="http://schemas.microsoft.com/office/drawing/2014/main" id="{F338B2FE-B7A8-7347-9C68-83876225606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6" name="Rektangel 55">
                  <a:extLst>
                    <a:ext uri="{FF2B5EF4-FFF2-40B4-BE49-F238E27FC236}">
                      <a16:creationId xmlns="" xmlns:a16="http://schemas.microsoft.com/office/drawing/2014/main" id="{ED151BEC-03EB-014A-A517-B60405C23277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5" name="Rett linje 24">
                <a:extLst>
                  <a:ext uri="{FF2B5EF4-FFF2-40B4-BE49-F238E27FC236}">
                    <a16:creationId xmlns="" xmlns:a16="http://schemas.microsoft.com/office/drawing/2014/main" id="{1F47004B-BBEB-FA48-8A06-F460897DA37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="" xmlns:a16="http://schemas.microsoft.com/office/drawing/2014/main" id="{3DFF5052-7500-6447-AE94-5921BC688C69}"/>
                  </a:ext>
                </a:extLst>
              </p:cNvPr>
              <p:cNvCxnSpPr>
                <a:cxnSpLocks/>
                <a:stCxn id="41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="" xmlns:a16="http://schemas.microsoft.com/office/drawing/2014/main" id="{92571E5D-A6F0-C348-8000-B3FD4C1C5656}"/>
                  </a:ext>
                </a:extLst>
              </p:cNvPr>
              <p:cNvCxnSpPr>
                <a:cxnSpLocks/>
                <a:stCxn id="43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="" xmlns:a16="http://schemas.microsoft.com/office/drawing/2014/main" id="{6361CFB6-0332-504B-AA1B-B567E221EE1E}"/>
                  </a:ext>
                </a:extLst>
              </p:cNvPr>
              <p:cNvCxnSpPr>
                <a:cxnSpLocks/>
                <a:stCxn id="39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linje 28">
                <a:extLst>
                  <a:ext uri="{FF2B5EF4-FFF2-40B4-BE49-F238E27FC236}">
                    <a16:creationId xmlns="" xmlns:a16="http://schemas.microsoft.com/office/drawing/2014/main" id="{87E1762E-E5A1-3345-B079-7552913F529C}"/>
                  </a:ext>
                </a:extLst>
              </p:cNvPr>
              <p:cNvCxnSpPr>
                <a:cxnSpLocks/>
                <a:stCxn id="45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="" xmlns:a16="http://schemas.microsoft.com/office/drawing/2014/main" id="{C1AC057A-FCD6-F949-8F37-58BA71E1CFD8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="" xmlns:a16="http://schemas.microsoft.com/office/drawing/2014/main" id="{59297B28-D383-6249-A34F-5922BCCCA2CD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e 31">
                <a:extLst>
                  <a:ext uri="{FF2B5EF4-FFF2-40B4-BE49-F238E27FC236}">
                    <a16:creationId xmlns="" xmlns:a16="http://schemas.microsoft.com/office/drawing/2014/main" id="{38DA38DB-AAE9-8748-AE1F-FFDD03973FA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="" xmlns:a16="http://schemas.microsoft.com/office/drawing/2014/main" id="{A1EC8A23-B92A-DD41-B9D2-FB44C924BDCE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="" xmlns:a16="http://schemas.microsoft.com/office/drawing/2014/main" id="{9164DF05-EC67-AC40-8F66-329831BDA2C4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uppe 32">
                <a:extLst>
                  <a:ext uri="{FF2B5EF4-FFF2-40B4-BE49-F238E27FC236}">
                    <a16:creationId xmlns="" xmlns:a16="http://schemas.microsoft.com/office/drawing/2014/main" id="{869FDB03-16A1-CA49-920F-068F53EC1B58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="" xmlns:a16="http://schemas.microsoft.com/office/drawing/2014/main" id="{B0573EAA-0C11-C147-98B8-AD18BE730C3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="" xmlns:a16="http://schemas.microsoft.com/office/drawing/2014/main" id="{1EB0E7CD-84C6-6C44-A312-16BB487C604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e 33">
                <a:extLst>
                  <a:ext uri="{FF2B5EF4-FFF2-40B4-BE49-F238E27FC236}">
                    <a16:creationId xmlns="" xmlns:a16="http://schemas.microsoft.com/office/drawing/2014/main" id="{5DE64285-F12E-824D-8130-37D78FBA7C48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="" xmlns:a16="http://schemas.microsoft.com/office/drawing/2014/main" id="{F00E4EE8-0D5B-4F4C-B728-6B1A720431DD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="" xmlns:a16="http://schemas.microsoft.com/office/drawing/2014/main" id="{D0ED51BD-81EB-404C-BD1C-2A098E1769C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uppe 34">
                <a:extLst>
                  <a:ext uri="{FF2B5EF4-FFF2-40B4-BE49-F238E27FC236}">
                    <a16:creationId xmlns="" xmlns:a16="http://schemas.microsoft.com/office/drawing/2014/main" id="{DD7466B6-499E-2F41-95CE-764FD8B4A6A2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3" name="Rektangel 42">
                  <a:extLst>
                    <a:ext uri="{FF2B5EF4-FFF2-40B4-BE49-F238E27FC236}">
                      <a16:creationId xmlns="" xmlns:a16="http://schemas.microsoft.com/office/drawing/2014/main" id="{3F46B044-3DF6-354A-AC1B-903E736EBD6D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4" name="Rett linje 43">
                  <a:extLst>
                    <a:ext uri="{FF2B5EF4-FFF2-40B4-BE49-F238E27FC236}">
                      <a16:creationId xmlns="" xmlns:a16="http://schemas.microsoft.com/office/drawing/2014/main" id="{6CE67777-BBBB-2F47-95C1-34649FB8584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uppe 35">
                <a:extLst>
                  <a:ext uri="{FF2B5EF4-FFF2-40B4-BE49-F238E27FC236}">
                    <a16:creationId xmlns="" xmlns:a16="http://schemas.microsoft.com/office/drawing/2014/main" id="{ED37426C-F34C-0D4B-8BD0-9F8901D14277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1" name="Rektangel 40">
                  <a:extLst>
                    <a:ext uri="{FF2B5EF4-FFF2-40B4-BE49-F238E27FC236}">
                      <a16:creationId xmlns="" xmlns:a16="http://schemas.microsoft.com/office/drawing/2014/main" id="{0E01F846-B854-5F4D-8459-44312D2E538F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2" name="Rett linje 41">
                  <a:extLst>
                    <a:ext uri="{FF2B5EF4-FFF2-40B4-BE49-F238E27FC236}">
                      <a16:creationId xmlns="" xmlns:a16="http://schemas.microsoft.com/office/drawing/2014/main" id="{D0F5CB43-152A-4F4C-8F3F-08E5D529F6B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uppe 36">
                <a:extLst>
                  <a:ext uri="{FF2B5EF4-FFF2-40B4-BE49-F238E27FC236}">
                    <a16:creationId xmlns="" xmlns:a16="http://schemas.microsoft.com/office/drawing/2014/main" id="{D20FE3BB-4A3A-0148-9187-D678070204B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39" name="Rektangel 38">
                  <a:extLst>
                    <a:ext uri="{FF2B5EF4-FFF2-40B4-BE49-F238E27FC236}">
                      <a16:creationId xmlns="" xmlns:a16="http://schemas.microsoft.com/office/drawing/2014/main" id="{9CDD407C-7201-0F40-B92A-FF4AD5515F91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0" name="Rett linje 39">
                  <a:extLst>
                    <a:ext uri="{FF2B5EF4-FFF2-40B4-BE49-F238E27FC236}">
                      <a16:creationId xmlns="" xmlns:a16="http://schemas.microsoft.com/office/drawing/2014/main" id="{07A5FDEC-A2AB-AF49-B0D1-056383BA45B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Rett linje 37">
                <a:extLst>
                  <a:ext uri="{FF2B5EF4-FFF2-40B4-BE49-F238E27FC236}">
                    <a16:creationId xmlns="" xmlns:a16="http://schemas.microsoft.com/office/drawing/2014/main" id="{18F9CFD8-DEA8-7D4F-A2AB-2DD0359A71C3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7">
              <a:extLst>
                <a:ext uri="{FF2B5EF4-FFF2-40B4-BE49-F238E27FC236}">
                  <a16:creationId xmlns="" xmlns:a16="http://schemas.microsoft.com/office/drawing/2014/main" id="{B2A25372-2BA8-9048-8062-9B09788AC871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0" name="Rektangel 9">
                <a:extLst>
                  <a:ext uri="{FF2B5EF4-FFF2-40B4-BE49-F238E27FC236}">
                    <a16:creationId xmlns="" xmlns:a16="http://schemas.microsoft.com/office/drawing/2014/main" id="{78F37647-0B41-774C-B0CE-F0914829EF3E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1" name="Rektangel 10">
                <a:extLst>
                  <a:ext uri="{FF2B5EF4-FFF2-40B4-BE49-F238E27FC236}">
                    <a16:creationId xmlns="" xmlns:a16="http://schemas.microsoft.com/office/drawing/2014/main" id="{E89A3A05-5699-7947-977B-758F31E8A069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2" name="Rektangel 11">
                <a:extLst>
                  <a:ext uri="{FF2B5EF4-FFF2-40B4-BE49-F238E27FC236}">
                    <a16:creationId xmlns="" xmlns:a16="http://schemas.microsoft.com/office/drawing/2014/main" id="{D698679E-611A-BA47-B555-42237E590009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="" xmlns:a16="http://schemas.microsoft.com/office/drawing/2014/main" id="{83CB65AE-071B-384F-BED9-0B6BBC28F24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4" name="Rett linje 13">
                <a:extLst>
                  <a:ext uri="{FF2B5EF4-FFF2-40B4-BE49-F238E27FC236}">
                    <a16:creationId xmlns="" xmlns:a16="http://schemas.microsoft.com/office/drawing/2014/main" id="{46A59B6E-BC40-A04A-810E-381EB0406F6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="" xmlns:a16="http://schemas.microsoft.com/office/drawing/2014/main" id="{A8F00FAE-DEAF-9D4B-AE1A-B2E06A30AE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tt linje 15">
                <a:extLst>
                  <a:ext uri="{FF2B5EF4-FFF2-40B4-BE49-F238E27FC236}">
                    <a16:creationId xmlns="" xmlns:a16="http://schemas.microsoft.com/office/drawing/2014/main" id="{27D94157-FD6C-9343-B390-D6F5769CDC1D}"/>
                  </a:ext>
                </a:extLst>
              </p:cNvPr>
              <p:cNvCxnSpPr>
                <a:cxnSpLocks/>
                <a:stCxn id="18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tt linje 16">
                <a:extLst>
                  <a:ext uri="{FF2B5EF4-FFF2-40B4-BE49-F238E27FC236}">
                    <a16:creationId xmlns="" xmlns:a16="http://schemas.microsoft.com/office/drawing/2014/main" id="{DDC4238B-2FB7-504F-8FA6-8F2CB72D9FB5}"/>
                  </a:ext>
                </a:extLst>
              </p:cNvPr>
              <p:cNvCxnSpPr>
                <a:cxnSpLocks/>
                <a:stCxn id="18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ktangel 17">
                <a:extLst>
                  <a:ext uri="{FF2B5EF4-FFF2-40B4-BE49-F238E27FC236}">
                    <a16:creationId xmlns="" xmlns:a16="http://schemas.microsoft.com/office/drawing/2014/main" id="{EFB3E350-6D32-5B44-A589-DBA014CCAD87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="" xmlns:a16="http://schemas.microsoft.com/office/drawing/2014/main" id="{78FC5178-3E3A-FA42-8025-AA007A3A20D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ktangel 19">
                <a:extLst>
                  <a:ext uri="{FF2B5EF4-FFF2-40B4-BE49-F238E27FC236}">
                    <a16:creationId xmlns="" xmlns:a16="http://schemas.microsoft.com/office/drawing/2014/main" id="{DBF7CD49-D811-1E40-93F6-55470FBFF148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="" xmlns:a16="http://schemas.microsoft.com/office/drawing/2014/main" id="{583D459D-BDEB-A248-A2C1-FB9BB4D30D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="" xmlns:a16="http://schemas.microsoft.com/office/drawing/2014/main" id="{0D4C9258-518D-FC40-80AD-80B600AF68B8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tt linje 22">
                <a:extLst>
                  <a:ext uri="{FF2B5EF4-FFF2-40B4-BE49-F238E27FC236}">
                    <a16:creationId xmlns="" xmlns:a16="http://schemas.microsoft.com/office/drawing/2014/main" id="{B723F13F-8F3A-4941-B2D9-3DE33FBA1B3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kstSylinder 8">
              <a:extLst>
                <a:ext uri="{FF2B5EF4-FFF2-40B4-BE49-F238E27FC236}">
                  <a16:creationId xmlns="" xmlns:a16="http://schemas.microsoft.com/office/drawing/2014/main" id="{DF5F9D48-374C-D34F-AC3B-AC2261364F7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pic>
        <p:nvPicPr>
          <p:cNvPr id="57" name="Bilde 56">
            <a:extLst>
              <a:ext uri="{FF2B5EF4-FFF2-40B4-BE49-F238E27FC236}">
                <a16:creationId xmlns="" xmlns:a16="http://schemas.microsoft.com/office/drawing/2014/main" id="{C3699402-183F-774C-B97D-A832ABCCD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58" name="Gruppe 57">
            <a:extLst>
              <a:ext uri="{FF2B5EF4-FFF2-40B4-BE49-F238E27FC236}">
                <a16:creationId xmlns="" xmlns:a16="http://schemas.microsoft.com/office/drawing/2014/main" id="{B17E6E01-06C2-2A48-9FE5-6A3259C2A26A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59" name="Gruppe 58">
              <a:extLst>
                <a:ext uri="{FF2B5EF4-FFF2-40B4-BE49-F238E27FC236}">
                  <a16:creationId xmlns="" xmlns:a16="http://schemas.microsoft.com/office/drawing/2014/main" id="{F2EB3480-5DDC-0044-8395-748858D199C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4" name="Rektangel 63">
                <a:extLst>
                  <a:ext uri="{FF2B5EF4-FFF2-40B4-BE49-F238E27FC236}">
                    <a16:creationId xmlns="" xmlns:a16="http://schemas.microsoft.com/office/drawing/2014/main" id="{3BA74F53-7E5B-4840-9D64-49E4BF43F431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5" name="Gruppe 64">
                <a:extLst>
                  <a:ext uri="{FF2B5EF4-FFF2-40B4-BE49-F238E27FC236}">
                    <a16:creationId xmlns="" xmlns:a16="http://schemas.microsoft.com/office/drawing/2014/main" id="{3C37FD06-23C3-6848-951F-9C9046A29A7E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6" name="Gruppe 65">
                  <a:extLst>
                    <a:ext uri="{FF2B5EF4-FFF2-40B4-BE49-F238E27FC236}">
                      <a16:creationId xmlns="" xmlns:a16="http://schemas.microsoft.com/office/drawing/2014/main" id="{A8085072-8F46-C24B-BEAA-89C731D92341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6" name="Rektangel 75">
                    <a:extLst>
                      <a:ext uri="{FF2B5EF4-FFF2-40B4-BE49-F238E27FC236}">
                        <a16:creationId xmlns="" xmlns:a16="http://schemas.microsoft.com/office/drawing/2014/main" id="{FDC87DD8-68F2-2B4A-BA17-43C04DB94C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="" xmlns:a16="http://schemas.microsoft.com/office/drawing/2014/main" id="{DD7FA195-ED26-914A-B647-91E942CD5D9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="" xmlns:a16="http://schemas.microsoft.com/office/drawing/2014/main" id="{717A406D-FE53-2448-86BD-614D3C73B3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7" name="Gruppe 66">
                  <a:extLst>
                    <a:ext uri="{FF2B5EF4-FFF2-40B4-BE49-F238E27FC236}">
                      <a16:creationId xmlns="" xmlns:a16="http://schemas.microsoft.com/office/drawing/2014/main" id="{AA16A036-19CC-A842-9CBA-384F3686A5F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="" xmlns:a16="http://schemas.microsoft.com/office/drawing/2014/main" id="{5AA70624-BE75-D842-A641-7D4B557E5E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="" xmlns:a16="http://schemas.microsoft.com/office/drawing/2014/main" id="{F8D025E7-9CA0-A047-9F6A-F02E903A198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="" xmlns:a16="http://schemas.microsoft.com/office/drawing/2014/main" id="{0977E685-6718-7745-8B6E-DEDEE888EB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="" xmlns:a16="http://schemas.microsoft.com/office/drawing/2014/main" id="{6A888C87-51EF-BF43-A149-80800BA1451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69" name="Rektangel 68">
                    <a:extLst>
                      <a:ext uri="{FF2B5EF4-FFF2-40B4-BE49-F238E27FC236}">
                        <a16:creationId xmlns="" xmlns:a16="http://schemas.microsoft.com/office/drawing/2014/main" id="{756477A9-8504-F548-8CED-45C78AB4CF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0" name="Rektangel 69">
                    <a:extLst>
                      <a:ext uri="{FF2B5EF4-FFF2-40B4-BE49-F238E27FC236}">
                        <a16:creationId xmlns="" xmlns:a16="http://schemas.microsoft.com/office/drawing/2014/main" id="{E2B5ABB0-3058-AA46-9889-5869E473AE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="" xmlns:a16="http://schemas.microsoft.com/office/drawing/2014/main" id="{8BF26325-174D-3645-9C57-CCFC0C1175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="" xmlns:a16="http://schemas.microsoft.com/office/drawing/2014/main" id="{B62A87D9-9422-8444-8FD3-A1BE48CF30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0" name="TekstSylinder 59">
              <a:extLst>
                <a:ext uri="{FF2B5EF4-FFF2-40B4-BE49-F238E27FC236}">
                  <a16:creationId xmlns="" xmlns:a16="http://schemas.microsoft.com/office/drawing/2014/main" id="{73104622-4E59-5847-A55B-634077D7F43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61" name="Gruppe 60">
              <a:extLst>
                <a:ext uri="{FF2B5EF4-FFF2-40B4-BE49-F238E27FC236}">
                  <a16:creationId xmlns="" xmlns:a16="http://schemas.microsoft.com/office/drawing/2014/main" id="{37123774-32AD-4D48-837D-9B50969FCC33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62" name="Vinkel 61">
                <a:extLst>
                  <a:ext uri="{FF2B5EF4-FFF2-40B4-BE49-F238E27FC236}">
                    <a16:creationId xmlns="" xmlns:a16="http://schemas.microsoft.com/office/drawing/2014/main" id="{DB6D4BF2-0D91-434C-8F27-BC433F6E641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="" xmlns:a16="http://schemas.microsoft.com/office/drawing/2014/main" id="{6C392CEA-242D-A34D-B36F-D988744DBFFC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59255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14.05.2019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381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16D44A-19CF-DE4E-8E1A-3AD40AB275F0}" type="datetime1">
              <a:rPr lang="nb-NO" smtClean="0"/>
              <a:pPr/>
              <a:t>14.05.2019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557E58CC-95FD-0340-B743-A6656B5454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="" xmlns:a16="http://schemas.microsoft.com/office/drawing/2014/main" id="{AB1900BA-05D4-CC4D-ADCE-D307B8419611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7" name="Gruppe 6">
              <a:extLst>
                <a:ext uri="{FF2B5EF4-FFF2-40B4-BE49-F238E27FC236}">
                  <a16:creationId xmlns="" xmlns:a16="http://schemas.microsoft.com/office/drawing/2014/main" id="{A601B2AB-0092-5D48-B697-F5B2F8642F27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4" name="Gruppe 23">
                <a:extLst>
                  <a:ext uri="{FF2B5EF4-FFF2-40B4-BE49-F238E27FC236}">
                    <a16:creationId xmlns="" xmlns:a16="http://schemas.microsoft.com/office/drawing/2014/main" id="{1283DABB-F957-7041-9BD8-2E7C09E75AC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1" name="Rektangel 50">
                  <a:extLst>
                    <a:ext uri="{FF2B5EF4-FFF2-40B4-BE49-F238E27FC236}">
                      <a16:creationId xmlns="" xmlns:a16="http://schemas.microsoft.com/office/drawing/2014/main" id="{03E03865-2527-DB49-979A-47FFF2A1032A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2" name="Rektangel 51">
                  <a:extLst>
                    <a:ext uri="{FF2B5EF4-FFF2-40B4-BE49-F238E27FC236}">
                      <a16:creationId xmlns="" xmlns:a16="http://schemas.microsoft.com/office/drawing/2014/main" id="{4CD3D47E-9369-9647-B082-306910B6CD6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3" name="Rektangel 52">
                  <a:extLst>
                    <a:ext uri="{FF2B5EF4-FFF2-40B4-BE49-F238E27FC236}">
                      <a16:creationId xmlns="" xmlns:a16="http://schemas.microsoft.com/office/drawing/2014/main" id="{9A8E62DF-790C-2D4D-81AF-08239423467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4" name="Rektangel 53">
                  <a:extLst>
                    <a:ext uri="{FF2B5EF4-FFF2-40B4-BE49-F238E27FC236}">
                      <a16:creationId xmlns="" xmlns:a16="http://schemas.microsoft.com/office/drawing/2014/main" id="{FC384CB6-ED25-E34D-9712-8F0E8ED4CD32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5" name="Rektangel 54">
                  <a:extLst>
                    <a:ext uri="{FF2B5EF4-FFF2-40B4-BE49-F238E27FC236}">
                      <a16:creationId xmlns="" xmlns:a16="http://schemas.microsoft.com/office/drawing/2014/main" id="{A031495B-E581-454B-8CC0-EF055DE24C57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6" name="Rektangel 55">
                  <a:extLst>
                    <a:ext uri="{FF2B5EF4-FFF2-40B4-BE49-F238E27FC236}">
                      <a16:creationId xmlns="" xmlns:a16="http://schemas.microsoft.com/office/drawing/2014/main" id="{E55F45DD-A85F-5F46-83FA-B7EDB15751D5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5" name="Rett linje 24">
                <a:extLst>
                  <a:ext uri="{FF2B5EF4-FFF2-40B4-BE49-F238E27FC236}">
                    <a16:creationId xmlns="" xmlns:a16="http://schemas.microsoft.com/office/drawing/2014/main" id="{43A3439B-451A-4C46-AD1B-A782CD0A8E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="" xmlns:a16="http://schemas.microsoft.com/office/drawing/2014/main" id="{B9829110-FFBC-274E-9141-5A01CA9003F2}"/>
                  </a:ext>
                </a:extLst>
              </p:cNvPr>
              <p:cNvCxnSpPr>
                <a:cxnSpLocks/>
                <a:stCxn id="41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="" xmlns:a16="http://schemas.microsoft.com/office/drawing/2014/main" id="{FDB7B771-D9B6-624B-8A46-356BB47D2DCF}"/>
                  </a:ext>
                </a:extLst>
              </p:cNvPr>
              <p:cNvCxnSpPr>
                <a:cxnSpLocks/>
                <a:stCxn id="43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="" xmlns:a16="http://schemas.microsoft.com/office/drawing/2014/main" id="{6B99F47D-FC4D-D847-8DE5-D58693171585}"/>
                  </a:ext>
                </a:extLst>
              </p:cNvPr>
              <p:cNvCxnSpPr>
                <a:cxnSpLocks/>
                <a:stCxn id="39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linje 28">
                <a:extLst>
                  <a:ext uri="{FF2B5EF4-FFF2-40B4-BE49-F238E27FC236}">
                    <a16:creationId xmlns="" xmlns:a16="http://schemas.microsoft.com/office/drawing/2014/main" id="{848142ED-63BF-2743-BF2B-247A0FA84A64}"/>
                  </a:ext>
                </a:extLst>
              </p:cNvPr>
              <p:cNvCxnSpPr>
                <a:cxnSpLocks/>
                <a:stCxn id="45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="" xmlns:a16="http://schemas.microsoft.com/office/drawing/2014/main" id="{59D7D332-0D4C-704E-BF86-2D38B3BF1A0E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="" xmlns:a16="http://schemas.microsoft.com/office/drawing/2014/main" id="{C545234E-EC4D-AA4B-B17B-9AB931597E10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e 31">
                <a:extLst>
                  <a:ext uri="{FF2B5EF4-FFF2-40B4-BE49-F238E27FC236}">
                    <a16:creationId xmlns="" xmlns:a16="http://schemas.microsoft.com/office/drawing/2014/main" id="{D9077C88-D56C-5245-8D27-0CEEB028ABD9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="" xmlns:a16="http://schemas.microsoft.com/office/drawing/2014/main" id="{A7827F59-ECDA-744D-8356-C1E924BD4D05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="" xmlns:a16="http://schemas.microsoft.com/office/drawing/2014/main" id="{4C4C87E6-E38E-CF4A-BA35-A5272281247F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uppe 32">
                <a:extLst>
                  <a:ext uri="{FF2B5EF4-FFF2-40B4-BE49-F238E27FC236}">
                    <a16:creationId xmlns="" xmlns:a16="http://schemas.microsoft.com/office/drawing/2014/main" id="{36935E26-963B-1A48-BD41-A01E8CB08D66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="" xmlns:a16="http://schemas.microsoft.com/office/drawing/2014/main" id="{7D3435F6-6DB0-C34A-BC71-DB699A7D993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="" xmlns:a16="http://schemas.microsoft.com/office/drawing/2014/main" id="{C414CD4D-10D1-8840-BDE7-AD7EBD70082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e 33">
                <a:extLst>
                  <a:ext uri="{FF2B5EF4-FFF2-40B4-BE49-F238E27FC236}">
                    <a16:creationId xmlns="" xmlns:a16="http://schemas.microsoft.com/office/drawing/2014/main" id="{560DFA5A-25D5-AD43-8A30-3AD4CD267870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="" xmlns:a16="http://schemas.microsoft.com/office/drawing/2014/main" id="{25955AA6-D471-4346-B2BA-075B4897A10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="" xmlns:a16="http://schemas.microsoft.com/office/drawing/2014/main" id="{4076C51A-758B-3746-9ED0-E160EB7B684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uppe 34">
                <a:extLst>
                  <a:ext uri="{FF2B5EF4-FFF2-40B4-BE49-F238E27FC236}">
                    <a16:creationId xmlns="" xmlns:a16="http://schemas.microsoft.com/office/drawing/2014/main" id="{6FDA69B5-A0C7-E645-9E2C-7B305BFF6A21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3" name="Rektangel 42">
                  <a:extLst>
                    <a:ext uri="{FF2B5EF4-FFF2-40B4-BE49-F238E27FC236}">
                      <a16:creationId xmlns="" xmlns:a16="http://schemas.microsoft.com/office/drawing/2014/main" id="{1C5A376E-4065-374B-BA02-7D97FA3E2C25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4" name="Rett linje 43">
                  <a:extLst>
                    <a:ext uri="{FF2B5EF4-FFF2-40B4-BE49-F238E27FC236}">
                      <a16:creationId xmlns="" xmlns:a16="http://schemas.microsoft.com/office/drawing/2014/main" id="{018EEC3F-5AF1-724B-8AEE-660F9D3A4C8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uppe 35">
                <a:extLst>
                  <a:ext uri="{FF2B5EF4-FFF2-40B4-BE49-F238E27FC236}">
                    <a16:creationId xmlns="" xmlns:a16="http://schemas.microsoft.com/office/drawing/2014/main" id="{6A58F931-93D4-2942-B3D5-EB7C4B9526B8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1" name="Rektangel 40">
                  <a:extLst>
                    <a:ext uri="{FF2B5EF4-FFF2-40B4-BE49-F238E27FC236}">
                      <a16:creationId xmlns="" xmlns:a16="http://schemas.microsoft.com/office/drawing/2014/main" id="{E58408FF-BB4B-324F-B809-10738F8313BE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2" name="Rett linje 41">
                  <a:extLst>
                    <a:ext uri="{FF2B5EF4-FFF2-40B4-BE49-F238E27FC236}">
                      <a16:creationId xmlns="" xmlns:a16="http://schemas.microsoft.com/office/drawing/2014/main" id="{D4261316-AF1F-AD45-BB4B-917D42AA700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uppe 36">
                <a:extLst>
                  <a:ext uri="{FF2B5EF4-FFF2-40B4-BE49-F238E27FC236}">
                    <a16:creationId xmlns="" xmlns:a16="http://schemas.microsoft.com/office/drawing/2014/main" id="{6B5EF1EC-1B00-1844-B472-4AA8C80DC1E4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39" name="Rektangel 38">
                  <a:extLst>
                    <a:ext uri="{FF2B5EF4-FFF2-40B4-BE49-F238E27FC236}">
                      <a16:creationId xmlns="" xmlns:a16="http://schemas.microsoft.com/office/drawing/2014/main" id="{422C5EE2-43BC-F04D-9F67-D2F7E8BB146D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0" name="Rett linje 39">
                  <a:extLst>
                    <a:ext uri="{FF2B5EF4-FFF2-40B4-BE49-F238E27FC236}">
                      <a16:creationId xmlns="" xmlns:a16="http://schemas.microsoft.com/office/drawing/2014/main" id="{23EBDFBA-B78B-234E-8859-7253F0EE320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Rett linje 37">
                <a:extLst>
                  <a:ext uri="{FF2B5EF4-FFF2-40B4-BE49-F238E27FC236}">
                    <a16:creationId xmlns="" xmlns:a16="http://schemas.microsoft.com/office/drawing/2014/main" id="{917639CB-FC6C-0345-B9F1-D4156B250E2B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7">
              <a:extLst>
                <a:ext uri="{FF2B5EF4-FFF2-40B4-BE49-F238E27FC236}">
                  <a16:creationId xmlns="" xmlns:a16="http://schemas.microsoft.com/office/drawing/2014/main" id="{45446D2C-39DA-CD47-AFC9-CB458E69BDB6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0" name="Rektangel 9">
                <a:extLst>
                  <a:ext uri="{FF2B5EF4-FFF2-40B4-BE49-F238E27FC236}">
                    <a16:creationId xmlns="" xmlns:a16="http://schemas.microsoft.com/office/drawing/2014/main" id="{EAA5D0EC-17A3-F142-B9ED-F53E6B6A0F6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1" name="Rektangel 10">
                <a:extLst>
                  <a:ext uri="{FF2B5EF4-FFF2-40B4-BE49-F238E27FC236}">
                    <a16:creationId xmlns="" xmlns:a16="http://schemas.microsoft.com/office/drawing/2014/main" id="{7754D441-1572-A44C-BEE7-FB28E38DB598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2" name="Rektangel 11">
                <a:extLst>
                  <a:ext uri="{FF2B5EF4-FFF2-40B4-BE49-F238E27FC236}">
                    <a16:creationId xmlns="" xmlns:a16="http://schemas.microsoft.com/office/drawing/2014/main" id="{800553DB-484C-4C48-A795-AD15950696FD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="" xmlns:a16="http://schemas.microsoft.com/office/drawing/2014/main" id="{24FB817F-D960-C84A-9EF5-1AD43774A62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4" name="Rett linje 13">
                <a:extLst>
                  <a:ext uri="{FF2B5EF4-FFF2-40B4-BE49-F238E27FC236}">
                    <a16:creationId xmlns="" xmlns:a16="http://schemas.microsoft.com/office/drawing/2014/main" id="{809952D0-7ACC-0B46-9DC5-BC1BE08DFCC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="" xmlns:a16="http://schemas.microsoft.com/office/drawing/2014/main" id="{7D39A50C-ECD4-4544-BA86-2ED55C88171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tt linje 15">
                <a:extLst>
                  <a:ext uri="{FF2B5EF4-FFF2-40B4-BE49-F238E27FC236}">
                    <a16:creationId xmlns="" xmlns:a16="http://schemas.microsoft.com/office/drawing/2014/main" id="{3BEA364B-9128-6E40-B529-DD331D756648}"/>
                  </a:ext>
                </a:extLst>
              </p:cNvPr>
              <p:cNvCxnSpPr>
                <a:cxnSpLocks/>
                <a:stCxn id="18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tt linje 16">
                <a:extLst>
                  <a:ext uri="{FF2B5EF4-FFF2-40B4-BE49-F238E27FC236}">
                    <a16:creationId xmlns="" xmlns:a16="http://schemas.microsoft.com/office/drawing/2014/main" id="{C72D05B0-E28E-DC4F-BC75-E520AACE32DD}"/>
                  </a:ext>
                </a:extLst>
              </p:cNvPr>
              <p:cNvCxnSpPr>
                <a:cxnSpLocks/>
                <a:stCxn id="18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ktangel 17">
                <a:extLst>
                  <a:ext uri="{FF2B5EF4-FFF2-40B4-BE49-F238E27FC236}">
                    <a16:creationId xmlns="" xmlns:a16="http://schemas.microsoft.com/office/drawing/2014/main" id="{14E0F4DD-E0F0-F24C-B654-6AED7A229E4F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="" xmlns:a16="http://schemas.microsoft.com/office/drawing/2014/main" id="{B2445F4C-3310-734C-AE0A-635C6A6AC1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ktangel 19">
                <a:extLst>
                  <a:ext uri="{FF2B5EF4-FFF2-40B4-BE49-F238E27FC236}">
                    <a16:creationId xmlns="" xmlns:a16="http://schemas.microsoft.com/office/drawing/2014/main" id="{1A5133CC-5017-464D-BE68-FFFF7D1AC0A5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="" xmlns:a16="http://schemas.microsoft.com/office/drawing/2014/main" id="{D292125B-BEFA-AC4E-B7E8-8D1A25A157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="" xmlns:a16="http://schemas.microsoft.com/office/drawing/2014/main" id="{A9DD9D52-EED3-5747-BDD4-E91D0C39344D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tt linje 22">
                <a:extLst>
                  <a:ext uri="{FF2B5EF4-FFF2-40B4-BE49-F238E27FC236}">
                    <a16:creationId xmlns="" xmlns:a16="http://schemas.microsoft.com/office/drawing/2014/main" id="{AED1A88C-B09C-B748-89CA-045C396CB1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kstSylinder 8">
              <a:extLst>
                <a:ext uri="{FF2B5EF4-FFF2-40B4-BE49-F238E27FC236}">
                  <a16:creationId xmlns="" xmlns:a16="http://schemas.microsoft.com/office/drawing/2014/main" id="{DC53B160-049D-7E44-881B-655B1B2A4F9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57" name="Gruppe 56">
            <a:extLst>
              <a:ext uri="{FF2B5EF4-FFF2-40B4-BE49-F238E27FC236}">
                <a16:creationId xmlns="" xmlns:a16="http://schemas.microsoft.com/office/drawing/2014/main" id="{B5F84FFA-6BAA-B14F-B16D-AA7B9747C6CC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58" name="Gruppe 57">
              <a:extLst>
                <a:ext uri="{FF2B5EF4-FFF2-40B4-BE49-F238E27FC236}">
                  <a16:creationId xmlns="" xmlns:a16="http://schemas.microsoft.com/office/drawing/2014/main" id="{77A126F7-40BD-C14E-8502-3DA25EA5B468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3" name="Rektangel 62">
                <a:extLst>
                  <a:ext uri="{FF2B5EF4-FFF2-40B4-BE49-F238E27FC236}">
                    <a16:creationId xmlns="" xmlns:a16="http://schemas.microsoft.com/office/drawing/2014/main" id="{34109EA4-7D73-6A41-B911-1DA4C65C7F3C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4" name="Gruppe 63">
                <a:extLst>
                  <a:ext uri="{FF2B5EF4-FFF2-40B4-BE49-F238E27FC236}">
                    <a16:creationId xmlns="" xmlns:a16="http://schemas.microsoft.com/office/drawing/2014/main" id="{519B015A-7710-4345-B1A0-2C31D3D3A29E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5" name="Gruppe 64">
                  <a:extLst>
                    <a:ext uri="{FF2B5EF4-FFF2-40B4-BE49-F238E27FC236}">
                      <a16:creationId xmlns="" xmlns:a16="http://schemas.microsoft.com/office/drawing/2014/main" id="{1E952DE6-F52C-8141-AA51-F93ED1B782A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="" xmlns:a16="http://schemas.microsoft.com/office/drawing/2014/main" id="{1D91D97C-F319-7D49-8970-B66AB818B22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="" xmlns:a16="http://schemas.microsoft.com/office/drawing/2014/main" id="{99F6A8CC-B295-074A-89FC-DBCE3DC47B0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="" xmlns:a16="http://schemas.microsoft.com/office/drawing/2014/main" id="{E44D7125-3570-FD4D-B191-C75A400B46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6" name="Gruppe 65">
                  <a:extLst>
                    <a:ext uri="{FF2B5EF4-FFF2-40B4-BE49-F238E27FC236}">
                      <a16:creationId xmlns="" xmlns:a16="http://schemas.microsoft.com/office/drawing/2014/main" id="{6E9D1C89-D906-8A47-9476-62BAE8FEB51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2" name="Rektangel 71">
                    <a:extLst>
                      <a:ext uri="{FF2B5EF4-FFF2-40B4-BE49-F238E27FC236}">
                        <a16:creationId xmlns="" xmlns:a16="http://schemas.microsoft.com/office/drawing/2014/main" id="{D145DC4C-E21E-4741-ADAA-1EDD63A5E3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="" xmlns:a16="http://schemas.microsoft.com/office/drawing/2014/main" id="{D9A25599-1748-4243-9CC2-9B55BA245F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="" xmlns:a16="http://schemas.microsoft.com/office/drawing/2014/main" id="{F126E6B9-55BC-AB41-92F0-ED3B060126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7" name="Gruppe 66">
                  <a:extLst>
                    <a:ext uri="{FF2B5EF4-FFF2-40B4-BE49-F238E27FC236}">
                      <a16:creationId xmlns="" xmlns:a16="http://schemas.microsoft.com/office/drawing/2014/main" id="{643744EE-DB91-F24E-8086-50A0EDD842EB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68" name="Rektangel 67">
                    <a:extLst>
                      <a:ext uri="{FF2B5EF4-FFF2-40B4-BE49-F238E27FC236}">
                        <a16:creationId xmlns="" xmlns:a16="http://schemas.microsoft.com/office/drawing/2014/main" id="{BF15CC72-60C3-DF4D-B9DE-BE9263C2B6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69" name="Rektangel 68">
                    <a:extLst>
                      <a:ext uri="{FF2B5EF4-FFF2-40B4-BE49-F238E27FC236}">
                        <a16:creationId xmlns="" xmlns:a16="http://schemas.microsoft.com/office/drawing/2014/main" id="{EDFE0806-648E-664D-A052-406FC350D6F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0" name="Rektangel 69">
                    <a:extLst>
                      <a:ext uri="{FF2B5EF4-FFF2-40B4-BE49-F238E27FC236}">
                        <a16:creationId xmlns="" xmlns:a16="http://schemas.microsoft.com/office/drawing/2014/main" id="{BCC0B081-FCB2-5C47-B8AD-231EFCC192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="" xmlns:a16="http://schemas.microsoft.com/office/drawing/2014/main" id="{C6009896-4C4A-2C43-B51A-3964D8127B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59" name="TekstSylinder 58">
              <a:extLst>
                <a:ext uri="{FF2B5EF4-FFF2-40B4-BE49-F238E27FC236}">
                  <a16:creationId xmlns="" xmlns:a16="http://schemas.microsoft.com/office/drawing/2014/main" id="{0DDB7D4B-6E4A-2642-B893-ABD7512A4B44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60" name="Gruppe 59">
              <a:extLst>
                <a:ext uri="{FF2B5EF4-FFF2-40B4-BE49-F238E27FC236}">
                  <a16:creationId xmlns="" xmlns:a16="http://schemas.microsoft.com/office/drawing/2014/main" id="{85916284-E703-0E4A-9DB5-13D9D1A9819A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61" name="Vinkel 60">
                <a:extLst>
                  <a:ext uri="{FF2B5EF4-FFF2-40B4-BE49-F238E27FC236}">
                    <a16:creationId xmlns="" xmlns:a16="http://schemas.microsoft.com/office/drawing/2014/main" id="{52D5A379-F749-0D46-A951-B3F032547EA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kstSylinder 61">
                <a:extLst>
                  <a:ext uri="{FF2B5EF4-FFF2-40B4-BE49-F238E27FC236}">
                    <a16:creationId xmlns="" xmlns:a16="http://schemas.microsoft.com/office/drawing/2014/main" id="{500DE19B-D18B-BB4D-8C3A-93CA181730A8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56513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="" xmlns:a16="http://schemas.microsoft.com/office/drawing/2014/main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noProof="0" dirty="0"/>
              <a:t>1. plasser et bilde i rammen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E4C6-95B5-1E49-A58A-4D191733A124}" type="datetime1">
              <a:rPr lang="nb-NO" smtClean="0"/>
              <a:t>14.05.2019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7">
            <a:extLst>
              <a:ext uri="{FF2B5EF4-FFF2-40B4-BE49-F238E27FC236}">
                <a16:creationId xmlns="" xmlns:a16="http://schemas.microsoft.com/office/drawing/2014/main" id="{F94000EC-D1D9-C246-8D8C-51A9EE300A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grpSp>
        <p:nvGrpSpPr>
          <p:cNvPr id="24" name="Gruppe 23">
            <a:extLst>
              <a:ext uri="{FF2B5EF4-FFF2-40B4-BE49-F238E27FC236}">
                <a16:creationId xmlns="" xmlns:a16="http://schemas.microsoft.com/office/drawing/2014/main" id="{50B5CF7D-EF4B-BC4B-897D-478A1C752E68}"/>
              </a:ext>
            </a:extLst>
          </p:cNvPr>
          <p:cNvGrpSpPr/>
          <p:nvPr userDrawn="1"/>
        </p:nvGrpSpPr>
        <p:grpSpPr>
          <a:xfrm>
            <a:off x="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="" xmlns:a16="http://schemas.microsoft.com/office/drawing/2014/main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="" xmlns:a16="http://schemas.microsoft.com/office/drawing/2014/main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="" xmlns:a16="http://schemas.microsoft.com/office/drawing/2014/main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="" xmlns:a16="http://schemas.microsoft.com/office/drawing/2014/main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="" xmlns:a16="http://schemas.microsoft.com/office/drawing/2014/main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="" xmlns:a16="http://schemas.microsoft.com/office/drawing/2014/main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="" xmlns:a16="http://schemas.microsoft.com/office/drawing/2014/main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="" xmlns:a16="http://schemas.microsoft.com/office/drawing/2014/main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="" xmlns:a16="http://schemas.microsoft.com/office/drawing/2014/main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="" xmlns:a16="http://schemas.microsoft.com/office/drawing/2014/main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="" xmlns:a16="http://schemas.microsoft.com/office/drawing/2014/main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="" xmlns:a16="http://schemas.microsoft.com/office/drawing/2014/main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="" xmlns:a16="http://schemas.microsoft.com/office/drawing/2014/main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="" xmlns:a16="http://schemas.microsoft.com/office/drawing/2014/main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="" xmlns:a16="http://schemas.microsoft.com/office/drawing/2014/main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="" xmlns:a16="http://schemas.microsoft.com/office/drawing/2014/main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="" xmlns:a16="http://schemas.microsoft.com/office/drawing/2014/main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="" xmlns:a16="http://schemas.microsoft.com/office/drawing/2014/main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="" xmlns:a16="http://schemas.microsoft.com/office/drawing/2014/main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="" xmlns:a16="http://schemas.microsoft.com/office/drawing/2014/main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="" xmlns:a16="http://schemas.microsoft.com/office/drawing/2014/main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="" xmlns:a16="http://schemas.microsoft.com/office/drawing/2014/main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="" xmlns:a16="http://schemas.microsoft.com/office/drawing/2014/main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="" xmlns:a16="http://schemas.microsoft.com/office/drawing/2014/main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="" xmlns:a16="http://schemas.microsoft.com/office/drawing/2014/main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="" xmlns:a16="http://schemas.microsoft.com/office/drawing/2014/main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="" xmlns:a16="http://schemas.microsoft.com/office/drawing/2014/main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="" xmlns:a16="http://schemas.microsoft.com/office/drawing/2014/main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="" xmlns:a16="http://schemas.microsoft.com/office/drawing/2014/main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="" xmlns:a16="http://schemas.microsoft.com/office/drawing/2014/main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="" xmlns:a16="http://schemas.microsoft.com/office/drawing/2014/main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="" xmlns:a16="http://schemas.microsoft.com/office/drawing/2014/main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="" xmlns:a16="http://schemas.microsoft.com/office/drawing/2014/main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="" xmlns:a16="http://schemas.microsoft.com/office/drawing/2014/main" id="{AB51FACC-7DAC-294D-9ECF-B98A28144016}"/>
              </a:ext>
            </a:extLst>
          </p:cNvPr>
          <p:cNvGrpSpPr/>
          <p:nvPr userDrawn="1"/>
        </p:nvGrpSpPr>
        <p:grpSpPr>
          <a:xfrm>
            <a:off x="-7151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="" xmlns:a16="http://schemas.microsoft.com/office/drawing/2014/main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="" xmlns:a16="http://schemas.microsoft.com/office/drawing/2014/main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="" xmlns:a16="http://schemas.microsoft.com/office/drawing/2014/main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="" xmlns:a16="http://schemas.microsoft.com/office/drawing/2014/main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="" xmlns:a16="http://schemas.microsoft.com/office/drawing/2014/main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="" xmlns:a16="http://schemas.microsoft.com/office/drawing/2014/main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="" xmlns:a16="http://schemas.microsoft.com/office/drawing/2014/main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="" xmlns:a16="http://schemas.microsoft.com/office/drawing/2014/main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="" xmlns:a16="http://schemas.microsoft.com/office/drawing/2014/main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="" xmlns:a16="http://schemas.microsoft.com/office/drawing/2014/main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="" xmlns:a16="http://schemas.microsoft.com/office/drawing/2014/main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="" xmlns:a16="http://schemas.microsoft.com/office/drawing/2014/main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="" xmlns:a16="http://schemas.microsoft.com/office/drawing/2014/main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="" xmlns:a16="http://schemas.microsoft.com/office/drawing/2014/main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kstSylinder 90">
            <a:extLst>
              <a:ext uri="{FF2B5EF4-FFF2-40B4-BE49-F238E27FC236}">
                <a16:creationId xmlns="" xmlns:a16="http://schemas.microsoft.com/office/drawing/2014/main" id="{579C4266-3D6E-7E4E-B7F9-0C8B755D7C96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positiv</a:t>
            </a:r>
          </a:p>
        </p:txBody>
      </p:sp>
      <p:grpSp>
        <p:nvGrpSpPr>
          <p:cNvPr id="90" name="Gruppe 89">
            <a:extLst>
              <a:ext uri="{FF2B5EF4-FFF2-40B4-BE49-F238E27FC236}">
                <a16:creationId xmlns="" xmlns:a16="http://schemas.microsoft.com/office/drawing/2014/main" id="{93C22E23-7157-454A-9FA2-4933BA1812A4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92" name="Gruppe 91">
              <a:extLst>
                <a:ext uri="{FF2B5EF4-FFF2-40B4-BE49-F238E27FC236}">
                  <a16:creationId xmlns="" xmlns:a16="http://schemas.microsoft.com/office/drawing/2014/main" id="{7A5698FF-6A63-024B-A69C-C4E777FF2F2C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97" name="Rektangel 96">
                <a:extLst>
                  <a:ext uri="{FF2B5EF4-FFF2-40B4-BE49-F238E27FC236}">
                    <a16:creationId xmlns="" xmlns:a16="http://schemas.microsoft.com/office/drawing/2014/main" id="{25A2FBF4-73A7-CE4C-A8DB-8FE5D09DE5ED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98" name="Gruppe 97">
                <a:extLst>
                  <a:ext uri="{FF2B5EF4-FFF2-40B4-BE49-F238E27FC236}">
                    <a16:creationId xmlns="" xmlns:a16="http://schemas.microsoft.com/office/drawing/2014/main" id="{E2F0FC64-DC73-F248-9324-0CE978C9D6B0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99" name="Gruppe 98">
                  <a:extLst>
                    <a:ext uri="{FF2B5EF4-FFF2-40B4-BE49-F238E27FC236}">
                      <a16:creationId xmlns="" xmlns:a16="http://schemas.microsoft.com/office/drawing/2014/main" id="{32C01DAD-6F31-5A4E-8BB7-FB70223EA16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09" name="Rektangel 108">
                    <a:extLst>
                      <a:ext uri="{FF2B5EF4-FFF2-40B4-BE49-F238E27FC236}">
                        <a16:creationId xmlns="" xmlns:a16="http://schemas.microsoft.com/office/drawing/2014/main" id="{00BA1803-2911-A847-B7CA-E67357CD35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0" name="Rektangel 109">
                    <a:extLst>
                      <a:ext uri="{FF2B5EF4-FFF2-40B4-BE49-F238E27FC236}">
                        <a16:creationId xmlns="" xmlns:a16="http://schemas.microsoft.com/office/drawing/2014/main" id="{EFA1BCB1-1DE2-884A-A3D1-ED6A6FA7211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1" name="Rektangel 110">
                    <a:extLst>
                      <a:ext uri="{FF2B5EF4-FFF2-40B4-BE49-F238E27FC236}">
                        <a16:creationId xmlns="" xmlns:a16="http://schemas.microsoft.com/office/drawing/2014/main" id="{6F1895A8-5ECD-2A44-990D-ED7B270E21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0" name="Gruppe 99">
                  <a:extLst>
                    <a:ext uri="{FF2B5EF4-FFF2-40B4-BE49-F238E27FC236}">
                      <a16:creationId xmlns="" xmlns:a16="http://schemas.microsoft.com/office/drawing/2014/main" id="{4F88FD5F-270C-924E-AB88-B64550BAB694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06" name="Rektangel 105">
                    <a:extLst>
                      <a:ext uri="{FF2B5EF4-FFF2-40B4-BE49-F238E27FC236}">
                        <a16:creationId xmlns="" xmlns:a16="http://schemas.microsoft.com/office/drawing/2014/main" id="{691CFAF3-3CF9-D944-A90A-7771F866546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7" name="Rektangel 106">
                    <a:extLst>
                      <a:ext uri="{FF2B5EF4-FFF2-40B4-BE49-F238E27FC236}">
                        <a16:creationId xmlns="" xmlns:a16="http://schemas.microsoft.com/office/drawing/2014/main" id="{ECBBB0E6-3392-8F48-AF3D-1E34E5123E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8" name="Rektangel 107">
                    <a:extLst>
                      <a:ext uri="{FF2B5EF4-FFF2-40B4-BE49-F238E27FC236}">
                        <a16:creationId xmlns="" xmlns:a16="http://schemas.microsoft.com/office/drawing/2014/main" id="{AD973EDC-E273-FD45-A872-FCEA9C9596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1" name="Gruppe 100">
                  <a:extLst>
                    <a:ext uri="{FF2B5EF4-FFF2-40B4-BE49-F238E27FC236}">
                      <a16:creationId xmlns="" xmlns:a16="http://schemas.microsoft.com/office/drawing/2014/main" id="{0BB50A37-EF61-E145-B01B-4CD63CD93CF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02" name="Rektangel 101">
                    <a:extLst>
                      <a:ext uri="{FF2B5EF4-FFF2-40B4-BE49-F238E27FC236}">
                        <a16:creationId xmlns="" xmlns:a16="http://schemas.microsoft.com/office/drawing/2014/main" id="{936DA9BF-3F5B-1645-B5A8-937601BD55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3" name="Rektangel 102">
                    <a:extLst>
                      <a:ext uri="{FF2B5EF4-FFF2-40B4-BE49-F238E27FC236}">
                        <a16:creationId xmlns="" xmlns:a16="http://schemas.microsoft.com/office/drawing/2014/main" id="{E37229E9-C19B-314E-A355-F74581E29A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4" name="Rektangel 103">
                    <a:extLst>
                      <a:ext uri="{FF2B5EF4-FFF2-40B4-BE49-F238E27FC236}">
                        <a16:creationId xmlns="" xmlns:a16="http://schemas.microsoft.com/office/drawing/2014/main" id="{F5029DA2-C182-3D45-9570-AC932D04C9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5" name="Rektangel 104">
                    <a:extLst>
                      <a:ext uri="{FF2B5EF4-FFF2-40B4-BE49-F238E27FC236}">
                        <a16:creationId xmlns="" xmlns:a16="http://schemas.microsoft.com/office/drawing/2014/main" id="{3F512FCD-C3D3-1246-B41C-4FB5A3A423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3" name="TekstSylinder 92">
              <a:extLst>
                <a:ext uri="{FF2B5EF4-FFF2-40B4-BE49-F238E27FC236}">
                  <a16:creationId xmlns="" xmlns:a16="http://schemas.microsoft.com/office/drawing/2014/main" id="{8EBAF184-0DA0-994C-BADC-830CD29ED2D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4" name="Gruppe 93">
              <a:extLst>
                <a:ext uri="{FF2B5EF4-FFF2-40B4-BE49-F238E27FC236}">
                  <a16:creationId xmlns="" xmlns:a16="http://schemas.microsoft.com/office/drawing/2014/main" id="{704FC957-C060-9247-9858-582BFAE0455A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5" name="Vinkel 94">
                <a:extLst>
                  <a:ext uri="{FF2B5EF4-FFF2-40B4-BE49-F238E27FC236}">
                    <a16:creationId xmlns="" xmlns:a16="http://schemas.microsoft.com/office/drawing/2014/main" id="{E7E7E809-91BC-5948-8E10-28B2E9F17F8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kstSylinder 95">
                <a:extLst>
                  <a:ext uri="{FF2B5EF4-FFF2-40B4-BE49-F238E27FC236}">
                    <a16:creationId xmlns="" xmlns:a16="http://schemas.microsoft.com/office/drawing/2014/main" id="{6CDD19D7-ACD9-0F45-BCFE-9CD2378F0423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862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="" xmlns:a16="http://schemas.microsoft.com/office/drawing/2014/main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1. plasser et bilde i rammen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56C02C-6ABF-7448-8AB3-A94F70C24895}" type="datetime1">
              <a:rPr lang="nb-NO" smtClean="0"/>
              <a:pPr/>
              <a:t>14.05.2019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4" name="Gruppe 23">
            <a:extLst>
              <a:ext uri="{FF2B5EF4-FFF2-40B4-BE49-F238E27FC236}">
                <a16:creationId xmlns="" xmlns:a16="http://schemas.microsoft.com/office/drawing/2014/main" id="{50B5CF7D-EF4B-BC4B-897D-478A1C752E68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="" xmlns:a16="http://schemas.microsoft.com/office/drawing/2014/main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="" xmlns:a16="http://schemas.microsoft.com/office/drawing/2014/main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="" xmlns:a16="http://schemas.microsoft.com/office/drawing/2014/main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="" xmlns:a16="http://schemas.microsoft.com/office/drawing/2014/main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="" xmlns:a16="http://schemas.microsoft.com/office/drawing/2014/main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="" xmlns:a16="http://schemas.microsoft.com/office/drawing/2014/main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="" xmlns:a16="http://schemas.microsoft.com/office/drawing/2014/main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="" xmlns:a16="http://schemas.microsoft.com/office/drawing/2014/main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="" xmlns:a16="http://schemas.microsoft.com/office/drawing/2014/main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="" xmlns:a16="http://schemas.microsoft.com/office/drawing/2014/main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="" xmlns:a16="http://schemas.microsoft.com/office/drawing/2014/main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="" xmlns:a16="http://schemas.microsoft.com/office/drawing/2014/main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="" xmlns:a16="http://schemas.microsoft.com/office/drawing/2014/main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="" xmlns:a16="http://schemas.microsoft.com/office/drawing/2014/main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="" xmlns:a16="http://schemas.microsoft.com/office/drawing/2014/main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="" xmlns:a16="http://schemas.microsoft.com/office/drawing/2014/main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="" xmlns:a16="http://schemas.microsoft.com/office/drawing/2014/main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="" xmlns:a16="http://schemas.microsoft.com/office/drawing/2014/main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="" xmlns:a16="http://schemas.microsoft.com/office/drawing/2014/main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="" xmlns:a16="http://schemas.microsoft.com/office/drawing/2014/main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="" xmlns:a16="http://schemas.microsoft.com/office/drawing/2014/main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="" xmlns:a16="http://schemas.microsoft.com/office/drawing/2014/main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="" xmlns:a16="http://schemas.microsoft.com/office/drawing/2014/main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="" xmlns:a16="http://schemas.microsoft.com/office/drawing/2014/main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="" xmlns:a16="http://schemas.microsoft.com/office/drawing/2014/main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="" xmlns:a16="http://schemas.microsoft.com/office/drawing/2014/main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="" xmlns:a16="http://schemas.microsoft.com/office/drawing/2014/main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="" xmlns:a16="http://schemas.microsoft.com/office/drawing/2014/main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="" xmlns:a16="http://schemas.microsoft.com/office/drawing/2014/main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="" xmlns:a16="http://schemas.microsoft.com/office/drawing/2014/main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="" xmlns:a16="http://schemas.microsoft.com/office/drawing/2014/main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="" xmlns:a16="http://schemas.microsoft.com/office/drawing/2014/main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="" xmlns:a16="http://schemas.microsoft.com/office/drawing/2014/main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="" xmlns:a16="http://schemas.microsoft.com/office/drawing/2014/main" id="{AB51FACC-7DAC-294D-9ECF-B98A28144016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="" xmlns:a16="http://schemas.microsoft.com/office/drawing/2014/main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="" xmlns:a16="http://schemas.microsoft.com/office/drawing/2014/main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="" xmlns:a16="http://schemas.microsoft.com/office/drawing/2014/main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="" xmlns:a16="http://schemas.microsoft.com/office/drawing/2014/main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="" xmlns:a16="http://schemas.microsoft.com/office/drawing/2014/main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="" xmlns:a16="http://schemas.microsoft.com/office/drawing/2014/main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="" xmlns:a16="http://schemas.microsoft.com/office/drawing/2014/main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="" xmlns:a16="http://schemas.microsoft.com/office/drawing/2014/main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="" xmlns:a16="http://schemas.microsoft.com/office/drawing/2014/main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="" xmlns:a16="http://schemas.microsoft.com/office/drawing/2014/main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="" xmlns:a16="http://schemas.microsoft.com/office/drawing/2014/main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="" xmlns:a16="http://schemas.microsoft.com/office/drawing/2014/main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="" xmlns:a16="http://schemas.microsoft.com/office/drawing/2014/main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="" xmlns:a16="http://schemas.microsoft.com/office/drawing/2014/main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Plassholder for tekst 7">
            <a:extLst>
              <a:ext uri="{FF2B5EF4-FFF2-40B4-BE49-F238E27FC236}">
                <a16:creationId xmlns="" xmlns:a16="http://schemas.microsoft.com/office/drawing/2014/main" id="{B92A71BA-AE3E-044A-9513-C446526D6A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1" name="TekstSylinder 90">
            <a:extLst>
              <a:ext uri="{FF2B5EF4-FFF2-40B4-BE49-F238E27FC236}">
                <a16:creationId xmlns="" xmlns:a16="http://schemas.microsoft.com/office/drawing/2014/main" id="{D8BFF3AF-100C-6745-B178-EF1A964BB521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negativ</a:t>
            </a:r>
          </a:p>
        </p:txBody>
      </p:sp>
      <p:grpSp>
        <p:nvGrpSpPr>
          <p:cNvPr id="116" name="Gruppe 115">
            <a:extLst>
              <a:ext uri="{FF2B5EF4-FFF2-40B4-BE49-F238E27FC236}">
                <a16:creationId xmlns="" xmlns:a16="http://schemas.microsoft.com/office/drawing/2014/main" id="{F4097E33-CF5F-8E43-B046-2CEB7B436B2D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117" name="Gruppe 116">
              <a:extLst>
                <a:ext uri="{FF2B5EF4-FFF2-40B4-BE49-F238E27FC236}">
                  <a16:creationId xmlns="" xmlns:a16="http://schemas.microsoft.com/office/drawing/2014/main" id="{DECE140A-93EB-3144-89A2-67734D7FECB3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122" name="Rektangel 121">
                <a:extLst>
                  <a:ext uri="{FF2B5EF4-FFF2-40B4-BE49-F238E27FC236}">
                    <a16:creationId xmlns="" xmlns:a16="http://schemas.microsoft.com/office/drawing/2014/main" id="{DDA73A66-85FA-424A-8AAA-0F985FE62182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123" name="Gruppe 122">
                <a:extLst>
                  <a:ext uri="{FF2B5EF4-FFF2-40B4-BE49-F238E27FC236}">
                    <a16:creationId xmlns="" xmlns:a16="http://schemas.microsoft.com/office/drawing/2014/main" id="{9640A54C-C539-B742-ABCC-6299AE5B8CEB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124" name="Gruppe 123">
                  <a:extLst>
                    <a:ext uri="{FF2B5EF4-FFF2-40B4-BE49-F238E27FC236}">
                      <a16:creationId xmlns="" xmlns:a16="http://schemas.microsoft.com/office/drawing/2014/main" id="{20F039C6-69E9-B941-A4D3-66A5C1CDD70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34" name="Rektangel 133">
                    <a:extLst>
                      <a:ext uri="{FF2B5EF4-FFF2-40B4-BE49-F238E27FC236}">
                        <a16:creationId xmlns="" xmlns:a16="http://schemas.microsoft.com/office/drawing/2014/main" id="{E6B7DA5B-F065-2842-BCE3-471D7906CE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5" name="Rektangel 134">
                    <a:extLst>
                      <a:ext uri="{FF2B5EF4-FFF2-40B4-BE49-F238E27FC236}">
                        <a16:creationId xmlns="" xmlns:a16="http://schemas.microsoft.com/office/drawing/2014/main" id="{B04DDF36-E4D0-1541-8466-643799975A9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6" name="Rektangel 135">
                    <a:extLst>
                      <a:ext uri="{FF2B5EF4-FFF2-40B4-BE49-F238E27FC236}">
                        <a16:creationId xmlns="" xmlns:a16="http://schemas.microsoft.com/office/drawing/2014/main" id="{0C6F3194-B699-D740-A1E1-EAEB8C66A3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25" name="Gruppe 124">
                  <a:extLst>
                    <a:ext uri="{FF2B5EF4-FFF2-40B4-BE49-F238E27FC236}">
                      <a16:creationId xmlns="" xmlns:a16="http://schemas.microsoft.com/office/drawing/2014/main" id="{C17BA548-9E47-5E40-95F0-9D998CFD542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31" name="Rektangel 130">
                    <a:extLst>
                      <a:ext uri="{FF2B5EF4-FFF2-40B4-BE49-F238E27FC236}">
                        <a16:creationId xmlns="" xmlns:a16="http://schemas.microsoft.com/office/drawing/2014/main" id="{9B63810D-9182-9647-8817-730AA17B99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2" name="Rektangel 131">
                    <a:extLst>
                      <a:ext uri="{FF2B5EF4-FFF2-40B4-BE49-F238E27FC236}">
                        <a16:creationId xmlns="" xmlns:a16="http://schemas.microsoft.com/office/drawing/2014/main" id="{76178564-5C0D-A84D-A7E4-632055B6BB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3" name="Rektangel 132">
                    <a:extLst>
                      <a:ext uri="{FF2B5EF4-FFF2-40B4-BE49-F238E27FC236}">
                        <a16:creationId xmlns="" xmlns:a16="http://schemas.microsoft.com/office/drawing/2014/main" id="{2D2CE19A-924B-564C-ABE6-C21E0B2CBA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26" name="Gruppe 125">
                  <a:extLst>
                    <a:ext uri="{FF2B5EF4-FFF2-40B4-BE49-F238E27FC236}">
                      <a16:creationId xmlns="" xmlns:a16="http://schemas.microsoft.com/office/drawing/2014/main" id="{559F23A5-5BF4-B14C-82D4-70EFF9772D8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27" name="Rektangel 126">
                    <a:extLst>
                      <a:ext uri="{FF2B5EF4-FFF2-40B4-BE49-F238E27FC236}">
                        <a16:creationId xmlns="" xmlns:a16="http://schemas.microsoft.com/office/drawing/2014/main" id="{1C6AC6BA-EC18-824D-AF37-845A37278F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8" name="Rektangel 127">
                    <a:extLst>
                      <a:ext uri="{FF2B5EF4-FFF2-40B4-BE49-F238E27FC236}">
                        <a16:creationId xmlns="" xmlns:a16="http://schemas.microsoft.com/office/drawing/2014/main" id="{6A88E69C-BC25-E944-B7EF-EBBC18D833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9" name="Rektangel 128">
                    <a:extLst>
                      <a:ext uri="{FF2B5EF4-FFF2-40B4-BE49-F238E27FC236}">
                        <a16:creationId xmlns="" xmlns:a16="http://schemas.microsoft.com/office/drawing/2014/main" id="{CD353E5E-D83D-F24E-8720-DA4E6552C1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0" name="Rektangel 129">
                    <a:extLst>
                      <a:ext uri="{FF2B5EF4-FFF2-40B4-BE49-F238E27FC236}">
                        <a16:creationId xmlns="" xmlns:a16="http://schemas.microsoft.com/office/drawing/2014/main" id="{443B0873-2032-ED4A-82E8-AE8C6FE9F5A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118" name="TekstSylinder 117">
              <a:extLst>
                <a:ext uri="{FF2B5EF4-FFF2-40B4-BE49-F238E27FC236}">
                  <a16:creationId xmlns="" xmlns:a16="http://schemas.microsoft.com/office/drawing/2014/main" id="{6DB9C27B-183E-204C-A01D-673CC376DE0D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119" name="Gruppe 118">
              <a:extLst>
                <a:ext uri="{FF2B5EF4-FFF2-40B4-BE49-F238E27FC236}">
                  <a16:creationId xmlns="" xmlns:a16="http://schemas.microsoft.com/office/drawing/2014/main" id="{74D7BF0B-3E09-444C-9AFF-AB01B35624FC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120" name="Vinkel 119">
                <a:extLst>
                  <a:ext uri="{FF2B5EF4-FFF2-40B4-BE49-F238E27FC236}">
                    <a16:creationId xmlns="" xmlns:a16="http://schemas.microsoft.com/office/drawing/2014/main" id="{5A99E870-FD93-3B44-8FBD-4D137D1803A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TekstSylinder 120">
                <a:extLst>
                  <a:ext uri="{FF2B5EF4-FFF2-40B4-BE49-F238E27FC236}">
                    <a16:creationId xmlns="" xmlns:a16="http://schemas.microsoft.com/office/drawing/2014/main" id="{FF708AAD-7EC4-8240-87D4-5F7492876627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13437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=""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1. legg et bilde i </a:t>
            </a:r>
            <a:r>
              <a:rPr lang="nb-NO" noProof="0" dirty="0" err="1"/>
              <a:t>bildeboksen</a:t>
            </a:r>
            <a:r>
              <a:rPr lang="nb-NO" noProof="0" dirty="0"/>
              <a:t/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17A1-83E2-5344-8976-17361E42FD8B}" type="datetime1">
              <a:rPr lang="nb-NO" smtClean="0"/>
              <a:t>14.05.2019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7">
            <a:extLst>
              <a:ext uri="{FF2B5EF4-FFF2-40B4-BE49-F238E27FC236}">
                <a16:creationId xmlns="" xmlns:a16="http://schemas.microsoft.com/office/drawing/2014/main" id="{BB1A03DA-0C1D-E543-8AED-4F84F9939F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=""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=""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=""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=""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=""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=""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=""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=""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=""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=""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=""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=""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=""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=""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=""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=""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=""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=""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=""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=""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=""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=""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=""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=""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=""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=""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=""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=""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=""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=""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=""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=""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=""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=""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=""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=""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=""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=""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=""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=""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=""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=""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=""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=""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=""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=""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=""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=""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=""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kstSylinder 71">
            <a:extLst>
              <a:ext uri="{FF2B5EF4-FFF2-40B4-BE49-F238E27FC236}">
                <a16:creationId xmlns="" xmlns:a16="http://schemas.microsoft.com/office/drawing/2014/main" id="{4CC3D295-8F51-F14C-A0DE-43811CC503C3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positiv</a:t>
            </a:r>
          </a:p>
        </p:txBody>
      </p:sp>
      <p:grpSp>
        <p:nvGrpSpPr>
          <p:cNvPr id="90" name="Gruppe 89">
            <a:extLst>
              <a:ext uri="{FF2B5EF4-FFF2-40B4-BE49-F238E27FC236}">
                <a16:creationId xmlns="" xmlns:a16="http://schemas.microsoft.com/office/drawing/2014/main" id="{7CA9C2BF-57F1-B045-9180-AF5743F3C790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91" name="Gruppe 90">
              <a:extLst>
                <a:ext uri="{FF2B5EF4-FFF2-40B4-BE49-F238E27FC236}">
                  <a16:creationId xmlns="" xmlns:a16="http://schemas.microsoft.com/office/drawing/2014/main" id="{9EE5E5A1-CB87-064E-A1B8-4F7240CA91C3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96" name="Rektangel 95">
                <a:extLst>
                  <a:ext uri="{FF2B5EF4-FFF2-40B4-BE49-F238E27FC236}">
                    <a16:creationId xmlns="" xmlns:a16="http://schemas.microsoft.com/office/drawing/2014/main" id="{9199446D-A160-E54C-A98A-97670A104D64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97" name="Gruppe 96">
                <a:extLst>
                  <a:ext uri="{FF2B5EF4-FFF2-40B4-BE49-F238E27FC236}">
                    <a16:creationId xmlns="" xmlns:a16="http://schemas.microsoft.com/office/drawing/2014/main" id="{C247B874-04D1-9D4E-A793-049462DE26D6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98" name="Gruppe 97">
                  <a:extLst>
                    <a:ext uri="{FF2B5EF4-FFF2-40B4-BE49-F238E27FC236}">
                      <a16:creationId xmlns="" xmlns:a16="http://schemas.microsoft.com/office/drawing/2014/main" id="{3467FE23-DCD1-4E47-BB9E-95855B3839A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08" name="Rektangel 107">
                    <a:extLst>
                      <a:ext uri="{FF2B5EF4-FFF2-40B4-BE49-F238E27FC236}">
                        <a16:creationId xmlns="" xmlns:a16="http://schemas.microsoft.com/office/drawing/2014/main" id="{EA2CFB82-4FE0-CA4F-8D2C-B9F50B3856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9" name="Rektangel 108">
                    <a:extLst>
                      <a:ext uri="{FF2B5EF4-FFF2-40B4-BE49-F238E27FC236}">
                        <a16:creationId xmlns="" xmlns:a16="http://schemas.microsoft.com/office/drawing/2014/main" id="{9A8820E8-7760-944E-A657-1E617296186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0" name="Rektangel 109">
                    <a:extLst>
                      <a:ext uri="{FF2B5EF4-FFF2-40B4-BE49-F238E27FC236}">
                        <a16:creationId xmlns="" xmlns:a16="http://schemas.microsoft.com/office/drawing/2014/main" id="{1EB784A8-BE62-BC46-9207-5D0171020E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99" name="Gruppe 98">
                  <a:extLst>
                    <a:ext uri="{FF2B5EF4-FFF2-40B4-BE49-F238E27FC236}">
                      <a16:creationId xmlns="" xmlns:a16="http://schemas.microsoft.com/office/drawing/2014/main" id="{C0612BDE-564D-C94D-A7AB-2ACB109360F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05" name="Rektangel 104">
                    <a:extLst>
                      <a:ext uri="{FF2B5EF4-FFF2-40B4-BE49-F238E27FC236}">
                        <a16:creationId xmlns="" xmlns:a16="http://schemas.microsoft.com/office/drawing/2014/main" id="{9611E365-DC43-6947-8EBE-B931F53121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6" name="Rektangel 105">
                    <a:extLst>
                      <a:ext uri="{FF2B5EF4-FFF2-40B4-BE49-F238E27FC236}">
                        <a16:creationId xmlns="" xmlns:a16="http://schemas.microsoft.com/office/drawing/2014/main" id="{896A1615-33C0-2841-AD4C-3D62C2946B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7" name="Rektangel 106">
                    <a:extLst>
                      <a:ext uri="{FF2B5EF4-FFF2-40B4-BE49-F238E27FC236}">
                        <a16:creationId xmlns="" xmlns:a16="http://schemas.microsoft.com/office/drawing/2014/main" id="{A4F6BBA8-3378-8946-9C45-2A239E00BF4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0" name="Gruppe 99">
                  <a:extLst>
                    <a:ext uri="{FF2B5EF4-FFF2-40B4-BE49-F238E27FC236}">
                      <a16:creationId xmlns="" xmlns:a16="http://schemas.microsoft.com/office/drawing/2014/main" id="{8C309830-E5F1-8E41-BCA9-251AA3B86FD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01" name="Rektangel 100">
                    <a:extLst>
                      <a:ext uri="{FF2B5EF4-FFF2-40B4-BE49-F238E27FC236}">
                        <a16:creationId xmlns="" xmlns:a16="http://schemas.microsoft.com/office/drawing/2014/main" id="{50CA88BB-7387-DD4B-A6E3-BEDF86F2614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2" name="Rektangel 101">
                    <a:extLst>
                      <a:ext uri="{FF2B5EF4-FFF2-40B4-BE49-F238E27FC236}">
                        <a16:creationId xmlns="" xmlns:a16="http://schemas.microsoft.com/office/drawing/2014/main" id="{AB1934A5-85F4-FF48-9398-897E1A8ADB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3" name="Rektangel 102">
                    <a:extLst>
                      <a:ext uri="{FF2B5EF4-FFF2-40B4-BE49-F238E27FC236}">
                        <a16:creationId xmlns="" xmlns:a16="http://schemas.microsoft.com/office/drawing/2014/main" id="{963F2E7F-4C9D-0447-AAAF-227BFCF09E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4" name="Rektangel 103">
                    <a:extLst>
                      <a:ext uri="{FF2B5EF4-FFF2-40B4-BE49-F238E27FC236}">
                        <a16:creationId xmlns="" xmlns:a16="http://schemas.microsoft.com/office/drawing/2014/main" id="{E6FAAD3A-5A0C-1244-8308-B81ABB39B04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2" name="TekstSylinder 91">
              <a:extLst>
                <a:ext uri="{FF2B5EF4-FFF2-40B4-BE49-F238E27FC236}">
                  <a16:creationId xmlns="" xmlns:a16="http://schemas.microsoft.com/office/drawing/2014/main" id="{BABF0E71-DEA0-3343-8AF8-6A9A70C4B49B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3" name="Gruppe 92">
              <a:extLst>
                <a:ext uri="{FF2B5EF4-FFF2-40B4-BE49-F238E27FC236}">
                  <a16:creationId xmlns="" xmlns:a16="http://schemas.microsoft.com/office/drawing/2014/main" id="{02BB3DD4-65FF-4E43-8EC4-72B29CEB570B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4" name="Vinkel 93">
                <a:extLst>
                  <a:ext uri="{FF2B5EF4-FFF2-40B4-BE49-F238E27FC236}">
                    <a16:creationId xmlns="" xmlns:a16="http://schemas.microsoft.com/office/drawing/2014/main" id="{B0A36170-F06E-8E41-9BC7-F44F4E26A5A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kstSylinder 94">
                <a:extLst>
                  <a:ext uri="{FF2B5EF4-FFF2-40B4-BE49-F238E27FC236}">
                    <a16:creationId xmlns="" xmlns:a16="http://schemas.microsoft.com/office/drawing/2014/main" id="{A2E98FD4-0641-4147-A688-3F5F957482F2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95584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=""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1. plasser et bilde i rammen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9CC06A-0458-7443-A95A-A3C9036965EC}" type="datetime1">
              <a:rPr lang="nb-NO" smtClean="0"/>
              <a:pPr/>
              <a:t>14.05.2019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3" name="Gruppe 22">
            <a:extLst>
              <a:ext uri="{FF2B5EF4-FFF2-40B4-BE49-F238E27FC236}">
                <a16:creationId xmlns=""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=""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=""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=""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=""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=""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=""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=""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=""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=""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=""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=""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=""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=""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=""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=""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=""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=""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=""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=""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=""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=""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=""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=""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=""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=""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=""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=""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=""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=""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=""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=""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=""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=""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=""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=""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=""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=""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=""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=""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=""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=""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=""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=""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=""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=""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=""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=""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=""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Plassholder for tekst 7">
            <a:extLst>
              <a:ext uri="{FF2B5EF4-FFF2-40B4-BE49-F238E27FC236}">
                <a16:creationId xmlns="" xmlns:a16="http://schemas.microsoft.com/office/drawing/2014/main" id="{B4167E25-FC4E-0D40-B7E9-F526F2DED6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2" name="TekstSylinder 91">
            <a:extLst>
              <a:ext uri="{FF2B5EF4-FFF2-40B4-BE49-F238E27FC236}">
                <a16:creationId xmlns="" xmlns:a16="http://schemas.microsoft.com/office/drawing/2014/main" id="{6D51DDC6-EDC4-6145-9FBF-942463C865BC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negativ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="" xmlns:a16="http://schemas.microsoft.com/office/drawing/2014/main" id="{8CA7E12B-54B4-874B-933C-FC3D9E55A3BC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75" name="Gruppe 74">
              <a:extLst>
                <a:ext uri="{FF2B5EF4-FFF2-40B4-BE49-F238E27FC236}">
                  <a16:creationId xmlns="" xmlns:a16="http://schemas.microsoft.com/office/drawing/2014/main" id="{8F8009E6-2DC8-1C47-86DE-7EB231C9CC5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6" name="Rektangel 75">
                <a:extLst>
                  <a:ext uri="{FF2B5EF4-FFF2-40B4-BE49-F238E27FC236}">
                    <a16:creationId xmlns="" xmlns:a16="http://schemas.microsoft.com/office/drawing/2014/main" id="{AECE28FE-6B3F-5C41-9D27-3E564F32240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7" name="Gruppe 76">
                <a:extLst>
                  <a:ext uri="{FF2B5EF4-FFF2-40B4-BE49-F238E27FC236}">
                    <a16:creationId xmlns="" xmlns:a16="http://schemas.microsoft.com/office/drawing/2014/main" id="{CB74C1BB-F327-C041-8696-8CC95A20290D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8" name="Gruppe 77">
                  <a:extLst>
                    <a:ext uri="{FF2B5EF4-FFF2-40B4-BE49-F238E27FC236}">
                      <a16:creationId xmlns="" xmlns:a16="http://schemas.microsoft.com/office/drawing/2014/main" id="{8BA22E53-07F3-E344-B911-54485682BB0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8" name="Rektangel 87">
                    <a:extLst>
                      <a:ext uri="{FF2B5EF4-FFF2-40B4-BE49-F238E27FC236}">
                        <a16:creationId xmlns="" xmlns:a16="http://schemas.microsoft.com/office/drawing/2014/main" id="{F7E0A24B-DECB-ED4D-A71C-0EC6A992AF3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9" name="Rektangel 88">
                    <a:extLst>
                      <a:ext uri="{FF2B5EF4-FFF2-40B4-BE49-F238E27FC236}">
                        <a16:creationId xmlns="" xmlns:a16="http://schemas.microsoft.com/office/drawing/2014/main" id="{6E2329DA-C840-C147-8677-C1FFC58179C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90" name="Rektangel 89">
                    <a:extLst>
                      <a:ext uri="{FF2B5EF4-FFF2-40B4-BE49-F238E27FC236}">
                        <a16:creationId xmlns="" xmlns:a16="http://schemas.microsoft.com/office/drawing/2014/main" id="{7772449B-69B2-094B-91F1-1382CE2FB4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9" name="Gruppe 78">
                  <a:extLst>
                    <a:ext uri="{FF2B5EF4-FFF2-40B4-BE49-F238E27FC236}">
                      <a16:creationId xmlns="" xmlns:a16="http://schemas.microsoft.com/office/drawing/2014/main" id="{07ED3267-1D40-1D4D-9EC7-35334513797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85" name="Rektangel 84">
                    <a:extLst>
                      <a:ext uri="{FF2B5EF4-FFF2-40B4-BE49-F238E27FC236}">
                        <a16:creationId xmlns="" xmlns:a16="http://schemas.microsoft.com/office/drawing/2014/main" id="{D6BA8FBC-0FE5-4F46-8FC3-48DC4E4604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6" name="Rektangel 85">
                    <a:extLst>
                      <a:ext uri="{FF2B5EF4-FFF2-40B4-BE49-F238E27FC236}">
                        <a16:creationId xmlns="" xmlns:a16="http://schemas.microsoft.com/office/drawing/2014/main" id="{F622D83D-32EF-974E-B8E9-3A938C35CD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7" name="Rektangel 86">
                    <a:extLst>
                      <a:ext uri="{FF2B5EF4-FFF2-40B4-BE49-F238E27FC236}">
                        <a16:creationId xmlns="" xmlns:a16="http://schemas.microsoft.com/office/drawing/2014/main" id="{1BDF731E-7B6C-2144-B025-0869B767623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80" name="Gruppe 79">
                  <a:extLst>
                    <a:ext uri="{FF2B5EF4-FFF2-40B4-BE49-F238E27FC236}">
                      <a16:creationId xmlns="" xmlns:a16="http://schemas.microsoft.com/office/drawing/2014/main" id="{49B6A4FA-1E22-9147-8AD9-B28366A7CE3B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81" name="Rektangel 80">
                    <a:extLst>
                      <a:ext uri="{FF2B5EF4-FFF2-40B4-BE49-F238E27FC236}">
                        <a16:creationId xmlns="" xmlns:a16="http://schemas.microsoft.com/office/drawing/2014/main" id="{BE12CC14-985A-504B-A96D-5C6E9DE8F2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="" xmlns:a16="http://schemas.microsoft.com/office/drawing/2014/main" id="{9E8D8E6F-EA70-1842-A974-5D35616E09F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="" xmlns:a16="http://schemas.microsoft.com/office/drawing/2014/main" id="{751FBA97-2B6D-5B40-BFA2-E3FE8D3EF3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="" xmlns:a16="http://schemas.microsoft.com/office/drawing/2014/main" id="{7D4A6F92-ED09-794E-9D24-8961E4EB97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1" name="TekstSylinder 90">
              <a:extLst>
                <a:ext uri="{FF2B5EF4-FFF2-40B4-BE49-F238E27FC236}">
                  <a16:creationId xmlns="" xmlns:a16="http://schemas.microsoft.com/office/drawing/2014/main" id="{5A1DF305-43F9-0B42-BCC1-E577120FC64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3" name="Gruppe 92">
              <a:extLst>
                <a:ext uri="{FF2B5EF4-FFF2-40B4-BE49-F238E27FC236}">
                  <a16:creationId xmlns="" xmlns:a16="http://schemas.microsoft.com/office/drawing/2014/main" id="{6E30C78A-C11F-3D47-A36A-DA706F5C2C2B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4" name="Vinkel 93">
                <a:extLst>
                  <a:ext uri="{FF2B5EF4-FFF2-40B4-BE49-F238E27FC236}">
                    <a16:creationId xmlns="" xmlns:a16="http://schemas.microsoft.com/office/drawing/2014/main" id="{9502FE88-586C-5A4C-9443-40A0C140DDA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kstSylinder 94">
                <a:extLst>
                  <a:ext uri="{FF2B5EF4-FFF2-40B4-BE49-F238E27FC236}">
                    <a16:creationId xmlns="" xmlns:a16="http://schemas.microsoft.com/office/drawing/2014/main" id="{A577656F-9AE9-3D43-848E-7E4C5574867D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767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57D19DB-E18F-4144-9CBC-76AF7C95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Klikk for å redigere tittelstil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6E42F49-DDD6-394E-A8FF-1D33FFDB0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32000"/>
            <a:ext cx="9469438" cy="40607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0BD181B-26C6-1441-AC51-F9CA495AD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56825" y="6292352"/>
            <a:ext cx="1339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Oslo Sans" panose="02000000000000000000" pitchFamily="2" charset="77"/>
              </a:defRPr>
            </a:lvl1pPr>
          </a:lstStyle>
          <a:p>
            <a:fld id="{A40496DB-E8C8-4849-8A63-AC568158CC03}" type="datetime1">
              <a:rPr lang="nb-NO" smtClean="0"/>
              <a:t>14.05.2019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4DFE725-0D07-7B47-98CD-EAA5EC15E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5176" y="6292849"/>
            <a:ext cx="8121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/>
                </a:solidFill>
                <a:latin typeface="Oslo Sans Light" panose="02000000000000000000" pitchFamily="2" charset="77"/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038F127-E3EF-B346-96BD-C679BB3F2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74" y="6292352"/>
            <a:ext cx="695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Oslo Sans" panose="02000000000000000000" pitchFamily="2" charset="77"/>
              </a:defRPr>
            </a:lvl1pPr>
          </a:lstStyle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="" xmlns:a16="http://schemas.microsoft.com/office/drawing/2014/main" id="{655AFB16-D4F3-C04D-8A8D-B4B481D6101F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31200" y="6296400"/>
            <a:ext cx="688336" cy="360000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="" xmlns:a16="http://schemas.microsoft.com/office/drawing/2014/main" id="{D82277FC-07F1-AB47-941F-3BC464842E95}"/>
              </a:ext>
            </a:extLst>
          </p:cNvPr>
          <p:cNvGrpSpPr/>
          <p:nvPr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51" name="Gruppe 50">
              <a:extLst>
                <a:ext uri="{FF2B5EF4-FFF2-40B4-BE49-F238E27FC236}">
                  <a16:creationId xmlns="" xmlns:a16="http://schemas.microsoft.com/office/drawing/2014/main" id="{B44CDB01-E460-3643-978B-976DFDCDC9FE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52" name="Gruppe 51">
                <a:extLst>
                  <a:ext uri="{FF2B5EF4-FFF2-40B4-BE49-F238E27FC236}">
                    <a16:creationId xmlns="" xmlns:a16="http://schemas.microsoft.com/office/drawing/2014/main" id="{DBE46DEF-60E7-5B46-AD1B-A57A5C59CA4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88" name="Rektangel 87">
                  <a:extLst>
                    <a:ext uri="{FF2B5EF4-FFF2-40B4-BE49-F238E27FC236}">
                      <a16:creationId xmlns="" xmlns:a16="http://schemas.microsoft.com/office/drawing/2014/main" id="{F13331D1-F609-AD44-83BF-BAEF95BF22E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89" name="Rektangel 88">
                  <a:extLst>
                    <a:ext uri="{FF2B5EF4-FFF2-40B4-BE49-F238E27FC236}">
                      <a16:creationId xmlns="" xmlns:a16="http://schemas.microsoft.com/office/drawing/2014/main" id="{601DC206-D487-2146-B60B-9346351B6209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0" name="Rektangel 89">
                  <a:extLst>
                    <a:ext uri="{FF2B5EF4-FFF2-40B4-BE49-F238E27FC236}">
                      <a16:creationId xmlns="" xmlns:a16="http://schemas.microsoft.com/office/drawing/2014/main" id="{95563654-18C4-E049-B075-EFAE23D27B7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1" name="Rektangel 90">
                  <a:extLst>
                    <a:ext uri="{FF2B5EF4-FFF2-40B4-BE49-F238E27FC236}">
                      <a16:creationId xmlns="" xmlns:a16="http://schemas.microsoft.com/office/drawing/2014/main" id="{C723BB83-6916-7F48-8496-B45E04B52E9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2" name="Rektangel 91">
                  <a:extLst>
                    <a:ext uri="{FF2B5EF4-FFF2-40B4-BE49-F238E27FC236}">
                      <a16:creationId xmlns="" xmlns:a16="http://schemas.microsoft.com/office/drawing/2014/main" id="{61EE50B3-2E35-D042-B07B-22CB8798A169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3" name="Rektangel 92">
                  <a:extLst>
                    <a:ext uri="{FF2B5EF4-FFF2-40B4-BE49-F238E27FC236}">
                      <a16:creationId xmlns="" xmlns:a16="http://schemas.microsoft.com/office/drawing/2014/main" id="{5F396E9B-C02C-E549-8D9D-2F635A7A1EE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53" name="Rett linje 52">
                <a:extLst>
                  <a:ext uri="{FF2B5EF4-FFF2-40B4-BE49-F238E27FC236}">
                    <a16:creationId xmlns="" xmlns:a16="http://schemas.microsoft.com/office/drawing/2014/main" id="{E17FFD9C-CA80-F742-92C1-C8300BFFB9C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Rett linje 55">
                <a:extLst>
                  <a:ext uri="{FF2B5EF4-FFF2-40B4-BE49-F238E27FC236}">
                    <a16:creationId xmlns="" xmlns:a16="http://schemas.microsoft.com/office/drawing/2014/main" id="{FE2AF690-3FA9-A94A-B8B5-A8D7675F87F1}"/>
                  </a:ext>
                </a:extLst>
              </p:cNvPr>
              <p:cNvCxnSpPr>
                <a:cxnSpLocks/>
                <a:stCxn id="78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Rett linje 58">
                <a:extLst>
                  <a:ext uri="{FF2B5EF4-FFF2-40B4-BE49-F238E27FC236}">
                    <a16:creationId xmlns="" xmlns:a16="http://schemas.microsoft.com/office/drawing/2014/main" id="{F4468E54-BA10-7244-BE9E-3618081B2E29}"/>
                  </a:ext>
                </a:extLst>
              </p:cNvPr>
              <p:cNvCxnSpPr>
                <a:cxnSpLocks/>
                <a:stCxn id="80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Rett linje 59">
                <a:extLst>
                  <a:ext uri="{FF2B5EF4-FFF2-40B4-BE49-F238E27FC236}">
                    <a16:creationId xmlns="" xmlns:a16="http://schemas.microsoft.com/office/drawing/2014/main" id="{802EFB61-8B6A-3448-AEFC-573BD73CBA7B}"/>
                  </a:ext>
                </a:extLst>
              </p:cNvPr>
              <p:cNvCxnSpPr>
                <a:cxnSpLocks/>
                <a:stCxn id="76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Rett linje 60">
                <a:extLst>
                  <a:ext uri="{FF2B5EF4-FFF2-40B4-BE49-F238E27FC236}">
                    <a16:creationId xmlns="" xmlns:a16="http://schemas.microsoft.com/office/drawing/2014/main" id="{4495D86F-83BB-D841-819E-E7EFE4C86368}"/>
                  </a:ext>
                </a:extLst>
              </p:cNvPr>
              <p:cNvCxnSpPr>
                <a:cxnSpLocks/>
                <a:stCxn id="82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ett linje 62">
                <a:extLst>
                  <a:ext uri="{FF2B5EF4-FFF2-40B4-BE49-F238E27FC236}">
                    <a16:creationId xmlns="" xmlns:a16="http://schemas.microsoft.com/office/drawing/2014/main" id="{F6759061-AE87-FB4F-BE6C-CA10D3EF2F63}"/>
                  </a:ext>
                </a:extLst>
              </p:cNvPr>
              <p:cNvCxnSpPr>
                <a:cxnSpLocks/>
                <a:stCxn id="86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Rett linje 67">
                <a:extLst>
                  <a:ext uri="{FF2B5EF4-FFF2-40B4-BE49-F238E27FC236}">
                    <a16:creationId xmlns="" xmlns:a16="http://schemas.microsoft.com/office/drawing/2014/main" id="{966CD6C9-85A9-6242-A16C-A89819B4F63B}"/>
                  </a:ext>
                </a:extLst>
              </p:cNvPr>
              <p:cNvCxnSpPr>
                <a:cxnSpLocks/>
                <a:stCxn id="84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" name="Gruppe 68">
                <a:extLst>
                  <a:ext uri="{FF2B5EF4-FFF2-40B4-BE49-F238E27FC236}">
                    <a16:creationId xmlns="" xmlns:a16="http://schemas.microsoft.com/office/drawing/2014/main" id="{D22EC228-3961-D047-A490-0051EFBFB48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86" name="Rektangel 85">
                  <a:extLst>
                    <a:ext uri="{FF2B5EF4-FFF2-40B4-BE49-F238E27FC236}">
                      <a16:creationId xmlns="" xmlns:a16="http://schemas.microsoft.com/office/drawing/2014/main" id="{60D4D8E5-28E3-D043-872D-3C90EECEC9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87" name="Rett linje 86">
                  <a:extLst>
                    <a:ext uri="{FF2B5EF4-FFF2-40B4-BE49-F238E27FC236}">
                      <a16:creationId xmlns="" xmlns:a16="http://schemas.microsoft.com/office/drawing/2014/main" id="{22AC440B-D129-2B46-906C-241A275D07F7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uppe 69">
                <a:extLst>
                  <a:ext uri="{FF2B5EF4-FFF2-40B4-BE49-F238E27FC236}">
                    <a16:creationId xmlns="" xmlns:a16="http://schemas.microsoft.com/office/drawing/2014/main" id="{DD245E6A-62D8-444C-8F4C-FA46DF1ACBF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84" name="Rektangel 83">
                  <a:extLst>
                    <a:ext uri="{FF2B5EF4-FFF2-40B4-BE49-F238E27FC236}">
                      <a16:creationId xmlns="" xmlns:a16="http://schemas.microsoft.com/office/drawing/2014/main" id="{A6F930F5-1F42-8C44-912D-1E7AD767D42A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85" name="Rett linje 84">
                  <a:extLst>
                    <a:ext uri="{FF2B5EF4-FFF2-40B4-BE49-F238E27FC236}">
                      <a16:creationId xmlns="" xmlns:a16="http://schemas.microsoft.com/office/drawing/2014/main" id="{0718B71B-1735-BA42-B9A4-84E37EF811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uppe 70">
                <a:extLst>
                  <a:ext uri="{FF2B5EF4-FFF2-40B4-BE49-F238E27FC236}">
                    <a16:creationId xmlns="" xmlns:a16="http://schemas.microsoft.com/office/drawing/2014/main" id="{7E1BCEC3-3A90-3740-BE0E-0C15D80AFDE3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82" name="Rektangel 81">
                  <a:extLst>
                    <a:ext uri="{FF2B5EF4-FFF2-40B4-BE49-F238E27FC236}">
                      <a16:creationId xmlns="" xmlns:a16="http://schemas.microsoft.com/office/drawing/2014/main" id="{ABCA5FB8-8529-FD49-9610-5B2DAE59151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83" name="Rett linje 82">
                  <a:extLst>
                    <a:ext uri="{FF2B5EF4-FFF2-40B4-BE49-F238E27FC236}">
                      <a16:creationId xmlns="" xmlns:a16="http://schemas.microsoft.com/office/drawing/2014/main" id="{DF3ADDFA-CA5C-4347-8A76-E401BD2421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uppe 71">
                <a:extLst>
                  <a:ext uri="{FF2B5EF4-FFF2-40B4-BE49-F238E27FC236}">
                    <a16:creationId xmlns="" xmlns:a16="http://schemas.microsoft.com/office/drawing/2014/main" id="{E373B03A-43B9-F247-98EA-F0F315D19065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80" name="Rektangel 79">
                  <a:extLst>
                    <a:ext uri="{FF2B5EF4-FFF2-40B4-BE49-F238E27FC236}">
                      <a16:creationId xmlns="" xmlns:a16="http://schemas.microsoft.com/office/drawing/2014/main" id="{D7CC119A-59B2-4E45-ABF4-12CC9863D8DB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81" name="Rett linje 80">
                  <a:extLst>
                    <a:ext uri="{FF2B5EF4-FFF2-40B4-BE49-F238E27FC236}">
                      <a16:creationId xmlns="" xmlns:a16="http://schemas.microsoft.com/office/drawing/2014/main" id="{29E19601-BF3A-6945-B6EA-B39B514666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uppe 72">
                <a:extLst>
                  <a:ext uri="{FF2B5EF4-FFF2-40B4-BE49-F238E27FC236}">
                    <a16:creationId xmlns="" xmlns:a16="http://schemas.microsoft.com/office/drawing/2014/main" id="{46D3E486-E9D7-D246-8D34-D3E03C5ADDA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78" name="Rektangel 77">
                  <a:extLst>
                    <a:ext uri="{FF2B5EF4-FFF2-40B4-BE49-F238E27FC236}">
                      <a16:creationId xmlns="" xmlns:a16="http://schemas.microsoft.com/office/drawing/2014/main" id="{2924E641-B14F-9342-93B1-45270397C558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79" name="Rett linje 78">
                  <a:extLst>
                    <a:ext uri="{FF2B5EF4-FFF2-40B4-BE49-F238E27FC236}">
                      <a16:creationId xmlns="" xmlns:a16="http://schemas.microsoft.com/office/drawing/2014/main" id="{7289E497-4845-2B47-8B11-9AA2E900715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uppe 73">
                <a:extLst>
                  <a:ext uri="{FF2B5EF4-FFF2-40B4-BE49-F238E27FC236}">
                    <a16:creationId xmlns="" xmlns:a16="http://schemas.microsoft.com/office/drawing/2014/main" id="{A4AE3721-B59D-6F4A-8398-9214B952E02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76" name="Rektangel 75">
                  <a:extLst>
                    <a:ext uri="{FF2B5EF4-FFF2-40B4-BE49-F238E27FC236}">
                      <a16:creationId xmlns="" xmlns:a16="http://schemas.microsoft.com/office/drawing/2014/main" id="{D735E99D-5AF9-174C-8E83-28479BD52A3E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77" name="Rett linje 76">
                  <a:extLst>
                    <a:ext uri="{FF2B5EF4-FFF2-40B4-BE49-F238E27FC236}">
                      <a16:creationId xmlns="" xmlns:a16="http://schemas.microsoft.com/office/drawing/2014/main" id="{A70D7560-61DB-994A-87B8-39AAE2B011A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Rett linje 74">
                <a:extLst>
                  <a:ext uri="{FF2B5EF4-FFF2-40B4-BE49-F238E27FC236}">
                    <a16:creationId xmlns="" xmlns:a16="http://schemas.microsoft.com/office/drawing/2014/main" id="{6BB287FE-25B7-6E46-A8D8-09106D1DE5E0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uppe 93">
              <a:extLst>
                <a:ext uri="{FF2B5EF4-FFF2-40B4-BE49-F238E27FC236}">
                  <a16:creationId xmlns="" xmlns:a16="http://schemas.microsoft.com/office/drawing/2014/main" id="{2C16CF82-97BF-0148-B86A-9951B518F6E9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95" name="Rektangel 94">
                <a:extLst>
                  <a:ext uri="{FF2B5EF4-FFF2-40B4-BE49-F238E27FC236}">
                    <a16:creationId xmlns="" xmlns:a16="http://schemas.microsoft.com/office/drawing/2014/main" id="{CF65C379-267C-BB4F-A4C0-EF3E3538965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96" name="Rektangel 95">
                <a:extLst>
                  <a:ext uri="{FF2B5EF4-FFF2-40B4-BE49-F238E27FC236}">
                    <a16:creationId xmlns="" xmlns:a16="http://schemas.microsoft.com/office/drawing/2014/main" id="{B4C47047-2EED-5F40-82EE-04A3BFEAD50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97" name="Rektangel 96">
                <a:extLst>
                  <a:ext uri="{FF2B5EF4-FFF2-40B4-BE49-F238E27FC236}">
                    <a16:creationId xmlns="" xmlns:a16="http://schemas.microsoft.com/office/drawing/2014/main" id="{8B1E96CC-ED06-AA41-8932-E34FD694D0DE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98" name="Rektangel 97">
                <a:extLst>
                  <a:ext uri="{FF2B5EF4-FFF2-40B4-BE49-F238E27FC236}">
                    <a16:creationId xmlns="" xmlns:a16="http://schemas.microsoft.com/office/drawing/2014/main" id="{642D5F4C-819A-1748-9143-910B7D3857BC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99" name="Rett linje 98">
                <a:extLst>
                  <a:ext uri="{FF2B5EF4-FFF2-40B4-BE49-F238E27FC236}">
                    <a16:creationId xmlns="" xmlns:a16="http://schemas.microsoft.com/office/drawing/2014/main" id="{980BA797-8DD7-B649-833E-3D97C11FD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Rett linje 99">
                <a:extLst>
                  <a:ext uri="{FF2B5EF4-FFF2-40B4-BE49-F238E27FC236}">
                    <a16:creationId xmlns="" xmlns:a16="http://schemas.microsoft.com/office/drawing/2014/main" id="{BC32A0A9-54E5-CD4C-BE81-6E7DC431DB2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Rett linje 100">
                <a:extLst>
                  <a:ext uri="{FF2B5EF4-FFF2-40B4-BE49-F238E27FC236}">
                    <a16:creationId xmlns="" xmlns:a16="http://schemas.microsoft.com/office/drawing/2014/main" id="{249C515F-6819-F04B-AD39-C3EBC7066AC1}"/>
                  </a:ext>
                </a:extLst>
              </p:cNvPr>
              <p:cNvCxnSpPr>
                <a:cxnSpLocks/>
                <a:stCxn id="10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Rett linje 101">
                <a:extLst>
                  <a:ext uri="{FF2B5EF4-FFF2-40B4-BE49-F238E27FC236}">
                    <a16:creationId xmlns="" xmlns:a16="http://schemas.microsoft.com/office/drawing/2014/main" id="{8C691848-1A12-F74A-A3FA-44B5DBFA0EF1}"/>
                  </a:ext>
                </a:extLst>
              </p:cNvPr>
              <p:cNvCxnSpPr>
                <a:cxnSpLocks/>
                <a:stCxn id="10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Rektangel 102">
                <a:extLst>
                  <a:ext uri="{FF2B5EF4-FFF2-40B4-BE49-F238E27FC236}">
                    <a16:creationId xmlns="" xmlns:a16="http://schemas.microsoft.com/office/drawing/2014/main" id="{679A96D0-630E-A248-8A66-85AFEAADB6D9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04" name="Rett linje 103">
                <a:extLst>
                  <a:ext uri="{FF2B5EF4-FFF2-40B4-BE49-F238E27FC236}">
                    <a16:creationId xmlns="" xmlns:a16="http://schemas.microsoft.com/office/drawing/2014/main" id="{277A3813-78CA-4245-9274-37A394F9AC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ektangel 104">
                <a:extLst>
                  <a:ext uri="{FF2B5EF4-FFF2-40B4-BE49-F238E27FC236}">
                    <a16:creationId xmlns="" xmlns:a16="http://schemas.microsoft.com/office/drawing/2014/main" id="{D02A2843-C4BF-0948-A00B-ABA55DFA0E9B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106" name="Rett linje 105">
                <a:extLst>
                  <a:ext uri="{FF2B5EF4-FFF2-40B4-BE49-F238E27FC236}">
                    <a16:creationId xmlns="" xmlns:a16="http://schemas.microsoft.com/office/drawing/2014/main" id="{BB928164-D999-9747-8045-A70F91E561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Rett linje 106">
                <a:extLst>
                  <a:ext uri="{FF2B5EF4-FFF2-40B4-BE49-F238E27FC236}">
                    <a16:creationId xmlns="" xmlns:a16="http://schemas.microsoft.com/office/drawing/2014/main" id="{C7477409-7230-4247-BA24-6E66275F588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Rett linje 107">
                <a:extLst>
                  <a:ext uri="{FF2B5EF4-FFF2-40B4-BE49-F238E27FC236}">
                    <a16:creationId xmlns="" xmlns:a16="http://schemas.microsoft.com/office/drawing/2014/main" id="{1DEAA521-022B-7E41-855C-0F5D51E729B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" name="TekstSylinder 108">
              <a:extLst>
                <a:ext uri="{FF2B5EF4-FFF2-40B4-BE49-F238E27FC236}">
                  <a16:creationId xmlns="" xmlns:a16="http://schemas.microsoft.com/office/drawing/2014/main" id="{45B3E6E9-F77A-DD45-98C1-8C513069745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  <a:endParaRPr lang="nb-NO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="" xmlns:a16="http://schemas.microsoft.com/office/drawing/2014/main" id="{CBB6964B-BA5A-DD48-A089-32057D28988E}"/>
              </a:ext>
            </a:extLst>
          </p:cNvPr>
          <p:cNvGrpSpPr/>
          <p:nvPr/>
        </p:nvGrpSpPr>
        <p:grpSpPr>
          <a:xfrm>
            <a:off x="12252770" y="1"/>
            <a:ext cx="1165167" cy="4935681"/>
            <a:chOff x="12252770" y="1"/>
            <a:chExt cx="1165167" cy="4935681"/>
          </a:xfrm>
        </p:grpSpPr>
        <p:grpSp>
          <p:nvGrpSpPr>
            <p:cNvPr id="110" name="Gruppe 109">
              <a:extLst>
                <a:ext uri="{FF2B5EF4-FFF2-40B4-BE49-F238E27FC236}">
                  <a16:creationId xmlns="" xmlns:a16="http://schemas.microsoft.com/office/drawing/2014/main" id="{C9C92012-9FC3-2E4E-BE38-A18855EFBC7C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111" name="Rektangel 110">
                <a:extLst>
                  <a:ext uri="{FF2B5EF4-FFF2-40B4-BE49-F238E27FC236}">
                    <a16:creationId xmlns="" xmlns:a16="http://schemas.microsoft.com/office/drawing/2014/main" id="{D9D0B4AE-0662-2F43-8093-C11987AA900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112" name="Gruppe 111">
                <a:extLst>
                  <a:ext uri="{FF2B5EF4-FFF2-40B4-BE49-F238E27FC236}">
                    <a16:creationId xmlns="" xmlns:a16="http://schemas.microsoft.com/office/drawing/2014/main" id="{45F59ADC-46DD-CC40-AC59-6E98221334D7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113" name="Gruppe 112">
                  <a:extLst>
                    <a:ext uri="{FF2B5EF4-FFF2-40B4-BE49-F238E27FC236}">
                      <a16:creationId xmlns="" xmlns:a16="http://schemas.microsoft.com/office/drawing/2014/main" id="{CD074050-EE73-4342-AFCE-05394593BD2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23" name="Rektangel 122">
                    <a:extLst>
                      <a:ext uri="{FF2B5EF4-FFF2-40B4-BE49-F238E27FC236}">
                        <a16:creationId xmlns="" xmlns:a16="http://schemas.microsoft.com/office/drawing/2014/main" id="{1377A3AD-D44C-0742-9B48-A685AE324C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4" name="Rektangel 123">
                    <a:extLst>
                      <a:ext uri="{FF2B5EF4-FFF2-40B4-BE49-F238E27FC236}">
                        <a16:creationId xmlns="" xmlns:a16="http://schemas.microsoft.com/office/drawing/2014/main" id="{A78EDC14-E0FB-D84C-817C-F708E18EAB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5" name="Rektangel 124">
                    <a:extLst>
                      <a:ext uri="{FF2B5EF4-FFF2-40B4-BE49-F238E27FC236}">
                        <a16:creationId xmlns="" xmlns:a16="http://schemas.microsoft.com/office/drawing/2014/main" id="{DC4DBF56-E631-6343-BC9A-AFB883B4195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14" name="Gruppe 113">
                  <a:extLst>
                    <a:ext uri="{FF2B5EF4-FFF2-40B4-BE49-F238E27FC236}">
                      <a16:creationId xmlns="" xmlns:a16="http://schemas.microsoft.com/office/drawing/2014/main" id="{85B84A1D-B5F3-D14A-B84E-F6637105161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20" name="Rektangel 119">
                    <a:extLst>
                      <a:ext uri="{FF2B5EF4-FFF2-40B4-BE49-F238E27FC236}">
                        <a16:creationId xmlns="" xmlns:a16="http://schemas.microsoft.com/office/drawing/2014/main" id="{0B13B0B7-FEB5-1B40-86D4-F84FFECAFA5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1" name="Rektangel 120">
                    <a:extLst>
                      <a:ext uri="{FF2B5EF4-FFF2-40B4-BE49-F238E27FC236}">
                        <a16:creationId xmlns="" xmlns:a16="http://schemas.microsoft.com/office/drawing/2014/main" id="{CED241D4-53D9-B546-A17C-D2A3C0F01B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2" name="Rektangel 121">
                    <a:extLst>
                      <a:ext uri="{FF2B5EF4-FFF2-40B4-BE49-F238E27FC236}">
                        <a16:creationId xmlns="" xmlns:a16="http://schemas.microsoft.com/office/drawing/2014/main" id="{BD2FDEE2-59C5-2244-8D48-B748B21F44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15" name="Gruppe 114">
                  <a:extLst>
                    <a:ext uri="{FF2B5EF4-FFF2-40B4-BE49-F238E27FC236}">
                      <a16:creationId xmlns="" xmlns:a16="http://schemas.microsoft.com/office/drawing/2014/main" id="{353F38E4-440D-D14F-A3C3-220E2A72518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16" name="Rektangel 115">
                    <a:extLst>
                      <a:ext uri="{FF2B5EF4-FFF2-40B4-BE49-F238E27FC236}">
                        <a16:creationId xmlns="" xmlns:a16="http://schemas.microsoft.com/office/drawing/2014/main" id="{88F57B44-0B4E-2741-9DB9-91D02336B1A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7" name="Rektangel 116">
                    <a:extLst>
                      <a:ext uri="{FF2B5EF4-FFF2-40B4-BE49-F238E27FC236}">
                        <a16:creationId xmlns="" xmlns:a16="http://schemas.microsoft.com/office/drawing/2014/main" id="{39067185-4605-874B-893C-F2B4942611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8" name="Rektangel 117">
                    <a:extLst>
                      <a:ext uri="{FF2B5EF4-FFF2-40B4-BE49-F238E27FC236}">
                        <a16:creationId xmlns="" xmlns:a16="http://schemas.microsoft.com/office/drawing/2014/main" id="{7FC7A109-0231-844F-B452-CE563CE3F0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9" name="Rektangel 118">
                    <a:extLst>
                      <a:ext uri="{FF2B5EF4-FFF2-40B4-BE49-F238E27FC236}">
                        <a16:creationId xmlns="" xmlns:a16="http://schemas.microsoft.com/office/drawing/2014/main" id="{39A195BA-5772-5944-8FDB-4AA90CCBAB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126" name="TekstSylinder 125">
              <a:extLst>
                <a:ext uri="{FF2B5EF4-FFF2-40B4-BE49-F238E27FC236}">
                  <a16:creationId xmlns="" xmlns:a16="http://schemas.microsoft.com/office/drawing/2014/main" id="{3484B298-00C0-F64D-9790-F98610961696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506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cxnSp>
          <p:nvCxnSpPr>
            <p:cNvPr id="11" name="Vinkel 10">
              <a:extLst>
                <a:ext uri="{FF2B5EF4-FFF2-40B4-BE49-F238E27FC236}">
                  <a16:creationId xmlns="" xmlns:a16="http://schemas.microsoft.com/office/drawing/2014/main" id="{78D3CBB5-2B72-8343-94A5-B544F70D8B49}"/>
                </a:ext>
              </a:extLst>
            </p:cNvPr>
            <p:cNvCxnSpPr>
              <a:cxnSpLocks/>
              <a:stCxn id="123" idx="3"/>
              <a:endCxn id="120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kstSylinder 16">
              <a:extLst>
                <a:ext uri="{FF2B5EF4-FFF2-40B4-BE49-F238E27FC236}">
                  <a16:creationId xmlns="" xmlns:a16="http://schemas.microsoft.com/office/drawing/2014/main" id="{19819DB8-B612-BD4F-87C2-D875F61C4A97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654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787" r:id="rId4"/>
    <p:sldLayoutId id="2147483786" r:id="rId5"/>
    <p:sldLayoutId id="2147483705" r:id="rId6"/>
    <p:sldLayoutId id="2147483706" r:id="rId7"/>
    <p:sldLayoutId id="2147483712" r:id="rId8"/>
    <p:sldLayoutId id="2147483711" r:id="rId9"/>
    <p:sldLayoutId id="2147483840" r:id="rId10"/>
    <p:sldLayoutId id="2147483866" r:id="rId11"/>
    <p:sldLayoutId id="2147483850" r:id="rId12"/>
    <p:sldLayoutId id="2147483849" r:id="rId13"/>
    <p:sldLayoutId id="2147483844" r:id="rId14"/>
    <p:sldLayoutId id="2147483845" r:id="rId15"/>
    <p:sldLayoutId id="2147483846" r:id="rId16"/>
    <p:sldLayoutId id="2147483740" r:id="rId17"/>
    <p:sldLayoutId id="2147483741" r:id="rId18"/>
    <p:sldLayoutId id="2147483860" r:id="rId19"/>
    <p:sldLayoutId id="2147483742" r:id="rId20"/>
    <p:sldLayoutId id="2147483743" r:id="rId21"/>
    <p:sldLayoutId id="2147483864" r:id="rId22"/>
    <p:sldLayoutId id="2147483865" r:id="rId23"/>
    <p:sldLayoutId id="2147483754" r:id="rId24"/>
    <p:sldLayoutId id="2147483833" r:id="rId25"/>
    <p:sldLayoutId id="2147483756" r:id="rId26"/>
    <p:sldLayoutId id="2147483834" r:id="rId27"/>
    <p:sldLayoutId id="2147483755" r:id="rId28"/>
    <p:sldLayoutId id="2147483835" r:id="rId29"/>
    <p:sldLayoutId id="2147483757" r:id="rId30"/>
    <p:sldLayoutId id="2147483836" r:id="rId31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SzPct val="100000"/>
        <a:buFontTx/>
        <a:buBlip>
          <a:blip r:embed="rId34"/>
        </a:buBlip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5"/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2"/>
        </a:buClr>
        <a:buFont typeface="Wingdings" pitchFamily="2" charset="2"/>
        <a:buChar char="§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93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6"/>
        </a:buClr>
        <a:buFont typeface="Wingdings" pitchFamily="2" charset="2"/>
        <a:buChar char="§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>
          <p15:clr>
            <a:srgbClr val="F26B43"/>
          </p15:clr>
        </p15:guide>
        <p15:guide id="4" pos="2560">
          <p15:clr>
            <a:srgbClr val="F26B43"/>
          </p15:clr>
        </p15:guide>
        <p15:guide id="5" pos="1282">
          <p15:clr>
            <a:srgbClr val="F26B43"/>
          </p15:clr>
        </p15:guide>
        <p15:guide id="6" pos="5120">
          <p15:clr>
            <a:srgbClr val="F26B43"/>
          </p15:clr>
        </p15:guide>
        <p15:guide id="7" pos="6403">
          <p15:clr>
            <a:srgbClr val="F26B43"/>
          </p15:clr>
        </p15:guide>
        <p15:guide id="8" orient="horz" pos="1280">
          <p15:clr>
            <a:srgbClr val="F26B43"/>
          </p15:clr>
        </p15:guide>
        <p15:guide id="9" orient="horz" pos="2561">
          <p15:clr>
            <a:srgbClr val="F26B43"/>
          </p15:clr>
        </p15:guide>
        <p15:guide id="10" orient="horz" pos="3838">
          <p15:clr>
            <a:srgbClr val="F26B43"/>
          </p15:clr>
        </p15:guide>
        <p15:guide id="11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92" y="5124282"/>
            <a:ext cx="1544985" cy="137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Ansatt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14.05.2019</a:t>
            </a:fld>
            <a:endParaRPr lang="nb-NO"/>
          </a:p>
        </p:txBody>
      </p:sp>
      <p:sp>
        <p:nvSpPr>
          <p:cNvPr id="8" name="TekstSylinder 4"/>
          <p:cNvSpPr txBox="1"/>
          <p:nvPr/>
        </p:nvSpPr>
        <p:spPr>
          <a:xfrm>
            <a:off x="790917" y="2612793"/>
            <a:ext cx="2139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 smtClean="0"/>
              <a:t>Ansatt skal informere leder </a:t>
            </a:r>
            <a:r>
              <a:rPr lang="nb-NO" sz="1400" dirty="0" smtClean="0"/>
              <a:t>om sykefravær</a:t>
            </a:r>
            <a:endParaRPr lang="nb-NO" sz="14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877" y="506922"/>
            <a:ext cx="14573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Sylinder 14"/>
          <p:cNvSpPr txBox="1"/>
          <p:nvPr/>
        </p:nvSpPr>
        <p:spPr>
          <a:xfrm>
            <a:off x="5153794" y="506922"/>
            <a:ext cx="31803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 smtClean="0"/>
              <a:t>Ved sykmelding mottar ansatt SMS/e-post fra NAV om å sende sykmelding til arbeidsgiver</a:t>
            </a:r>
            <a:endParaRPr lang="nb-NO" sz="1400" dirty="0"/>
          </a:p>
        </p:txBody>
      </p:sp>
      <p:sp>
        <p:nvSpPr>
          <p:cNvPr id="11" name="TekstSylinder 17"/>
          <p:cNvSpPr txBox="1"/>
          <p:nvPr/>
        </p:nvSpPr>
        <p:spPr>
          <a:xfrm>
            <a:off x="5207440" y="6113808"/>
            <a:ext cx="2639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 smtClean="0"/>
              <a:t>Ansatt skal sende sykepengesøknad fra NAV.no</a:t>
            </a:r>
            <a:endParaRPr lang="nb-NO" sz="14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461" y="4269435"/>
            <a:ext cx="14573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kstSylinder 24"/>
          <p:cNvSpPr txBox="1"/>
          <p:nvPr/>
        </p:nvSpPr>
        <p:spPr>
          <a:xfrm>
            <a:off x="650527" y="5483342"/>
            <a:ext cx="192135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 smtClean="0"/>
              <a:t>Leder skal følge opp ansatt</a:t>
            </a:r>
            <a:endParaRPr lang="nb-NO" sz="1400" dirty="0"/>
          </a:p>
        </p:txBody>
      </p:sp>
      <p:sp>
        <p:nvSpPr>
          <p:cNvPr id="14" name="TekstSylinder 29"/>
          <p:cNvSpPr txBox="1"/>
          <p:nvPr/>
        </p:nvSpPr>
        <p:spPr>
          <a:xfrm>
            <a:off x="3839493" y="3608654"/>
            <a:ext cx="419166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 smtClean="0"/>
              <a:t>DOK 25 – MELDING OM SYKEFRAVÆR</a:t>
            </a:r>
            <a:endParaRPr lang="nb-NO" sz="1400" b="1" dirty="0"/>
          </a:p>
          <a:p>
            <a:r>
              <a:rPr lang="nb-NO" sz="1400" b="1" dirty="0" smtClean="0"/>
              <a:t>Sykdomsforfall skal meldes snarest mulig og senest første fraværsdag innen arbeidstidens slutt til nærmeste leder </a:t>
            </a:r>
            <a:endParaRPr lang="nb-NO" sz="1400" b="1" dirty="0"/>
          </a:p>
        </p:txBody>
      </p:sp>
      <p:sp>
        <p:nvSpPr>
          <p:cNvPr id="17" name="TekstSylinder 25"/>
          <p:cNvSpPr txBox="1"/>
          <p:nvPr/>
        </p:nvSpPr>
        <p:spPr>
          <a:xfrm>
            <a:off x="9534764" y="2565528"/>
            <a:ext cx="2340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 smtClean="0"/>
              <a:t>Ansatt skal sende sykmelding fra NAV.no</a:t>
            </a:r>
            <a:endParaRPr lang="nb-NO" sz="1400" dirty="0"/>
          </a:p>
        </p:txBody>
      </p:sp>
      <p:sp>
        <p:nvSpPr>
          <p:cNvPr id="19" name="TekstSylinder 19"/>
          <p:cNvSpPr txBox="1"/>
          <p:nvPr/>
        </p:nvSpPr>
        <p:spPr>
          <a:xfrm>
            <a:off x="8463141" y="4915765"/>
            <a:ext cx="37288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 smtClean="0"/>
              <a:t>Når sykmeldingsperioden er </a:t>
            </a:r>
            <a:r>
              <a:rPr lang="nb-NO" sz="1400" dirty="0" smtClean="0"/>
              <a:t>over, </a:t>
            </a:r>
            <a:r>
              <a:rPr lang="nb-NO" sz="1400" dirty="0" smtClean="0"/>
              <a:t>mottar </a:t>
            </a:r>
            <a:r>
              <a:rPr lang="nb-NO" sz="1400" dirty="0"/>
              <a:t>ansatt SMS/e-post fra NAV om å sende </a:t>
            </a:r>
            <a:r>
              <a:rPr lang="nb-NO" sz="1400" dirty="0" smtClean="0"/>
              <a:t>sykepengesøknad til </a:t>
            </a:r>
            <a:r>
              <a:rPr lang="nb-NO" sz="1400" dirty="0"/>
              <a:t>arbeidsgiver</a:t>
            </a: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94" y="1290592"/>
            <a:ext cx="1220244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678" y="1697139"/>
            <a:ext cx="1942645" cy="194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542" y="1290592"/>
            <a:ext cx="1220244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94" y="3923848"/>
            <a:ext cx="953618" cy="151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Rett pil 25"/>
          <p:cNvCxnSpPr/>
          <p:nvPr/>
        </p:nvCxnSpPr>
        <p:spPr>
          <a:xfrm flipV="1">
            <a:off x="3006523" y="1335597"/>
            <a:ext cx="480504" cy="172666"/>
          </a:xfrm>
          <a:prstGeom prst="straightConnector1">
            <a:avLst/>
          </a:prstGeom>
          <a:ln w="381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pil 26"/>
          <p:cNvCxnSpPr/>
          <p:nvPr/>
        </p:nvCxnSpPr>
        <p:spPr>
          <a:xfrm>
            <a:off x="8763856" y="1031627"/>
            <a:ext cx="480504" cy="138080"/>
          </a:xfrm>
          <a:prstGeom prst="straightConnector1">
            <a:avLst/>
          </a:prstGeom>
          <a:ln w="381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pil 27"/>
          <p:cNvCxnSpPr/>
          <p:nvPr/>
        </p:nvCxnSpPr>
        <p:spPr>
          <a:xfrm flipH="1">
            <a:off x="10454664" y="3420607"/>
            <a:ext cx="183992" cy="507348"/>
          </a:xfrm>
          <a:prstGeom prst="straightConnector1">
            <a:avLst/>
          </a:prstGeom>
          <a:ln w="381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pil 29"/>
          <p:cNvCxnSpPr/>
          <p:nvPr/>
        </p:nvCxnSpPr>
        <p:spPr>
          <a:xfrm flipH="1">
            <a:off x="7966047" y="5894865"/>
            <a:ext cx="451951" cy="253674"/>
          </a:xfrm>
          <a:prstGeom prst="straightConnector1">
            <a:avLst/>
          </a:prstGeom>
          <a:ln w="381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/>
          <p:nvPr/>
        </p:nvCxnSpPr>
        <p:spPr>
          <a:xfrm flipH="1" flipV="1">
            <a:off x="3225426" y="5951046"/>
            <a:ext cx="523201" cy="111031"/>
          </a:xfrm>
          <a:prstGeom prst="straightConnector1">
            <a:avLst/>
          </a:prstGeom>
          <a:ln w="381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1254"/>
      </p:ext>
    </p:extLst>
  </p:cSld>
  <p:clrMapOvr>
    <a:masterClrMapping/>
  </p:clrMapOvr>
</p:sld>
</file>

<file path=ppt/theme/theme1.xml><?xml version="1.0" encoding="utf-8"?>
<a:theme xmlns:a="http://schemas.openxmlformats.org/drawingml/2006/main" name="Oslo_2019_basic">
  <a:themeElements>
    <a:clrScheme name="Oslo">
      <a:dk1>
        <a:srgbClr val="000000"/>
      </a:dk1>
      <a:lt1>
        <a:srgbClr val="FFFFFF"/>
      </a:lt1>
      <a:dk2>
        <a:srgbClr val="2A2859"/>
      </a:dk2>
      <a:lt2>
        <a:srgbClr val="F8F0DD"/>
      </a:lt2>
      <a:accent1>
        <a:srgbClr val="034B45"/>
      </a:accent1>
      <a:accent2>
        <a:srgbClr val="4EF8B6"/>
      </a:accent2>
      <a:accent3>
        <a:srgbClr val="C7F6C9"/>
      </a:accent3>
      <a:accent4>
        <a:srgbClr val="6FE9FF"/>
      </a:accent4>
      <a:accent5>
        <a:srgbClr val="FF8274"/>
      </a:accent5>
      <a:accent6>
        <a:srgbClr val="F9C66B"/>
      </a:accent6>
      <a:hlink>
        <a:srgbClr val="000000"/>
      </a:hlink>
      <a:folHlink>
        <a:srgbClr val="000000"/>
      </a:folHlink>
    </a:clrScheme>
    <a:fontScheme name="Test">
      <a:majorFont>
        <a:latin typeface="Oslo Sans Office Normal"/>
        <a:ea typeface=""/>
        <a:cs typeface=""/>
      </a:majorFont>
      <a:minorFont>
        <a:latin typeface="Oslo Sans Office Norm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slo_2019_basic.potx" id="{6638DBF3-01EF-9D48-9287-8DEF6339D1DD}" vid="{0A37711F-0EDD-C449-98AC-C8327000A62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Oslo_2019_basic</Template>
  <TotalTime>394</TotalTime>
  <Words>75</Words>
  <Application>Microsoft Office PowerPoint</Application>
  <PresentationFormat>Egendefinert</PresentationFormat>
  <Paragraphs>10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8" baseType="lpstr">
      <vt:lpstr>Arial</vt:lpstr>
      <vt:lpstr>Wingdings</vt:lpstr>
      <vt:lpstr>Oslo Sans Light</vt:lpstr>
      <vt:lpstr>Calibri</vt:lpstr>
      <vt:lpstr>Oslo Sans</vt:lpstr>
      <vt:lpstr>Oslo Sans Office Normal</vt:lpstr>
      <vt:lpstr>Oslo_2019_basic</vt:lpstr>
      <vt:lpstr>Ansatt</vt:lpstr>
    </vt:vector>
  </TitlesOfParts>
  <Company>Oslo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Meld inn i Domenet</dc:creator>
  <cp:lastModifiedBy>Meld inn i Domenet</cp:lastModifiedBy>
  <cp:revision>28</cp:revision>
  <cp:lastPrinted>2019-05-14T15:50:29Z</cp:lastPrinted>
  <dcterms:created xsi:type="dcterms:W3CDTF">2019-04-05T08:22:38Z</dcterms:created>
  <dcterms:modified xsi:type="dcterms:W3CDTF">2019-05-14T15:59:22Z</dcterms:modified>
</cp:coreProperties>
</file>