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56" r:id="rId2"/>
    <p:sldId id="988" r:id="rId3"/>
    <p:sldId id="688" r:id="rId4"/>
    <p:sldId id="528" r:id="rId5"/>
    <p:sldId id="470" r:id="rId6"/>
    <p:sldId id="856" r:id="rId7"/>
    <p:sldId id="853" r:id="rId8"/>
    <p:sldId id="357" r:id="rId9"/>
    <p:sldId id="996" r:id="rId10"/>
    <p:sldId id="480" r:id="rId11"/>
    <p:sldId id="577" r:id="rId12"/>
    <p:sldId id="481" r:id="rId13"/>
    <p:sldId id="482" r:id="rId14"/>
    <p:sldId id="585" r:id="rId15"/>
    <p:sldId id="258" r:id="rId16"/>
    <p:sldId id="551" r:id="rId17"/>
    <p:sldId id="262" r:id="rId18"/>
    <p:sldId id="855" r:id="rId19"/>
    <p:sldId id="503" r:id="rId20"/>
    <p:sldId id="504" r:id="rId21"/>
    <p:sldId id="505" r:id="rId22"/>
    <p:sldId id="507" r:id="rId23"/>
    <p:sldId id="590" r:id="rId24"/>
    <p:sldId id="360" r:id="rId25"/>
    <p:sldId id="576" r:id="rId26"/>
    <p:sldId id="858" r:id="rId27"/>
    <p:sldId id="379" r:id="rId28"/>
    <p:sldId id="408" r:id="rId29"/>
    <p:sldId id="409" r:id="rId30"/>
    <p:sldId id="364" r:id="rId31"/>
    <p:sldId id="992" r:id="rId32"/>
    <p:sldId id="993" r:id="rId33"/>
    <p:sldId id="994" r:id="rId34"/>
    <p:sldId id="995" r:id="rId35"/>
    <p:sldId id="991" r:id="rId36"/>
    <p:sldId id="302" r:id="rId37"/>
    <p:sldId id="990" r:id="rId38"/>
    <p:sldId id="989" r:id="rId39"/>
    <p:sldId id="456" r:id="rId40"/>
    <p:sldId id="821" r:id="rId41"/>
    <p:sldId id="649" r:id="rId42"/>
    <p:sldId id="685" r:id="rId43"/>
    <p:sldId id="689" r:id="rId44"/>
    <p:sldId id="513" r:id="rId45"/>
    <p:sldId id="997" r:id="rId46"/>
    <p:sldId id="985" r:id="rId47"/>
  </p:sldIdLst>
  <p:sldSz cx="9144000" cy="5145088"/>
  <p:notesSz cx="6858000" cy="9144000"/>
  <p:defaultTextStyle>
    <a:defPPr>
      <a:defRPr lang="nb-NO"/>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0F2C3F"/>
    <a:srgbClr val="2B91D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45" autoAdjust="0"/>
    <p:restoredTop sz="94660"/>
  </p:normalViewPr>
  <p:slideViewPr>
    <p:cSldViewPr snapToGrid="0">
      <p:cViewPr varScale="1">
        <p:scale>
          <a:sx n="145" d="100"/>
          <a:sy n="145" d="100"/>
        </p:scale>
        <p:origin x="372" y="120"/>
      </p:cViewPr>
      <p:guideLst/>
    </p:cSldViewPr>
  </p:slideViewPr>
  <p:notesTextViewPr>
    <p:cViewPr>
      <p:scale>
        <a:sx n="1" d="1"/>
        <a:sy n="1" d="1"/>
      </p:scale>
      <p:origin x="0" y="0"/>
    </p:cViewPr>
  </p:notesTextViewPr>
  <p:sorterViewPr>
    <p:cViewPr>
      <p:scale>
        <a:sx n="100" d="100"/>
        <a:sy n="100" d="100"/>
      </p:scale>
      <p:origin x="0" y="-400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758620689655172"/>
          <c:y val="2.3474178403755869E-3"/>
          <c:w val="0.83448275862068966"/>
          <c:h val="0.90610328638497661"/>
        </c:manualLayout>
      </c:layout>
      <c:barChart>
        <c:barDir val="bar"/>
        <c:grouping val="clustered"/>
        <c:varyColors val="0"/>
        <c:ser>
          <c:idx val="10"/>
          <c:order val="0"/>
          <c:tx>
            <c:strRef>
              <c:f>Sheet1!$B$1</c:f>
              <c:strCache>
                <c:ptCount val="1"/>
              </c:strCache>
            </c:strRef>
          </c:tx>
          <c:spPr>
            <a:solidFill>
              <a:srgbClr val="C00000"/>
            </a:solidFill>
            <a:ln w="40859">
              <a:noFill/>
            </a:ln>
          </c:spPr>
          <c:invertIfNegative val="0"/>
          <c:dPt>
            <c:idx val="13"/>
            <c:invertIfNegative val="0"/>
            <c:bubble3D val="0"/>
            <c:extLst>
              <c:ext xmlns:c16="http://schemas.microsoft.com/office/drawing/2014/chart" uri="{C3380CC4-5D6E-409C-BE32-E72D297353CC}">
                <c16:uniqueId val="{00000000-6CF5-E544-AADD-D4454B0B8222}"/>
              </c:ext>
            </c:extLst>
          </c:dPt>
          <c:dPt>
            <c:idx val="14"/>
            <c:invertIfNegative val="0"/>
            <c:bubble3D val="0"/>
            <c:spPr>
              <a:solidFill>
                <a:srgbClr val="0070C0"/>
              </a:solidFill>
              <a:ln w="40859">
                <a:noFill/>
              </a:ln>
            </c:spPr>
            <c:extLst>
              <c:ext xmlns:c16="http://schemas.microsoft.com/office/drawing/2014/chart" uri="{C3380CC4-5D6E-409C-BE32-E72D297353CC}">
                <c16:uniqueId val="{00000002-6CF5-E544-AADD-D4454B0B8222}"/>
              </c:ext>
            </c:extLst>
          </c:dPt>
          <c:dPt>
            <c:idx val="15"/>
            <c:invertIfNegative val="0"/>
            <c:bubble3D val="0"/>
            <c:spPr>
              <a:solidFill>
                <a:srgbClr val="0070C0"/>
              </a:solidFill>
              <a:ln w="40859">
                <a:noFill/>
              </a:ln>
            </c:spPr>
            <c:extLst>
              <c:ext xmlns:c16="http://schemas.microsoft.com/office/drawing/2014/chart" uri="{C3380CC4-5D6E-409C-BE32-E72D297353CC}">
                <c16:uniqueId val="{00000004-6CF5-E544-AADD-D4454B0B8222}"/>
              </c:ext>
            </c:extLst>
          </c:dPt>
          <c:dPt>
            <c:idx val="16"/>
            <c:invertIfNegative val="0"/>
            <c:bubble3D val="0"/>
            <c:spPr>
              <a:solidFill>
                <a:srgbClr val="0070C0"/>
              </a:solidFill>
              <a:ln w="40859">
                <a:noFill/>
              </a:ln>
            </c:spPr>
            <c:extLst>
              <c:ext xmlns:c16="http://schemas.microsoft.com/office/drawing/2014/chart" uri="{C3380CC4-5D6E-409C-BE32-E72D297353CC}">
                <c16:uniqueId val="{00000006-6CF5-E544-AADD-D4454B0B8222}"/>
              </c:ext>
            </c:extLst>
          </c:dPt>
          <c:dPt>
            <c:idx val="17"/>
            <c:invertIfNegative val="0"/>
            <c:bubble3D val="0"/>
            <c:spPr>
              <a:solidFill>
                <a:srgbClr val="0070C0"/>
              </a:solidFill>
              <a:ln w="40859">
                <a:noFill/>
              </a:ln>
            </c:spPr>
            <c:extLst>
              <c:ext xmlns:c16="http://schemas.microsoft.com/office/drawing/2014/chart" uri="{C3380CC4-5D6E-409C-BE32-E72D297353CC}">
                <c16:uniqueId val="{00000008-6CF5-E544-AADD-D4454B0B8222}"/>
              </c:ext>
            </c:extLst>
          </c:dPt>
          <c:dLbls>
            <c:spPr>
              <a:noFill/>
              <a:ln w="40859">
                <a:noFill/>
              </a:ln>
            </c:spPr>
            <c:txPr>
              <a:bodyPr wrap="square" lIns="38100" tIns="19050" rIns="38100" bIns="19050" anchor="ctr">
                <a:spAutoFit/>
              </a:bodyPr>
              <a:lstStyle/>
              <a:p>
                <a:pPr>
                  <a:defRPr sz="1400" b="0" i="0" u="none" strike="noStrike" baseline="0">
                    <a:solidFill>
                      <a:srgbClr val="000000"/>
                    </a:solidFill>
                    <a:latin typeface="+mn-lt"/>
                    <a:ea typeface="Times New Roman"/>
                    <a:cs typeface="Times New Roman"/>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Sheet1!$A$2:$A$19</c:f>
              <c:strCache>
                <c:ptCount val="18"/>
                <c:pt idx="0">
                  <c:v>Nordlys</c:v>
                </c:pt>
                <c:pt idx="1">
                  <c:v>VG</c:v>
                </c:pt>
                <c:pt idx="2">
                  <c:v>Dagbladet</c:v>
                </c:pt>
                <c:pt idx="3">
                  <c:v>Stavanger Aftenblad</c:v>
                </c:pt>
                <c:pt idx="4">
                  <c:v>Drammens Tidende</c:v>
                </c:pt>
                <c:pt idx="5">
                  <c:v>Vårt Land</c:v>
                </c:pt>
                <c:pt idx="6">
                  <c:v>Adresseavisen</c:v>
                </c:pt>
                <c:pt idx="7">
                  <c:v>Fædrelandsvennen</c:v>
                </c:pt>
                <c:pt idx="8">
                  <c:v>Romerikes Blad</c:v>
                </c:pt>
                <c:pt idx="9">
                  <c:v>Sunnmørsposten</c:v>
                </c:pt>
                <c:pt idx="10">
                  <c:v>Finansavisen</c:v>
                </c:pt>
                <c:pt idx="11">
                  <c:v>Bergens Tidende</c:v>
                </c:pt>
                <c:pt idx="12">
                  <c:v>Aftenposten</c:v>
                </c:pt>
                <c:pt idx="13">
                  <c:v>Dagens Næringsliv</c:v>
                </c:pt>
                <c:pt idx="14">
                  <c:v>Dagsavisen</c:v>
                </c:pt>
                <c:pt idx="15">
                  <c:v>Nationen</c:v>
                </c:pt>
                <c:pt idx="16">
                  <c:v>Morgenbladet</c:v>
                </c:pt>
                <c:pt idx="17">
                  <c:v>Klassekampen</c:v>
                </c:pt>
              </c:strCache>
            </c:strRef>
          </c:cat>
          <c:val>
            <c:numRef>
              <c:f>Sheet1!$B$2:$B$19</c:f>
              <c:numCache>
                <c:formatCode>0.0</c:formatCode>
                <c:ptCount val="18"/>
                <c:pt idx="0">
                  <c:v>-20.752299542959847</c:v>
                </c:pt>
                <c:pt idx="1">
                  <c:v>-20.035562032703382</c:v>
                </c:pt>
                <c:pt idx="2">
                  <c:v>-15.96213393724409</c:v>
                </c:pt>
                <c:pt idx="3">
                  <c:v>-15.099090697132198</c:v>
                </c:pt>
                <c:pt idx="4">
                  <c:v>-13.646908711286386</c:v>
                </c:pt>
                <c:pt idx="5">
                  <c:v>-11.426174209345731</c:v>
                </c:pt>
                <c:pt idx="6">
                  <c:v>-10.846835403822936</c:v>
                </c:pt>
                <c:pt idx="7">
                  <c:v>-9.8313684524697891</c:v>
                </c:pt>
                <c:pt idx="8">
                  <c:v>-9.6745690060348579</c:v>
                </c:pt>
                <c:pt idx="9">
                  <c:v>-9.4828603706139347</c:v>
                </c:pt>
                <c:pt idx="10">
                  <c:v>-9.2412866996276648</c:v>
                </c:pt>
                <c:pt idx="11">
                  <c:v>-6.8478944316966164</c:v>
                </c:pt>
                <c:pt idx="12">
                  <c:v>-6.2296308695095632</c:v>
                </c:pt>
                <c:pt idx="13">
                  <c:v>-5.6121061653957582</c:v>
                </c:pt>
                <c:pt idx="14">
                  <c:v>5.9570147233034305</c:v>
                </c:pt>
                <c:pt idx="15">
                  <c:v>6.4430211173822016</c:v>
                </c:pt>
                <c:pt idx="16">
                  <c:v>10.153731877810344</c:v>
                </c:pt>
                <c:pt idx="17">
                  <c:v>25.387414553410508</c:v>
                </c:pt>
              </c:numCache>
            </c:numRef>
          </c:val>
          <c:extLst>
            <c:ext xmlns:c16="http://schemas.microsoft.com/office/drawing/2014/chart" uri="{C3380CC4-5D6E-409C-BE32-E72D297353CC}">
              <c16:uniqueId val="{00000009-6CF5-E544-AADD-D4454B0B8222}"/>
            </c:ext>
          </c:extLst>
        </c:ser>
        <c:dLbls>
          <c:showLegendKey val="0"/>
          <c:showVal val="1"/>
          <c:showCatName val="0"/>
          <c:showSerName val="0"/>
          <c:showPercent val="0"/>
          <c:showBubbleSize val="0"/>
        </c:dLbls>
        <c:gapWidth val="50"/>
        <c:axId val="470765352"/>
        <c:axId val="470765744"/>
      </c:barChart>
      <c:catAx>
        <c:axId val="470765352"/>
        <c:scaling>
          <c:orientation val="minMax"/>
        </c:scaling>
        <c:delete val="0"/>
        <c:axPos val="l"/>
        <c:numFmt formatCode="General" sourceLinked="1"/>
        <c:majorTickMark val="cross"/>
        <c:minorTickMark val="none"/>
        <c:tickLblPos val="low"/>
        <c:spPr>
          <a:ln w="5107">
            <a:solidFill>
              <a:schemeClr val="tx1"/>
            </a:solidFill>
            <a:prstDash val="solid"/>
          </a:ln>
        </c:spPr>
        <c:txPr>
          <a:bodyPr rot="0" vert="horz"/>
          <a:lstStyle/>
          <a:p>
            <a:pPr>
              <a:defRPr sz="965" b="0" i="0" u="none" strike="noStrike" baseline="0">
                <a:solidFill>
                  <a:schemeClr val="tx1"/>
                </a:solidFill>
                <a:latin typeface="Verdana"/>
                <a:ea typeface="Verdana"/>
                <a:cs typeface="Verdana"/>
              </a:defRPr>
            </a:pPr>
            <a:endParaRPr lang="nb-NO"/>
          </a:p>
        </c:txPr>
        <c:crossAx val="470765744"/>
        <c:crosses val="autoZero"/>
        <c:auto val="0"/>
        <c:lblAlgn val="ctr"/>
        <c:lblOffset val="100"/>
        <c:tickLblSkip val="1"/>
        <c:tickMarkSkip val="1"/>
        <c:noMultiLvlLbl val="0"/>
      </c:catAx>
      <c:valAx>
        <c:axId val="470765744"/>
        <c:scaling>
          <c:orientation val="minMax"/>
          <c:max val="30"/>
          <c:min val="-25"/>
        </c:scaling>
        <c:delete val="0"/>
        <c:axPos val="b"/>
        <c:numFmt formatCode="0.0" sourceLinked="1"/>
        <c:majorTickMark val="cross"/>
        <c:minorTickMark val="none"/>
        <c:tickLblPos val="nextTo"/>
        <c:spPr>
          <a:ln w="5107">
            <a:solidFill>
              <a:schemeClr val="tx1"/>
            </a:solidFill>
            <a:prstDash val="solid"/>
          </a:ln>
        </c:spPr>
        <c:txPr>
          <a:bodyPr rot="0" vert="horz"/>
          <a:lstStyle/>
          <a:p>
            <a:pPr>
              <a:defRPr sz="1609" b="1" i="0" u="none" strike="noStrike" baseline="0">
                <a:solidFill>
                  <a:schemeClr val="tx1"/>
                </a:solidFill>
                <a:latin typeface="Times New Roman"/>
                <a:ea typeface="Times New Roman"/>
                <a:cs typeface="Times New Roman"/>
              </a:defRPr>
            </a:pPr>
            <a:endParaRPr lang="nb-NO"/>
          </a:p>
        </c:txPr>
        <c:crossAx val="470765352"/>
        <c:crosses val="autoZero"/>
        <c:crossBetween val="between"/>
        <c:majorUnit val="5"/>
        <c:minorUnit val="1"/>
      </c:valAx>
      <c:spPr>
        <a:noFill/>
        <a:ln w="40859">
          <a:noFill/>
        </a:ln>
      </c:spPr>
    </c:plotArea>
    <c:plotVisOnly val="1"/>
    <c:dispBlanksAs val="gap"/>
    <c:showDLblsOverMax val="0"/>
  </c:chart>
  <c:spPr>
    <a:noFill/>
    <a:ln>
      <a:noFill/>
    </a:ln>
  </c:spPr>
  <c:txPr>
    <a:bodyPr/>
    <a:lstStyle/>
    <a:p>
      <a:pPr>
        <a:defRPr sz="965" b="0" i="0" u="none" strike="noStrike" baseline="0">
          <a:solidFill>
            <a:schemeClr val="tx1"/>
          </a:solidFill>
          <a:latin typeface="Times New Roman"/>
          <a:ea typeface="Times New Roman"/>
          <a:cs typeface="Times New Roman"/>
        </a:defRPr>
      </a:pPr>
      <a:endParaRPr lang="nb-NO"/>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0C93E1-2806-473E-9557-4CF44EFF6951}" type="datetimeFigureOut">
              <a:rPr lang="nb-NO" smtClean="0"/>
              <a:t>08.05.2019</a:t>
            </a:fld>
            <a:endParaRPr lang="nb-NO"/>
          </a:p>
        </p:txBody>
      </p:sp>
      <p:sp>
        <p:nvSpPr>
          <p:cNvPr id="4" name="Plassholder for lysbilde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F82D34-A2D2-47E3-B348-5C2267B0A0BA}" type="slidenum">
              <a:rPr lang="nb-NO" smtClean="0"/>
              <a:t>‹#›</a:t>
            </a:fld>
            <a:endParaRPr lang="nb-NO"/>
          </a:p>
        </p:txBody>
      </p:sp>
    </p:spTree>
    <p:extLst>
      <p:ext uri="{BB962C8B-B14F-4D97-AF65-F5344CB8AC3E}">
        <p14:creationId xmlns:p14="http://schemas.microsoft.com/office/powerpoint/2010/main" val="39845245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err="1"/>
              <a:t>Kl</a:t>
            </a:r>
            <a:r>
              <a:rPr lang="nb-NO" dirty="0"/>
              <a:t> 10 Tove</a:t>
            </a:r>
          </a:p>
        </p:txBody>
      </p:sp>
      <p:sp>
        <p:nvSpPr>
          <p:cNvPr id="4" name="Plassholder for lysbildenummer 3"/>
          <p:cNvSpPr>
            <a:spLocks noGrp="1"/>
          </p:cNvSpPr>
          <p:nvPr>
            <p:ph type="sldNum" sz="quarter" idx="10"/>
          </p:nvPr>
        </p:nvSpPr>
        <p:spPr/>
        <p:txBody>
          <a:bodyPr/>
          <a:lstStyle/>
          <a:p>
            <a:fld id="{4B710575-FA5A-4EA7-8845-C9F6992DEF52}" type="slidenum">
              <a:rPr lang="nb-NO" smtClean="0"/>
              <a:pPr/>
              <a:t>3</a:t>
            </a:fld>
            <a:endParaRPr lang="nb-NO"/>
          </a:p>
        </p:txBody>
      </p:sp>
    </p:spTree>
    <p:extLst>
      <p:ext uri="{BB962C8B-B14F-4D97-AF65-F5344CB8AC3E}">
        <p14:creationId xmlns:p14="http://schemas.microsoft.com/office/powerpoint/2010/main" val="17999034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963E2F4-65D4-1C40-B139-30AD8C1DF7D1}"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11319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963E2F4-65D4-1C40-B139-30AD8C1DF7D1}"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60109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Foreslå ny kartlegging etter halvt år?</a:t>
            </a:r>
            <a:br>
              <a:rPr lang="nb-NO" dirty="0"/>
            </a:br>
            <a:endParaRPr lang="nb-NO" dirty="0"/>
          </a:p>
        </p:txBody>
      </p:sp>
      <p:sp>
        <p:nvSpPr>
          <p:cNvPr id="4" name="Plassholder for lysbildenumm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B710575-FA5A-4EA7-8845-C9F6992DEF52}"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40</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70356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Foreslå ny kartlegging etter halvt år?</a:t>
            </a:r>
            <a:br>
              <a:rPr lang="nb-NO" dirty="0"/>
            </a:br>
            <a:endParaRPr lang="nb-NO" dirty="0"/>
          </a:p>
        </p:txBody>
      </p:sp>
      <p:sp>
        <p:nvSpPr>
          <p:cNvPr id="4" name="Plassholder for lysbildenumm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B710575-FA5A-4EA7-8845-C9F6992DEF52}"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41</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932215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Elin</a:t>
            </a:r>
          </a:p>
        </p:txBody>
      </p:sp>
      <p:sp>
        <p:nvSpPr>
          <p:cNvPr id="4" name="Plassholder for lysbildenummer 3"/>
          <p:cNvSpPr>
            <a:spLocks noGrp="1"/>
          </p:cNvSpPr>
          <p:nvPr>
            <p:ph type="sldNum" sz="quarter" idx="5"/>
          </p:nvPr>
        </p:nvSpPr>
        <p:spPr/>
        <p:txBody>
          <a:bodyPr/>
          <a:lstStyle/>
          <a:p>
            <a:fld id="{4B710575-FA5A-4EA7-8845-C9F6992DEF52}" type="slidenum">
              <a:rPr lang="nb-NO" smtClean="0"/>
              <a:pPr/>
              <a:t>42</a:t>
            </a:fld>
            <a:endParaRPr lang="nb-NO"/>
          </a:p>
        </p:txBody>
      </p:sp>
    </p:spTree>
    <p:extLst>
      <p:ext uri="{BB962C8B-B14F-4D97-AF65-F5344CB8AC3E}">
        <p14:creationId xmlns:p14="http://schemas.microsoft.com/office/powerpoint/2010/main" val="26068651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Den reelle og den opplevde </a:t>
            </a:r>
          </a:p>
        </p:txBody>
      </p:sp>
      <p:sp>
        <p:nvSpPr>
          <p:cNvPr id="4" name="Plassholder for lysbildenummer 3"/>
          <p:cNvSpPr>
            <a:spLocks noGrp="1"/>
          </p:cNvSpPr>
          <p:nvPr>
            <p:ph type="sldNum" sz="quarter" idx="10"/>
          </p:nvPr>
        </p:nvSpPr>
        <p:spPr/>
        <p:txBody>
          <a:bodyPr/>
          <a:lstStyle/>
          <a:p>
            <a:fld id="{4B710575-FA5A-4EA7-8845-C9F6992DEF52}" type="slidenum">
              <a:rPr lang="nb-NO" smtClean="0"/>
              <a:pPr/>
              <a:t>4</a:t>
            </a:fld>
            <a:endParaRPr lang="nb-NO"/>
          </a:p>
        </p:txBody>
      </p:sp>
    </p:spTree>
    <p:extLst>
      <p:ext uri="{BB962C8B-B14F-4D97-AF65-F5344CB8AC3E}">
        <p14:creationId xmlns:p14="http://schemas.microsoft.com/office/powerpoint/2010/main" val="34092903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4B710575-FA5A-4EA7-8845-C9F6992DEF52}" type="slidenum">
              <a:rPr lang="nb-NO" smtClean="0"/>
              <a:pPr/>
              <a:t>12</a:t>
            </a:fld>
            <a:endParaRPr lang="nb-NO"/>
          </a:p>
        </p:txBody>
      </p:sp>
    </p:spTree>
    <p:extLst>
      <p:ext uri="{BB962C8B-B14F-4D97-AF65-F5344CB8AC3E}">
        <p14:creationId xmlns:p14="http://schemas.microsoft.com/office/powerpoint/2010/main" val="14350936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Hvordan ser så mediene på sin egen rolle utfor dette?</a:t>
            </a:r>
            <a:r>
              <a:rPr lang="nb-NO" baseline="0" dirty="0"/>
              <a:t> Mediene skal bidra til å sortere hva som er viktig og mindre viktig informasjon. Så kan man spørre seg om det virkelig er slik lenger – behovet for klikk og inntekter har gjort at også andre kriterier får stor vekt. Mediene skal informere. Valgkampen, hva står de ulike partiene for – og følge hva som skjer i valgkampen. Mediene skal ikke ta side – Noe er kommentarer debatt</a:t>
            </a:r>
          </a:p>
          <a:p>
            <a:endParaRPr lang="nb-NO" baseline="0" dirty="0"/>
          </a:p>
          <a:p>
            <a:r>
              <a:rPr lang="nb-NO" dirty="0"/>
              <a:t>Stanghelle skrev at ”gode, men ubekreftede rykter” kunne fortelle at ”kinesiske interesser” hadde leid inn First House i en kampanje mot Thorbjørn Jagland og Nobel-komitéen etter Fredspristildelingen til opposisjonelle Liu </a:t>
            </a:r>
            <a:r>
              <a:rPr lang="nb-NO" dirty="0" err="1"/>
              <a:t>Xiaobo</a:t>
            </a:r>
            <a:r>
              <a:rPr lang="nb-NO" dirty="0"/>
              <a:t>.</a:t>
            </a:r>
          </a:p>
          <a:p>
            <a:r>
              <a:rPr lang="nb-NO" dirty="0"/>
              <a:t>Tidligere sjefredaktør i VG, Bernt Olufsen, skrev i VG 22. september ”At ryktene representerer en alvorlig og sterk beskyldning som i seg selv utløser rett til samtidig imøtegåelse, er etter min mening mer tvilsomt.” Olufsen overser her at om ryktet hadde vært sant, ville det medført eksklusjon av First House fra egen bransjeforening. Å opptre som aktør på oppdragsgivers vegne i offentligheten uten å fortelle hvem oppdragsgiver er, er et av de groveste yrkesetiske bruddene et PR-byrå kan begå. Et byrå er tidligere blitt ekskludert fra bransjeforeningen på grunn av nettopp dette.</a:t>
            </a:r>
          </a:p>
          <a:p>
            <a:endParaRPr lang="nb-NO" dirty="0"/>
          </a:p>
          <a:p>
            <a:endParaRPr lang="nb-NO" dirty="0"/>
          </a:p>
        </p:txBody>
      </p:sp>
      <p:sp>
        <p:nvSpPr>
          <p:cNvPr id="4" name="Plassholder for lysbildenummer 3"/>
          <p:cNvSpPr>
            <a:spLocks noGrp="1"/>
          </p:cNvSpPr>
          <p:nvPr>
            <p:ph type="sldNum" sz="quarter" idx="10"/>
          </p:nvPr>
        </p:nvSpPr>
        <p:spPr/>
        <p:txBody>
          <a:bodyPr/>
          <a:lstStyle/>
          <a:p>
            <a:fld id="{4B710575-FA5A-4EA7-8845-C9F6992DEF52}" type="slidenum">
              <a:rPr lang="nb-NO" smtClean="0"/>
              <a:pPr/>
              <a:t>13</a:t>
            </a:fld>
            <a:endParaRPr lang="nb-NO"/>
          </a:p>
        </p:txBody>
      </p:sp>
    </p:spTree>
    <p:extLst>
      <p:ext uri="{BB962C8B-B14F-4D97-AF65-F5344CB8AC3E}">
        <p14:creationId xmlns:p14="http://schemas.microsoft.com/office/powerpoint/2010/main" val="13871786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4B710575-FA5A-4EA7-8845-C9F6992DEF52}" type="slidenum">
              <a:rPr lang="nb-NO" smtClean="0"/>
              <a:pPr/>
              <a:t>19</a:t>
            </a:fld>
            <a:endParaRPr lang="nb-NO"/>
          </a:p>
        </p:txBody>
      </p:sp>
    </p:spTree>
    <p:extLst>
      <p:ext uri="{BB962C8B-B14F-4D97-AF65-F5344CB8AC3E}">
        <p14:creationId xmlns:p14="http://schemas.microsoft.com/office/powerpoint/2010/main" val="37583231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10"/>
          </p:nvPr>
        </p:nvSpPr>
        <p:spPr/>
        <p:txBody>
          <a:bodyPr/>
          <a:lstStyle/>
          <a:p>
            <a:fld id="{64935AF3-17E2-455B-8AC3-E2430ADB3C6A}" type="slidenum">
              <a:rPr lang="nb-NO" smtClean="0"/>
              <a:t>23</a:t>
            </a:fld>
            <a:endParaRPr lang="nb-NO"/>
          </a:p>
        </p:txBody>
      </p:sp>
    </p:spTree>
    <p:extLst>
      <p:ext uri="{BB962C8B-B14F-4D97-AF65-F5344CB8AC3E}">
        <p14:creationId xmlns:p14="http://schemas.microsoft.com/office/powerpoint/2010/main" val="37949456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endParaRPr lang="nb-NO" dirty="0"/>
          </a:p>
        </p:txBody>
      </p:sp>
      <p:sp>
        <p:nvSpPr>
          <p:cNvPr id="4" name="Plassholder for lysbildenummer 3"/>
          <p:cNvSpPr>
            <a:spLocks noGrp="1"/>
          </p:cNvSpPr>
          <p:nvPr>
            <p:ph type="sldNum" sz="quarter" idx="10"/>
          </p:nvPr>
        </p:nvSpPr>
        <p:spPr/>
        <p:txBody>
          <a:bodyPr/>
          <a:lstStyle/>
          <a:p>
            <a:fld id="{4B710575-FA5A-4EA7-8845-C9F6992DEF52}" type="slidenum">
              <a:rPr lang="nb-NO" smtClean="0"/>
              <a:pPr/>
              <a:t>27</a:t>
            </a:fld>
            <a:endParaRPr lang="nb-NO"/>
          </a:p>
        </p:txBody>
      </p:sp>
    </p:spTree>
    <p:extLst>
      <p:ext uri="{BB962C8B-B14F-4D97-AF65-F5344CB8AC3E}">
        <p14:creationId xmlns:p14="http://schemas.microsoft.com/office/powerpoint/2010/main" val="227263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t>Michelle Obama: «</a:t>
            </a:r>
            <a:r>
              <a:rPr lang="nb-NO" sz="1200" dirty="0" err="1"/>
              <a:t>Being</a:t>
            </a:r>
            <a:r>
              <a:rPr lang="nb-NO" sz="1200" dirty="0"/>
              <a:t> President </a:t>
            </a:r>
            <a:r>
              <a:rPr lang="nb-NO" sz="1200" dirty="0" err="1"/>
              <a:t>doesnt</a:t>
            </a:r>
            <a:r>
              <a:rPr lang="nb-NO" sz="1200" dirty="0"/>
              <a:t> </a:t>
            </a:r>
            <a:r>
              <a:rPr lang="nb-NO" sz="1200" dirty="0" err="1"/>
              <a:t>change</a:t>
            </a:r>
            <a:r>
              <a:rPr lang="nb-NO" sz="1200" dirty="0"/>
              <a:t> </a:t>
            </a:r>
            <a:r>
              <a:rPr lang="nb-NO" sz="1200" dirty="0" err="1"/>
              <a:t>who</a:t>
            </a:r>
            <a:r>
              <a:rPr lang="nb-NO" sz="1200" dirty="0"/>
              <a:t> </a:t>
            </a:r>
            <a:r>
              <a:rPr lang="nb-NO" sz="1200" dirty="0" err="1"/>
              <a:t>you</a:t>
            </a:r>
            <a:r>
              <a:rPr lang="nb-NO" sz="1200" dirty="0"/>
              <a:t> </a:t>
            </a:r>
            <a:r>
              <a:rPr lang="nb-NO" sz="1200" dirty="0" err="1"/>
              <a:t>are</a:t>
            </a:r>
            <a:r>
              <a:rPr lang="nb-NO" sz="1200" dirty="0"/>
              <a:t>, it reveals </a:t>
            </a:r>
            <a:r>
              <a:rPr lang="nb-NO" sz="1200" dirty="0" err="1"/>
              <a:t>who</a:t>
            </a:r>
            <a:r>
              <a:rPr lang="nb-NO" sz="1200" dirty="0"/>
              <a:t> </a:t>
            </a:r>
            <a:r>
              <a:rPr lang="nb-NO" sz="1200" dirty="0" err="1"/>
              <a:t>you</a:t>
            </a:r>
            <a:r>
              <a:rPr lang="nb-NO" sz="1200" dirty="0"/>
              <a:t> </a:t>
            </a:r>
            <a:r>
              <a:rPr lang="nb-NO" sz="1200" dirty="0" err="1"/>
              <a:t>are</a:t>
            </a:r>
            <a:r>
              <a:rPr lang="nb-NO" sz="1200" dirty="0"/>
              <a:t>. «</a:t>
            </a:r>
            <a:r>
              <a:rPr lang="nb-NO" sz="1200" dirty="0" err="1"/>
              <a:t>We</a:t>
            </a:r>
            <a:r>
              <a:rPr lang="nb-NO" sz="1200" dirty="0"/>
              <a:t> </a:t>
            </a:r>
            <a:r>
              <a:rPr lang="nb-NO" sz="1200" dirty="0" err="1"/>
              <a:t>were</a:t>
            </a:r>
            <a:r>
              <a:rPr lang="nb-NO" sz="1200" dirty="0"/>
              <a:t> so </a:t>
            </a:r>
            <a:r>
              <a:rPr lang="nb-NO" sz="1200" dirty="0" err="1"/>
              <a:t>young</a:t>
            </a:r>
            <a:r>
              <a:rPr lang="nb-NO" sz="1200" dirty="0"/>
              <a:t>, so in love, and so in </a:t>
            </a:r>
            <a:r>
              <a:rPr lang="nb-NO" sz="1200" dirty="0" err="1"/>
              <a:t>debt</a:t>
            </a:r>
            <a:r>
              <a:rPr lang="nb-NO" sz="1200" dirty="0"/>
              <a:t>». Dette er </a:t>
            </a:r>
            <a:r>
              <a:rPr lang="nb-NO" sz="1200" dirty="0" err="1"/>
              <a:t>ethos</a:t>
            </a:r>
            <a:r>
              <a:rPr lang="nb-NO" sz="1200" dirty="0"/>
              <a:t> i praksis. Hun forteller om folkelig, ekte og hun forteller med historier og bilder. </a:t>
            </a:r>
          </a:p>
          <a:p>
            <a:endParaRPr lang="nb-NO" dirty="0"/>
          </a:p>
        </p:txBody>
      </p:sp>
      <p:sp>
        <p:nvSpPr>
          <p:cNvPr id="4" name="Plassholder for lysbildenummer 3"/>
          <p:cNvSpPr>
            <a:spLocks noGrp="1"/>
          </p:cNvSpPr>
          <p:nvPr>
            <p:ph type="sldNum" sz="quarter" idx="10"/>
          </p:nvPr>
        </p:nvSpPr>
        <p:spPr/>
        <p:txBody>
          <a:bodyPr/>
          <a:lstStyle/>
          <a:p>
            <a:fld id="{4B710575-FA5A-4EA7-8845-C9F6992DEF52}" type="slidenum">
              <a:rPr lang="nb-NO" smtClean="0"/>
              <a:pPr/>
              <a:t>28</a:t>
            </a:fld>
            <a:endParaRPr lang="nb-NO"/>
          </a:p>
        </p:txBody>
      </p:sp>
    </p:spTree>
    <p:extLst>
      <p:ext uri="{BB962C8B-B14F-4D97-AF65-F5344CB8AC3E}">
        <p14:creationId xmlns:p14="http://schemas.microsoft.com/office/powerpoint/2010/main" val="32820484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br>
              <a:rPr lang="nb-NO" dirty="0"/>
            </a:br>
            <a:endParaRPr lang="nb-NO" dirty="0"/>
          </a:p>
        </p:txBody>
      </p:sp>
      <p:sp>
        <p:nvSpPr>
          <p:cNvPr id="4" name="Plassholder for lysbilde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963E2F4-65D4-1C40-B139-30AD8C1DF7D1}"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09592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tellysbilde">
    <p:spTree>
      <p:nvGrpSpPr>
        <p:cNvPr id="1" name=""/>
        <p:cNvGrpSpPr/>
        <p:nvPr/>
      </p:nvGrpSpPr>
      <p:grpSpPr>
        <a:xfrm>
          <a:off x="0" y="0"/>
          <a:ext cx="0" cy="0"/>
          <a:chOff x="0" y="0"/>
          <a:chExt cx="0" cy="0"/>
        </a:xfrm>
      </p:grpSpPr>
      <p:pic>
        <p:nvPicPr>
          <p:cNvPr id="7" name="Bilde 6" descr="Skjermbilde 2017-11-21 kl. 18.45.10.png">
            <a:extLst>
              <a:ext uri="{FF2B5EF4-FFF2-40B4-BE49-F238E27FC236}">
                <a16:creationId xmlns:a16="http://schemas.microsoft.com/office/drawing/2014/main" id="{A6C63478-2C1F-4487-B01D-D167447054D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430" r="2551"/>
          <a:stretch/>
        </p:blipFill>
        <p:spPr>
          <a:xfrm>
            <a:off x="0" y="0"/>
            <a:ext cx="9144001" cy="5183810"/>
          </a:xfrm>
          <a:prstGeom prst="rect">
            <a:avLst/>
          </a:prstGeom>
        </p:spPr>
      </p:pic>
      <p:pic>
        <p:nvPicPr>
          <p:cNvPr id="8" name="Bilde 7">
            <a:extLst>
              <a:ext uri="{FF2B5EF4-FFF2-40B4-BE49-F238E27FC236}">
                <a16:creationId xmlns:a16="http://schemas.microsoft.com/office/drawing/2014/main" id="{64E667E5-3814-4AF2-93D4-3F64CAEB9B32}"/>
              </a:ext>
            </a:extLst>
          </p:cNvPr>
          <p:cNvPicPr>
            <a:picLocks noChangeAspect="1"/>
          </p:cNvPicPr>
          <p:nvPr userDrawn="1"/>
        </p:nvPicPr>
        <p:blipFill>
          <a:blip r:embed="rId3"/>
          <a:stretch>
            <a:fillRect/>
          </a:stretch>
        </p:blipFill>
        <p:spPr>
          <a:xfrm>
            <a:off x="6687552" y="4550624"/>
            <a:ext cx="2022621" cy="333830"/>
          </a:xfrm>
          <a:prstGeom prst="rect">
            <a:avLst/>
          </a:prstGeom>
        </p:spPr>
      </p:pic>
      <p:sp>
        <p:nvSpPr>
          <p:cNvPr id="2" name="Tittel 1">
            <a:extLst>
              <a:ext uri="{FF2B5EF4-FFF2-40B4-BE49-F238E27FC236}">
                <a16:creationId xmlns:a16="http://schemas.microsoft.com/office/drawing/2014/main" id="{C51C3068-8555-4565-A653-EA3752D5D36F}"/>
              </a:ext>
            </a:extLst>
          </p:cNvPr>
          <p:cNvSpPr>
            <a:spLocks noGrp="1"/>
          </p:cNvSpPr>
          <p:nvPr>
            <p:ph type="ctrTitle"/>
          </p:nvPr>
        </p:nvSpPr>
        <p:spPr>
          <a:xfrm>
            <a:off x="1143000" y="2426459"/>
            <a:ext cx="6858000" cy="323165"/>
          </a:xfrm>
        </p:spPr>
        <p:txBody>
          <a:bodyPr anchor="b"/>
          <a:lstStyle>
            <a:lvl1pPr marL="216000" indent="-216000" algn="ctr">
              <a:buClr>
                <a:srgbClr val="00B0F0"/>
              </a:buClr>
              <a:buSzPct val="160000"/>
              <a:buFont typeface="Arial Black" panose="020B0A04020102020204" pitchFamily="34" charset="0"/>
              <a:buChar char="∕"/>
              <a:defRPr sz="2100">
                <a:solidFill>
                  <a:schemeClr val="bg1"/>
                </a:solidFill>
              </a:defRPr>
            </a:lvl1pPr>
          </a:lstStyle>
          <a:p>
            <a:r>
              <a:rPr lang="nb-NO"/>
              <a:t>Klikk for å redigere tittelstil</a:t>
            </a:r>
            <a:endParaRPr lang="nb-NO" dirty="0"/>
          </a:p>
        </p:txBody>
      </p:sp>
      <p:sp>
        <p:nvSpPr>
          <p:cNvPr id="11" name="Undertittel 2">
            <a:extLst>
              <a:ext uri="{FF2B5EF4-FFF2-40B4-BE49-F238E27FC236}">
                <a16:creationId xmlns:a16="http://schemas.microsoft.com/office/drawing/2014/main" id="{79155722-F7A2-4A5D-9996-A605D8835A66}"/>
              </a:ext>
            </a:extLst>
          </p:cNvPr>
          <p:cNvSpPr>
            <a:spLocks noGrp="1"/>
          </p:cNvSpPr>
          <p:nvPr>
            <p:ph type="subTitle" idx="1"/>
          </p:nvPr>
        </p:nvSpPr>
        <p:spPr>
          <a:xfrm>
            <a:off x="1143000" y="2848235"/>
            <a:ext cx="6858000" cy="1076065"/>
          </a:xfrm>
        </p:spPr>
        <p:txBody>
          <a:bodyPr>
            <a:normAutofit/>
          </a:bodyPr>
          <a:lstStyle>
            <a:lvl1pPr marL="0" indent="0" algn="ctr">
              <a:buNone/>
              <a:defRPr sz="1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Tree>
    <p:extLst>
      <p:ext uri="{BB962C8B-B14F-4D97-AF65-F5344CB8AC3E}">
        <p14:creationId xmlns:p14="http://schemas.microsoft.com/office/powerpoint/2010/main" val="24204714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emaside">
    <p:bg>
      <p:bgPr>
        <a:solidFill>
          <a:schemeClr val="lt1"/>
        </a:solidFill>
        <a:effectLst/>
      </p:bgPr>
    </p:bg>
    <p:spTree>
      <p:nvGrpSpPr>
        <p:cNvPr id="1" name=""/>
        <p:cNvGrpSpPr/>
        <p:nvPr/>
      </p:nvGrpSpPr>
      <p:grpSpPr>
        <a:xfrm>
          <a:off x="0" y="0"/>
          <a:ext cx="0" cy="0"/>
          <a:chOff x="0" y="0"/>
          <a:chExt cx="0" cy="0"/>
        </a:xfrm>
      </p:grpSpPr>
      <p:sp>
        <p:nvSpPr>
          <p:cNvPr id="38" name="Plassholder for bilde 37">
            <a:extLst>
              <a:ext uri="{FF2B5EF4-FFF2-40B4-BE49-F238E27FC236}">
                <a16:creationId xmlns:a16="http://schemas.microsoft.com/office/drawing/2014/main" id="{E3C92266-9123-4471-A110-8A2ED0964187}"/>
              </a:ext>
            </a:extLst>
          </p:cNvPr>
          <p:cNvSpPr>
            <a:spLocks noGrp="1"/>
          </p:cNvSpPr>
          <p:nvPr>
            <p:ph type="pic" sz="quarter" idx="11"/>
          </p:nvPr>
        </p:nvSpPr>
        <p:spPr>
          <a:xfrm>
            <a:off x="0" y="0"/>
            <a:ext cx="9144000" cy="5145088"/>
          </a:xfrm>
          <a:custGeom>
            <a:avLst/>
            <a:gdLst>
              <a:gd name="connsiteX0" fmla="*/ 8635215 w 9144000"/>
              <a:gd name="connsiteY0" fmla="*/ 260358 h 5145088"/>
              <a:gd name="connsiteX1" fmla="*/ 8512628 w 9144000"/>
              <a:gd name="connsiteY1" fmla="*/ 311321 h 5145088"/>
              <a:gd name="connsiteX2" fmla="*/ 8484341 w 9144000"/>
              <a:gd name="connsiteY2" fmla="*/ 353430 h 5145088"/>
              <a:gd name="connsiteX3" fmla="*/ 8456054 w 9144000"/>
              <a:gd name="connsiteY3" fmla="*/ 311321 h 5145088"/>
              <a:gd name="connsiteX4" fmla="*/ 8333467 w 9144000"/>
              <a:gd name="connsiteY4" fmla="*/ 260358 h 5145088"/>
              <a:gd name="connsiteX5" fmla="*/ 8160103 w 9144000"/>
              <a:gd name="connsiteY5" fmla="*/ 434357 h 5145088"/>
              <a:gd name="connsiteX6" fmla="*/ 8333467 w 9144000"/>
              <a:gd name="connsiteY6" fmla="*/ 608356 h 5145088"/>
              <a:gd name="connsiteX7" fmla="*/ 8456054 w 9144000"/>
              <a:gd name="connsiteY7" fmla="*/ 557393 h 5145088"/>
              <a:gd name="connsiteX8" fmla="*/ 8484341 w 9144000"/>
              <a:gd name="connsiteY8" fmla="*/ 515284 h 5145088"/>
              <a:gd name="connsiteX9" fmla="*/ 8512628 w 9144000"/>
              <a:gd name="connsiteY9" fmla="*/ 557393 h 5145088"/>
              <a:gd name="connsiteX10" fmla="*/ 8635215 w 9144000"/>
              <a:gd name="connsiteY10" fmla="*/ 608356 h 5145088"/>
              <a:gd name="connsiteX11" fmla="*/ 8808579 w 9144000"/>
              <a:gd name="connsiteY11" fmla="*/ 434357 h 5145088"/>
              <a:gd name="connsiteX12" fmla="*/ 8635215 w 9144000"/>
              <a:gd name="connsiteY12" fmla="*/ 260358 h 5145088"/>
              <a:gd name="connsiteX13" fmla="*/ 0 w 9144000"/>
              <a:gd name="connsiteY13" fmla="*/ 0 h 5145088"/>
              <a:gd name="connsiteX14" fmla="*/ 9144000 w 9144000"/>
              <a:gd name="connsiteY14" fmla="*/ 0 h 5145088"/>
              <a:gd name="connsiteX15" fmla="*/ 9144000 w 9144000"/>
              <a:gd name="connsiteY15" fmla="*/ 5145088 h 5145088"/>
              <a:gd name="connsiteX16" fmla="*/ 0 w 9144000"/>
              <a:gd name="connsiteY16" fmla="*/ 5145088 h 5145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144000" h="5145088">
                <a:moveTo>
                  <a:pt x="8635215" y="260358"/>
                </a:moveTo>
                <a:cubicBezTo>
                  <a:pt x="8587342" y="260358"/>
                  <a:pt x="8544001" y="279834"/>
                  <a:pt x="8512628" y="311321"/>
                </a:cubicBezTo>
                <a:lnTo>
                  <a:pt x="8484341" y="353430"/>
                </a:lnTo>
                <a:lnTo>
                  <a:pt x="8456054" y="311321"/>
                </a:lnTo>
                <a:cubicBezTo>
                  <a:pt x="8424681" y="279834"/>
                  <a:pt x="8381340" y="260358"/>
                  <a:pt x="8333467" y="260358"/>
                </a:cubicBezTo>
                <a:cubicBezTo>
                  <a:pt x="8237721" y="260358"/>
                  <a:pt x="8160103" y="338260"/>
                  <a:pt x="8160103" y="434357"/>
                </a:cubicBezTo>
                <a:cubicBezTo>
                  <a:pt x="8160103" y="530454"/>
                  <a:pt x="8237721" y="608356"/>
                  <a:pt x="8333467" y="608356"/>
                </a:cubicBezTo>
                <a:cubicBezTo>
                  <a:pt x="8381340" y="608356"/>
                  <a:pt x="8424681" y="588881"/>
                  <a:pt x="8456054" y="557393"/>
                </a:cubicBezTo>
                <a:lnTo>
                  <a:pt x="8484341" y="515284"/>
                </a:lnTo>
                <a:lnTo>
                  <a:pt x="8512628" y="557393"/>
                </a:lnTo>
                <a:cubicBezTo>
                  <a:pt x="8544001" y="588881"/>
                  <a:pt x="8587342" y="608356"/>
                  <a:pt x="8635215" y="608356"/>
                </a:cubicBezTo>
                <a:cubicBezTo>
                  <a:pt x="8730961" y="608356"/>
                  <a:pt x="8808579" y="530454"/>
                  <a:pt x="8808579" y="434357"/>
                </a:cubicBezTo>
                <a:cubicBezTo>
                  <a:pt x="8808579" y="338260"/>
                  <a:pt x="8730961" y="260358"/>
                  <a:pt x="8635215" y="260358"/>
                </a:cubicBezTo>
                <a:close/>
                <a:moveTo>
                  <a:pt x="0" y="0"/>
                </a:moveTo>
                <a:lnTo>
                  <a:pt x="9144000" y="0"/>
                </a:lnTo>
                <a:lnTo>
                  <a:pt x="9144000" y="5145088"/>
                </a:lnTo>
                <a:lnTo>
                  <a:pt x="0" y="5145088"/>
                </a:lnTo>
                <a:close/>
              </a:path>
            </a:pathLst>
          </a:custGeom>
          <a:solidFill>
            <a:schemeClr val="bg1">
              <a:lumMod val="95000"/>
            </a:schemeClr>
          </a:solidFill>
        </p:spPr>
        <p:txBody>
          <a:bodyPr wrap="square">
            <a:noAutofit/>
          </a:bodyPr>
          <a:lstStyle/>
          <a:p>
            <a:r>
              <a:rPr lang="nb-NO"/>
              <a:t>Klikk på ikonet for å legge til et bilde</a:t>
            </a:r>
            <a:endParaRPr lang="nb-NO" dirty="0"/>
          </a:p>
        </p:txBody>
      </p:sp>
      <p:sp>
        <p:nvSpPr>
          <p:cNvPr id="24" name="Plassholder for tekst 23">
            <a:extLst>
              <a:ext uri="{FF2B5EF4-FFF2-40B4-BE49-F238E27FC236}">
                <a16:creationId xmlns:a16="http://schemas.microsoft.com/office/drawing/2014/main" id="{D2C2B8B3-2205-47EB-96CE-50E9C44F4A45}"/>
              </a:ext>
            </a:extLst>
          </p:cNvPr>
          <p:cNvSpPr>
            <a:spLocks noGrp="1"/>
          </p:cNvSpPr>
          <p:nvPr>
            <p:ph type="body" sz="quarter" idx="13" hasCustomPrompt="1"/>
          </p:nvPr>
        </p:nvSpPr>
        <p:spPr>
          <a:xfrm>
            <a:off x="-3810" y="-11640"/>
            <a:ext cx="5346167" cy="5156728"/>
          </a:xfrm>
          <a:custGeom>
            <a:avLst/>
            <a:gdLst>
              <a:gd name="connsiteX0" fmla="*/ 0 w 5346167"/>
              <a:gd name="connsiteY0" fmla="*/ 0 h 5156728"/>
              <a:gd name="connsiteX1" fmla="*/ 5346167 w 5346167"/>
              <a:gd name="connsiteY1" fmla="*/ 0 h 5156728"/>
              <a:gd name="connsiteX2" fmla="*/ 3340715 w 5346167"/>
              <a:gd name="connsiteY2" fmla="*/ 5156728 h 5156728"/>
              <a:gd name="connsiteX3" fmla="*/ 0 w 5346167"/>
              <a:gd name="connsiteY3" fmla="*/ 5156728 h 5156728"/>
            </a:gdLst>
            <a:ahLst/>
            <a:cxnLst>
              <a:cxn ang="0">
                <a:pos x="connsiteX0" y="connsiteY0"/>
              </a:cxn>
              <a:cxn ang="0">
                <a:pos x="connsiteX1" y="connsiteY1"/>
              </a:cxn>
              <a:cxn ang="0">
                <a:pos x="connsiteX2" y="connsiteY2"/>
              </a:cxn>
              <a:cxn ang="0">
                <a:pos x="connsiteX3" y="connsiteY3"/>
              </a:cxn>
            </a:cxnLst>
            <a:rect l="l" t="t" r="r" b="b"/>
            <a:pathLst>
              <a:path w="5346167" h="5156728">
                <a:moveTo>
                  <a:pt x="0" y="0"/>
                </a:moveTo>
                <a:lnTo>
                  <a:pt x="5346167" y="0"/>
                </a:lnTo>
                <a:lnTo>
                  <a:pt x="3340715" y="5156728"/>
                </a:lnTo>
                <a:lnTo>
                  <a:pt x="0" y="5156728"/>
                </a:lnTo>
                <a:close/>
              </a:path>
            </a:pathLst>
          </a:custGeom>
          <a:solidFill>
            <a:srgbClr val="0F2C3F">
              <a:alpha val="89804"/>
            </a:srgbClr>
          </a:solidFill>
        </p:spPr>
        <p:txBody>
          <a:bodyPr wrap="square">
            <a:noAutofit/>
          </a:bodyPr>
          <a:lstStyle>
            <a:lvl1pPr marL="0" indent="0">
              <a:buNone/>
              <a:defRPr sz="100" baseline="0"/>
            </a:lvl1pPr>
          </a:lstStyle>
          <a:p>
            <a:pPr lvl="0"/>
            <a:r>
              <a:rPr lang="nb-NO" dirty="0"/>
              <a:t>.</a:t>
            </a:r>
          </a:p>
        </p:txBody>
      </p:sp>
      <p:sp>
        <p:nvSpPr>
          <p:cNvPr id="6" name="Plassholder for tekst 5">
            <a:extLst>
              <a:ext uri="{FF2B5EF4-FFF2-40B4-BE49-F238E27FC236}">
                <a16:creationId xmlns:a16="http://schemas.microsoft.com/office/drawing/2014/main" id="{197E3D2C-E3B5-427E-A83F-5C21302D2B7F}"/>
              </a:ext>
            </a:extLst>
          </p:cNvPr>
          <p:cNvSpPr>
            <a:spLocks noGrp="1"/>
          </p:cNvSpPr>
          <p:nvPr userDrawn="1">
            <p:ph type="body" sz="quarter" idx="12"/>
          </p:nvPr>
        </p:nvSpPr>
        <p:spPr>
          <a:xfrm>
            <a:off x="773157" y="1878612"/>
            <a:ext cx="3112084" cy="2805148"/>
          </a:xfrm>
        </p:spPr>
        <p:txBody>
          <a:bodyPr/>
          <a:lstStyle>
            <a:lvl1pPr marL="0" indent="0">
              <a:buNone/>
              <a:defRPr>
                <a:solidFill>
                  <a:schemeClr val="bg1"/>
                </a:solidFill>
              </a:defRPr>
            </a:lvl1pPr>
          </a:lstStyle>
          <a:p>
            <a:pPr lvl="0"/>
            <a:r>
              <a:rPr lang="nb-NO"/>
              <a:t>Rediger tekststiler i malen</a:t>
            </a:r>
          </a:p>
        </p:txBody>
      </p:sp>
      <p:grpSp>
        <p:nvGrpSpPr>
          <p:cNvPr id="39" name="Gruppe 38">
            <a:extLst>
              <a:ext uri="{FF2B5EF4-FFF2-40B4-BE49-F238E27FC236}">
                <a16:creationId xmlns:a16="http://schemas.microsoft.com/office/drawing/2014/main" id="{163928FD-F441-4140-9B4F-9BD6A31396F0}"/>
              </a:ext>
            </a:extLst>
          </p:cNvPr>
          <p:cNvGrpSpPr/>
          <p:nvPr userDrawn="1"/>
        </p:nvGrpSpPr>
        <p:grpSpPr>
          <a:xfrm>
            <a:off x="8160103" y="260358"/>
            <a:ext cx="648475" cy="347998"/>
            <a:chOff x="7067017" y="3994410"/>
            <a:chExt cx="1573492" cy="844400"/>
          </a:xfrm>
        </p:grpSpPr>
        <p:sp>
          <p:nvSpPr>
            <p:cNvPr id="40" name="Ellipse 39">
              <a:extLst>
                <a:ext uri="{FF2B5EF4-FFF2-40B4-BE49-F238E27FC236}">
                  <a16:creationId xmlns:a16="http://schemas.microsoft.com/office/drawing/2014/main" id="{CBFB5DC5-658D-46EF-9412-88E5EC29E002}"/>
                </a:ext>
              </a:extLst>
            </p:cNvPr>
            <p:cNvSpPr/>
            <p:nvPr/>
          </p:nvSpPr>
          <p:spPr>
            <a:xfrm>
              <a:off x="7067017" y="3994410"/>
              <a:ext cx="841315" cy="844400"/>
            </a:xfrm>
            <a:prstGeom prst="ellipse">
              <a:avLst/>
            </a:prstGeom>
            <a:solidFill>
              <a:srgbClr val="2B91D3">
                <a:alpha val="6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dirty="0"/>
            </a:p>
          </p:txBody>
        </p:sp>
        <p:sp>
          <p:nvSpPr>
            <p:cNvPr id="41" name="Ellipse 40">
              <a:extLst>
                <a:ext uri="{FF2B5EF4-FFF2-40B4-BE49-F238E27FC236}">
                  <a16:creationId xmlns:a16="http://schemas.microsoft.com/office/drawing/2014/main" id="{D96B7D8B-CA82-4701-8538-616627AF50C9}"/>
                </a:ext>
              </a:extLst>
            </p:cNvPr>
            <p:cNvSpPr/>
            <p:nvPr/>
          </p:nvSpPr>
          <p:spPr>
            <a:xfrm>
              <a:off x="7799193" y="3994410"/>
              <a:ext cx="841316" cy="844400"/>
            </a:xfrm>
            <a:prstGeom prst="ellipse">
              <a:avLst/>
            </a:prstGeom>
            <a:solidFill>
              <a:srgbClr val="2B91D3">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dirty="0"/>
            </a:p>
          </p:txBody>
        </p:sp>
        <p:pic>
          <p:nvPicPr>
            <p:cNvPr id="42" name="Bilde 41" descr="WA_logo_01_neg_CMYK.eps">
              <a:extLst>
                <a:ext uri="{FF2B5EF4-FFF2-40B4-BE49-F238E27FC236}">
                  <a16:creationId xmlns:a16="http://schemas.microsoft.com/office/drawing/2014/main" id="{28F2A562-D794-40EC-8FBF-D5FE1CFC04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76853" y="4250802"/>
              <a:ext cx="630899" cy="339348"/>
            </a:xfrm>
            <a:prstGeom prst="rect">
              <a:avLst/>
            </a:prstGeom>
          </p:spPr>
        </p:pic>
        <p:pic>
          <p:nvPicPr>
            <p:cNvPr id="43" name="Bilde 42" descr="FleishmanHillard_symbol_hvit.eps">
              <a:extLst>
                <a:ext uri="{FF2B5EF4-FFF2-40B4-BE49-F238E27FC236}">
                  <a16:creationId xmlns:a16="http://schemas.microsoft.com/office/drawing/2014/main" id="{41138C42-BD8A-48A7-9E62-1717C6FE6B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44808" y="4244216"/>
              <a:ext cx="370422" cy="370422"/>
            </a:xfrm>
            <a:prstGeom prst="rect">
              <a:avLst/>
            </a:prstGeom>
          </p:spPr>
        </p:pic>
      </p:grpSp>
      <p:sp>
        <p:nvSpPr>
          <p:cNvPr id="44" name="Tittel 1">
            <a:extLst>
              <a:ext uri="{FF2B5EF4-FFF2-40B4-BE49-F238E27FC236}">
                <a16:creationId xmlns:a16="http://schemas.microsoft.com/office/drawing/2014/main" id="{9D54EBE2-AA71-4707-B50A-FF03662528EA}"/>
              </a:ext>
            </a:extLst>
          </p:cNvPr>
          <p:cNvSpPr>
            <a:spLocks noGrp="1"/>
          </p:cNvSpPr>
          <p:nvPr>
            <p:ph type="ctrTitle"/>
          </p:nvPr>
        </p:nvSpPr>
        <p:spPr>
          <a:xfrm>
            <a:off x="561600" y="1066952"/>
            <a:ext cx="3304597" cy="553998"/>
          </a:xfrm>
        </p:spPr>
        <p:txBody>
          <a:bodyPr anchor="t"/>
          <a:lstStyle>
            <a:lvl1pPr marL="216000" indent="-216000" algn="l">
              <a:buClr>
                <a:srgbClr val="00B0F0"/>
              </a:buClr>
              <a:buSzPct val="160000"/>
              <a:buFont typeface="Arial Black" panose="020B0A04020102020204" pitchFamily="34" charset="0"/>
              <a:buChar char="∕"/>
              <a:defRPr sz="1800">
                <a:solidFill>
                  <a:schemeClr val="bg1"/>
                </a:solidFill>
              </a:defRPr>
            </a:lvl1pPr>
          </a:lstStyle>
          <a:p>
            <a:r>
              <a:rPr lang="nb-NO"/>
              <a:t>Klikk for å redigere tittelstil</a:t>
            </a:r>
            <a:endParaRPr lang="nb-NO" dirty="0"/>
          </a:p>
        </p:txBody>
      </p:sp>
    </p:spTree>
    <p:extLst>
      <p:ext uri="{BB962C8B-B14F-4D97-AF65-F5344CB8AC3E}">
        <p14:creationId xmlns:p14="http://schemas.microsoft.com/office/powerpoint/2010/main" val="13152135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itat #2">
    <p:bg>
      <p:bgPr>
        <a:solidFill>
          <a:schemeClr val="lt1"/>
        </a:solidFill>
        <a:effectLst/>
      </p:bgPr>
    </p:bg>
    <p:spTree>
      <p:nvGrpSpPr>
        <p:cNvPr id="1" name=""/>
        <p:cNvGrpSpPr/>
        <p:nvPr/>
      </p:nvGrpSpPr>
      <p:grpSpPr>
        <a:xfrm>
          <a:off x="0" y="0"/>
          <a:ext cx="0" cy="0"/>
          <a:chOff x="0" y="0"/>
          <a:chExt cx="0" cy="0"/>
        </a:xfrm>
      </p:grpSpPr>
      <p:sp>
        <p:nvSpPr>
          <p:cNvPr id="21" name="Plassholder for bilde 20">
            <a:extLst>
              <a:ext uri="{FF2B5EF4-FFF2-40B4-BE49-F238E27FC236}">
                <a16:creationId xmlns:a16="http://schemas.microsoft.com/office/drawing/2014/main" id="{E21164E7-EDD5-4926-A1BA-9653003A1F13}"/>
              </a:ext>
            </a:extLst>
          </p:cNvPr>
          <p:cNvSpPr>
            <a:spLocks noGrp="1"/>
          </p:cNvSpPr>
          <p:nvPr>
            <p:ph type="pic" sz="quarter" idx="11"/>
          </p:nvPr>
        </p:nvSpPr>
        <p:spPr>
          <a:xfrm>
            <a:off x="0" y="0"/>
            <a:ext cx="9144000" cy="5145088"/>
          </a:xfrm>
          <a:custGeom>
            <a:avLst/>
            <a:gdLst>
              <a:gd name="connsiteX0" fmla="*/ 8635215 w 9144000"/>
              <a:gd name="connsiteY0" fmla="*/ 260358 h 5145088"/>
              <a:gd name="connsiteX1" fmla="*/ 8512628 w 9144000"/>
              <a:gd name="connsiteY1" fmla="*/ 311321 h 5145088"/>
              <a:gd name="connsiteX2" fmla="*/ 8484341 w 9144000"/>
              <a:gd name="connsiteY2" fmla="*/ 353430 h 5145088"/>
              <a:gd name="connsiteX3" fmla="*/ 8456054 w 9144000"/>
              <a:gd name="connsiteY3" fmla="*/ 311321 h 5145088"/>
              <a:gd name="connsiteX4" fmla="*/ 8333467 w 9144000"/>
              <a:gd name="connsiteY4" fmla="*/ 260358 h 5145088"/>
              <a:gd name="connsiteX5" fmla="*/ 8160103 w 9144000"/>
              <a:gd name="connsiteY5" fmla="*/ 434357 h 5145088"/>
              <a:gd name="connsiteX6" fmla="*/ 8333467 w 9144000"/>
              <a:gd name="connsiteY6" fmla="*/ 608356 h 5145088"/>
              <a:gd name="connsiteX7" fmla="*/ 8456054 w 9144000"/>
              <a:gd name="connsiteY7" fmla="*/ 557393 h 5145088"/>
              <a:gd name="connsiteX8" fmla="*/ 8484341 w 9144000"/>
              <a:gd name="connsiteY8" fmla="*/ 515284 h 5145088"/>
              <a:gd name="connsiteX9" fmla="*/ 8512628 w 9144000"/>
              <a:gd name="connsiteY9" fmla="*/ 557393 h 5145088"/>
              <a:gd name="connsiteX10" fmla="*/ 8635215 w 9144000"/>
              <a:gd name="connsiteY10" fmla="*/ 608356 h 5145088"/>
              <a:gd name="connsiteX11" fmla="*/ 8808579 w 9144000"/>
              <a:gd name="connsiteY11" fmla="*/ 434357 h 5145088"/>
              <a:gd name="connsiteX12" fmla="*/ 8635215 w 9144000"/>
              <a:gd name="connsiteY12" fmla="*/ 260358 h 5145088"/>
              <a:gd name="connsiteX13" fmla="*/ 0 w 9144000"/>
              <a:gd name="connsiteY13" fmla="*/ 0 h 5145088"/>
              <a:gd name="connsiteX14" fmla="*/ 9144000 w 9144000"/>
              <a:gd name="connsiteY14" fmla="*/ 0 h 5145088"/>
              <a:gd name="connsiteX15" fmla="*/ 9144000 w 9144000"/>
              <a:gd name="connsiteY15" fmla="*/ 5145088 h 5145088"/>
              <a:gd name="connsiteX16" fmla="*/ 0 w 9144000"/>
              <a:gd name="connsiteY16" fmla="*/ 5145088 h 5145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144000" h="5145088">
                <a:moveTo>
                  <a:pt x="8635215" y="260358"/>
                </a:moveTo>
                <a:cubicBezTo>
                  <a:pt x="8587342" y="260358"/>
                  <a:pt x="8544001" y="279834"/>
                  <a:pt x="8512628" y="311321"/>
                </a:cubicBezTo>
                <a:lnTo>
                  <a:pt x="8484341" y="353430"/>
                </a:lnTo>
                <a:lnTo>
                  <a:pt x="8456054" y="311321"/>
                </a:lnTo>
                <a:cubicBezTo>
                  <a:pt x="8424681" y="279834"/>
                  <a:pt x="8381340" y="260358"/>
                  <a:pt x="8333467" y="260358"/>
                </a:cubicBezTo>
                <a:cubicBezTo>
                  <a:pt x="8237721" y="260358"/>
                  <a:pt x="8160103" y="338260"/>
                  <a:pt x="8160103" y="434357"/>
                </a:cubicBezTo>
                <a:cubicBezTo>
                  <a:pt x="8160103" y="530454"/>
                  <a:pt x="8237721" y="608356"/>
                  <a:pt x="8333467" y="608356"/>
                </a:cubicBezTo>
                <a:cubicBezTo>
                  <a:pt x="8381340" y="608356"/>
                  <a:pt x="8424681" y="588881"/>
                  <a:pt x="8456054" y="557393"/>
                </a:cubicBezTo>
                <a:lnTo>
                  <a:pt x="8484341" y="515284"/>
                </a:lnTo>
                <a:lnTo>
                  <a:pt x="8512628" y="557393"/>
                </a:lnTo>
                <a:cubicBezTo>
                  <a:pt x="8544001" y="588881"/>
                  <a:pt x="8587342" y="608356"/>
                  <a:pt x="8635215" y="608356"/>
                </a:cubicBezTo>
                <a:cubicBezTo>
                  <a:pt x="8730961" y="608356"/>
                  <a:pt x="8808579" y="530454"/>
                  <a:pt x="8808579" y="434357"/>
                </a:cubicBezTo>
                <a:cubicBezTo>
                  <a:pt x="8808579" y="338260"/>
                  <a:pt x="8730961" y="260358"/>
                  <a:pt x="8635215" y="260358"/>
                </a:cubicBezTo>
                <a:close/>
                <a:moveTo>
                  <a:pt x="0" y="0"/>
                </a:moveTo>
                <a:lnTo>
                  <a:pt x="9144000" y="0"/>
                </a:lnTo>
                <a:lnTo>
                  <a:pt x="9144000" y="5145088"/>
                </a:lnTo>
                <a:lnTo>
                  <a:pt x="0" y="5145088"/>
                </a:lnTo>
                <a:close/>
              </a:path>
            </a:pathLst>
          </a:custGeom>
          <a:solidFill>
            <a:schemeClr val="bg1">
              <a:lumMod val="95000"/>
            </a:schemeClr>
          </a:solidFill>
        </p:spPr>
        <p:txBody>
          <a:bodyPr wrap="square">
            <a:noAutofit/>
          </a:bodyPr>
          <a:lstStyle/>
          <a:p>
            <a:r>
              <a:rPr lang="nb-NO"/>
              <a:t>Klikk på ikonet for å legge til et bilde</a:t>
            </a:r>
            <a:endParaRPr lang="nb-NO" dirty="0"/>
          </a:p>
        </p:txBody>
      </p:sp>
      <p:sp>
        <p:nvSpPr>
          <p:cNvPr id="24" name="Plassholder for tekst 23">
            <a:extLst>
              <a:ext uri="{FF2B5EF4-FFF2-40B4-BE49-F238E27FC236}">
                <a16:creationId xmlns:a16="http://schemas.microsoft.com/office/drawing/2014/main" id="{D2C2B8B3-2205-47EB-96CE-50E9C44F4A45}"/>
              </a:ext>
            </a:extLst>
          </p:cNvPr>
          <p:cNvSpPr>
            <a:spLocks noGrp="1"/>
          </p:cNvSpPr>
          <p:nvPr>
            <p:ph type="body" sz="quarter" idx="13" hasCustomPrompt="1"/>
          </p:nvPr>
        </p:nvSpPr>
        <p:spPr>
          <a:xfrm>
            <a:off x="-3810" y="-11640"/>
            <a:ext cx="5346167" cy="5156728"/>
          </a:xfrm>
          <a:custGeom>
            <a:avLst/>
            <a:gdLst>
              <a:gd name="connsiteX0" fmla="*/ 0 w 5346167"/>
              <a:gd name="connsiteY0" fmla="*/ 0 h 5156728"/>
              <a:gd name="connsiteX1" fmla="*/ 5346167 w 5346167"/>
              <a:gd name="connsiteY1" fmla="*/ 0 h 5156728"/>
              <a:gd name="connsiteX2" fmla="*/ 3340715 w 5346167"/>
              <a:gd name="connsiteY2" fmla="*/ 5156728 h 5156728"/>
              <a:gd name="connsiteX3" fmla="*/ 0 w 5346167"/>
              <a:gd name="connsiteY3" fmla="*/ 5156728 h 5156728"/>
            </a:gdLst>
            <a:ahLst/>
            <a:cxnLst>
              <a:cxn ang="0">
                <a:pos x="connsiteX0" y="connsiteY0"/>
              </a:cxn>
              <a:cxn ang="0">
                <a:pos x="connsiteX1" y="connsiteY1"/>
              </a:cxn>
              <a:cxn ang="0">
                <a:pos x="connsiteX2" y="connsiteY2"/>
              </a:cxn>
              <a:cxn ang="0">
                <a:pos x="connsiteX3" y="connsiteY3"/>
              </a:cxn>
            </a:cxnLst>
            <a:rect l="l" t="t" r="r" b="b"/>
            <a:pathLst>
              <a:path w="5346167" h="5156728">
                <a:moveTo>
                  <a:pt x="0" y="0"/>
                </a:moveTo>
                <a:lnTo>
                  <a:pt x="5346167" y="0"/>
                </a:lnTo>
                <a:lnTo>
                  <a:pt x="3340715" y="5156728"/>
                </a:lnTo>
                <a:lnTo>
                  <a:pt x="0" y="5156728"/>
                </a:lnTo>
                <a:close/>
              </a:path>
            </a:pathLst>
          </a:custGeom>
          <a:solidFill>
            <a:srgbClr val="0F2C3F">
              <a:alpha val="89804"/>
            </a:srgbClr>
          </a:solidFill>
        </p:spPr>
        <p:txBody>
          <a:bodyPr wrap="square">
            <a:noAutofit/>
          </a:bodyPr>
          <a:lstStyle>
            <a:lvl1pPr marL="0" indent="0">
              <a:buNone/>
              <a:defRPr sz="100" baseline="0"/>
            </a:lvl1pPr>
          </a:lstStyle>
          <a:p>
            <a:pPr lvl="0"/>
            <a:r>
              <a:rPr lang="nb-NO" dirty="0"/>
              <a:t>.</a:t>
            </a:r>
          </a:p>
        </p:txBody>
      </p:sp>
      <p:sp>
        <p:nvSpPr>
          <p:cNvPr id="6" name="Plassholder for tekst 5">
            <a:extLst>
              <a:ext uri="{FF2B5EF4-FFF2-40B4-BE49-F238E27FC236}">
                <a16:creationId xmlns:a16="http://schemas.microsoft.com/office/drawing/2014/main" id="{197E3D2C-E3B5-427E-A83F-5C21302D2B7F}"/>
              </a:ext>
            </a:extLst>
          </p:cNvPr>
          <p:cNvSpPr>
            <a:spLocks noGrp="1"/>
          </p:cNvSpPr>
          <p:nvPr userDrawn="1">
            <p:ph type="body" sz="quarter" idx="12" hasCustomPrompt="1"/>
          </p:nvPr>
        </p:nvSpPr>
        <p:spPr>
          <a:xfrm>
            <a:off x="773157" y="1619532"/>
            <a:ext cx="3112084" cy="2805148"/>
          </a:xfrm>
        </p:spPr>
        <p:txBody>
          <a:bodyPr/>
          <a:lstStyle>
            <a:lvl1pPr marL="0" indent="0">
              <a:buNone/>
              <a:defRPr i="1">
                <a:solidFill>
                  <a:schemeClr val="bg1"/>
                </a:solidFill>
                <a:latin typeface="+mn-lt"/>
              </a:defRPr>
            </a:lvl1pPr>
          </a:lstStyle>
          <a:p>
            <a:pPr lvl="0"/>
            <a:r>
              <a:rPr lang="nb-NO" dirty="0"/>
              <a:t>Sitat</a:t>
            </a:r>
          </a:p>
        </p:txBody>
      </p:sp>
      <p:grpSp>
        <p:nvGrpSpPr>
          <p:cNvPr id="14" name="Gruppe 13">
            <a:extLst>
              <a:ext uri="{FF2B5EF4-FFF2-40B4-BE49-F238E27FC236}">
                <a16:creationId xmlns:a16="http://schemas.microsoft.com/office/drawing/2014/main" id="{645FFB56-6D30-4ADA-9910-25A612EF2C5F}"/>
              </a:ext>
            </a:extLst>
          </p:cNvPr>
          <p:cNvGrpSpPr/>
          <p:nvPr userDrawn="1"/>
        </p:nvGrpSpPr>
        <p:grpSpPr>
          <a:xfrm>
            <a:off x="8160103" y="260358"/>
            <a:ext cx="648475" cy="347998"/>
            <a:chOff x="7067017" y="3994410"/>
            <a:chExt cx="1573492" cy="844400"/>
          </a:xfrm>
        </p:grpSpPr>
        <p:sp>
          <p:nvSpPr>
            <p:cNvPr id="15" name="Ellipse 14">
              <a:extLst>
                <a:ext uri="{FF2B5EF4-FFF2-40B4-BE49-F238E27FC236}">
                  <a16:creationId xmlns:a16="http://schemas.microsoft.com/office/drawing/2014/main" id="{AFCE5461-963D-4A70-AC48-6FE1B7869E37}"/>
                </a:ext>
              </a:extLst>
            </p:cNvPr>
            <p:cNvSpPr/>
            <p:nvPr/>
          </p:nvSpPr>
          <p:spPr>
            <a:xfrm>
              <a:off x="7067017" y="3994410"/>
              <a:ext cx="841315" cy="844400"/>
            </a:xfrm>
            <a:prstGeom prst="ellipse">
              <a:avLst/>
            </a:prstGeom>
            <a:solidFill>
              <a:srgbClr val="2B91D3">
                <a:alpha val="6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dirty="0"/>
            </a:p>
          </p:txBody>
        </p:sp>
        <p:sp>
          <p:nvSpPr>
            <p:cNvPr id="16" name="Ellipse 15">
              <a:extLst>
                <a:ext uri="{FF2B5EF4-FFF2-40B4-BE49-F238E27FC236}">
                  <a16:creationId xmlns:a16="http://schemas.microsoft.com/office/drawing/2014/main" id="{039C2865-FEBB-44CD-A363-FF726F81BF5A}"/>
                </a:ext>
              </a:extLst>
            </p:cNvPr>
            <p:cNvSpPr/>
            <p:nvPr/>
          </p:nvSpPr>
          <p:spPr>
            <a:xfrm>
              <a:off x="7799193" y="3994410"/>
              <a:ext cx="841316" cy="844400"/>
            </a:xfrm>
            <a:prstGeom prst="ellipse">
              <a:avLst/>
            </a:prstGeom>
            <a:solidFill>
              <a:srgbClr val="2B91D3">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dirty="0"/>
            </a:p>
          </p:txBody>
        </p:sp>
        <p:pic>
          <p:nvPicPr>
            <p:cNvPr id="19" name="Bilde 18" descr="WA_logo_01_neg_CMYK.eps">
              <a:extLst>
                <a:ext uri="{FF2B5EF4-FFF2-40B4-BE49-F238E27FC236}">
                  <a16:creationId xmlns:a16="http://schemas.microsoft.com/office/drawing/2014/main" id="{F477ADD3-B92D-464B-8BCE-1D894F4C0B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76853" y="4250802"/>
              <a:ext cx="630899" cy="339348"/>
            </a:xfrm>
            <a:prstGeom prst="rect">
              <a:avLst/>
            </a:prstGeom>
          </p:spPr>
        </p:pic>
        <p:pic>
          <p:nvPicPr>
            <p:cNvPr id="20" name="Bilde 19" descr="FleishmanHillard_symbol_hvit.eps">
              <a:extLst>
                <a:ext uri="{FF2B5EF4-FFF2-40B4-BE49-F238E27FC236}">
                  <a16:creationId xmlns:a16="http://schemas.microsoft.com/office/drawing/2014/main" id="{D5787F62-8225-47C6-9A4D-879BA21636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44808" y="4244216"/>
              <a:ext cx="370422" cy="370422"/>
            </a:xfrm>
            <a:prstGeom prst="rect">
              <a:avLst/>
            </a:prstGeom>
          </p:spPr>
        </p:pic>
      </p:grpSp>
      <p:sp>
        <p:nvSpPr>
          <p:cNvPr id="17" name="Plassholder for tekst 3">
            <a:extLst>
              <a:ext uri="{FF2B5EF4-FFF2-40B4-BE49-F238E27FC236}">
                <a16:creationId xmlns:a16="http://schemas.microsoft.com/office/drawing/2014/main" id="{6E6A25A4-707F-4077-8392-9A4D14F0737C}"/>
              </a:ext>
            </a:extLst>
          </p:cNvPr>
          <p:cNvSpPr>
            <a:spLocks noGrp="1"/>
          </p:cNvSpPr>
          <p:nvPr>
            <p:ph type="body" sz="quarter" idx="14" hasCustomPrompt="1"/>
          </p:nvPr>
        </p:nvSpPr>
        <p:spPr>
          <a:xfrm>
            <a:off x="447040" y="1341120"/>
            <a:ext cx="326117" cy="497840"/>
          </a:xfrm>
          <a:prstGeom prst="rect">
            <a:avLst/>
          </a:prstGeom>
          <a:blipFill>
            <a:blip r:embed="rId4"/>
            <a:stretch>
              <a:fillRect l="-76912" t="-41738" r="-62377" b="-62770"/>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p>
        </p:txBody>
      </p:sp>
    </p:spTree>
    <p:extLst>
      <p:ext uri="{BB962C8B-B14F-4D97-AF65-F5344CB8AC3E}">
        <p14:creationId xmlns:p14="http://schemas.microsoft.com/office/powerpoint/2010/main" val="24060461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emaside med stort bilde">
    <p:bg>
      <p:bgPr>
        <a:solidFill>
          <a:schemeClr val="lt1"/>
        </a:solidFill>
        <a:effectLst/>
      </p:bgPr>
    </p:bg>
    <p:spTree>
      <p:nvGrpSpPr>
        <p:cNvPr id="1" name=""/>
        <p:cNvGrpSpPr/>
        <p:nvPr/>
      </p:nvGrpSpPr>
      <p:grpSpPr>
        <a:xfrm>
          <a:off x="0" y="0"/>
          <a:ext cx="0" cy="0"/>
          <a:chOff x="0" y="0"/>
          <a:chExt cx="0" cy="0"/>
        </a:xfrm>
      </p:grpSpPr>
      <p:sp>
        <p:nvSpPr>
          <p:cNvPr id="22" name="Plassholder for bilde 21">
            <a:extLst>
              <a:ext uri="{FF2B5EF4-FFF2-40B4-BE49-F238E27FC236}">
                <a16:creationId xmlns:a16="http://schemas.microsoft.com/office/drawing/2014/main" id="{6A190F78-6997-4804-99D5-B04DC117561F}"/>
              </a:ext>
            </a:extLst>
          </p:cNvPr>
          <p:cNvSpPr>
            <a:spLocks noGrp="1"/>
          </p:cNvSpPr>
          <p:nvPr>
            <p:ph type="pic" sz="quarter" idx="10"/>
          </p:nvPr>
        </p:nvSpPr>
        <p:spPr>
          <a:xfrm>
            <a:off x="0" y="0"/>
            <a:ext cx="9144000" cy="5145088"/>
          </a:xfrm>
          <a:custGeom>
            <a:avLst/>
            <a:gdLst>
              <a:gd name="connsiteX0" fmla="*/ 8320679 w 9144000"/>
              <a:gd name="connsiteY0" fmla="*/ 4495077 h 5145088"/>
              <a:gd name="connsiteX1" fmla="*/ 8147315 w 9144000"/>
              <a:gd name="connsiteY1" fmla="*/ 4669076 h 5145088"/>
              <a:gd name="connsiteX2" fmla="*/ 8320679 w 9144000"/>
              <a:gd name="connsiteY2" fmla="*/ 4843075 h 5145088"/>
              <a:gd name="connsiteX3" fmla="*/ 8443266 w 9144000"/>
              <a:gd name="connsiteY3" fmla="*/ 4792112 h 5145088"/>
              <a:gd name="connsiteX4" fmla="*/ 8471553 w 9144000"/>
              <a:gd name="connsiteY4" fmla="*/ 4750003 h 5145088"/>
              <a:gd name="connsiteX5" fmla="*/ 8499840 w 9144000"/>
              <a:gd name="connsiteY5" fmla="*/ 4792112 h 5145088"/>
              <a:gd name="connsiteX6" fmla="*/ 8622427 w 9144000"/>
              <a:gd name="connsiteY6" fmla="*/ 4843075 h 5145088"/>
              <a:gd name="connsiteX7" fmla="*/ 8795791 w 9144000"/>
              <a:gd name="connsiteY7" fmla="*/ 4669076 h 5145088"/>
              <a:gd name="connsiteX8" fmla="*/ 8622427 w 9144000"/>
              <a:gd name="connsiteY8" fmla="*/ 4495077 h 5145088"/>
              <a:gd name="connsiteX9" fmla="*/ 8499840 w 9144000"/>
              <a:gd name="connsiteY9" fmla="*/ 4546040 h 5145088"/>
              <a:gd name="connsiteX10" fmla="*/ 8471553 w 9144000"/>
              <a:gd name="connsiteY10" fmla="*/ 4588150 h 5145088"/>
              <a:gd name="connsiteX11" fmla="*/ 8443266 w 9144000"/>
              <a:gd name="connsiteY11" fmla="*/ 4546040 h 5145088"/>
              <a:gd name="connsiteX12" fmla="*/ 8320679 w 9144000"/>
              <a:gd name="connsiteY12" fmla="*/ 4495077 h 5145088"/>
              <a:gd name="connsiteX13" fmla="*/ 0 w 9144000"/>
              <a:gd name="connsiteY13" fmla="*/ 0 h 5145088"/>
              <a:gd name="connsiteX14" fmla="*/ 9144000 w 9144000"/>
              <a:gd name="connsiteY14" fmla="*/ 0 h 5145088"/>
              <a:gd name="connsiteX15" fmla="*/ 9144000 w 9144000"/>
              <a:gd name="connsiteY15" fmla="*/ 5145088 h 5145088"/>
              <a:gd name="connsiteX16" fmla="*/ 0 w 9144000"/>
              <a:gd name="connsiteY16" fmla="*/ 5145088 h 5145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144000" h="5145088">
                <a:moveTo>
                  <a:pt x="8320679" y="4495077"/>
                </a:moveTo>
                <a:cubicBezTo>
                  <a:pt x="8224933" y="4495077"/>
                  <a:pt x="8147315" y="4572979"/>
                  <a:pt x="8147315" y="4669076"/>
                </a:cubicBezTo>
                <a:cubicBezTo>
                  <a:pt x="8147315" y="4765173"/>
                  <a:pt x="8224933" y="4843075"/>
                  <a:pt x="8320679" y="4843075"/>
                </a:cubicBezTo>
                <a:cubicBezTo>
                  <a:pt x="8368552" y="4843075"/>
                  <a:pt x="8411893" y="4823600"/>
                  <a:pt x="8443266" y="4792112"/>
                </a:cubicBezTo>
                <a:lnTo>
                  <a:pt x="8471553" y="4750003"/>
                </a:lnTo>
                <a:lnTo>
                  <a:pt x="8499840" y="4792112"/>
                </a:lnTo>
                <a:cubicBezTo>
                  <a:pt x="8531213" y="4823600"/>
                  <a:pt x="8574554" y="4843075"/>
                  <a:pt x="8622427" y="4843075"/>
                </a:cubicBezTo>
                <a:cubicBezTo>
                  <a:pt x="8718173" y="4843075"/>
                  <a:pt x="8795791" y="4765173"/>
                  <a:pt x="8795791" y="4669076"/>
                </a:cubicBezTo>
                <a:cubicBezTo>
                  <a:pt x="8795791" y="4572979"/>
                  <a:pt x="8718173" y="4495077"/>
                  <a:pt x="8622427" y="4495077"/>
                </a:cubicBezTo>
                <a:cubicBezTo>
                  <a:pt x="8574554" y="4495077"/>
                  <a:pt x="8531213" y="4514553"/>
                  <a:pt x="8499840" y="4546040"/>
                </a:cubicBezTo>
                <a:lnTo>
                  <a:pt x="8471553" y="4588150"/>
                </a:lnTo>
                <a:lnTo>
                  <a:pt x="8443266" y="4546040"/>
                </a:lnTo>
                <a:cubicBezTo>
                  <a:pt x="8411893" y="4514553"/>
                  <a:pt x="8368552" y="4495077"/>
                  <a:pt x="8320679" y="4495077"/>
                </a:cubicBezTo>
                <a:close/>
                <a:moveTo>
                  <a:pt x="0" y="0"/>
                </a:moveTo>
                <a:lnTo>
                  <a:pt x="9144000" y="0"/>
                </a:lnTo>
                <a:lnTo>
                  <a:pt x="9144000" y="5145088"/>
                </a:lnTo>
                <a:lnTo>
                  <a:pt x="0" y="5145088"/>
                </a:lnTo>
                <a:close/>
              </a:path>
            </a:pathLst>
          </a:custGeom>
          <a:solidFill>
            <a:schemeClr val="bg1">
              <a:lumMod val="95000"/>
            </a:schemeClr>
          </a:solidFill>
        </p:spPr>
        <p:txBody>
          <a:bodyPr wrap="square">
            <a:noAutofit/>
          </a:bodyPr>
          <a:lstStyle/>
          <a:p>
            <a:r>
              <a:rPr lang="nb-NO"/>
              <a:t>Klikk på ikonet for å legge til et bilde</a:t>
            </a:r>
            <a:endParaRPr lang="nb-NO" dirty="0"/>
          </a:p>
        </p:txBody>
      </p:sp>
      <p:grpSp>
        <p:nvGrpSpPr>
          <p:cNvPr id="23" name="Gruppe 22">
            <a:extLst>
              <a:ext uri="{FF2B5EF4-FFF2-40B4-BE49-F238E27FC236}">
                <a16:creationId xmlns:a16="http://schemas.microsoft.com/office/drawing/2014/main" id="{3D0CAC7B-D394-4C53-8D79-DC024973EBB9}"/>
              </a:ext>
            </a:extLst>
          </p:cNvPr>
          <p:cNvGrpSpPr/>
          <p:nvPr userDrawn="1"/>
        </p:nvGrpSpPr>
        <p:grpSpPr>
          <a:xfrm>
            <a:off x="8147315" y="4495077"/>
            <a:ext cx="648475" cy="347998"/>
            <a:chOff x="7067017" y="3994410"/>
            <a:chExt cx="1573492" cy="844400"/>
          </a:xfrm>
        </p:grpSpPr>
        <p:sp>
          <p:nvSpPr>
            <p:cNvPr id="31" name="Ellipse 30">
              <a:extLst>
                <a:ext uri="{FF2B5EF4-FFF2-40B4-BE49-F238E27FC236}">
                  <a16:creationId xmlns:a16="http://schemas.microsoft.com/office/drawing/2014/main" id="{D9C22F92-88E7-47F5-B73E-5D443C3E2B8B}"/>
                </a:ext>
              </a:extLst>
            </p:cNvPr>
            <p:cNvSpPr/>
            <p:nvPr/>
          </p:nvSpPr>
          <p:spPr>
            <a:xfrm>
              <a:off x="7067017" y="3994410"/>
              <a:ext cx="841315" cy="844400"/>
            </a:xfrm>
            <a:prstGeom prst="ellipse">
              <a:avLst/>
            </a:prstGeom>
            <a:solidFill>
              <a:srgbClr val="2B91D3">
                <a:alpha val="6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dirty="0"/>
            </a:p>
          </p:txBody>
        </p:sp>
        <p:sp>
          <p:nvSpPr>
            <p:cNvPr id="32" name="Ellipse 31">
              <a:extLst>
                <a:ext uri="{FF2B5EF4-FFF2-40B4-BE49-F238E27FC236}">
                  <a16:creationId xmlns:a16="http://schemas.microsoft.com/office/drawing/2014/main" id="{A4171D52-6C39-411D-9E8A-62D3C7FBC38C}"/>
                </a:ext>
              </a:extLst>
            </p:cNvPr>
            <p:cNvSpPr/>
            <p:nvPr/>
          </p:nvSpPr>
          <p:spPr>
            <a:xfrm>
              <a:off x="7799193" y="3994410"/>
              <a:ext cx="841316" cy="844400"/>
            </a:xfrm>
            <a:prstGeom prst="ellipse">
              <a:avLst/>
            </a:prstGeom>
            <a:solidFill>
              <a:srgbClr val="2B91D3">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dirty="0"/>
            </a:p>
          </p:txBody>
        </p:sp>
        <p:pic>
          <p:nvPicPr>
            <p:cNvPr id="33" name="Bilde 32" descr="WA_logo_01_neg_CMYK.eps">
              <a:extLst>
                <a:ext uri="{FF2B5EF4-FFF2-40B4-BE49-F238E27FC236}">
                  <a16:creationId xmlns:a16="http://schemas.microsoft.com/office/drawing/2014/main" id="{E65630FD-43C7-41AF-9862-6ED7E68846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76853" y="4250802"/>
              <a:ext cx="630899" cy="339348"/>
            </a:xfrm>
            <a:prstGeom prst="rect">
              <a:avLst/>
            </a:prstGeom>
          </p:spPr>
        </p:pic>
        <p:pic>
          <p:nvPicPr>
            <p:cNvPr id="34" name="Bilde 33" descr="FleishmanHillard_symbol_hvit.eps">
              <a:extLst>
                <a:ext uri="{FF2B5EF4-FFF2-40B4-BE49-F238E27FC236}">
                  <a16:creationId xmlns:a16="http://schemas.microsoft.com/office/drawing/2014/main" id="{6361CDD9-CF55-4502-AD4D-A36F177E6E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44808" y="4244216"/>
              <a:ext cx="370422" cy="370422"/>
            </a:xfrm>
            <a:prstGeom prst="rect">
              <a:avLst/>
            </a:prstGeom>
          </p:spPr>
        </p:pic>
      </p:grpSp>
      <p:sp>
        <p:nvSpPr>
          <p:cNvPr id="39" name="Tittel 1">
            <a:extLst>
              <a:ext uri="{FF2B5EF4-FFF2-40B4-BE49-F238E27FC236}">
                <a16:creationId xmlns:a16="http://schemas.microsoft.com/office/drawing/2014/main" id="{E8DD70D0-64A8-4D88-9F43-1C9030D1378F}"/>
              </a:ext>
            </a:extLst>
          </p:cNvPr>
          <p:cNvSpPr>
            <a:spLocks noGrp="1"/>
          </p:cNvSpPr>
          <p:nvPr>
            <p:ph type="ctrTitle"/>
          </p:nvPr>
        </p:nvSpPr>
        <p:spPr>
          <a:xfrm>
            <a:off x="2667000" y="3280682"/>
            <a:ext cx="5105400" cy="276999"/>
          </a:xfrm>
        </p:spPr>
        <p:txBody>
          <a:bodyPr anchor="b"/>
          <a:lstStyle>
            <a:lvl1pPr marL="216000" indent="-216000" algn="l">
              <a:buClr>
                <a:srgbClr val="00B0F0"/>
              </a:buClr>
              <a:buSzPct val="160000"/>
              <a:buFont typeface="Arial Black" panose="020B0A04020102020204" pitchFamily="34" charset="0"/>
              <a:buChar char="∕"/>
              <a:defRPr sz="1800">
                <a:solidFill>
                  <a:schemeClr val="bg1"/>
                </a:solidFill>
              </a:defRPr>
            </a:lvl1pPr>
          </a:lstStyle>
          <a:p>
            <a:r>
              <a:rPr lang="nb-NO"/>
              <a:t>Klikk for å redigere tittelstil</a:t>
            </a:r>
            <a:endParaRPr lang="nb-NO" dirty="0"/>
          </a:p>
        </p:txBody>
      </p:sp>
    </p:spTree>
    <p:extLst>
      <p:ext uri="{BB962C8B-B14F-4D97-AF65-F5344CB8AC3E}">
        <p14:creationId xmlns:p14="http://schemas.microsoft.com/office/powerpoint/2010/main" val="30372451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3247CD2-2C87-4AE8-A0C2-6810800574E0}"/>
              </a:ext>
            </a:extLst>
          </p:cNvPr>
          <p:cNvSpPr>
            <a:spLocks noGrp="1"/>
          </p:cNvSpPr>
          <p:nvPr>
            <p:ph type="title"/>
          </p:nvPr>
        </p:nvSpPr>
        <p:spPr/>
        <p:txBody>
          <a:bodyPr/>
          <a:lstStyle/>
          <a:p>
            <a:r>
              <a:rPr lang="nb-NO"/>
              <a:t>Klikk for å redigere tittelstil</a:t>
            </a:r>
          </a:p>
        </p:txBody>
      </p:sp>
      <p:sp>
        <p:nvSpPr>
          <p:cNvPr id="9" name="Plassholder for innhold 2">
            <a:extLst>
              <a:ext uri="{FF2B5EF4-FFF2-40B4-BE49-F238E27FC236}">
                <a16:creationId xmlns:a16="http://schemas.microsoft.com/office/drawing/2014/main" id="{A471E25A-B7A3-4037-AEFE-C7BE7B8C87B1}"/>
              </a:ext>
            </a:extLst>
          </p:cNvPr>
          <p:cNvSpPr>
            <a:spLocks noGrp="1"/>
          </p:cNvSpPr>
          <p:nvPr>
            <p:ph idx="1"/>
          </p:nvPr>
        </p:nvSpPr>
        <p:spPr>
          <a:xfrm>
            <a:off x="773157" y="1369642"/>
            <a:ext cx="3476054" cy="3409423"/>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10" name="Plassholder for innhold 2">
            <a:extLst>
              <a:ext uri="{FF2B5EF4-FFF2-40B4-BE49-F238E27FC236}">
                <a16:creationId xmlns:a16="http://schemas.microsoft.com/office/drawing/2014/main" id="{282411B0-617D-4CEE-A936-FA5EF6BF697F}"/>
              </a:ext>
            </a:extLst>
          </p:cNvPr>
          <p:cNvSpPr>
            <a:spLocks noGrp="1"/>
          </p:cNvSpPr>
          <p:nvPr>
            <p:ph idx="13"/>
          </p:nvPr>
        </p:nvSpPr>
        <p:spPr>
          <a:xfrm>
            <a:off x="4890978" y="1369642"/>
            <a:ext cx="3476054" cy="3409423"/>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2576595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V">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3247CD2-2C87-4AE8-A0C2-6810800574E0}"/>
              </a:ext>
            </a:extLst>
          </p:cNvPr>
          <p:cNvSpPr>
            <a:spLocks noGrp="1"/>
          </p:cNvSpPr>
          <p:nvPr>
            <p:ph type="title" hasCustomPrompt="1"/>
          </p:nvPr>
        </p:nvSpPr>
        <p:spPr>
          <a:xfrm>
            <a:off x="3591722" y="1017333"/>
            <a:ext cx="4344234" cy="307777"/>
          </a:xfrm>
        </p:spPr>
        <p:txBody>
          <a:bodyPr/>
          <a:lstStyle>
            <a:lvl1pPr>
              <a:defRPr sz="2000"/>
            </a:lvl1pPr>
          </a:lstStyle>
          <a:p>
            <a:r>
              <a:rPr lang="nb-NO" dirty="0"/>
              <a:t>Navn</a:t>
            </a:r>
          </a:p>
        </p:txBody>
      </p:sp>
      <p:sp>
        <p:nvSpPr>
          <p:cNvPr id="9" name="Plassholder for innhold 2">
            <a:extLst>
              <a:ext uri="{FF2B5EF4-FFF2-40B4-BE49-F238E27FC236}">
                <a16:creationId xmlns:a16="http://schemas.microsoft.com/office/drawing/2014/main" id="{A471E25A-B7A3-4037-AEFE-C7BE7B8C87B1}"/>
              </a:ext>
            </a:extLst>
          </p:cNvPr>
          <p:cNvSpPr>
            <a:spLocks noGrp="1"/>
          </p:cNvSpPr>
          <p:nvPr>
            <p:ph idx="1"/>
          </p:nvPr>
        </p:nvSpPr>
        <p:spPr>
          <a:xfrm>
            <a:off x="3551223" y="1857323"/>
            <a:ext cx="4384733" cy="2898594"/>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7" name="Tittel 1">
            <a:extLst>
              <a:ext uri="{FF2B5EF4-FFF2-40B4-BE49-F238E27FC236}">
                <a16:creationId xmlns:a16="http://schemas.microsoft.com/office/drawing/2014/main" id="{D774C851-6006-4A4B-AED4-9884B0B560E7}"/>
              </a:ext>
            </a:extLst>
          </p:cNvPr>
          <p:cNvSpPr txBox="1">
            <a:spLocks/>
          </p:cNvSpPr>
          <p:nvPr userDrawn="1"/>
        </p:nvSpPr>
        <p:spPr>
          <a:xfrm>
            <a:off x="3364385" y="838699"/>
            <a:ext cx="4058022" cy="553970"/>
          </a:xfrm>
          <a:prstGeom prst="rect">
            <a:avLst/>
          </a:prstGeom>
        </p:spPr>
        <p:txBody>
          <a:bodyPr vert="horz" wrap="square" lIns="0" tIns="0" rIns="0" bIns="0" rtlCol="0" anchor="t">
            <a:normAutofit fontScale="97500"/>
          </a:bodyPr>
          <a:lstStyle>
            <a:lvl1pPr algn="l" defTabSz="914400" rtl="0" eaLnBrk="1" latinLnBrk="0" hangingPunct="1">
              <a:lnSpc>
                <a:spcPct val="100000"/>
              </a:lnSpc>
              <a:spcBef>
                <a:spcPct val="0"/>
              </a:spcBef>
              <a:buNone/>
              <a:defRPr sz="1800" kern="1200" cap="all" baseline="0">
                <a:solidFill>
                  <a:schemeClr val="tx1"/>
                </a:solidFill>
                <a:latin typeface="+mj-lt"/>
                <a:ea typeface="+mj-ea"/>
                <a:cs typeface="+mj-cs"/>
              </a:defRPr>
            </a:lvl1pPr>
          </a:lstStyle>
          <a:p>
            <a:r>
              <a:rPr lang="nb-NO" sz="3600" i="1" dirty="0">
                <a:solidFill>
                  <a:srgbClr val="00B0F0"/>
                </a:solidFill>
                <a:latin typeface="Arial Black" panose="020B0A04020102020204" pitchFamily="34" charset="0"/>
                <a:ea typeface="Cambria" panose="02040503050406030204" pitchFamily="18" charset="0"/>
                <a:cs typeface="Times New Roman (CS-brødtekst)"/>
              </a:rPr>
              <a:t>/</a:t>
            </a:r>
            <a:r>
              <a:rPr lang="nb-NO" sz="1200" i="1" dirty="0">
                <a:solidFill>
                  <a:srgbClr val="000000"/>
                </a:solidFill>
                <a:latin typeface="Arial Black" panose="020B0A04020102020204" pitchFamily="34" charset="0"/>
                <a:ea typeface="Cambria" panose="02040503050406030204" pitchFamily="18" charset="0"/>
                <a:cs typeface="Times New Roman (CS-brødtekst)"/>
              </a:rPr>
              <a:t>  </a:t>
            </a:r>
            <a:r>
              <a:rPr lang="nb-NO" sz="2000" dirty="0"/>
              <a:t>NAVN</a:t>
            </a:r>
            <a:endParaRPr lang="nb-NO" dirty="0"/>
          </a:p>
        </p:txBody>
      </p:sp>
      <p:sp>
        <p:nvSpPr>
          <p:cNvPr id="8" name="Rektangel 7">
            <a:extLst>
              <a:ext uri="{FF2B5EF4-FFF2-40B4-BE49-F238E27FC236}">
                <a16:creationId xmlns:a16="http://schemas.microsoft.com/office/drawing/2014/main" id="{C98D7511-16A0-43B2-B9E5-7E63DF90FF23}"/>
              </a:ext>
            </a:extLst>
          </p:cNvPr>
          <p:cNvSpPr/>
          <p:nvPr userDrawn="1"/>
        </p:nvSpPr>
        <p:spPr>
          <a:xfrm>
            <a:off x="3364385" y="838698"/>
            <a:ext cx="278329" cy="53860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spAutoFit/>
          </a:bodyPr>
          <a:lstStyle/>
          <a:p>
            <a:r>
              <a:rPr lang="nb-NO" sz="3500" b="1" i="1" cap="all" dirty="0">
                <a:solidFill>
                  <a:srgbClr val="00B0F0"/>
                </a:solidFill>
                <a:latin typeface="Arial Black" panose="020B0A04020102020204" pitchFamily="34" charset="0"/>
                <a:ea typeface="Cambria" panose="02040503050406030204" pitchFamily="18" charset="0"/>
                <a:cs typeface="Times New Roman (CS-brødtekst)"/>
              </a:rPr>
              <a:t>/</a:t>
            </a:r>
            <a:endParaRPr lang="nb-NO" sz="3500" dirty="0">
              <a:solidFill>
                <a:srgbClr val="00B0F0"/>
              </a:solidFill>
            </a:endParaRPr>
          </a:p>
        </p:txBody>
      </p:sp>
      <p:sp>
        <p:nvSpPr>
          <p:cNvPr id="4" name="Plassholder for tekst 3">
            <a:extLst>
              <a:ext uri="{FF2B5EF4-FFF2-40B4-BE49-F238E27FC236}">
                <a16:creationId xmlns:a16="http://schemas.microsoft.com/office/drawing/2014/main" id="{6E1F53C5-EB88-48FF-B31D-B9E7593B3DCA}"/>
              </a:ext>
            </a:extLst>
          </p:cNvPr>
          <p:cNvSpPr>
            <a:spLocks noGrp="1"/>
          </p:cNvSpPr>
          <p:nvPr>
            <p:ph type="body" sz="quarter" idx="10" hasCustomPrompt="1"/>
          </p:nvPr>
        </p:nvSpPr>
        <p:spPr>
          <a:xfrm>
            <a:off x="3551223" y="1637536"/>
            <a:ext cx="4384733" cy="219788"/>
          </a:xfrm>
        </p:spPr>
        <p:txBody>
          <a:bodyPr/>
          <a:lstStyle>
            <a:lvl1pPr marL="0" indent="0">
              <a:buNone/>
              <a:defRPr>
                <a:latin typeface="+mj-lt"/>
              </a:defRPr>
            </a:lvl1pPr>
          </a:lstStyle>
          <a:p>
            <a:pPr lvl="0"/>
            <a:r>
              <a:rPr lang="nb-NO" dirty="0"/>
              <a:t>Tittel</a:t>
            </a:r>
          </a:p>
        </p:txBody>
      </p:sp>
      <p:sp>
        <p:nvSpPr>
          <p:cNvPr id="13" name="Plassholder for bilde 11">
            <a:extLst>
              <a:ext uri="{FF2B5EF4-FFF2-40B4-BE49-F238E27FC236}">
                <a16:creationId xmlns:a16="http://schemas.microsoft.com/office/drawing/2014/main" id="{70C08A3E-BC7E-4CC9-AAA7-E4EC60EF4240}"/>
              </a:ext>
            </a:extLst>
          </p:cNvPr>
          <p:cNvSpPr>
            <a:spLocks noGrp="1"/>
          </p:cNvSpPr>
          <p:nvPr>
            <p:ph type="pic" sz="quarter" idx="11"/>
          </p:nvPr>
        </p:nvSpPr>
        <p:spPr>
          <a:xfrm>
            <a:off x="799989" y="846857"/>
            <a:ext cx="2361294" cy="3541942"/>
          </a:xfrm>
          <a:solidFill>
            <a:schemeClr val="bg1">
              <a:lumMod val="95000"/>
            </a:schemeClr>
          </a:solidFill>
        </p:spPr>
        <p:txBody>
          <a:bodyPr/>
          <a:lstStyle/>
          <a:p>
            <a:r>
              <a:rPr lang="nb-NO"/>
              <a:t>Klikk på ikonet for å legge til et bilde</a:t>
            </a:r>
          </a:p>
        </p:txBody>
      </p:sp>
    </p:spTree>
    <p:extLst>
      <p:ext uri="{BB962C8B-B14F-4D97-AF65-F5344CB8AC3E}">
        <p14:creationId xmlns:p14="http://schemas.microsoft.com/office/powerpoint/2010/main" val="2284467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1AA84F0-DA40-402A-8A1B-BA80CBFFAD50}"/>
              </a:ext>
            </a:extLst>
          </p:cNvPr>
          <p:cNvSpPr>
            <a:spLocks noGrp="1"/>
          </p:cNvSpPr>
          <p:nvPr>
            <p:ph type="title"/>
          </p:nvPr>
        </p:nvSpPr>
        <p:spPr/>
        <p:txBody>
          <a:bodyPr/>
          <a:lstStyle/>
          <a:p>
            <a:r>
              <a:rPr lang="nb-NO"/>
              <a:t>Klikk for å redigere tittelstil</a:t>
            </a:r>
            <a:endParaRPr lang="nb-NO" dirty="0"/>
          </a:p>
        </p:txBody>
      </p:sp>
    </p:spTree>
    <p:extLst>
      <p:ext uri="{BB962C8B-B14F-4D97-AF65-F5344CB8AC3E}">
        <p14:creationId xmlns:p14="http://schemas.microsoft.com/office/powerpoint/2010/main" val="22347677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luttside">
    <p:spTree>
      <p:nvGrpSpPr>
        <p:cNvPr id="1" name=""/>
        <p:cNvGrpSpPr/>
        <p:nvPr/>
      </p:nvGrpSpPr>
      <p:grpSpPr>
        <a:xfrm>
          <a:off x="0" y="0"/>
          <a:ext cx="0" cy="0"/>
          <a:chOff x="0" y="0"/>
          <a:chExt cx="0" cy="0"/>
        </a:xfrm>
      </p:grpSpPr>
      <p:pic>
        <p:nvPicPr>
          <p:cNvPr id="3" name="Bilde 2" descr="Skjermbilde 2017-11-21 kl. 18.45.10.png">
            <a:extLst>
              <a:ext uri="{FF2B5EF4-FFF2-40B4-BE49-F238E27FC236}">
                <a16:creationId xmlns:a16="http://schemas.microsoft.com/office/drawing/2014/main" id="{4A937C10-F716-4AD1-84C3-7B34A313728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430" t="18093" r="18838"/>
          <a:stretch/>
        </p:blipFill>
        <p:spPr>
          <a:xfrm>
            <a:off x="1" y="0"/>
            <a:ext cx="9144000" cy="5183810"/>
          </a:xfrm>
          <a:prstGeom prst="rect">
            <a:avLst/>
          </a:prstGeom>
        </p:spPr>
      </p:pic>
      <p:pic>
        <p:nvPicPr>
          <p:cNvPr id="4" name="Bilde 3">
            <a:extLst>
              <a:ext uri="{FF2B5EF4-FFF2-40B4-BE49-F238E27FC236}">
                <a16:creationId xmlns:a16="http://schemas.microsoft.com/office/drawing/2014/main" id="{842167E9-1CCE-4D0F-9EA5-8D8F6EDE2892}"/>
              </a:ext>
            </a:extLst>
          </p:cNvPr>
          <p:cNvPicPr>
            <a:picLocks noChangeAspect="1"/>
          </p:cNvPicPr>
          <p:nvPr userDrawn="1"/>
        </p:nvPicPr>
        <p:blipFill>
          <a:blip r:embed="rId3"/>
          <a:stretch>
            <a:fillRect/>
          </a:stretch>
        </p:blipFill>
        <p:spPr>
          <a:xfrm>
            <a:off x="3560689" y="2404835"/>
            <a:ext cx="2022621" cy="333830"/>
          </a:xfrm>
          <a:prstGeom prst="rect">
            <a:avLst/>
          </a:prstGeom>
        </p:spPr>
      </p:pic>
    </p:spTree>
    <p:extLst>
      <p:ext uri="{BB962C8B-B14F-4D97-AF65-F5344CB8AC3E}">
        <p14:creationId xmlns:p14="http://schemas.microsoft.com/office/powerpoint/2010/main" val="42377090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ekstslide">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696858" y="889843"/>
            <a:ext cx="8229600" cy="554141"/>
          </a:xfrm>
        </p:spPr>
        <p:txBody>
          <a:bodyPr>
            <a:normAutofit/>
          </a:bodyPr>
          <a:lstStyle>
            <a:lvl1pPr>
              <a:defRPr sz="2300"/>
            </a:lvl1pPr>
          </a:lstStyle>
          <a:p>
            <a:r>
              <a:rPr lang="nb-NO" dirty="0"/>
              <a:t>KLIKK FOR Å REDIGERE TITTELSTIL</a:t>
            </a:r>
          </a:p>
        </p:txBody>
      </p:sp>
      <p:sp>
        <p:nvSpPr>
          <p:cNvPr id="8" name="Plassholder for innhold 2"/>
          <p:cNvSpPr>
            <a:spLocks noGrp="1"/>
          </p:cNvSpPr>
          <p:nvPr>
            <p:ph idx="4294967295"/>
          </p:nvPr>
        </p:nvSpPr>
        <p:spPr>
          <a:xfrm>
            <a:off x="696858" y="1500252"/>
            <a:ext cx="8229600" cy="3395520"/>
          </a:xfr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a:lvl1pPr>
          </a:lstStyle>
          <a:p>
            <a:r>
              <a:rPr lang="nb-NO" dirty="0"/>
              <a:t>Klikk for å redigere tekststiler </a:t>
            </a:r>
          </a:p>
        </p:txBody>
      </p:sp>
    </p:spTree>
    <p:extLst>
      <p:ext uri="{BB962C8B-B14F-4D97-AF65-F5344CB8AC3E}">
        <p14:creationId xmlns:p14="http://schemas.microsoft.com/office/powerpoint/2010/main" val="12786614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6197"/>
            <a:ext cx="7772400" cy="1231106"/>
          </a:xfrm>
        </p:spPr>
        <p:txBody>
          <a:bodyPr anchor="t"/>
          <a:lstStyle>
            <a:lvl1pPr algn="l">
              <a:defRPr sz="4000" b="1" cap="all"/>
            </a:lvl1pPr>
          </a:lstStyle>
          <a:p>
            <a:r>
              <a:rPr lang="nb-NO"/>
              <a:t>Click to edit Master title style</a:t>
            </a:r>
            <a:endParaRPr lang="en-US"/>
          </a:p>
        </p:txBody>
      </p:sp>
      <p:sp>
        <p:nvSpPr>
          <p:cNvPr id="3" name="Text Placeholder 2"/>
          <p:cNvSpPr>
            <a:spLocks noGrp="1"/>
          </p:cNvSpPr>
          <p:nvPr>
            <p:ph type="body" idx="1"/>
          </p:nvPr>
        </p:nvSpPr>
        <p:spPr>
          <a:xfrm>
            <a:off x="722313" y="2180708"/>
            <a:ext cx="7772400" cy="11254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a:t>Click to edit Master text styles</a:t>
            </a:r>
          </a:p>
        </p:txBody>
      </p:sp>
      <p:sp>
        <p:nvSpPr>
          <p:cNvPr id="4" name="Date Placeholder 3"/>
          <p:cNvSpPr>
            <a:spLocks noGrp="1"/>
          </p:cNvSpPr>
          <p:nvPr>
            <p:ph type="dt" sz="half" idx="10"/>
          </p:nvPr>
        </p:nvSpPr>
        <p:spPr/>
        <p:txBody>
          <a:bodyPr/>
          <a:lstStyle/>
          <a:p>
            <a:fld id="{4BE3DCC6-0D82-B34A-812F-05EC42137E73}" type="datetimeFigureOut">
              <a:t>08.05.2019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D499AD-0971-E941-B6E7-94CC6E3E640A}" type="slidenum">
              <a:t>‹#›</a:t>
            </a:fld>
            <a:endParaRPr lang="en-US"/>
          </a:p>
        </p:txBody>
      </p:sp>
    </p:spTree>
    <p:extLst>
      <p:ext uri="{BB962C8B-B14F-4D97-AF65-F5344CB8AC3E}">
        <p14:creationId xmlns:p14="http://schemas.microsoft.com/office/powerpoint/2010/main" val="3606251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BF97FAF-C91A-4F8D-9ED4-C33CD80324E9}"/>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189FD812-F088-4E3E-BD73-2BC15AAE1A86}"/>
              </a:ext>
            </a:extLst>
          </p:cNvPr>
          <p:cNvSpPr>
            <a:spLocks noGrp="1"/>
          </p:cNvSpPr>
          <p:nvPr>
            <p:ph idx="1"/>
          </p:nvPr>
        </p:nvSpPr>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41082357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eloverskrift">
    <p:spTree>
      <p:nvGrpSpPr>
        <p:cNvPr id="1" name=""/>
        <p:cNvGrpSpPr/>
        <p:nvPr/>
      </p:nvGrpSpPr>
      <p:grpSpPr>
        <a:xfrm>
          <a:off x="0" y="0"/>
          <a:ext cx="0" cy="0"/>
          <a:chOff x="0" y="0"/>
          <a:chExt cx="0" cy="0"/>
        </a:xfrm>
      </p:grpSpPr>
      <p:sp>
        <p:nvSpPr>
          <p:cNvPr id="8" name="Tittel 1">
            <a:extLst>
              <a:ext uri="{FF2B5EF4-FFF2-40B4-BE49-F238E27FC236}">
                <a16:creationId xmlns:a16="http://schemas.microsoft.com/office/drawing/2014/main" id="{AE9B795A-EE17-4294-9D5B-66B67573952F}"/>
              </a:ext>
            </a:extLst>
          </p:cNvPr>
          <p:cNvSpPr>
            <a:spLocks noGrp="1"/>
          </p:cNvSpPr>
          <p:nvPr>
            <p:ph type="ctrTitle"/>
          </p:nvPr>
        </p:nvSpPr>
        <p:spPr>
          <a:xfrm>
            <a:off x="1371601" y="2853179"/>
            <a:ext cx="6400800" cy="323165"/>
          </a:xfrm>
        </p:spPr>
        <p:txBody>
          <a:bodyPr anchor="b"/>
          <a:lstStyle>
            <a:lvl1pPr marL="216000" indent="-216000" algn="ctr">
              <a:buClr>
                <a:srgbClr val="2B91D3"/>
              </a:buClr>
              <a:buSzPct val="160000"/>
              <a:buFont typeface="Arial Black" panose="020B0A04020102020204" pitchFamily="34" charset="0"/>
              <a:buChar char="∕"/>
              <a:defRPr sz="2100">
                <a:solidFill>
                  <a:schemeClr val="tx1"/>
                </a:solidFill>
              </a:defRPr>
            </a:lvl1pPr>
          </a:lstStyle>
          <a:p>
            <a:r>
              <a:rPr lang="nb-NO"/>
              <a:t>Klikk for å redigere tittelstil</a:t>
            </a:r>
            <a:endParaRPr lang="nb-NO" dirty="0"/>
          </a:p>
        </p:txBody>
      </p:sp>
      <p:sp>
        <p:nvSpPr>
          <p:cNvPr id="11" name="Plassholder for tekst 10">
            <a:extLst>
              <a:ext uri="{FF2B5EF4-FFF2-40B4-BE49-F238E27FC236}">
                <a16:creationId xmlns:a16="http://schemas.microsoft.com/office/drawing/2014/main" id="{0D32C731-793D-461A-B05C-092919561591}"/>
              </a:ext>
            </a:extLst>
          </p:cNvPr>
          <p:cNvSpPr>
            <a:spLocks noGrp="1"/>
          </p:cNvSpPr>
          <p:nvPr>
            <p:ph type="body" sz="quarter" idx="10"/>
          </p:nvPr>
        </p:nvSpPr>
        <p:spPr>
          <a:xfrm>
            <a:off x="1371601" y="3451225"/>
            <a:ext cx="6400800" cy="1448435"/>
          </a:xfrm>
        </p:spPr>
        <p:txBody>
          <a:bodyPr/>
          <a:lstStyle>
            <a:lvl1pPr marL="0" indent="0" algn="ctr">
              <a:buNone/>
              <a:defRPr/>
            </a:lvl1pPr>
            <a:lvl2pPr marL="457200" indent="0">
              <a:buNone/>
              <a:defRPr/>
            </a:lvl2pPr>
            <a:lvl3pPr marL="914400" indent="0">
              <a:buNone/>
              <a:defRPr/>
            </a:lvl3pPr>
            <a:lvl4pPr marL="1371600" indent="0">
              <a:buNone/>
              <a:defRPr/>
            </a:lvl4pPr>
            <a:lvl5pPr marL="1828800" indent="0">
              <a:buNone/>
              <a:defRPr/>
            </a:lvl5pPr>
          </a:lstStyle>
          <a:p>
            <a:pPr lvl="0"/>
            <a:r>
              <a:rPr lang="nb-NO"/>
              <a:t>Rediger tekststiler i malen</a:t>
            </a:r>
          </a:p>
        </p:txBody>
      </p:sp>
      <p:sp>
        <p:nvSpPr>
          <p:cNvPr id="25" name="Plassholder for bilde 24">
            <a:extLst>
              <a:ext uri="{FF2B5EF4-FFF2-40B4-BE49-F238E27FC236}">
                <a16:creationId xmlns:a16="http://schemas.microsoft.com/office/drawing/2014/main" id="{41FB63A7-1AA3-4B4F-96B7-718D1BB4FB79}"/>
              </a:ext>
            </a:extLst>
          </p:cNvPr>
          <p:cNvSpPr>
            <a:spLocks noGrp="1"/>
          </p:cNvSpPr>
          <p:nvPr>
            <p:ph type="pic" sz="quarter" idx="12"/>
          </p:nvPr>
        </p:nvSpPr>
        <p:spPr>
          <a:xfrm>
            <a:off x="0" y="0"/>
            <a:ext cx="9141703" cy="2577320"/>
          </a:xfrm>
          <a:custGeom>
            <a:avLst/>
            <a:gdLst>
              <a:gd name="connsiteX0" fmla="*/ 8635215 w 9141703"/>
              <a:gd name="connsiteY0" fmla="*/ 260358 h 2577320"/>
              <a:gd name="connsiteX1" fmla="*/ 8512628 w 9141703"/>
              <a:gd name="connsiteY1" fmla="*/ 311321 h 2577320"/>
              <a:gd name="connsiteX2" fmla="*/ 8484341 w 9141703"/>
              <a:gd name="connsiteY2" fmla="*/ 353430 h 2577320"/>
              <a:gd name="connsiteX3" fmla="*/ 8456054 w 9141703"/>
              <a:gd name="connsiteY3" fmla="*/ 311321 h 2577320"/>
              <a:gd name="connsiteX4" fmla="*/ 8333467 w 9141703"/>
              <a:gd name="connsiteY4" fmla="*/ 260358 h 2577320"/>
              <a:gd name="connsiteX5" fmla="*/ 8160103 w 9141703"/>
              <a:gd name="connsiteY5" fmla="*/ 434357 h 2577320"/>
              <a:gd name="connsiteX6" fmla="*/ 8333467 w 9141703"/>
              <a:gd name="connsiteY6" fmla="*/ 608356 h 2577320"/>
              <a:gd name="connsiteX7" fmla="*/ 8456054 w 9141703"/>
              <a:gd name="connsiteY7" fmla="*/ 557393 h 2577320"/>
              <a:gd name="connsiteX8" fmla="*/ 8484341 w 9141703"/>
              <a:gd name="connsiteY8" fmla="*/ 515284 h 2577320"/>
              <a:gd name="connsiteX9" fmla="*/ 8512628 w 9141703"/>
              <a:gd name="connsiteY9" fmla="*/ 557393 h 2577320"/>
              <a:gd name="connsiteX10" fmla="*/ 8635215 w 9141703"/>
              <a:gd name="connsiteY10" fmla="*/ 608356 h 2577320"/>
              <a:gd name="connsiteX11" fmla="*/ 8808579 w 9141703"/>
              <a:gd name="connsiteY11" fmla="*/ 434357 h 2577320"/>
              <a:gd name="connsiteX12" fmla="*/ 8635215 w 9141703"/>
              <a:gd name="connsiteY12" fmla="*/ 260358 h 2577320"/>
              <a:gd name="connsiteX13" fmla="*/ 0 w 9141703"/>
              <a:gd name="connsiteY13" fmla="*/ 0 h 2577320"/>
              <a:gd name="connsiteX14" fmla="*/ 9141703 w 9141703"/>
              <a:gd name="connsiteY14" fmla="*/ 0 h 2577320"/>
              <a:gd name="connsiteX15" fmla="*/ 9141703 w 9141703"/>
              <a:gd name="connsiteY15" fmla="*/ 2577320 h 2577320"/>
              <a:gd name="connsiteX16" fmla="*/ 0 w 9141703"/>
              <a:gd name="connsiteY16" fmla="*/ 2577320 h 257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141703" h="2577320">
                <a:moveTo>
                  <a:pt x="8635215" y="260358"/>
                </a:moveTo>
                <a:cubicBezTo>
                  <a:pt x="8587342" y="260358"/>
                  <a:pt x="8544001" y="279834"/>
                  <a:pt x="8512628" y="311321"/>
                </a:cubicBezTo>
                <a:lnTo>
                  <a:pt x="8484341" y="353430"/>
                </a:lnTo>
                <a:lnTo>
                  <a:pt x="8456054" y="311321"/>
                </a:lnTo>
                <a:cubicBezTo>
                  <a:pt x="8424681" y="279834"/>
                  <a:pt x="8381340" y="260358"/>
                  <a:pt x="8333467" y="260358"/>
                </a:cubicBezTo>
                <a:cubicBezTo>
                  <a:pt x="8237721" y="260358"/>
                  <a:pt x="8160103" y="338260"/>
                  <a:pt x="8160103" y="434357"/>
                </a:cubicBezTo>
                <a:cubicBezTo>
                  <a:pt x="8160103" y="530454"/>
                  <a:pt x="8237721" y="608356"/>
                  <a:pt x="8333467" y="608356"/>
                </a:cubicBezTo>
                <a:cubicBezTo>
                  <a:pt x="8381340" y="608356"/>
                  <a:pt x="8424681" y="588881"/>
                  <a:pt x="8456054" y="557393"/>
                </a:cubicBezTo>
                <a:lnTo>
                  <a:pt x="8484341" y="515284"/>
                </a:lnTo>
                <a:lnTo>
                  <a:pt x="8512628" y="557393"/>
                </a:lnTo>
                <a:cubicBezTo>
                  <a:pt x="8544001" y="588881"/>
                  <a:pt x="8587342" y="608356"/>
                  <a:pt x="8635215" y="608356"/>
                </a:cubicBezTo>
                <a:cubicBezTo>
                  <a:pt x="8730961" y="608356"/>
                  <a:pt x="8808579" y="530454"/>
                  <a:pt x="8808579" y="434357"/>
                </a:cubicBezTo>
                <a:cubicBezTo>
                  <a:pt x="8808579" y="338260"/>
                  <a:pt x="8730961" y="260358"/>
                  <a:pt x="8635215" y="260358"/>
                </a:cubicBezTo>
                <a:close/>
                <a:moveTo>
                  <a:pt x="0" y="0"/>
                </a:moveTo>
                <a:lnTo>
                  <a:pt x="9141703" y="0"/>
                </a:lnTo>
                <a:lnTo>
                  <a:pt x="9141703" y="2577320"/>
                </a:lnTo>
                <a:lnTo>
                  <a:pt x="0" y="2577320"/>
                </a:lnTo>
                <a:close/>
              </a:path>
            </a:pathLst>
          </a:custGeom>
          <a:solidFill>
            <a:schemeClr val="bg1">
              <a:lumMod val="95000"/>
            </a:schemeClr>
          </a:solidFill>
        </p:spPr>
        <p:txBody>
          <a:bodyPr wrap="square" lIns="91440" tIns="45720" rIns="91440" bIns="45720">
            <a:noAutofit/>
          </a:bodyPr>
          <a:lstStyle/>
          <a:p>
            <a:r>
              <a:rPr lang="nb-NO"/>
              <a:t>Klikk på ikonet for å legge til et bilde</a:t>
            </a:r>
          </a:p>
        </p:txBody>
      </p:sp>
      <p:grpSp>
        <p:nvGrpSpPr>
          <p:cNvPr id="28" name="Gruppe 27">
            <a:extLst>
              <a:ext uri="{FF2B5EF4-FFF2-40B4-BE49-F238E27FC236}">
                <a16:creationId xmlns:a16="http://schemas.microsoft.com/office/drawing/2014/main" id="{685E62D3-A60D-4431-882C-C3178C43A078}"/>
              </a:ext>
            </a:extLst>
          </p:cNvPr>
          <p:cNvGrpSpPr/>
          <p:nvPr userDrawn="1"/>
        </p:nvGrpSpPr>
        <p:grpSpPr>
          <a:xfrm>
            <a:off x="8160103" y="260358"/>
            <a:ext cx="648475" cy="347998"/>
            <a:chOff x="7067017" y="3994410"/>
            <a:chExt cx="1573492" cy="844400"/>
          </a:xfrm>
        </p:grpSpPr>
        <p:sp>
          <p:nvSpPr>
            <p:cNvPr id="29" name="Ellipse 28">
              <a:extLst>
                <a:ext uri="{FF2B5EF4-FFF2-40B4-BE49-F238E27FC236}">
                  <a16:creationId xmlns:a16="http://schemas.microsoft.com/office/drawing/2014/main" id="{9DADA06A-E01E-4CBE-BD01-D87D0DBAEFE1}"/>
                </a:ext>
              </a:extLst>
            </p:cNvPr>
            <p:cNvSpPr/>
            <p:nvPr/>
          </p:nvSpPr>
          <p:spPr>
            <a:xfrm>
              <a:off x="7067017" y="3994410"/>
              <a:ext cx="841315" cy="844400"/>
            </a:xfrm>
            <a:prstGeom prst="ellipse">
              <a:avLst/>
            </a:prstGeom>
            <a:solidFill>
              <a:srgbClr val="2B91D3">
                <a:alpha val="6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dirty="0"/>
            </a:p>
          </p:txBody>
        </p:sp>
        <p:sp>
          <p:nvSpPr>
            <p:cNvPr id="30" name="Ellipse 29">
              <a:extLst>
                <a:ext uri="{FF2B5EF4-FFF2-40B4-BE49-F238E27FC236}">
                  <a16:creationId xmlns:a16="http://schemas.microsoft.com/office/drawing/2014/main" id="{0D0229D5-DEC8-4F3C-B492-2F31D1CC3D48}"/>
                </a:ext>
              </a:extLst>
            </p:cNvPr>
            <p:cNvSpPr/>
            <p:nvPr/>
          </p:nvSpPr>
          <p:spPr>
            <a:xfrm>
              <a:off x="7799193" y="3994410"/>
              <a:ext cx="841316" cy="844400"/>
            </a:xfrm>
            <a:prstGeom prst="ellipse">
              <a:avLst/>
            </a:prstGeom>
            <a:solidFill>
              <a:srgbClr val="2B91D3">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dirty="0"/>
            </a:p>
          </p:txBody>
        </p:sp>
        <p:pic>
          <p:nvPicPr>
            <p:cNvPr id="31" name="Bilde 30" descr="WA_logo_01_neg_CMYK.eps">
              <a:extLst>
                <a:ext uri="{FF2B5EF4-FFF2-40B4-BE49-F238E27FC236}">
                  <a16:creationId xmlns:a16="http://schemas.microsoft.com/office/drawing/2014/main" id="{C6AB4199-B847-4CE9-BA79-2432374723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76853" y="4250802"/>
              <a:ext cx="630899" cy="339348"/>
            </a:xfrm>
            <a:prstGeom prst="rect">
              <a:avLst/>
            </a:prstGeom>
          </p:spPr>
        </p:pic>
        <p:pic>
          <p:nvPicPr>
            <p:cNvPr id="32" name="Bilde 31" descr="FleishmanHillard_symbol_hvit.eps">
              <a:extLst>
                <a:ext uri="{FF2B5EF4-FFF2-40B4-BE49-F238E27FC236}">
                  <a16:creationId xmlns:a16="http://schemas.microsoft.com/office/drawing/2014/main" id="{09F9A4D1-D824-4261-A416-35E3574BA4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44808" y="4244216"/>
              <a:ext cx="370422" cy="370422"/>
            </a:xfrm>
            <a:prstGeom prst="rect">
              <a:avLst/>
            </a:prstGeom>
          </p:spPr>
        </p:pic>
      </p:grpSp>
    </p:spTree>
    <p:extLst>
      <p:ext uri="{BB962C8B-B14F-4D97-AF65-F5344CB8AC3E}">
        <p14:creationId xmlns:p14="http://schemas.microsoft.com/office/powerpoint/2010/main" val="452232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tel, tekst og 3 bilder">
    <p:bg>
      <p:bgPr>
        <a:solidFill>
          <a:schemeClr val="lt1"/>
        </a:solidFill>
        <a:effectLst/>
      </p:bgPr>
    </p:bg>
    <p:spTree>
      <p:nvGrpSpPr>
        <p:cNvPr id="1" name=""/>
        <p:cNvGrpSpPr/>
        <p:nvPr/>
      </p:nvGrpSpPr>
      <p:grpSpPr>
        <a:xfrm>
          <a:off x="0" y="0"/>
          <a:ext cx="0" cy="0"/>
          <a:chOff x="0" y="0"/>
          <a:chExt cx="0" cy="0"/>
        </a:xfrm>
      </p:grpSpPr>
      <p:sp>
        <p:nvSpPr>
          <p:cNvPr id="8" name="Tittel 1">
            <a:extLst>
              <a:ext uri="{FF2B5EF4-FFF2-40B4-BE49-F238E27FC236}">
                <a16:creationId xmlns:a16="http://schemas.microsoft.com/office/drawing/2014/main" id="{AE9B795A-EE17-4294-9D5B-66B67573952F}"/>
              </a:ext>
            </a:extLst>
          </p:cNvPr>
          <p:cNvSpPr>
            <a:spLocks noGrp="1"/>
          </p:cNvSpPr>
          <p:nvPr>
            <p:ph type="ctrTitle"/>
          </p:nvPr>
        </p:nvSpPr>
        <p:spPr>
          <a:xfrm>
            <a:off x="1371601" y="818639"/>
            <a:ext cx="6400800" cy="323165"/>
          </a:xfrm>
        </p:spPr>
        <p:txBody>
          <a:bodyPr anchor="b"/>
          <a:lstStyle>
            <a:lvl1pPr marL="216000" indent="-216000" algn="ctr">
              <a:buClr>
                <a:srgbClr val="2B91D3"/>
              </a:buClr>
              <a:buSzPct val="160000"/>
              <a:buFont typeface="Arial Black" panose="020B0A04020102020204" pitchFamily="34" charset="0"/>
              <a:buChar char="∕"/>
              <a:defRPr sz="2100">
                <a:solidFill>
                  <a:schemeClr val="tx1"/>
                </a:solidFill>
              </a:defRPr>
            </a:lvl1pPr>
          </a:lstStyle>
          <a:p>
            <a:r>
              <a:rPr lang="nb-NO"/>
              <a:t>Klikk for å redigere tittelstil</a:t>
            </a:r>
            <a:endParaRPr lang="nb-NO" dirty="0"/>
          </a:p>
        </p:txBody>
      </p:sp>
      <p:sp>
        <p:nvSpPr>
          <p:cNvPr id="11" name="Plassholder for tekst 10">
            <a:extLst>
              <a:ext uri="{FF2B5EF4-FFF2-40B4-BE49-F238E27FC236}">
                <a16:creationId xmlns:a16="http://schemas.microsoft.com/office/drawing/2014/main" id="{0D32C731-793D-461A-B05C-092919561591}"/>
              </a:ext>
            </a:extLst>
          </p:cNvPr>
          <p:cNvSpPr>
            <a:spLocks noGrp="1"/>
          </p:cNvSpPr>
          <p:nvPr>
            <p:ph type="body" sz="quarter" idx="10"/>
          </p:nvPr>
        </p:nvSpPr>
        <p:spPr>
          <a:xfrm>
            <a:off x="1371601" y="1416685"/>
            <a:ext cx="6400800" cy="1448435"/>
          </a:xfrm>
        </p:spPr>
        <p:txBody>
          <a:bodyPr/>
          <a:lstStyle>
            <a:lvl1pPr marL="0" indent="0" algn="ctr">
              <a:buNone/>
              <a:defRPr/>
            </a:lvl1pPr>
            <a:lvl2pPr marL="457200" indent="0">
              <a:buNone/>
              <a:defRPr/>
            </a:lvl2pPr>
            <a:lvl3pPr marL="914400" indent="0">
              <a:buNone/>
              <a:defRPr/>
            </a:lvl3pPr>
            <a:lvl4pPr marL="1371600" indent="0">
              <a:buNone/>
              <a:defRPr/>
            </a:lvl4pPr>
            <a:lvl5pPr marL="1828800" indent="0">
              <a:buNone/>
              <a:defRPr/>
            </a:lvl5pPr>
          </a:lstStyle>
          <a:p>
            <a:pPr lvl="0"/>
            <a:r>
              <a:rPr lang="nb-NO"/>
              <a:t>Rediger tekststiler i malen</a:t>
            </a:r>
          </a:p>
        </p:txBody>
      </p:sp>
      <p:sp>
        <p:nvSpPr>
          <p:cNvPr id="3" name="Plassholder for bilde 2">
            <a:extLst>
              <a:ext uri="{FF2B5EF4-FFF2-40B4-BE49-F238E27FC236}">
                <a16:creationId xmlns:a16="http://schemas.microsoft.com/office/drawing/2014/main" id="{B5DAA09F-A3EC-4ACE-B24E-D85F4395C388}"/>
              </a:ext>
            </a:extLst>
          </p:cNvPr>
          <p:cNvSpPr>
            <a:spLocks noGrp="1"/>
          </p:cNvSpPr>
          <p:nvPr>
            <p:ph type="pic" sz="quarter" idx="11"/>
          </p:nvPr>
        </p:nvSpPr>
        <p:spPr>
          <a:xfrm>
            <a:off x="0" y="3017299"/>
            <a:ext cx="3157556" cy="2127788"/>
          </a:xfrm>
          <a:solidFill>
            <a:schemeClr val="bg1">
              <a:lumMod val="95000"/>
            </a:schemeClr>
          </a:solidFill>
        </p:spPr>
        <p:txBody>
          <a:bodyPr/>
          <a:lstStyle/>
          <a:p>
            <a:r>
              <a:rPr lang="nb-NO"/>
              <a:t>Klikk på ikonet for å legge til et bilde</a:t>
            </a:r>
          </a:p>
        </p:txBody>
      </p:sp>
      <p:sp>
        <p:nvSpPr>
          <p:cNvPr id="24" name="Plassholder for bilde 23">
            <a:extLst>
              <a:ext uri="{FF2B5EF4-FFF2-40B4-BE49-F238E27FC236}">
                <a16:creationId xmlns:a16="http://schemas.microsoft.com/office/drawing/2014/main" id="{32F48859-C12B-4756-84D5-12B1E8D19B70}"/>
              </a:ext>
            </a:extLst>
          </p:cNvPr>
          <p:cNvSpPr>
            <a:spLocks noGrp="1"/>
          </p:cNvSpPr>
          <p:nvPr>
            <p:ph type="pic" sz="quarter" idx="12"/>
          </p:nvPr>
        </p:nvSpPr>
        <p:spPr>
          <a:xfrm>
            <a:off x="3178969" y="3017298"/>
            <a:ext cx="3116462" cy="2127790"/>
          </a:xfrm>
          <a:custGeom>
            <a:avLst/>
            <a:gdLst>
              <a:gd name="connsiteX0" fmla="*/ 0 w 3116462"/>
              <a:gd name="connsiteY0" fmla="*/ 0 h 2127790"/>
              <a:gd name="connsiteX1" fmla="*/ 3116462 w 3116462"/>
              <a:gd name="connsiteY1" fmla="*/ 0 h 2127790"/>
              <a:gd name="connsiteX2" fmla="*/ 2283709 w 3116462"/>
              <a:gd name="connsiteY2" fmla="*/ 2127790 h 2127790"/>
              <a:gd name="connsiteX3" fmla="*/ 0 w 3116462"/>
              <a:gd name="connsiteY3" fmla="*/ 2127790 h 2127790"/>
            </a:gdLst>
            <a:ahLst/>
            <a:cxnLst>
              <a:cxn ang="0">
                <a:pos x="connsiteX0" y="connsiteY0"/>
              </a:cxn>
              <a:cxn ang="0">
                <a:pos x="connsiteX1" y="connsiteY1"/>
              </a:cxn>
              <a:cxn ang="0">
                <a:pos x="connsiteX2" y="connsiteY2"/>
              </a:cxn>
              <a:cxn ang="0">
                <a:pos x="connsiteX3" y="connsiteY3"/>
              </a:cxn>
            </a:cxnLst>
            <a:rect l="l" t="t" r="r" b="b"/>
            <a:pathLst>
              <a:path w="3116462" h="2127790">
                <a:moveTo>
                  <a:pt x="0" y="0"/>
                </a:moveTo>
                <a:lnTo>
                  <a:pt x="3116462" y="0"/>
                </a:lnTo>
                <a:lnTo>
                  <a:pt x="2283709" y="2127790"/>
                </a:lnTo>
                <a:lnTo>
                  <a:pt x="0" y="2127790"/>
                </a:lnTo>
                <a:close/>
              </a:path>
            </a:pathLst>
          </a:custGeom>
          <a:solidFill>
            <a:schemeClr val="bg1">
              <a:lumMod val="95000"/>
            </a:schemeClr>
          </a:solidFill>
        </p:spPr>
        <p:txBody>
          <a:bodyPr wrap="square">
            <a:noAutofit/>
          </a:bodyPr>
          <a:lstStyle/>
          <a:p>
            <a:r>
              <a:rPr lang="nb-NO"/>
              <a:t>Klikk på ikonet for å legge til et bilde</a:t>
            </a:r>
          </a:p>
        </p:txBody>
      </p:sp>
      <p:sp>
        <p:nvSpPr>
          <p:cNvPr id="28" name="Plassholder for bilde 27">
            <a:extLst>
              <a:ext uri="{FF2B5EF4-FFF2-40B4-BE49-F238E27FC236}">
                <a16:creationId xmlns:a16="http://schemas.microsoft.com/office/drawing/2014/main" id="{A193EDBF-1ED0-418C-AB74-DF94E9957329}"/>
              </a:ext>
            </a:extLst>
          </p:cNvPr>
          <p:cNvSpPr>
            <a:spLocks noGrp="1"/>
          </p:cNvSpPr>
          <p:nvPr>
            <p:ph type="pic" sz="quarter" idx="13"/>
          </p:nvPr>
        </p:nvSpPr>
        <p:spPr>
          <a:xfrm>
            <a:off x="5181600" y="3017300"/>
            <a:ext cx="3962400" cy="2127788"/>
          </a:xfrm>
          <a:custGeom>
            <a:avLst/>
            <a:gdLst>
              <a:gd name="connsiteX0" fmla="*/ 1140750 w 3962400"/>
              <a:gd name="connsiteY0" fmla="*/ 0 h 2127788"/>
              <a:gd name="connsiteX1" fmla="*/ 3962400 w 3962400"/>
              <a:gd name="connsiteY1" fmla="*/ 0 h 2127788"/>
              <a:gd name="connsiteX2" fmla="*/ 3962400 w 3962400"/>
              <a:gd name="connsiteY2" fmla="*/ 2127788 h 2127788"/>
              <a:gd name="connsiteX3" fmla="*/ 0 w 3962400"/>
              <a:gd name="connsiteY3" fmla="*/ 2127788 h 2127788"/>
              <a:gd name="connsiteX4" fmla="*/ 0 w 3962400"/>
              <a:gd name="connsiteY4" fmla="*/ 2127787 h 2127788"/>
              <a:gd name="connsiteX5" fmla="*/ 307998 w 3962400"/>
              <a:gd name="connsiteY5" fmla="*/ 2127787 h 2127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62400" h="2127788">
                <a:moveTo>
                  <a:pt x="1140750" y="0"/>
                </a:moveTo>
                <a:lnTo>
                  <a:pt x="3962400" y="0"/>
                </a:lnTo>
                <a:lnTo>
                  <a:pt x="3962400" y="2127788"/>
                </a:lnTo>
                <a:lnTo>
                  <a:pt x="0" y="2127788"/>
                </a:lnTo>
                <a:lnTo>
                  <a:pt x="0" y="2127787"/>
                </a:lnTo>
                <a:lnTo>
                  <a:pt x="307998" y="2127787"/>
                </a:lnTo>
                <a:close/>
              </a:path>
            </a:pathLst>
          </a:custGeom>
          <a:solidFill>
            <a:schemeClr val="bg1">
              <a:lumMod val="95000"/>
            </a:schemeClr>
          </a:solidFill>
        </p:spPr>
        <p:txBody>
          <a:bodyPr wrap="square">
            <a:noAutofit/>
          </a:bodyPr>
          <a:lstStyle/>
          <a:p>
            <a:r>
              <a:rPr lang="nb-NO"/>
              <a:t>Klikk på ikonet for å legge til et bilde</a:t>
            </a:r>
          </a:p>
        </p:txBody>
      </p:sp>
    </p:spTree>
    <p:extLst>
      <p:ext uri="{BB962C8B-B14F-4D97-AF65-F5344CB8AC3E}">
        <p14:creationId xmlns:p14="http://schemas.microsoft.com/office/powerpoint/2010/main" val="17057682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itat">
    <p:bg>
      <p:bgPr>
        <a:solidFill>
          <a:schemeClr val="lt1"/>
        </a:solidFill>
        <a:effectLst/>
      </p:bgPr>
    </p:bg>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7C446E47-CCE2-4CDD-9ADF-BD608D4C3428}"/>
              </a:ext>
            </a:extLst>
          </p:cNvPr>
          <p:cNvPicPr>
            <a:picLocks noChangeAspect="1"/>
          </p:cNvPicPr>
          <p:nvPr userDrawn="1"/>
        </p:nvPicPr>
        <p:blipFill>
          <a:blip r:embed="rId2"/>
          <a:stretch>
            <a:fillRect/>
          </a:stretch>
        </p:blipFill>
        <p:spPr>
          <a:xfrm>
            <a:off x="-5139" y="-8082"/>
            <a:ext cx="9163529" cy="5173704"/>
          </a:xfrm>
          <a:prstGeom prst="rect">
            <a:avLst/>
          </a:prstGeom>
        </p:spPr>
      </p:pic>
      <p:sp>
        <p:nvSpPr>
          <p:cNvPr id="15" name="Plassholder for innhold 2">
            <a:extLst>
              <a:ext uri="{FF2B5EF4-FFF2-40B4-BE49-F238E27FC236}">
                <a16:creationId xmlns:a16="http://schemas.microsoft.com/office/drawing/2014/main" id="{B82783BD-D9D8-4DDD-9671-9BD4A05D9504}"/>
              </a:ext>
            </a:extLst>
          </p:cNvPr>
          <p:cNvSpPr txBox="1">
            <a:spLocks/>
          </p:cNvSpPr>
          <p:nvPr userDrawn="1"/>
        </p:nvSpPr>
        <p:spPr>
          <a:xfrm>
            <a:off x="718696" y="1900160"/>
            <a:ext cx="501825" cy="717464"/>
          </a:xfrm>
          <a:prstGeom prst="rect">
            <a:avLst/>
          </a:prstGeom>
        </p:spPr>
        <p:txBody>
          <a:bodyPr vert="horz" lIns="91440" tIns="45720" rIns="91440" bIns="45720" rtlCol="0">
            <a:noAutofit/>
          </a:bodyPr>
          <a:lstStyle>
            <a:lvl1pPr marL="0" indent="0" algn="l" defTabSz="457200" rtl="0" eaLnBrk="1" latinLnBrk="0" hangingPunct="1">
              <a:spcBef>
                <a:spcPct val="20000"/>
              </a:spcBef>
              <a:buFontTx/>
              <a:buNone/>
              <a:defRPr sz="1200" b="0" i="0" kern="1200">
                <a:solidFill>
                  <a:schemeClr val="tx1"/>
                </a:solidFill>
                <a:latin typeface="Open Sans Light"/>
                <a:ea typeface="+mn-ea"/>
                <a:cs typeface="Open Sans Light"/>
              </a:defRPr>
            </a:lvl1pPr>
            <a:lvl2pPr marL="179388" indent="-179388" algn="l" defTabSz="457200" rtl="0" eaLnBrk="1" latinLnBrk="0" hangingPunct="1">
              <a:spcBef>
                <a:spcPct val="20000"/>
              </a:spcBef>
              <a:buFont typeface="Arial"/>
              <a:buChar char="–"/>
              <a:defRPr sz="1400" kern="1200">
                <a:solidFill>
                  <a:schemeClr val="tx1"/>
                </a:solidFill>
                <a:latin typeface="+mn-lt"/>
                <a:ea typeface="+mn-ea"/>
                <a:cs typeface="+mn-cs"/>
              </a:defRPr>
            </a:lvl2pPr>
            <a:lvl3pPr marL="179388" indent="-179388" algn="l" defTabSz="457200" rtl="0" eaLnBrk="1" latinLnBrk="0" hangingPunct="1">
              <a:spcBef>
                <a:spcPct val="20000"/>
              </a:spcBef>
              <a:buFont typeface="Arial"/>
              <a:buChar char="•"/>
              <a:defRPr sz="1400" kern="1200">
                <a:solidFill>
                  <a:schemeClr val="tx1"/>
                </a:solidFill>
                <a:latin typeface="+mn-lt"/>
                <a:ea typeface="+mn-ea"/>
                <a:cs typeface="+mn-cs"/>
              </a:defRPr>
            </a:lvl3pPr>
            <a:lvl4pPr marL="179388" indent="-179388" algn="l" defTabSz="457200" rtl="0" eaLnBrk="1" latinLnBrk="0" hangingPunct="1">
              <a:spcBef>
                <a:spcPct val="20000"/>
              </a:spcBef>
              <a:buFont typeface="Arial"/>
              <a:buChar char="–"/>
              <a:defRPr sz="1400" kern="1200">
                <a:solidFill>
                  <a:schemeClr val="tx1"/>
                </a:solidFill>
                <a:latin typeface="+mn-lt"/>
                <a:ea typeface="+mn-ea"/>
                <a:cs typeface="+mn-cs"/>
              </a:defRPr>
            </a:lvl4pPr>
            <a:lvl5pPr marL="179388" indent="-179388"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nb-NO" sz="3800" b="1" i="1" spc="-300" dirty="0">
                <a:solidFill>
                  <a:srgbClr val="00B0F0"/>
                </a:solidFill>
                <a:latin typeface="Arial" panose="020B0604020202020204" pitchFamily="34" charset="0"/>
                <a:cs typeface="Arial" panose="020B0604020202020204" pitchFamily="34" charset="0"/>
              </a:rPr>
              <a:t>//</a:t>
            </a:r>
          </a:p>
        </p:txBody>
      </p:sp>
      <p:sp>
        <p:nvSpPr>
          <p:cNvPr id="4" name="Plassholder for tekst 3">
            <a:extLst>
              <a:ext uri="{FF2B5EF4-FFF2-40B4-BE49-F238E27FC236}">
                <a16:creationId xmlns:a16="http://schemas.microsoft.com/office/drawing/2014/main" id="{52099935-4E08-4650-A125-B6B58338147A}"/>
              </a:ext>
            </a:extLst>
          </p:cNvPr>
          <p:cNvSpPr>
            <a:spLocks noGrp="1"/>
          </p:cNvSpPr>
          <p:nvPr>
            <p:ph type="body" sz="quarter" idx="10" hasCustomPrompt="1"/>
          </p:nvPr>
        </p:nvSpPr>
        <p:spPr>
          <a:xfrm>
            <a:off x="1117650" y="2159661"/>
            <a:ext cx="6146749" cy="1473200"/>
          </a:xfrm>
        </p:spPr>
        <p:txBody>
          <a:bodyPr>
            <a:normAutofit/>
          </a:bodyPr>
          <a:lstStyle>
            <a:lvl1pPr marL="0" indent="0">
              <a:spcBef>
                <a:spcPts val="552"/>
              </a:spcBef>
              <a:buNone/>
              <a:defRPr sz="2300" i="1">
                <a:solidFill>
                  <a:schemeClr val="bg1"/>
                </a:solidFill>
                <a:latin typeface="+mn-lt"/>
              </a:defRPr>
            </a:lvl1pPr>
          </a:lstStyle>
          <a:p>
            <a:pPr lvl="0"/>
            <a:r>
              <a:rPr lang="nb-NO" dirty="0"/>
              <a:t>Sitat</a:t>
            </a:r>
          </a:p>
        </p:txBody>
      </p:sp>
      <p:grpSp>
        <p:nvGrpSpPr>
          <p:cNvPr id="17" name="Gruppe 16">
            <a:extLst>
              <a:ext uri="{FF2B5EF4-FFF2-40B4-BE49-F238E27FC236}">
                <a16:creationId xmlns:a16="http://schemas.microsoft.com/office/drawing/2014/main" id="{ED20728F-9C79-43EC-B45A-04A7E7E47DE0}"/>
              </a:ext>
            </a:extLst>
          </p:cNvPr>
          <p:cNvGrpSpPr/>
          <p:nvPr userDrawn="1"/>
        </p:nvGrpSpPr>
        <p:grpSpPr>
          <a:xfrm>
            <a:off x="8160103" y="260358"/>
            <a:ext cx="648475" cy="347998"/>
            <a:chOff x="7067017" y="3994410"/>
            <a:chExt cx="1573492" cy="844400"/>
          </a:xfrm>
        </p:grpSpPr>
        <p:sp>
          <p:nvSpPr>
            <p:cNvPr id="18" name="Ellipse 17">
              <a:extLst>
                <a:ext uri="{FF2B5EF4-FFF2-40B4-BE49-F238E27FC236}">
                  <a16:creationId xmlns:a16="http://schemas.microsoft.com/office/drawing/2014/main" id="{92814EAC-C8A8-4FCD-944F-EC0B2BDE344E}"/>
                </a:ext>
              </a:extLst>
            </p:cNvPr>
            <p:cNvSpPr/>
            <p:nvPr/>
          </p:nvSpPr>
          <p:spPr>
            <a:xfrm>
              <a:off x="7067017" y="3994410"/>
              <a:ext cx="841315" cy="844400"/>
            </a:xfrm>
            <a:prstGeom prst="ellipse">
              <a:avLst/>
            </a:prstGeom>
            <a:solidFill>
              <a:srgbClr val="2B91D3">
                <a:alpha val="6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dirty="0"/>
            </a:p>
          </p:txBody>
        </p:sp>
        <p:sp>
          <p:nvSpPr>
            <p:cNvPr id="19" name="Ellipse 18">
              <a:extLst>
                <a:ext uri="{FF2B5EF4-FFF2-40B4-BE49-F238E27FC236}">
                  <a16:creationId xmlns:a16="http://schemas.microsoft.com/office/drawing/2014/main" id="{5C2D9A4B-A585-4C71-8FCE-171B055DDAA9}"/>
                </a:ext>
              </a:extLst>
            </p:cNvPr>
            <p:cNvSpPr/>
            <p:nvPr/>
          </p:nvSpPr>
          <p:spPr>
            <a:xfrm>
              <a:off x="7799193" y="3994410"/>
              <a:ext cx="841316" cy="844400"/>
            </a:xfrm>
            <a:prstGeom prst="ellipse">
              <a:avLst/>
            </a:prstGeom>
            <a:solidFill>
              <a:srgbClr val="2B91D3">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dirty="0"/>
            </a:p>
          </p:txBody>
        </p:sp>
        <p:pic>
          <p:nvPicPr>
            <p:cNvPr id="20" name="Bilde 19" descr="WA_logo_01_neg_CMYK.eps">
              <a:extLst>
                <a:ext uri="{FF2B5EF4-FFF2-40B4-BE49-F238E27FC236}">
                  <a16:creationId xmlns:a16="http://schemas.microsoft.com/office/drawing/2014/main" id="{3BB38785-C4EA-4EF8-A0FD-9C89E8DCD3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6853" y="4250802"/>
              <a:ext cx="630899" cy="339348"/>
            </a:xfrm>
            <a:prstGeom prst="rect">
              <a:avLst/>
            </a:prstGeom>
          </p:spPr>
        </p:pic>
        <p:pic>
          <p:nvPicPr>
            <p:cNvPr id="21" name="Bilde 20" descr="FleishmanHillard_symbol_hvit.eps">
              <a:extLst>
                <a:ext uri="{FF2B5EF4-FFF2-40B4-BE49-F238E27FC236}">
                  <a16:creationId xmlns:a16="http://schemas.microsoft.com/office/drawing/2014/main" id="{652CB638-48C2-439B-97D0-4457A272FF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44808" y="4244216"/>
              <a:ext cx="370422" cy="370422"/>
            </a:xfrm>
            <a:prstGeom prst="rect">
              <a:avLst/>
            </a:prstGeom>
          </p:spPr>
        </p:pic>
      </p:grpSp>
    </p:spTree>
    <p:extLst>
      <p:ext uri="{BB962C8B-B14F-4D97-AF65-F5344CB8AC3E}">
        <p14:creationId xmlns:p14="http://schemas.microsoft.com/office/powerpoint/2010/main" val="745939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tel, bilde og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BF97FAF-C91A-4F8D-9ED4-C33CD80324E9}"/>
              </a:ext>
            </a:extLst>
          </p:cNvPr>
          <p:cNvSpPr>
            <a:spLocks noGrp="1"/>
          </p:cNvSpPr>
          <p:nvPr>
            <p:ph type="title"/>
          </p:nvPr>
        </p:nvSpPr>
        <p:spPr>
          <a:xfrm>
            <a:off x="5115560" y="733255"/>
            <a:ext cx="3063241" cy="553998"/>
          </a:xfrm>
        </p:spPr>
        <p:txBody>
          <a:bodyPr wrap="square">
            <a:spAutoFit/>
          </a:bodyPr>
          <a:lstStyle>
            <a:lvl1pPr>
              <a:defRPr/>
            </a:lvl1pPr>
          </a:lstStyle>
          <a:p>
            <a:r>
              <a:rPr lang="nb-NO"/>
              <a:t>Klikk for å redigere tittelstil</a:t>
            </a:r>
            <a:endParaRPr lang="nb-NO" dirty="0"/>
          </a:p>
        </p:txBody>
      </p:sp>
      <p:sp>
        <p:nvSpPr>
          <p:cNvPr id="15" name="Plassholder for bilde 13">
            <a:extLst>
              <a:ext uri="{FF2B5EF4-FFF2-40B4-BE49-F238E27FC236}">
                <a16:creationId xmlns:a16="http://schemas.microsoft.com/office/drawing/2014/main" id="{B276DC5D-F606-467A-8FCA-C9AF683C04EA}"/>
              </a:ext>
            </a:extLst>
          </p:cNvPr>
          <p:cNvSpPr>
            <a:spLocks noGrp="1"/>
          </p:cNvSpPr>
          <p:nvPr>
            <p:ph type="pic" sz="quarter" idx="10"/>
          </p:nvPr>
        </p:nvSpPr>
        <p:spPr>
          <a:xfrm>
            <a:off x="0" y="-1"/>
            <a:ext cx="4746596" cy="5144669"/>
          </a:xfrm>
          <a:solidFill>
            <a:schemeClr val="bg1">
              <a:lumMod val="95000"/>
            </a:schemeClr>
          </a:solidFill>
        </p:spPr>
        <p:txBody>
          <a:bodyPr/>
          <a:lstStyle/>
          <a:p>
            <a:r>
              <a:rPr lang="nb-NO"/>
              <a:t>Klikk på ikonet for å legge til et bilde</a:t>
            </a:r>
          </a:p>
        </p:txBody>
      </p:sp>
      <p:grpSp>
        <p:nvGrpSpPr>
          <p:cNvPr id="17" name="Gruppe 16">
            <a:extLst>
              <a:ext uri="{FF2B5EF4-FFF2-40B4-BE49-F238E27FC236}">
                <a16:creationId xmlns:a16="http://schemas.microsoft.com/office/drawing/2014/main" id="{E91D6A84-B61F-4130-BE9B-5ED3704BE74D}"/>
              </a:ext>
            </a:extLst>
          </p:cNvPr>
          <p:cNvGrpSpPr/>
          <p:nvPr userDrawn="1"/>
        </p:nvGrpSpPr>
        <p:grpSpPr>
          <a:xfrm>
            <a:off x="8160103" y="260358"/>
            <a:ext cx="648475" cy="347998"/>
            <a:chOff x="7067017" y="3994410"/>
            <a:chExt cx="1573492" cy="844400"/>
          </a:xfrm>
        </p:grpSpPr>
        <p:sp>
          <p:nvSpPr>
            <p:cNvPr id="18" name="Ellipse 17">
              <a:extLst>
                <a:ext uri="{FF2B5EF4-FFF2-40B4-BE49-F238E27FC236}">
                  <a16:creationId xmlns:a16="http://schemas.microsoft.com/office/drawing/2014/main" id="{8F296D7B-8E76-401C-BF6D-E4B2F02FFA4E}"/>
                </a:ext>
              </a:extLst>
            </p:cNvPr>
            <p:cNvSpPr/>
            <p:nvPr/>
          </p:nvSpPr>
          <p:spPr>
            <a:xfrm>
              <a:off x="7067017" y="3994410"/>
              <a:ext cx="841315" cy="844400"/>
            </a:xfrm>
            <a:prstGeom prst="ellipse">
              <a:avLst/>
            </a:prstGeom>
            <a:solidFill>
              <a:srgbClr val="2B91D3">
                <a:alpha val="6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dirty="0"/>
            </a:p>
          </p:txBody>
        </p:sp>
        <p:sp>
          <p:nvSpPr>
            <p:cNvPr id="19" name="Ellipse 18">
              <a:extLst>
                <a:ext uri="{FF2B5EF4-FFF2-40B4-BE49-F238E27FC236}">
                  <a16:creationId xmlns:a16="http://schemas.microsoft.com/office/drawing/2014/main" id="{AFD5EFF6-C26D-40DC-8DC3-45FEE0AE8A58}"/>
                </a:ext>
              </a:extLst>
            </p:cNvPr>
            <p:cNvSpPr/>
            <p:nvPr/>
          </p:nvSpPr>
          <p:spPr>
            <a:xfrm>
              <a:off x="7799193" y="3994410"/>
              <a:ext cx="841316" cy="844400"/>
            </a:xfrm>
            <a:prstGeom prst="ellipse">
              <a:avLst/>
            </a:prstGeom>
            <a:solidFill>
              <a:srgbClr val="2B91D3">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dirty="0"/>
            </a:p>
          </p:txBody>
        </p:sp>
        <p:pic>
          <p:nvPicPr>
            <p:cNvPr id="20" name="Bilde 19" descr="WA_logo_01_neg_CMYK.eps">
              <a:extLst>
                <a:ext uri="{FF2B5EF4-FFF2-40B4-BE49-F238E27FC236}">
                  <a16:creationId xmlns:a16="http://schemas.microsoft.com/office/drawing/2014/main" id="{D8C553AD-510C-4ABF-9B3D-42229D68A7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76853" y="4250802"/>
              <a:ext cx="630899" cy="339348"/>
            </a:xfrm>
            <a:prstGeom prst="rect">
              <a:avLst/>
            </a:prstGeom>
          </p:spPr>
        </p:pic>
        <p:pic>
          <p:nvPicPr>
            <p:cNvPr id="21" name="Bilde 20" descr="FleishmanHillard_symbol_hvit.eps">
              <a:extLst>
                <a:ext uri="{FF2B5EF4-FFF2-40B4-BE49-F238E27FC236}">
                  <a16:creationId xmlns:a16="http://schemas.microsoft.com/office/drawing/2014/main" id="{A87EDD4B-66F5-4EFA-8F4E-923F164A4B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44808" y="4244216"/>
              <a:ext cx="370422" cy="370422"/>
            </a:xfrm>
            <a:prstGeom prst="rect">
              <a:avLst/>
            </a:prstGeom>
          </p:spPr>
        </p:pic>
      </p:grpSp>
      <p:sp>
        <p:nvSpPr>
          <p:cNvPr id="22" name="Plassholder for innhold 2">
            <a:extLst>
              <a:ext uri="{FF2B5EF4-FFF2-40B4-BE49-F238E27FC236}">
                <a16:creationId xmlns:a16="http://schemas.microsoft.com/office/drawing/2014/main" id="{6ABA7E1E-B28E-4C7E-B6D0-C1BDE654440B}"/>
              </a:ext>
            </a:extLst>
          </p:cNvPr>
          <p:cNvSpPr>
            <a:spLocks noGrp="1"/>
          </p:cNvSpPr>
          <p:nvPr>
            <p:ph idx="1"/>
          </p:nvPr>
        </p:nvSpPr>
        <p:spPr>
          <a:xfrm>
            <a:off x="5111751" y="1352590"/>
            <a:ext cx="3067050" cy="3336079"/>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23" name="Rektangel 22">
            <a:extLst>
              <a:ext uri="{FF2B5EF4-FFF2-40B4-BE49-F238E27FC236}">
                <a16:creationId xmlns:a16="http://schemas.microsoft.com/office/drawing/2014/main" id="{F2350712-D8C8-447B-A52F-4E3DBBB3A316}"/>
              </a:ext>
            </a:extLst>
          </p:cNvPr>
          <p:cNvSpPr/>
          <p:nvPr userDrawn="1"/>
        </p:nvSpPr>
        <p:spPr>
          <a:xfrm>
            <a:off x="4807556" y="589661"/>
            <a:ext cx="278329" cy="49244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spAutoFit/>
          </a:bodyPr>
          <a:lstStyle/>
          <a:p>
            <a:r>
              <a:rPr lang="nb-NO" sz="3200" b="1" i="1" cap="all" dirty="0">
                <a:solidFill>
                  <a:srgbClr val="00B0F0"/>
                </a:solidFill>
                <a:latin typeface="Arial Black" panose="020B0A04020102020204" pitchFamily="34" charset="0"/>
                <a:ea typeface="Cambria" panose="02040503050406030204" pitchFamily="18" charset="0"/>
                <a:cs typeface="Times New Roman (CS-brødtekst)"/>
              </a:rPr>
              <a:t>/</a:t>
            </a:r>
            <a:endParaRPr lang="nb-NO" dirty="0">
              <a:solidFill>
                <a:srgbClr val="00B0F0"/>
              </a:solidFill>
            </a:endParaRPr>
          </a:p>
        </p:txBody>
      </p:sp>
    </p:spTree>
    <p:extLst>
      <p:ext uri="{BB962C8B-B14F-4D97-AF65-F5344CB8AC3E}">
        <p14:creationId xmlns:p14="http://schemas.microsoft.com/office/powerpoint/2010/main" val="32187501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tel, bilde og tekst #2">
    <p:spTree>
      <p:nvGrpSpPr>
        <p:cNvPr id="1" name=""/>
        <p:cNvGrpSpPr/>
        <p:nvPr/>
      </p:nvGrpSpPr>
      <p:grpSpPr>
        <a:xfrm>
          <a:off x="0" y="0"/>
          <a:ext cx="0" cy="0"/>
          <a:chOff x="0" y="0"/>
          <a:chExt cx="0" cy="0"/>
        </a:xfrm>
      </p:grpSpPr>
      <p:sp>
        <p:nvSpPr>
          <p:cNvPr id="34" name="Plassholder for bilde 33">
            <a:extLst>
              <a:ext uri="{FF2B5EF4-FFF2-40B4-BE49-F238E27FC236}">
                <a16:creationId xmlns:a16="http://schemas.microsoft.com/office/drawing/2014/main" id="{7A5BB82A-1CEB-47C6-953F-A8FECF71203B}"/>
              </a:ext>
            </a:extLst>
          </p:cNvPr>
          <p:cNvSpPr>
            <a:spLocks noGrp="1"/>
          </p:cNvSpPr>
          <p:nvPr>
            <p:ph type="pic" sz="quarter" idx="10"/>
          </p:nvPr>
        </p:nvSpPr>
        <p:spPr>
          <a:xfrm>
            <a:off x="4397404" y="-1"/>
            <a:ext cx="4746596" cy="5144669"/>
          </a:xfrm>
          <a:custGeom>
            <a:avLst/>
            <a:gdLst>
              <a:gd name="connsiteX0" fmla="*/ 3936063 w 4746596"/>
              <a:gd name="connsiteY0" fmla="*/ 260359 h 5144669"/>
              <a:gd name="connsiteX1" fmla="*/ 3762699 w 4746596"/>
              <a:gd name="connsiteY1" fmla="*/ 434358 h 5144669"/>
              <a:gd name="connsiteX2" fmla="*/ 3936063 w 4746596"/>
              <a:gd name="connsiteY2" fmla="*/ 608357 h 5144669"/>
              <a:gd name="connsiteX3" fmla="*/ 4058650 w 4746596"/>
              <a:gd name="connsiteY3" fmla="*/ 557394 h 5144669"/>
              <a:gd name="connsiteX4" fmla="*/ 4086937 w 4746596"/>
              <a:gd name="connsiteY4" fmla="*/ 515285 h 5144669"/>
              <a:gd name="connsiteX5" fmla="*/ 4115224 w 4746596"/>
              <a:gd name="connsiteY5" fmla="*/ 557394 h 5144669"/>
              <a:gd name="connsiteX6" fmla="*/ 4237811 w 4746596"/>
              <a:gd name="connsiteY6" fmla="*/ 608357 h 5144669"/>
              <a:gd name="connsiteX7" fmla="*/ 4411175 w 4746596"/>
              <a:gd name="connsiteY7" fmla="*/ 434358 h 5144669"/>
              <a:gd name="connsiteX8" fmla="*/ 4237811 w 4746596"/>
              <a:gd name="connsiteY8" fmla="*/ 260359 h 5144669"/>
              <a:gd name="connsiteX9" fmla="*/ 4115224 w 4746596"/>
              <a:gd name="connsiteY9" fmla="*/ 311322 h 5144669"/>
              <a:gd name="connsiteX10" fmla="*/ 4086937 w 4746596"/>
              <a:gd name="connsiteY10" fmla="*/ 353431 h 5144669"/>
              <a:gd name="connsiteX11" fmla="*/ 4058650 w 4746596"/>
              <a:gd name="connsiteY11" fmla="*/ 311322 h 5144669"/>
              <a:gd name="connsiteX12" fmla="*/ 3936063 w 4746596"/>
              <a:gd name="connsiteY12" fmla="*/ 260359 h 5144669"/>
              <a:gd name="connsiteX13" fmla="*/ 0 w 4746596"/>
              <a:gd name="connsiteY13" fmla="*/ 0 h 5144669"/>
              <a:gd name="connsiteX14" fmla="*/ 4746596 w 4746596"/>
              <a:gd name="connsiteY14" fmla="*/ 0 h 5144669"/>
              <a:gd name="connsiteX15" fmla="*/ 4746596 w 4746596"/>
              <a:gd name="connsiteY15" fmla="*/ 5144669 h 5144669"/>
              <a:gd name="connsiteX16" fmla="*/ 0 w 4746596"/>
              <a:gd name="connsiteY16" fmla="*/ 5144669 h 5144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46596" h="5144669">
                <a:moveTo>
                  <a:pt x="3936063" y="260359"/>
                </a:moveTo>
                <a:cubicBezTo>
                  <a:pt x="3840317" y="260359"/>
                  <a:pt x="3762699" y="338261"/>
                  <a:pt x="3762699" y="434358"/>
                </a:cubicBezTo>
                <a:cubicBezTo>
                  <a:pt x="3762699" y="530455"/>
                  <a:pt x="3840317" y="608357"/>
                  <a:pt x="3936063" y="608357"/>
                </a:cubicBezTo>
                <a:cubicBezTo>
                  <a:pt x="3983936" y="608357"/>
                  <a:pt x="4027277" y="588882"/>
                  <a:pt x="4058650" y="557394"/>
                </a:cubicBezTo>
                <a:lnTo>
                  <a:pt x="4086937" y="515285"/>
                </a:lnTo>
                <a:lnTo>
                  <a:pt x="4115224" y="557394"/>
                </a:lnTo>
                <a:cubicBezTo>
                  <a:pt x="4146597" y="588882"/>
                  <a:pt x="4189938" y="608357"/>
                  <a:pt x="4237811" y="608357"/>
                </a:cubicBezTo>
                <a:cubicBezTo>
                  <a:pt x="4333557" y="608357"/>
                  <a:pt x="4411175" y="530455"/>
                  <a:pt x="4411175" y="434358"/>
                </a:cubicBezTo>
                <a:cubicBezTo>
                  <a:pt x="4411175" y="338261"/>
                  <a:pt x="4333557" y="260359"/>
                  <a:pt x="4237811" y="260359"/>
                </a:cubicBezTo>
                <a:cubicBezTo>
                  <a:pt x="4189938" y="260359"/>
                  <a:pt x="4146597" y="279835"/>
                  <a:pt x="4115224" y="311322"/>
                </a:cubicBezTo>
                <a:lnTo>
                  <a:pt x="4086937" y="353431"/>
                </a:lnTo>
                <a:lnTo>
                  <a:pt x="4058650" y="311322"/>
                </a:lnTo>
                <a:cubicBezTo>
                  <a:pt x="4027277" y="279835"/>
                  <a:pt x="3983936" y="260359"/>
                  <a:pt x="3936063" y="260359"/>
                </a:cubicBezTo>
                <a:close/>
                <a:moveTo>
                  <a:pt x="0" y="0"/>
                </a:moveTo>
                <a:lnTo>
                  <a:pt x="4746596" y="0"/>
                </a:lnTo>
                <a:lnTo>
                  <a:pt x="4746596" y="5144669"/>
                </a:lnTo>
                <a:lnTo>
                  <a:pt x="0" y="5144669"/>
                </a:lnTo>
                <a:close/>
              </a:path>
            </a:pathLst>
          </a:custGeom>
          <a:solidFill>
            <a:schemeClr val="bg1">
              <a:lumMod val="95000"/>
            </a:schemeClr>
          </a:solidFill>
        </p:spPr>
        <p:txBody>
          <a:bodyPr wrap="square">
            <a:noAutofit/>
          </a:bodyPr>
          <a:lstStyle/>
          <a:p>
            <a:r>
              <a:rPr lang="nb-NO"/>
              <a:t>Klikk på ikonet for å legge til et bilde</a:t>
            </a:r>
          </a:p>
        </p:txBody>
      </p:sp>
      <p:sp>
        <p:nvSpPr>
          <p:cNvPr id="22" name="Plassholder for innhold 2">
            <a:extLst>
              <a:ext uri="{FF2B5EF4-FFF2-40B4-BE49-F238E27FC236}">
                <a16:creationId xmlns:a16="http://schemas.microsoft.com/office/drawing/2014/main" id="{6ABA7E1E-B28E-4C7E-B6D0-C1BDE654440B}"/>
              </a:ext>
            </a:extLst>
          </p:cNvPr>
          <p:cNvSpPr>
            <a:spLocks noGrp="1"/>
          </p:cNvSpPr>
          <p:nvPr userDrawn="1">
            <p:ph idx="1"/>
          </p:nvPr>
        </p:nvSpPr>
        <p:spPr>
          <a:xfrm>
            <a:off x="773157" y="1352590"/>
            <a:ext cx="3067050" cy="3336079"/>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3" name="Tittel 1">
            <a:extLst>
              <a:ext uri="{FF2B5EF4-FFF2-40B4-BE49-F238E27FC236}">
                <a16:creationId xmlns:a16="http://schemas.microsoft.com/office/drawing/2014/main" id="{A88AC2D6-E733-4379-9BE7-E5D97E9F7DA0}"/>
              </a:ext>
            </a:extLst>
          </p:cNvPr>
          <p:cNvSpPr>
            <a:spLocks noGrp="1"/>
          </p:cNvSpPr>
          <p:nvPr userDrawn="1">
            <p:ph type="title"/>
          </p:nvPr>
        </p:nvSpPr>
        <p:spPr>
          <a:xfrm>
            <a:off x="773158" y="758477"/>
            <a:ext cx="3067050" cy="553998"/>
          </a:xfrm>
        </p:spPr>
        <p:txBody>
          <a:bodyPr>
            <a:spAutoFit/>
          </a:bodyPr>
          <a:lstStyle/>
          <a:p>
            <a:r>
              <a:rPr lang="nb-NO"/>
              <a:t>Klikk for å redigere tittelstil</a:t>
            </a:r>
            <a:endParaRPr lang="nb-NO" dirty="0"/>
          </a:p>
        </p:txBody>
      </p:sp>
      <p:sp>
        <p:nvSpPr>
          <p:cNvPr id="14" name="Rektangel 13">
            <a:extLst>
              <a:ext uri="{FF2B5EF4-FFF2-40B4-BE49-F238E27FC236}">
                <a16:creationId xmlns:a16="http://schemas.microsoft.com/office/drawing/2014/main" id="{BA3C821B-9179-458D-A5A1-15E99EBEA4A7}"/>
              </a:ext>
            </a:extLst>
          </p:cNvPr>
          <p:cNvSpPr/>
          <p:nvPr userDrawn="1"/>
        </p:nvSpPr>
        <p:spPr>
          <a:xfrm>
            <a:off x="494828" y="589661"/>
            <a:ext cx="278329" cy="49244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spAutoFit/>
          </a:bodyPr>
          <a:lstStyle/>
          <a:p>
            <a:r>
              <a:rPr lang="nb-NO" sz="3200" b="1" i="1" cap="all" dirty="0">
                <a:solidFill>
                  <a:srgbClr val="00B0F0"/>
                </a:solidFill>
                <a:latin typeface="Arial Black" panose="020B0A04020102020204" pitchFamily="34" charset="0"/>
                <a:ea typeface="Cambria" panose="02040503050406030204" pitchFamily="18" charset="0"/>
                <a:cs typeface="Times New Roman (CS-brødtekst)"/>
              </a:rPr>
              <a:t>/</a:t>
            </a:r>
            <a:endParaRPr lang="nb-NO" dirty="0">
              <a:solidFill>
                <a:srgbClr val="00B0F0"/>
              </a:solidFill>
            </a:endParaRPr>
          </a:p>
        </p:txBody>
      </p:sp>
      <p:grpSp>
        <p:nvGrpSpPr>
          <p:cNvPr id="35" name="Gruppe 34">
            <a:extLst>
              <a:ext uri="{FF2B5EF4-FFF2-40B4-BE49-F238E27FC236}">
                <a16:creationId xmlns:a16="http://schemas.microsoft.com/office/drawing/2014/main" id="{EEA626A4-5322-484E-966A-E75F748A690A}"/>
              </a:ext>
            </a:extLst>
          </p:cNvPr>
          <p:cNvGrpSpPr/>
          <p:nvPr userDrawn="1"/>
        </p:nvGrpSpPr>
        <p:grpSpPr>
          <a:xfrm>
            <a:off x="8160103" y="260358"/>
            <a:ext cx="648475" cy="347998"/>
            <a:chOff x="7067017" y="3994410"/>
            <a:chExt cx="1573492" cy="844400"/>
          </a:xfrm>
        </p:grpSpPr>
        <p:sp>
          <p:nvSpPr>
            <p:cNvPr id="36" name="Ellipse 35">
              <a:extLst>
                <a:ext uri="{FF2B5EF4-FFF2-40B4-BE49-F238E27FC236}">
                  <a16:creationId xmlns:a16="http://schemas.microsoft.com/office/drawing/2014/main" id="{67E98329-682D-46B8-9C00-0856B5A4723D}"/>
                </a:ext>
              </a:extLst>
            </p:cNvPr>
            <p:cNvSpPr/>
            <p:nvPr/>
          </p:nvSpPr>
          <p:spPr>
            <a:xfrm>
              <a:off x="7067017" y="3994410"/>
              <a:ext cx="841315" cy="844400"/>
            </a:xfrm>
            <a:prstGeom prst="ellipse">
              <a:avLst/>
            </a:prstGeom>
            <a:solidFill>
              <a:srgbClr val="2B91D3">
                <a:alpha val="6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dirty="0"/>
            </a:p>
          </p:txBody>
        </p:sp>
        <p:sp>
          <p:nvSpPr>
            <p:cNvPr id="37" name="Ellipse 36">
              <a:extLst>
                <a:ext uri="{FF2B5EF4-FFF2-40B4-BE49-F238E27FC236}">
                  <a16:creationId xmlns:a16="http://schemas.microsoft.com/office/drawing/2014/main" id="{AC048F37-584A-425C-AF30-8FFC2AD1809D}"/>
                </a:ext>
              </a:extLst>
            </p:cNvPr>
            <p:cNvSpPr/>
            <p:nvPr/>
          </p:nvSpPr>
          <p:spPr>
            <a:xfrm>
              <a:off x="7799193" y="3994410"/>
              <a:ext cx="841316" cy="844400"/>
            </a:xfrm>
            <a:prstGeom prst="ellipse">
              <a:avLst/>
            </a:prstGeom>
            <a:solidFill>
              <a:srgbClr val="2B91D3">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dirty="0"/>
            </a:p>
          </p:txBody>
        </p:sp>
        <p:pic>
          <p:nvPicPr>
            <p:cNvPr id="38" name="Bilde 37" descr="WA_logo_01_neg_CMYK.eps">
              <a:extLst>
                <a:ext uri="{FF2B5EF4-FFF2-40B4-BE49-F238E27FC236}">
                  <a16:creationId xmlns:a16="http://schemas.microsoft.com/office/drawing/2014/main" id="{87B89908-1E08-4366-AAD5-AFAE26858D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76853" y="4250802"/>
              <a:ext cx="630899" cy="339348"/>
            </a:xfrm>
            <a:prstGeom prst="rect">
              <a:avLst/>
            </a:prstGeom>
          </p:spPr>
        </p:pic>
        <p:pic>
          <p:nvPicPr>
            <p:cNvPr id="39" name="Bilde 38" descr="FleishmanHillard_symbol_hvit.eps">
              <a:extLst>
                <a:ext uri="{FF2B5EF4-FFF2-40B4-BE49-F238E27FC236}">
                  <a16:creationId xmlns:a16="http://schemas.microsoft.com/office/drawing/2014/main" id="{D57B941B-0776-42A7-AF22-65001259A4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44808" y="4244216"/>
              <a:ext cx="370422" cy="370422"/>
            </a:xfrm>
            <a:prstGeom prst="rect">
              <a:avLst/>
            </a:prstGeom>
          </p:spPr>
        </p:pic>
      </p:grpSp>
    </p:spTree>
    <p:extLst>
      <p:ext uri="{BB962C8B-B14F-4D97-AF65-F5344CB8AC3E}">
        <p14:creationId xmlns:p14="http://schemas.microsoft.com/office/powerpoint/2010/main" val="3052338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tel, bilde og tekst #3">
    <p:spTree>
      <p:nvGrpSpPr>
        <p:cNvPr id="1" name=""/>
        <p:cNvGrpSpPr/>
        <p:nvPr/>
      </p:nvGrpSpPr>
      <p:grpSpPr>
        <a:xfrm>
          <a:off x="0" y="0"/>
          <a:ext cx="0" cy="0"/>
          <a:chOff x="0" y="0"/>
          <a:chExt cx="0" cy="0"/>
        </a:xfrm>
      </p:grpSpPr>
      <p:sp>
        <p:nvSpPr>
          <p:cNvPr id="42" name="Plassholder for bilde 41">
            <a:extLst>
              <a:ext uri="{FF2B5EF4-FFF2-40B4-BE49-F238E27FC236}">
                <a16:creationId xmlns:a16="http://schemas.microsoft.com/office/drawing/2014/main" id="{6BE668B9-4C72-45C9-8707-00FCDA3E98B7}"/>
              </a:ext>
            </a:extLst>
          </p:cNvPr>
          <p:cNvSpPr>
            <a:spLocks noGrp="1"/>
          </p:cNvSpPr>
          <p:nvPr>
            <p:ph type="pic" sz="quarter" idx="10"/>
          </p:nvPr>
        </p:nvSpPr>
        <p:spPr>
          <a:xfrm>
            <a:off x="3355740" y="-1"/>
            <a:ext cx="5788261" cy="5144669"/>
          </a:xfrm>
          <a:custGeom>
            <a:avLst/>
            <a:gdLst>
              <a:gd name="connsiteX0" fmla="*/ 5279475 w 5788261"/>
              <a:gd name="connsiteY0" fmla="*/ 260359 h 5144669"/>
              <a:gd name="connsiteX1" fmla="*/ 5156888 w 5788261"/>
              <a:gd name="connsiteY1" fmla="*/ 311322 h 5144669"/>
              <a:gd name="connsiteX2" fmla="*/ 5128601 w 5788261"/>
              <a:gd name="connsiteY2" fmla="*/ 353431 h 5144669"/>
              <a:gd name="connsiteX3" fmla="*/ 5100314 w 5788261"/>
              <a:gd name="connsiteY3" fmla="*/ 311322 h 5144669"/>
              <a:gd name="connsiteX4" fmla="*/ 4977727 w 5788261"/>
              <a:gd name="connsiteY4" fmla="*/ 260359 h 5144669"/>
              <a:gd name="connsiteX5" fmla="*/ 4804363 w 5788261"/>
              <a:gd name="connsiteY5" fmla="*/ 434358 h 5144669"/>
              <a:gd name="connsiteX6" fmla="*/ 4977727 w 5788261"/>
              <a:gd name="connsiteY6" fmla="*/ 608357 h 5144669"/>
              <a:gd name="connsiteX7" fmla="*/ 5100314 w 5788261"/>
              <a:gd name="connsiteY7" fmla="*/ 557394 h 5144669"/>
              <a:gd name="connsiteX8" fmla="*/ 5128601 w 5788261"/>
              <a:gd name="connsiteY8" fmla="*/ 515285 h 5144669"/>
              <a:gd name="connsiteX9" fmla="*/ 5156888 w 5788261"/>
              <a:gd name="connsiteY9" fmla="*/ 557394 h 5144669"/>
              <a:gd name="connsiteX10" fmla="*/ 5279475 w 5788261"/>
              <a:gd name="connsiteY10" fmla="*/ 608357 h 5144669"/>
              <a:gd name="connsiteX11" fmla="*/ 5452839 w 5788261"/>
              <a:gd name="connsiteY11" fmla="*/ 434358 h 5144669"/>
              <a:gd name="connsiteX12" fmla="*/ 5279475 w 5788261"/>
              <a:gd name="connsiteY12" fmla="*/ 260359 h 5144669"/>
              <a:gd name="connsiteX13" fmla="*/ 2013469 w 5788261"/>
              <a:gd name="connsiteY13" fmla="*/ 0 h 5144669"/>
              <a:gd name="connsiteX14" fmla="*/ 5788261 w 5788261"/>
              <a:gd name="connsiteY14" fmla="*/ 0 h 5144669"/>
              <a:gd name="connsiteX15" fmla="*/ 5788261 w 5788261"/>
              <a:gd name="connsiteY15" fmla="*/ 5144669 h 5144669"/>
              <a:gd name="connsiteX16" fmla="*/ 0 w 5788261"/>
              <a:gd name="connsiteY16" fmla="*/ 5144669 h 5144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88261" h="5144669">
                <a:moveTo>
                  <a:pt x="5279475" y="260359"/>
                </a:moveTo>
                <a:cubicBezTo>
                  <a:pt x="5231602" y="260359"/>
                  <a:pt x="5188261" y="279835"/>
                  <a:pt x="5156888" y="311322"/>
                </a:cubicBezTo>
                <a:lnTo>
                  <a:pt x="5128601" y="353431"/>
                </a:lnTo>
                <a:lnTo>
                  <a:pt x="5100314" y="311322"/>
                </a:lnTo>
                <a:cubicBezTo>
                  <a:pt x="5068941" y="279835"/>
                  <a:pt x="5025600" y="260359"/>
                  <a:pt x="4977727" y="260359"/>
                </a:cubicBezTo>
                <a:cubicBezTo>
                  <a:pt x="4881981" y="260359"/>
                  <a:pt x="4804363" y="338261"/>
                  <a:pt x="4804363" y="434358"/>
                </a:cubicBezTo>
                <a:cubicBezTo>
                  <a:pt x="4804363" y="530455"/>
                  <a:pt x="4881981" y="608357"/>
                  <a:pt x="4977727" y="608357"/>
                </a:cubicBezTo>
                <a:cubicBezTo>
                  <a:pt x="5025600" y="608357"/>
                  <a:pt x="5068941" y="588882"/>
                  <a:pt x="5100314" y="557394"/>
                </a:cubicBezTo>
                <a:lnTo>
                  <a:pt x="5128601" y="515285"/>
                </a:lnTo>
                <a:lnTo>
                  <a:pt x="5156888" y="557394"/>
                </a:lnTo>
                <a:cubicBezTo>
                  <a:pt x="5188261" y="588882"/>
                  <a:pt x="5231602" y="608357"/>
                  <a:pt x="5279475" y="608357"/>
                </a:cubicBezTo>
                <a:cubicBezTo>
                  <a:pt x="5375221" y="608357"/>
                  <a:pt x="5452839" y="530455"/>
                  <a:pt x="5452839" y="434358"/>
                </a:cubicBezTo>
                <a:cubicBezTo>
                  <a:pt x="5452839" y="338261"/>
                  <a:pt x="5375221" y="260359"/>
                  <a:pt x="5279475" y="260359"/>
                </a:cubicBezTo>
                <a:close/>
                <a:moveTo>
                  <a:pt x="2013469" y="0"/>
                </a:moveTo>
                <a:lnTo>
                  <a:pt x="5788261" y="0"/>
                </a:lnTo>
                <a:lnTo>
                  <a:pt x="5788261" y="5144669"/>
                </a:lnTo>
                <a:lnTo>
                  <a:pt x="0" y="5144669"/>
                </a:lnTo>
                <a:close/>
              </a:path>
            </a:pathLst>
          </a:custGeom>
          <a:solidFill>
            <a:schemeClr val="bg1">
              <a:lumMod val="95000"/>
            </a:schemeClr>
          </a:solidFill>
        </p:spPr>
        <p:txBody>
          <a:bodyPr wrap="square">
            <a:noAutofit/>
          </a:bodyPr>
          <a:lstStyle/>
          <a:p>
            <a:r>
              <a:rPr lang="nb-NO"/>
              <a:t>Klikk på ikonet for å legge til et bilde</a:t>
            </a:r>
          </a:p>
        </p:txBody>
      </p:sp>
      <p:sp>
        <p:nvSpPr>
          <p:cNvPr id="22" name="Plassholder for innhold 2">
            <a:extLst>
              <a:ext uri="{FF2B5EF4-FFF2-40B4-BE49-F238E27FC236}">
                <a16:creationId xmlns:a16="http://schemas.microsoft.com/office/drawing/2014/main" id="{6ABA7E1E-B28E-4C7E-B6D0-C1BDE654440B}"/>
              </a:ext>
            </a:extLst>
          </p:cNvPr>
          <p:cNvSpPr>
            <a:spLocks noGrp="1"/>
          </p:cNvSpPr>
          <p:nvPr userDrawn="1">
            <p:ph idx="1"/>
          </p:nvPr>
        </p:nvSpPr>
        <p:spPr>
          <a:xfrm>
            <a:off x="773157" y="1352590"/>
            <a:ext cx="3067050" cy="3336079"/>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3" name="Tittel 1">
            <a:extLst>
              <a:ext uri="{FF2B5EF4-FFF2-40B4-BE49-F238E27FC236}">
                <a16:creationId xmlns:a16="http://schemas.microsoft.com/office/drawing/2014/main" id="{A88AC2D6-E733-4379-9BE7-E5D97E9F7DA0}"/>
              </a:ext>
            </a:extLst>
          </p:cNvPr>
          <p:cNvSpPr>
            <a:spLocks noGrp="1"/>
          </p:cNvSpPr>
          <p:nvPr userDrawn="1">
            <p:ph type="title"/>
          </p:nvPr>
        </p:nvSpPr>
        <p:spPr>
          <a:xfrm>
            <a:off x="773158" y="758477"/>
            <a:ext cx="3067050" cy="553998"/>
          </a:xfrm>
        </p:spPr>
        <p:txBody>
          <a:bodyPr>
            <a:spAutoFit/>
          </a:bodyPr>
          <a:lstStyle/>
          <a:p>
            <a:r>
              <a:rPr lang="nb-NO"/>
              <a:t>Klikk for å redigere tittelstil</a:t>
            </a:r>
            <a:endParaRPr lang="nb-NO" dirty="0"/>
          </a:p>
        </p:txBody>
      </p:sp>
      <p:sp>
        <p:nvSpPr>
          <p:cNvPr id="14" name="Rektangel 13">
            <a:extLst>
              <a:ext uri="{FF2B5EF4-FFF2-40B4-BE49-F238E27FC236}">
                <a16:creationId xmlns:a16="http://schemas.microsoft.com/office/drawing/2014/main" id="{BA3C821B-9179-458D-A5A1-15E99EBEA4A7}"/>
              </a:ext>
            </a:extLst>
          </p:cNvPr>
          <p:cNvSpPr/>
          <p:nvPr userDrawn="1"/>
        </p:nvSpPr>
        <p:spPr>
          <a:xfrm>
            <a:off x="494828" y="589661"/>
            <a:ext cx="278329" cy="49244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spAutoFit/>
          </a:bodyPr>
          <a:lstStyle/>
          <a:p>
            <a:r>
              <a:rPr lang="nb-NO" sz="3200" b="1" i="1" cap="all" dirty="0">
                <a:solidFill>
                  <a:srgbClr val="00B0F0"/>
                </a:solidFill>
                <a:latin typeface="Arial Black" panose="020B0A04020102020204" pitchFamily="34" charset="0"/>
                <a:ea typeface="Cambria" panose="02040503050406030204" pitchFamily="18" charset="0"/>
                <a:cs typeface="Times New Roman (CS-brødtekst)"/>
              </a:rPr>
              <a:t>/</a:t>
            </a:r>
            <a:endParaRPr lang="nb-NO" dirty="0">
              <a:solidFill>
                <a:srgbClr val="00B0F0"/>
              </a:solidFill>
            </a:endParaRPr>
          </a:p>
        </p:txBody>
      </p:sp>
      <p:grpSp>
        <p:nvGrpSpPr>
          <p:cNvPr id="43" name="Gruppe 42">
            <a:extLst>
              <a:ext uri="{FF2B5EF4-FFF2-40B4-BE49-F238E27FC236}">
                <a16:creationId xmlns:a16="http://schemas.microsoft.com/office/drawing/2014/main" id="{DF1DD838-2873-47DE-A3C8-23B2200D0536}"/>
              </a:ext>
            </a:extLst>
          </p:cNvPr>
          <p:cNvGrpSpPr/>
          <p:nvPr userDrawn="1"/>
        </p:nvGrpSpPr>
        <p:grpSpPr>
          <a:xfrm>
            <a:off x="8160103" y="260358"/>
            <a:ext cx="648475" cy="347998"/>
            <a:chOff x="7067017" y="3994410"/>
            <a:chExt cx="1573492" cy="844400"/>
          </a:xfrm>
        </p:grpSpPr>
        <p:sp>
          <p:nvSpPr>
            <p:cNvPr id="44" name="Ellipse 43">
              <a:extLst>
                <a:ext uri="{FF2B5EF4-FFF2-40B4-BE49-F238E27FC236}">
                  <a16:creationId xmlns:a16="http://schemas.microsoft.com/office/drawing/2014/main" id="{D459BBBD-2F56-4003-8E66-F32D7C05BCDD}"/>
                </a:ext>
              </a:extLst>
            </p:cNvPr>
            <p:cNvSpPr/>
            <p:nvPr/>
          </p:nvSpPr>
          <p:spPr>
            <a:xfrm>
              <a:off x="7067017" y="3994410"/>
              <a:ext cx="841315" cy="844400"/>
            </a:xfrm>
            <a:prstGeom prst="ellipse">
              <a:avLst/>
            </a:prstGeom>
            <a:solidFill>
              <a:srgbClr val="2B91D3">
                <a:alpha val="6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dirty="0"/>
            </a:p>
          </p:txBody>
        </p:sp>
        <p:sp>
          <p:nvSpPr>
            <p:cNvPr id="45" name="Ellipse 44">
              <a:extLst>
                <a:ext uri="{FF2B5EF4-FFF2-40B4-BE49-F238E27FC236}">
                  <a16:creationId xmlns:a16="http://schemas.microsoft.com/office/drawing/2014/main" id="{AD49A2C5-DD6F-4DFA-8035-D5F970B26552}"/>
                </a:ext>
              </a:extLst>
            </p:cNvPr>
            <p:cNvSpPr/>
            <p:nvPr/>
          </p:nvSpPr>
          <p:spPr>
            <a:xfrm>
              <a:off x="7799193" y="3994410"/>
              <a:ext cx="841316" cy="844400"/>
            </a:xfrm>
            <a:prstGeom prst="ellipse">
              <a:avLst/>
            </a:prstGeom>
            <a:solidFill>
              <a:srgbClr val="2B91D3">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dirty="0"/>
            </a:p>
          </p:txBody>
        </p:sp>
        <p:pic>
          <p:nvPicPr>
            <p:cNvPr id="46" name="Bilde 45" descr="WA_logo_01_neg_CMYK.eps">
              <a:extLst>
                <a:ext uri="{FF2B5EF4-FFF2-40B4-BE49-F238E27FC236}">
                  <a16:creationId xmlns:a16="http://schemas.microsoft.com/office/drawing/2014/main" id="{F22C42D1-03D5-490A-8971-2787F54738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76853" y="4250802"/>
              <a:ext cx="630899" cy="339348"/>
            </a:xfrm>
            <a:prstGeom prst="rect">
              <a:avLst/>
            </a:prstGeom>
          </p:spPr>
        </p:pic>
        <p:pic>
          <p:nvPicPr>
            <p:cNvPr id="47" name="Bilde 46" descr="FleishmanHillard_symbol_hvit.eps">
              <a:extLst>
                <a:ext uri="{FF2B5EF4-FFF2-40B4-BE49-F238E27FC236}">
                  <a16:creationId xmlns:a16="http://schemas.microsoft.com/office/drawing/2014/main" id="{CAC2C49F-2DA9-4690-AB56-AB3931DAFB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44808" y="4244216"/>
              <a:ext cx="370422" cy="370422"/>
            </a:xfrm>
            <a:prstGeom prst="rect">
              <a:avLst/>
            </a:prstGeom>
          </p:spPr>
        </p:pic>
      </p:grpSp>
    </p:spTree>
    <p:extLst>
      <p:ext uri="{BB962C8B-B14F-4D97-AF65-F5344CB8AC3E}">
        <p14:creationId xmlns:p14="http://schemas.microsoft.com/office/powerpoint/2010/main" val="571209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tel tekst og bildecollage">
    <p:bg>
      <p:bgPr>
        <a:solidFill>
          <a:schemeClr val="lt1"/>
        </a:solidFill>
        <a:effectLst/>
      </p:bgPr>
    </p:bg>
    <p:spTree>
      <p:nvGrpSpPr>
        <p:cNvPr id="1" name=""/>
        <p:cNvGrpSpPr/>
        <p:nvPr/>
      </p:nvGrpSpPr>
      <p:grpSpPr>
        <a:xfrm>
          <a:off x="0" y="0"/>
          <a:ext cx="0" cy="0"/>
          <a:chOff x="0" y="0"/>
          <a:chExt cx="0" cy="0"/>
        </a:xfrm>
      </p:grpSpPr>
      <p:sp>
        <p:nvSpPr>
          <p:cNvPr id="13" name="Tittel 1">
            <a:extLst>
              <a:ext uri="{FF2B5EF4-FFF2-40B4-BE49-F238E27FC236}">
                <a16:creationId xmlns:a16="http://schemas.microsoft.com/office/drawing/2014/main" id="{A88AC2D6-E733-4379-9BE7-E5D97E9F7DA0}"/>
              </a:ext>
            </a:extLst>
          </p:cNvPr>
          <p:cNvSpPr>
            <a:spLocks noGrp="1"/>
          </p:cNvSpPr>
          <p:nvPr userDrawn="1">
            <p:ph type="title"/>
          </p:nvPr>
        </p:nvSpPr>
        <p:spPr>
          <a:xfrm>
            <a:off x="658858" y="2010567"/>
            <a:ext cx="4758962" cy="276999"/>
          </a:xfrm>
        </p:spPr>
        <p:txBody>
          <a:bodyPr wrap="square">
            <a:spAutoFit/>
          </a:bodyPr>
          <a:lstStyle/>
          <a:p>
            <a:r>
              <a:rPr lang="nb-NO"/>
              <a:t>Klikk for å redigere tittelstil</a:t>
            </a:r>
            <a:endParaRPr lang="nb-NO" dirty="0"/>
          </a:p>
        </p:txBody>
      </p:sp>
      <p:sp>
        <p:nvSpPr>
          <p:cNvPr id="14" name="Rektangel 13">
            <a:extLst>
              <a:ext uri="{FF2B5EF4-FFF2-40B4-BE49-F238E27FC236}">
                <a16:creationId xmlns:a16="http://schemas.microsoft.com/office/drawing/2014/main" id="{BA3C821B-9179-458D-A5A1-15E99EBEA4A7}"/>
              </a:ext>
            </a:extLst>
          </p:cNvPr>
          <p:cNvSpPr/>
          <p:nvPr userDrawn="1"/>
        </p:nvSpPr>
        <p:spPr>
          <a:xfrm>
            <a:off x="380528" y="1841751"/>
            <a:ext cx="278329" cy="49244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spAutoFit/>
          </a:bodyPr>
          <a:lstStyle/>
          <a:p>
            <a:r>
              <a:rPr lang="nb-NO" sz="3200" b="1" i="1" cap="all" dirty="0">
                <a:solidFill>
                  <a:srgbClr val="00B0F0"/>
                </a:solidFill>
                <a:latin typeface="Arial Black" panose="020B0A04020102020204" pitchFamily="34" charset="0"/>
                <a:ea typeface="Cambria" panose="02040503050406030204" pitchFamily="18" charset="0"/>
                <a:cs typeface="Times New Roman (CS-brødtekst)"/>
              </a:rPr>
              <a:t>/</a:t>
            </a:r>
            <a:endParaRPr lang="nb-NO" dirty="0">
              <a:solidFill>
                <a:srgbClr val="00B0F0"/>
              </a:solidFill>
            </a:endParaRPr>
          </a:p>
        </p:txBody>
      </p:sp>
      <p:sp>
        <p:nvSpPr>
          <p:cNvPr id="24" name="Plassholder for innhold 2">
            <a:extLst>
              <a:ext uri="{FF2B5EF4-FFF2-40B4-BE49-F238E27FC236}">
                <a16:creationId xmlns:a16="http://schemas.microsoft.com/office/drawing/2014/main" id="{CEE91FDB-800A-4893-A29F-30841060D87B}"/>
              </a:ext>
            </a:extLst>
          </p:cNvPr>
          <p:cNvSpPr>
            <a:spLocks noGrp="1"/>
          </p:cNvSpPr>
          <p:nvPr>
            <p:ph idx="1"/>
          </p:nvPr>
        </p:nvSpPr>
        <p:spPr>
          <a:xfrm>
            <a:off x="697091" y="2472177"/>
            <a:ext cx="4720729" cy="834904"/>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3" name="Plassholder for bilde 42">
            <a:extLst>
              <a:ext uri="{FF2B5EF4-FFF2-40B4-BE49-F238E27FC236}">
                <a16:creationId xmlns:a16="http://schemas.microsoft.com/office/drawing/2014/main" id="{9E21D4B4-40FB-464A-B6BE-3D617C453069}"/>
              </a:ext>
            </a:extLst>
          </p:cNvPr>
          <p:cNvSpPr>
            <a:spLocks noGrp="1"/>
          </p:cNvSpPr>
          <p:nvPr>
            <p:ph type="pic" sz="quarter" idx="10"/>
          </p:nvPr>
        </p:nvSpPr>
        <p:spPr>
          <a:xfrm>
            <a:off x="6321012" y="0"/>
            <a:ext cx="2822989" cy="1712595"/>
          </a:xfrm>
          <a:custGeom>
            <a:avLst/>
            <a:gdLst>
              <a:gd name="connsiteX0" fmla="*/ 770085 w 2822989"/>
              <a:gd name="connsiteY0" fmla="*/ 0 h 1712595"/>
              <a:gd name="connsiteX1" fmla="*/ 2822989 w 2822989"/>
              <a:gd name="connsiteY1" fmla="*/ 0 h 1712595"/>
              <a:gd name="connsiteX2" fmla="*/ 2822989 w 2822989"/>
              <a:gd name="connsiteY2" fmla="*/ 1712595 h 1712595"/>
              <a:gd name="connsiteX3" fmla="*/ 0 w 2822989"/>
              <a:gd name="connsiteY3" fmla="*/ 1712595 h 1712595"/>
            </a:gdLst>
            <a:ahLst/>
            <a:cxnLst>
              <a:cxn ang="0">
                <a:pos x="connsiteX0" y="connsiteY0"/>
              </a:cxn>
              <a:cxn ang="0">
                <a:pos x="connsiteX1" y="connsiteY1"/>
              </a:cxn>
              <a:cxn ang="0">
                <a:pos x="connsiteX2" y="connsiteY2"/>
              </a:cxn>
              <a:cxn ang="0">
                <a:pos x="connsiteX3" y="connsiteY3"/>
              </a:cxn>
            </a:cxnLst>
            <a:rect l="l" t="t" r="r" b="b"/>
            <a:pathLst>
              <a:path w="2822989" h="1712595">
                <a:moveTo>
                  <a:pt x="770085" y="0"/>
                </a:moveTo>
                <a:lnTo>
                  <a:pt x="2822989" y="0"/>
                </a:lnTo>
                <a:lnTo>
                  <a:pt x="2822989" y="1712595"/>
                </a:lnTo>
                <a:lnTo>
                  <a:pt x="0" y="1712595"/>
                </a:lnTo>
                <a:close/>
              </a:path>
            </a:pathLst>
          </a:custGeom>
          <a:solidFill>
            <a:schemeClr val="bg1">
              <a:lumMod val="95000"/>
            </a:schemeClr>
          </a:solidFill>
        </p:spPr>
        <p:txBody>
          <a:bodyPr wrap="square">
            <a:noAutofit/>
          </a:bodyPr>
          <a:lstStyle/>
          <a:p>
            <a:r>
              <a:rPr lang="nb-NO"/>
              <a:t>Klikk på ikonet for å legge til et bilde</a:t>
            </a:r>
          </a:p>
        </p:txBody>
      </p:sp>
      <p:sp>
        <p:nvSpPr>
          <p:cNvPr id="51" name="Plassholder for bilde 50">
            <a:extLst>
              <a:ext uri="{FF2B5EF4-FFF2-40B4-BE49-F238E27FC236}">
                <a16:creationId xmlns:a16="http://schemas.microsoft.com/office/drawing/2014/main" id="{29A487DD-241F-42FB-918E-B573970CF021}"/>
              </a:ext>
            </a:extLst>
          </p:cNvPr>
          <p:cNvSpPr>
            <a:spLocks noGrp="1"/>
          </p:cNvSpPr>
          <p:nvPr>
            <p:ph type="pic" sz="quarter" idx="11"/>
          </p:nvPr>
        </p:nvSpPr>
        <p:spPr>
          <a:xfrm>
            <a:off x="4780836" y="1743075"/>
            <a:ext cx="2699464" cy="3394720"/>
          </a:xfrm>
          <a:custGeom>
            <a:avLst/>
            <a:gdLst>
              <a:gd name="connsiteX0" fmla="*/ 1526470 w 2699464"/>
              <a:gd name="connsiteY0" fmla="*/ 0 h 3394720"/>
              <a:gd name="connsiteX1" fmla="*/ 2699464 w 2699464"/>
              <a:gd name="connsiteY1" fmla="*/ 0 h 3394720"/>
              <a:gd name="connsiteX2" fmla="*/ 2699464 w 2699464"/>
              <a:gd name="connsiteY2" fmla="*/ 3394720 h 3394720"/>
              <a:gd name="connsiteX3" fmla="*/ 0 w 2699464"/>
              <a:gd name="connsiteY3" fmla="*/ 3394720 h 3394720"/>
            </a:gdLst>
            <a:ahLst/>
            <a:cxnLst>
              <a:cxn ang="0">
                <a:pos x="connsiteX0" y="connsiteY0"/>
              </a:cxn>
              <a:cxn ang="0">
                <a:pos x="connsiteX1" y="connsiteY1"/>
              </a:cxn>
              <a:cxn ang="0">
                <a:pos x="connsiteX2" y="connsiteY2"/>
              </a:cxn>
              <a:cxn ang="0">
                <a:pos x="connsiteX3" y="connsiteY3"/>
              </a:cxn>
            </a:cxnLst>
            <a:rect l="l" t="t" r="r" b="b"/>
            <a:pathLst>
              <a:path w="2699464" h="3394720">
                <a:moveTo>
                  <a:pt x="1526470" y="0"/>
                </a:moveTo>
                <a:lnTo>
                  <a:pt x="2699464" y="0"/>
                </a:lnTo>
                <a:lnTo>
                  <a:pt x="2699464" y="3394720"/>
                </a:lnTo>
                <a:lnTo>
                  <a:pt x="0" y="3394720"/>
                </a:lnTo>
                <a:close/>
              </a:path>
            </a:pathLst>
          </a:custGeom>
          <a:solidFill>
            <a:schemeClr val="bg1">
              <a:lumMod val="95000"/>
            </a:schemeClr>
          </a:solidFill>
        </p:spPr>
        <p:txBody>
          <a:bodyPr wrap="square" anchor="t">
            <a:noAutofit/>
          </a:bodyPr>
          <a:lstStyle>
            <a:lvl1pPr algn="r">
              <a:defRPr/>
            </a:lvl1pPr>
          </a:lstStyle>
          <a:p>
            <a:r>
              <a:rPr lang="nb-NO"/>
              <a:t>Klikk på ikonet for å legge til et bilde</a:t>
            </a:r>
            <a:endParaRPr lang="nb-NO" dirty="0"/>
          </a:p>
        </p:txBody>
      </p:sp>
      <p:sp>
        <p:nvSpPr>
          <p:cNvPr id="53" name="Plassholder for bilde 52">
            <a:extLst>
              <a:ext uri="{FF2B5EF4-FFF2-40B4-BE49-F238E27FC236}">
                <a16:creationId xmlns:a16="http://schemas.microsoft.com/office/drawing/2014/main" id="{D66CB427-DE49-4E9B-9656-175DA1CD78DB}"/>
              </a:ext>
            </a:extLst>
          </p:cNvPr>
          <p:cNvSpPr>
            <a:spLocks noGrp="1"/>
          </p:cNvSpPr>
          <p:nvPr>
            <p:ph type="pic" sz="quarter" idx="12"/>
          </p:nvPr>
        </p:nvSpPr>
        <p:spPr>
          <a:xfrm>
            <a:off x="1775460" y="3436620"/>
            <a:ext cx="3724606" cy="1708048"/>
          </a:xfrm>
          <a:custGeom>
            <a:avLst/>
            <a:gdLst>
              <a:gd name="connsiteX0" fmla="*/ 0 w 3724606"/>
              <a:gd name="connsiteY0" fmla="*/ 0 h 1708048"/>
              <a:gd name="connsiteX1" fmla="*/ 3724606 w 3724606"/>
              <a:gd name="connsiteY1" fmla="*/ 0 h 1708048"/>
              <a:gd name="connsiteX2" fmla="*/ 2956565 w 3724606"/>
              <a:gd name="connsiteY2" fmla="*/ 1708048 h 1708048"/>
              <a:gd name="connsiteX3" fmla="*/ 0 w 3724606"/>
              <a:gd name="connsiteY3" fmla="*/ 1708048 h 1708048"/>
            </a:gdLst>
            <a:ahLst/>
            <a:cxnLst>
              <a:cxn ang="0">
                <a:pos x="connsiteX0" y="connsiteY0"/>
              </a:cxn>
              <a:cxn ang="0">
                <a:pos x="connsiteX1" y="connsiteY1"/>
              </a:cxn>
              <a:cxn ang="0">
                <a:pos x="connsiteX2" y="connsiteY2"/>
              </a:cxn>
              <a:cxn ang="0">
                <a:pos x="connsiteX3" y="connsiteY3"/>
              </a:cxn>
            </a:cxnLst>
            <a:rect l="l" t="t" r="r" b="b"/>
            <a:pathLst>
              <a:path w="3724606" h="1708048">
                <a:moveTo>
                  <a:pt x="0" y="0"/>
                </a:moveTo>
                <a:lnTo>
                  <a:pt x="3724606" y="0"/>
                </a:lnTo>
                <a:lnTo>
                  <a:pt x="2956565" y="1708048"/>
                </a:lnTo>
                <a:lnTo>
                  <a:pt x="0" y="1708048"/>
                </a:lnTo>
                <a:close/>
              </a:path>
            </a:pathLst>
          </a:custGeom>
          <a:solidFill>
            <a:schemeClr val="bg1">
              <a:lumMod val="95000"/>
            </a:schemeClr>
          </a:solidFill>
        </p:spPr>
        <p:txBody>
          <a:bodyPr wrap="square">
            <a:noAutofit/>
          </a:bodyPr>
          <a:lstStyle/>
          <a:p>
            <a:r>
              <a:rPr lang="nb-NO"/>
              <a:t>Klikk på ikonet for å legge til et bilde</a:t>
            </a:r>
          </a:p>
        </p:txBody>
      </p:sp>
      <p:sp>
        <p:nvSpPr>
          <p:cNvPr id="58" name="Plassholder for bilde 57">
            <a:extLst>
              <a:ext uri="{FF2B5EF4-FFF2-40B4-BE49-F238E27FC236}">
                <a16:creationId xmlns:a16="http://schemas.microsoft.com/office/drawing/2014/main" id="{0ADAE6F9-FA12-46A8-9FDF-811B9B12C90A}"/>
              </a:ext>
            </a:extLst>
          </p:cNvPr>
          <p:cNvSpPr>
            <a:spLocks noGrp="1"/>
          </p:cNvSpPr>
          <p:nvPr>
            <p:ph type="pic" sz="quarter" idx="13"/>
          </p:nvPr>
        </p:nvSpPr>
        <p:spPr>
          <a:xfrm>
            <a:off x="3763673" y="0"/>
            <a:ext cx="3281703" cy="1708048"/>
          </a:xfrm>
          <a:custGeom>
            <a:avLst/>
            <a:gdLst>
              <a:gd name="connsiteX0" fmla="*/ 0 w 3281703"/>
              <a:gd name="connsiteY0" fmla="*/ 0 h 1708048"/>
              <a:gd name="connsiteX1" fmla="*/ 3281703 w 3281703"/>
              <a:gd name="connsiteY1" fmla="*/ 0 h 1708048"/>
              <a:gd name="connsiteX2" fmla="*/ 2513662 w 3281703"/>
              <a:gd name="connsiteY2" fmla="*/ 1708048 h 1708048"/>
              <a:gd name="connsiteX3" fmla="*/ 0 w 3281703"/>
              <a:gd name="connsiteY3" fmla="*/ 1708048 h 1708048"/>
            </a:gdLst>
            <a:ahLst/>
            <a:cxnLst>
              <a:cxn ang="0">
                <a:pos x="connsiteX0" y="connsiteY0"/>
              </a:cxn>
              <a:cxn ang="0">
                <a:pos x="connsiteX1" y="connsiteY1"/>
              </a:cxn>
              <a:cxn ang="0">
                <a:pos x="connsiteX2" y="connsiteY2"/>
              </a:cxn>
              <a:cxn ang="0">
                <a:pos x="connsiteX3" y="connsiteY3"/>
              </a:cxn>
            </a:cxnLst>
            <a:rect l="l" t="t" r="r" b="b"/>
            <a:pathLst>
              <a:path w="3281703" h="1708048">
                <a:moveTo>
                  <a:pt x="0" y="0"/>
                </a:moveTo>
                <a:lnTo>
                  <a:pt x="3281703" y="0"/>
                </a:lnTo>
                <a:lnTo>
                  <a:pt x="2513662" y="1708048"/>
                </a:lnTo>
                <a:lnTo>
                  <a:pt x="0" y="1708048"/>
                </a:lnTo>
                <a:close/>
              </a:path>
            </a:pathLst>
          </a:custGeom>
          <a:solidFill>
            <a:schemeClr val="bg1">
              <a:lumMod val="95000"/>
            </a:schemeClr>
          </a:solidFill>
        </p:spPr>
        <p:txBody>
          <a:bodyPr wrap="square">
            <a:noAutofit/>
          </a:bodyPr>
          <a:lstStyle/>
          <a:p>
            <a:r>
              <a:rPr lang="nb-NO"/>
              <a:t>Klikk på ikonet for å legge til et bilde</a:t>
            </a:r>
            <a:endParaRPr lang="nb-NO" dirty="0"/>
          </a:p>
        </p:txBody>
      </p:sp>
      <p:sp>
        <p:nvSpPr>
          <p:cNvPr id="60" name="Plassholder for bilde 59">
            <a:extLst>
              <a:ext uri="{FF2B5EF4-FFF2-40B4-BE49-F238E27FC236}">
                <a16:creationId xmlns:a16="http://schemas.microsoft.com/office/drawing/2014/main" id="{A0B2E793-0A38-4DB6-91F7-E8DF544832B3}"/>
              </a:ext>
            </a:extLst>
          </p:cNvPr>
          <p:cNvSpPr>
            <a:spLocks noGrp="1"/>
          </p:cNvSpPr>
          <p:nvPr>
            <p:ph type="pic" sz="quarter" idx="14"/>
          </p:nvPr>
        </p:nvSpPr>
        <p:spPr>
          <a:xfrm>
            <a:off x="0" y="-1"/>
            <a:ext cx="3723640" cy="1708047"/>
          </a:xfrm>
          <a:solidFill>
            <a:schemeClr val="bg1">
              <a:lumMod val="95000"/>
            </a:schemeClr>
          </a:solidFill>
        </p:spPr>
        <p:txBody>
          <a:bodyPr/>
          <a:lstStyle/>
          <a:p>
            <a:r>
              <a:rPr lang="nb-NO"/>
              <a:t>Klikk på ikonet for å legge til et bilde</a:t>
            </a:r>
          </a:p>
        </p:txBody>
      </p:sp>
      <p:sp>
        <p:nvSpPr>
          <p:cNvPr id="61" name="Plassholder for bilde 59">
            <a:extLst>
              <a:ext uri="{FF2B5EF4-FFF2-40B4-BE49-F238E27FC236}">
                <a16:creationId xmlns:a16="http://schemas.microsoft.com/office/drawing/2014/main" id="{FEF40DF4-6C82-44EB-B4CD-82335B59A026}"/>
              </a:ext>
            </a:extLst>
          </p:cNvPr>
          <p:cNvSpPr>
            <a:spLocks noGrp="1"/>
          </p:cNvSpPr>
          <p:nvPr>
            <p:ph type="pic" sz="quarter" idx="15"/>
          </p:nvPr>
        </p:nvSpPr>
        <p:spPr>
          <a:xfrm>
            <a:off x="-1" y="3444109"/>
            <a:ext cx="1737361" cy="1708047"/>
          </a:xfrm>
          <a:solidFill>
            <a:schemeClr val="bg1">
              <a:lumMod val="95000"/>
            </a:schemeClr>
          </a:solidFill>
        </p:spPr>
        <p:txBody>
          <a:bodyPr/>
          <a:lstStyle/>
          <a:p>
            <a:r>
              <a:rPr lang="nb-NO"/>
              <a:t>Klikk på ikonet for å legge til et bilde</a:t>
            </a:r>
          </a:p>
        </p:txBody>
      </p:sp>
      <p:sp>
        <p:nvSpPr>
          <p:cNvPr id="62" name="Plassholder for bilde 59">
            <a:extLst>
              <a:ext uri="{FF2B5EF4-FFF2-40B4-BE49-F238E27FC236}">
                <a16:creationId xmlns:a16="http://schemas.microsoft.com/office/drawing/2014/main" id="{4B04AC31-4983-47C5-A1E3-C4F71D86A741}"/>
              </a:ext>
            </a:extLst>
          </p:cNvPr>
          <p:cNvSpPr>
            <a:spLocks noGrp="1"/>
          </p:cNvSpPr>
          <p:nvPr>
            <p:ph type="pic" sz="quarter" idx="16"/>
          </p:nvPr>
        </p:nvSpPr>
        <p:spPr>
          <a:xfrm>
            <a:off x="7495540" y="3444240"/>
            <a:ext cx="1648460" cy="1695187"/>
          </a:xfrm>
          <a:solidFill>
            <a:schemeClr val="bg1">
              <a:lumMod val="95000"/>
            </a:schemeClr>
          </a:solidFill>
        </p:spPr>
        <p:txBody>
          <a:bodyPr/>
          <a:lstStyle/>
          <a:p>
            <a:r>
              <a:rPr lang="nb-NO"/>
              <a:t>Klikk på ikonet for å legge til et bilde</a:t>
            </a:r>
          </a:p>
        </p:txBody>
      </p:sp>
      <p:sp>
        <p:nvSpPr>
          <p:cNvPr id="63" name="Plassholder for bilde 59">
            <a:extLst>
              <a:ext uri="{FF2B5EF4-FFF2-40B4-BE49-F238E27FC236}">
                <a16:creationId xmlns:a16="http://schemas.microsoft.com/office/drawing/2014/main" id="{115BBBE8-B396-42A9-BE53-2A21A1705290}"/>
              </a:ext>
            </a:extLst>
          </p:cNvPr>
          <p:cNvSpPr>
            <a:spLocks noGrp="1"/>
          </p:cNvSpPr>
          <p:nvPr>
            <p:ph type="pic" sz="quarter" idx="17"/>
          </p:nvPr>
        </p:nvSpPr>
        <p:spPr>
          <a:xfrm>
            <a:off x="7495540" y="1737307"/>
            <a:ext cx="1648460" cy="1678993"/>
          </a:xfrm>
          <a:solidFill>
            <a:schemeClr val="bg1">
              <a:lumMod val="95000"/>
            </a:schemeClr>
          </a:solidFill>
        </p:spPr>
        <p:txBody>
          <a:bodyPr/>
          <a:lstStyle/>
          <a:p>
            <a:r>
              <a:rPr lang="nb-NO"/>
              <a:t>Klikk på ikonet for å legge til et bilde</a:t>
            </a:r>
          </a:p>
        </p:txBody>
      </p:sp>
    </p:spTree>
    <p:extLst>
      <p:ext uri="{BB962C8B-B14F-4D97-AF65-F5344CB8AC3E}">
        <p14:creationId xmlns:p14="http://schemas.microsoft.com/office/powerpoint/2010/main" val="504505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9A4887C8-DC05-4C9A-B83D-5933474A2D58}"/>
              </a:ext>
            </a:extLst>
          </p:cNvPr>
          <p:cNvSpPr>
            <a:spLocks noGrp="1"/>
          </p:cNvSpPr>
          <p:nvPr>
            <p:ph type="title"/>
          </p:nvPr>
        </p:nvSpPr>
        <p:spPr>
          <a:xfrm>
            <a:off x="773157" y="758477"/>
            <a:ext cx="7593875" cy="276999"/>
          </a:xfrm>
          <a:prstGeom prst="rect">
            <a:avLst/>
          </a:prstGeom>
        </p:spPr>
        <p:txBody>
          <a:bodyPr vert="horz" wrap="square" lIns="0" tIns="0" rIns="0" bIns="0" rtlCol="0" anchor="t">
            <a:spAutoFit/>
          </a:bodyPr>
          <a:lstStyle/>
          <a:p>
            <a:r>
              <a:rPr lang="nb-NO" dirty="0"/>
              <a:t>Klikk for å redigere tittelstil</a:t>
            </a:r>
          </a:p>
        </p:txBody>
      </p:sp>
      <p:sp>
        <p:nvSpPr>
          <p:cNvPr id="3" name="Plassholder for tekst 2">
            <a:extLst>
              <a:ext uri="{FF2B5EF4-FFF2-40B4-BE49-F238E27FC236}">
                <a16:creationId xmlns:a16="http://schemas.microsoft.com/office/drawing/2014/main" id="{0BD524E8-777A-426A-86D2-5F10CD693D55}"/>
              </a:ext>
            </a:extLst>
          </p:cNvPr>
          <p:cNvSpPr>
            <a:spLocks noGrp="1"/>
          </p:cNvSpPr>
          <p:nvPr>
            <p:ph type="body" idx="1"/>
          </p:nvPr>
        </p:nvSpPr>
        <p:spPr>
          <a:xfrm>
            <a:off x="773156" y="1369642"/>
            <a:ext cx="7593875" cy="3409423"/>
          </a:xfrm>
          <a:prstGeom prst="rect">
            <a:avLst/>
          </a:prstGeom>
        </p:spPr>
        <p:txBody>
          <a:bodyPr vert="horz" lIns="0" tIns="0" rIns="0" bIns="0" rtlCol="0">
            <a:normAutofit/>
          </a:bodyPr>
          <a:lstStyle/>
          <a:p>
            <a:pPr lvl="0"/>
            <a:r>
              <a:rPr lang="nb-NO" dirty="0"/>
              <a:t>Rediger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7" name="Rektangel 6">
            <a:extLst>
              <a:ext uri="{FF2B5EF4-FFF2-40B4-BE49-F238E27FC236}">
                <a16:creationId xmlns:a16="http://schemas.microsoft.com/office/drawing/2014/main" id="{BB18735C-0658-4F7C-AFA3-5E995210B675}"/>
              </a:ext>
            </a:extLst>
          </p:cNvPr>
          <p:cNvSpPr/>
          <p:nvPr userDrawn="1"/>
        </p:nvSpPr>
        <p:spPr>
          <a:xfrm>
            <a:off x="494828" y="589661"/>
            <a:ext cx="278329" cy="49244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spAutoFit/>
          </a:bodyPr>
          <a:lstStyle/>
          <a:p>
            <a:r>
              <a:rPr lang="nb-NO" sz="3200" b="1" i="1" cap="all" dirty="0">
                <a:solidFill>
                  <a:srgbClr val="00B0F0"/>
                </a:solidFill>
                <a:latin typeface="Arial Black" panose="020B0A04020102020204" pitchFamily="34" charset="0"/>
                <a:ea typeface="Cambria" panose="02040503050406030204" pitchFamily="18" charset="0"/>
                <a:cs typeface="Times New Roman (CS-brødtekst)"/>
              </a:rPr>
              <a:t>/</a:t>
            </a:r>
            <a:endParaRPr lang="nb-NO" dirty="0">
              <a:solidFill>
                <a:srgbClr val="00B0F0"/>
              </a:solidFill>
            </a:endParaRPr>
          </a:p>
        </p:txBody>
      </p:sp>
      <p:grpSp>
        <p:nvGrpSpPr>
          <p:cNvPr id="10" name="Gruppe 9">
            <a:extLst>
              <a:ext uri="{FF2B5EF4-FFF2-40B4-BE49-F238E27FC236}">
                <a16:creationId xmlns:a16="http://schemas.microsoft.com/office/drawing/2014/main" id="{C0825059-165A-44A3-950E-D3A75BD187FA}"/>
              </a:ext>
            </a:extLst>
          </p:cNvPr>
          <p:cNvGrpSpPr/>
          <p:nvPr userDrawn="1"/>
        </p:nvGrpSpPr>
        <p:grpSpPr>
          <a:xfrm>
            <a:off x="8160103" y="260358"/>
            <a:ext cx="648475" cy="347998"/>
            <a:chOff x="7067017" y="3994410"/>
            <a:chExt cx="1573492" cy="844400"/>
          </a:xfrm>
        </p:grpSpPr>
        <p:sp>
          <p:nvSpPr>
            <p:cNvPr id="11" name="Ellipse 10">
              <a:extLst>
                <a:ext uri="{FF2B5EF4-FFF2-40B4-BE49-F238E27FC236}">
                  <a16:creationId xmlns:a16="http://schemas.microsoft.com/office/drawing/2014/main" id="{B7DAC0F7-86FC-4A70-A5C5-54EAB338950A}"/>
                </a:ext>
              </a:extLst>
            </p:cNvPr>
            <p:cNvSpPr/>
            <p:nvPr/>
          </p:nvSpPr>
          <p:spPr>
            <a:xfrm>
              <a:off x="7067017" y="3994410"/>
              <a:ext cx="841315" cy="844400"/>
            </a:xfrm>
            <a:prstGeom prst="ellipse">
              <a:avLst/>
            </a:prstGeom>
            <a:solidFill>
              <a:srgbClr val="2B91D3">
                <a:alpha val="6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dirty="0"/>
            </a:p>
          </p:txBody>
        </p:sp>
        <p:sp>
          <p:nvSpPr>
            <p:cNvPr id="12" name="Ellipse 11">
              <a:extLst>
                <a:ext uri="{FF2B5EF4-FFF2-40B4-BE49-F238E27FC236}">
                  <a16:creationId xmlns:a16="http://schemas.microsoft.com/office/drawing/2014/main" id="{B079D4BD-65C5-4A4E-89FC-44100206F471}"/>
                </a:ext>
              </a:extLst>
            </p:cNvPr>
            <p:cNvSpPr/>
            <p:nvPr/>
          </p:nvSpPr>
          <p:spPr>
            <a:xfrm>
              <a:off x="7799193" y="3994410"/>
              <a:ext cx="841316" cy="844400"/>
            </a:xfrm>
            <a:prstGeom prst="ellipse">
              <a:avLst/>
            </a:prstGeom>
            <a:solidFill>
              <a:srgbClr val="2B91D3">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dirty="0"/>
            </a:p>
          </p:txBody>
        </p:sp>
        <p:pic>
          <p:nvPicPr>
            <p:cNvPr id="13" name="Bilde 12" descr="WA_logo_01_neg_CMYK.eps">
              <a:extLst>
                <a:ext uri="{FF2B5EF4-FFF2-40B4-BE49-F238E27FC236}">
                  <a16:creationId xmlns:a16="http://schemas.microsoft.com/office/drawing/2014/main" id="{8614B7E4-0AC2-4D9D-9E3C-AA74EB0C74F5}"/>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7176853" y="4250802"/>
              <a:ext cx="630899" cy="339348"/>
            </a:xfrm>
            <a:prstGeom prst="rect">
              <a:avLst/>
            </a:prstGeom>
          </p:spPr>
        </p:pic>
        <p:pic>
          <p:nvPicPr>
            <p:cNvPr id="14" name="Bilde 13" descr="FleishmanHillard_symbol_hvit.eps">
              <a:extLst>
                <a:ext uri="{FF2B5EF4-FFF2-40B4-BE49-F238E27FC236}">
                  <a16:creationId xmlns:a16="http://schemas.microsoft.com/office/drawing/2014/main" id="{EA49FE9D-EEB3-43EC-A4C7-C2D6A7B563D9}"/>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8044808" y="4244216"/>
              <a:ext cx="370422" cy="370422"/>
            </a:xfrm>
            <a:prstGeom prst="rect">
              <a:avLst/>
            </a:prstGeom>
          </p:spPr>
        </p:pic>
      </p:grpSp>
    </p:spTree>
    <p:extLst>
      <p:ext uri="{BB962C8B-B14F-4D97-AF65-F5344CB8AC3E}">
        <p14:creationId xmlns:p14="http://schemas.microsoft.com/office/powerpoint/2010/main" val="33346621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 id="2147483668" r:id="rId12"/>
    <p:sldLayoutId id="2147483652" r:id="rId13"/>
    <p:sldLayoutId id="2147483670" r:id="rId14"/>
    <p:sldLayoutId id="2147483654" r:id="rId15"/>
    <p:sldLayoutId id="2147483669" r:id="rId16"/>
    <p:sldLayoutId id="2147483671" r:id="rId17"/>
    <p:sldLayoutId id="2147483674" r:id="rId18"/>
  </p:sldLayoutIdLst>
  <p:txStyles>
    <p:titleStyle>
      <a:lvl1pPr algn="l" defTabSz="914400" rtl="0" eaLnBrk="1" latinLnBrk="0" hangingPunct="1">
        <a:lnSpc>
          <a:spcPct val="100000"/>
        </a:lnSpc>
        <a:spcBef>
          <a:spcPct val="0"/>
        </a:spcBef>
        <a:buNone/>
        <a:defRPr sz="1800" kern="1200" cap="all" baseline="0">
          <a:solidFill>
            <a:schemeClr val="tx1"/>
          </a:solidFill>
          <a:latin typeface="+mj-lt"/>
          <a:ea typeface="+mj-ea"/>
          <a:cs typeface="+mj-cs"/>
        </a:defRPr>
      </a:lvl1pPr>
    </p:titleStyle>
    <p:bodyStyle>
      <a:lvl1pPr marL="176213" indent="-176213" algn="l" defTabSz="914400" rtl="0" eaLnBrk="1" latinLnBrk="0" hangingPunct="1">
        <a:lnSpc>
          <a:spcPct val="100000"/>
        </a:lnSpc>
        <a:spcBef>
          <a:spcPts val="288"/>
        </a:spcBef>
        <a:buFont typeface="Arial" panose="020B0604020202020204" pitchFamily="34" charset="0"/>
        <a:buChar char="•"/>
        <a:defRPr sz="1200" kern="1200">
          <a:solidFill>
            <a:schemeClr val="tx1"/>
          </a:solidFill>
          <a:latin typeface="+mn-lt"/>
          <a:ea typeface="+mn-ea"/>
          <a:cs typeface="+mn-cs"/>
        </a:defRPr>
      </a:lvl1pPr>
      <a:lvl2pPr marL="628650" indent="-171450" algn="l" defTabSz="914400" rtl="0" eaLnBrk="1" latinLnBrk="0" hangingPunct="1">
        <a:lnSpc>
          <a:spcPct val="100000"/>
        </a:lnSpc>
        <a:spcBef>
          <a:spcPts val="288"/>
        </a:spcBef>
        <a:buFont typeface="Arial" panose="020B0604020202020204" pitchFamily="34" charset="0"/>
        <a:buChar char="•"/>
        <a:defRPr sz="1200" kern="1200">
          <a:solidFill>
            <a:schemeClr val="tx1"/>
          </a:solidFill>
          <a:latin typeface="+mn-lt"/>
          <a:ea typeface="+mn-ea"/>
          <a:cs typeface="+mn-cs"/>
        </a:defRPr>
      </a:lvl2pPr>
      <a:lvl3pPr marL="1076325" indent="-161925" algn="l" defTabSz="914400" rtl="0" eaLnBrk="1" latinLnBrk="0" hangingPunct="1">
        <a:lnSpc>
          <a:spcPct val="100000"/>
        </a:lnSpc>
        <a:spcBef>
          <a:spcPts val="288"/>
        </a:spcBef>
        <a:buFont typeface="Arial" panose="020B0604020202020204" pitchFamily="34" charset="0"/>
        <a:buChar char="•"/>
        <a:defRPr sz="1200" kern="1200">
          <a:solidFill>
            <a:schemeClr val="tx1"/>
          </a:solidFill>
          <a:latin typeface="+mn-lt"/>
          <a:ea typeface="+mn-ea"/>
          <a:cs typeface="+mn-cs"/>
        </a:defRPr>
      </a:lvl3pPr>
      <a:lvl4pPr marL="1524000" indent="-152400" algn="l" defTabSz="914400" rtl="0" eaLnBrk="1" latinLnBrk="0" hangingPunct="1">
        <a:lnSpc>
          <a:spcPct val="100000"/>
        </a:lnSpc>
        <a:spcBef>
          <a:spcPts val="288"/>
        </a:spcBef>
        <a:buFont typeface="Arial" panose="020B0604020202020204" pitchFamily="34" charset="0"/>
        <a:buChar char="•"/>
        <a:defRPr sz="1200" kern="1200">
          <a:solidFill>
            <a:schemeClr val="tx1"/>
          </a:solidFill>
          <a:latin typeface="+mn-lt"/>
          <a:ea typeface="+mn-ea"/>
          <a:cs typeface="+mn-cs"/>
        </a:defRPr>
      </a:lvl4pPr>
      <a:lvl5pPr marL="1971675" indent="-142875" algn="l" defTabSz="914400" rtl="0" eaLnBrk="1" latinLnBrk="0" hangingPunct="1">
        <a:lnSpc>
          <a:spcPct val="100000"/>
        </a:lnSpc>
        <a:spcBef>
          <a:spcPts val="288"/>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xml"/><Relationship Id="rId1" Type="http://schemas.openxmlformats.org/officeDocument/2006/relationships/slideLayout" Target="../slideLayouts/slideLayout17.xml"/><Relationship Id="rId5" Type="http://schemas.openxmlformats.org/officeDocument/2006/relationships/image" Target="../media/image26.jpeg"/><Relationship Id="rId4" Type="http://schemas.openxmlformats.org/officeDocument/2006/relationships/image" Target="../media/image25.emf"/></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jpeg"/><Relationship Id="rId4" Type="http://schemas.openxmlformats.org/officeDocument/2006/relationships/image" Target="../media/image31.jpg"/></Relationships>
</file>

<file path=ppt/slides/_rels/slide1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5.tiff"/><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39.jpeg"/><Relationship Id="rId7" Type="http://schemas.openxmlformats.org/officeDocument/2006/relationships/image" Target="../media/image25.emf"/><Relationship Id="rId12" Type="http://schemas.openxmlformats.org/officeDocument/2006/relationships/image" Target="../media/image47.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2.jpeg"/><Relationship Id="rId11" Type="http://schemas.openxmlformats.org/officeDocument/2006/relationships/image" Target="../media/image46.jpeg"/><Relationship Id="rId5" Type="http://schemas.openxmlformats.org/officeDocument/2006/relationships/image" Target="../media/image41.jpeg"/><Relationship Id="rId10" Type="http://schemas.openxmlformats.org/officeDocument/2006/relationships/image" Target="../media/image45.jpeg"/><Relationship Id="rId4" Type="http://schemas.openxmlformats.org/officeDocument/2006/relationships/image" Target="../media/image40.jpeg"/><Relationship Id="rId9" Type="http://schemas.openxmlformats.org/officeDocument/2006/relationships/image" Target="../media/image44.jpeg"/></Relationships>
</file>

<file path=ppt/slides/_rels/slide2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3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hyperlink" Target="http://www.google.no/url?sa=i&amp;rct=j&amp;q=head+hands+heart&amp;source=images&amp;cd=&amp;cad=rja&amp;docid=RvCd3Mm-aat6OM&amp;tbnid=OqyWq8a7UiI5nM:&amp;ved=0CAUQjRw&amp;url=http://drewsramblings.com/2013/02/11/how-to-become-an-intentional-leader/&amp;ei=gZYcUuCIM8GH0AXO94HYBQ&amp;bvm=bv.51156542,d.d2k&amp;psig=AFQjCNFzIkve32prT3Z_Q5PwXsWkOrUlIw&amp;ust=1377691629738586" TargetMode="External"/></Relationships>
</file>

<file path=ppt/slides/_rels/slide3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0.xml"/><Relationship Id="rId5" Type="http://schemas.openxmlformats.org/officeDocument/2006/relationships/image" Target="../media/image17.jpe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4.xml"/><Relationship Id="rId4" Type="http://schemas.openxmlformats.org/officeDocument/2006/relationships/image" Target="../media/image2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tel 7">
            <a:extLst>
              <a:ext uri="{FF2B5EF4-FFF2-40B4-BE49-F238E27FC236}">
                <a16:creationId xmlns:a16="http://schemas.microsoft.com/office/drawing/2014/main" id="{886ABF61-DA20-49DF-85E9-1EF5D8B900CD}"/>
              </a:ext>
            </a:extLst>
          </p:cNvPr>
          <p:cNvSpPr>
            <a:spLocks noGrp="1"/>
          </p:cNvSpPr>
          <p:nvPr>
            <p:ph type="ctrTitle"/>
          </p:nvPr>
        </p:nvSpPr>
        <p:spPr/>
        <p:txBody>
          <a:bodyPr/>
          <a:lstStyle/>
          <a:p>
            <a:r>
              <a:rPr lang="nb-NO" dirty="0"/>
              <a:t>Medier og budskap</a:t>
            </a:r>
          </a:p>
        </p:txBody>
      </p:sp>
      <p:sp>
        <p:nvSpPr>
          <p:cNvPr id="9" name="Undertittel 8">
            <a:extLst>
              <a:ext uri="{FF2B5EF4-FFF2-40B4-BE49-F238E27FC236}">
                <a16:creationId xmlns:a16="http://schemas.microsoft.com/office/drawing/2014/main" id="{237640F9-FA67-41CA-883E-FC9F9FE73BEE}"/>
              </a:ext>
            </a:extLst>
          </p:cNvPr>
          <p:cNvSpPr>
            <a:spLocks noGrp="1"/>
          </p:cNvSpPr>
          <p:nvPr>
            <p:ph type="subTitle" idx="1"/>
          </p:nvPr>
        </p:nvSpPr>
        <p:spPr/>
        <p:txBody>
          <a:bodyPr/>
          <a:lstStyle/>
          <a:p>
            <a:endParaRPr lang="nb-NO" dirty="0"/>
          </a:p>
        </p:txBody>
      </p:sp>
    </p:spTree>
    <p:extLst>
      <p:ext uri="{BB962C8B-B14F-4D97-AF65-F5344CB8AC3E}">
        <p14:creationId xmlns:p14="http://schemas.microsoft.com/office/powerpoint/2010/main" val="40008292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endParaRPr lang="nb-NO"/>
          </a:p>
        </p:txBody>
      </p:sp>
      <p:sp>
        <p:nvSpPr>
          <p:cNvPr id="3" name="Undertittel 2"/>
          <p:cNvSpPr>
            <a:spLocks noGrp="1"/>
          </p:cNvSpPr>
          <p:nvPr>
            <p:ph type="subTitle" idx="1"/>
          </p:nvPr>
        </p:nvSpPr>
        <p:spPr/>
        <p:txBody>
          <a:bodyPr/>
          <a:lstStyle/>
          <a:p>
            <a:endParaRPr lang="nb-NO"/>
          </a:p>
        </p:txBody>
      </p:sp>
      <p:pic>
        <p:nvPicPr>
          <p:cNvPr id="5" name="Bild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99527"/>
            <a:ext cx="9144000" cy="5547359"/>
          </a:xfrm>
          <a:prstGeom prst="rect">
            <a:avLst/>
          </a:prstGeom>
        </p:spPr>
      </p:pic>
      <p:sp>
        <p:nvSpPr>
          <p:cNvPr id="6" name="Rektangel 5"/>
          <p:cNvSpPr/>
          <p:nvPr/>
        </p:nvSpPr>
        <p:spPr>
          <a:xfrm>
            <a:off x="0" y="3358704"/>
            <a:ext cx="2754351" cy="784070"/>
          </a:xfrm>
          <a:prstGeom prst="rect">
            <a:avLst/>
          </a:prstGeom>
          <a:solidFill>
            <a:schemeClr val="bg1"/>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nSpc>
                <a:spcPct val="110000"/>
              </a:lnSpc>
            </a:pPr>
            <a:r>
              <a:rPr lang="nb-NO" sz="1800" dirty="0">
                <a:solidFill>
                  <a:schemeClr val="tx1"/>
                </a:solidFill>
                <a:latin typeface="+mj-lt"/>
              </a:rPr>
              <a:t>MEDIEHVERDAGEN</a:t>
            </a:r>
          </a:p>
        </p:txBody>
      </p:sp>
    </p:spTree>
    <p:extLst>
      <p:ext uri="{BB962C8B-B14F-4D97-AF65-F5344CB8AC3E}">
        <p14:creationId xmlns:p14="http://schemas.microsoft.com/office/powerpoint/2010/main" val="17558430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A35DF00-1570-4C7E-9C56-11EA2F586E47}"/>
              </a:ext>
            </a:extLst>
          </p:cNvPr>
          <p:cNvSpPr>
            <a:spLocks noGrp="1"/>
          </p:cNvSpPr>
          <p:nvPr>
            <p:ph type="title"/>
          </p:nvPr>
        </p:nvSpPr>
        <p:spPr>
          <a:xfrm>
            <a:off x="808370" y="711423"/>
            <a:ext cx="8229600" cy="554141"/>
          </a:xfrm>
        </p:spPr>
        <p:txBody>
          <a:bodyPr>
            <a:noAutofit/>
          </a:bodyPr>
          <a:lstStyle/>
          <a:p>
            <a:r>
              <a:rPr lang="nb-NO" sz="2100" dirty="0"/>
              <a:t>Hva preger redaksjonene? </a:t>
            </a:r>
            <a:br>
              <a:rPr lang="nb-NO" sz="2100" dirty="0"/>
            </a:br>
            <a:endParaRPr lang="nb-NO" sz="2100" dirty="0"/>
          </a:p>
        </p:txBody>
      </p:sp>
      <p:sp>
        <p:nvSpPr>
          <p:cNvPr id="3" name="Undertittel 2">
            <a:extLst>
              <a:ext uri="{FF2B5EF4-FFF2-40B4-BE49-F238E27FC236}">
                <a16:creationId xmlns:a16="http://schemas.microsoft.com/office/drawing/2014/main" id="{915B11D1-158D-4001-9456-159867F315C5}"/>
              </a:ext>
            </a:extLst>
          </p:cNvPr>
          <p:cNvSpPr>
            <a:spLocks noGrp="1"/>
          </p:cNvSpPr>
          <p:nvPr>
            <p:ph idx="4294967295"/>
          </p:nvPr>
        </p:nvSpPr>
        <p:spPr/>
        <p:txBody>
          <a:bodyPr>
            <a:normAutofit/>
          </a:bodyPr>
          <a:lstStyle/>
          <a:p>
            <a:r>
              <a:rPr lang="nb-NO" sz="3400" dirty="0"/>
              <a:t>• Tidspress </a:t>
            </a:r>
          </a:p>
          <a:p>
            <a:r>
              <a:rPr lang="nb-NO" sz="3400" dirty="0"/>
              <a:t>• Klikkstress </a:t>
            </a:r>
          </a:p>
          <a:p>
            <a:pPr marL="0" indent="0">
              <a:buNone/>
            </a:pPr>
            <a:endParaRPr lang="nb-NO" dirty="0"/>
          </a:p>
        </p:txBody>
      </p:sp>
    </p:spTree>
    <p:extLst>
      <p:ext uri="{BB962C8B-B14F-4D97-AF65-F5344CB8AC3E}">
        <p14:creationId xmlns:p14="http://schemas.microsoft.com/office/powerpoint/2010/main" val="11146729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82707221.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723330"/>
            <a:ext cx="9154638" cy="4420963"/>
          </a:xfrm>
          <a:prstGeom prst="rect">
            <a:avLst/>
          </a:prstGeom>
        </p:spPr>
      </p:pic>
      <p:pic>
        <p:nvPicPr>
          <p:cNvPr id="9" name="Picture 7" descr="WA_logo_01_neg_CMYK.eps"/>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8271392" y="107912"/>
            <a:ext cx="335035" cy="1796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9" descr="bunnfelt_blå.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782" y="4985076"/>
            <a:ext cx="9164722" cy="165152"/>
          </a:xfrm>
          <a:prstGeom prst="rect">
            <a:avLst/>
          </a:prstGeom>
        </p:spPr>
      </p:pic>
      <p:sp>
        <p:nvSpPr>
          <p:cNvPr id="11" name="Title 1"/>
          <p:cNvSpPr txBox="1">
            <a:spLocks/>
          </p:cNvSpPr>
          <p:nvPr/>
        </p:nvSpPr>
        <p:spPr bwMode="auto">
          <a:xfrm>
            <a:off x="573570" y="1384583"/>
            <a:ext cx="5470960" cy="8052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marL="180975" indent="-180975">
              <a:lnSpc>
                <a:spcPct val="120000"/>
              </a:lnSpc>
              <a:buFont typeface="Arial"/>
              <a:buChar char="•"/>
            </a:pPr>
            <a:r>
              <a:rPr lang="nb-NO" sz="1600" dirty="0">
                <a:latin typeface="+mn-lt"/>
              </a:rPr>
              <a:t>Satt til å granske makt</a:t>
            </a:r>
          </a:p>
          <a:p>
            <a:pPr marL="180975" indent="-180975">
              <a:lnSpc>
                <a:spcPct val="120000"/>
              </a:lnSpc>
              <a:buFont typeface="Arial"/>
              <a:buChar char="•"/>
            </a:pPr>
            <a:r>
              <a:rPr lang="nb-NO" sz="1600" dirty="0">
                <a:latin typeface="+mn-lt"/>
              </a:rPr>
              <a:t>Utvidede fullmakter</a:t>
            </a:r>
          </a:p>
          <a:p>
            <a:pPr marL="180975" indent="-180975">
              <a:lnSpc>
                <a:spcPct val="120000"/>
              </a:lnSpc>
              <a:buFont typeface="Arial"/>
              <a:buChar char="•"/>
            </a:pPr>
            <a:r>
              <a:rPr lang="nb-NO" sz="1600" dirty="0">
                <a:latin typeface="+mn-lt"/>
              </a:rPr>
              <a:t>Kritisk blikk er hygienefaktoren</a:t>
            </a:r>
          </a:p>
        </p:txBody>
      </p:sp>
      <p:sp>
        <p:nvSpPr>
          <p:cNvPr id="2" name="Tittel 1">
            <a:extLst>
              <a:ext uri="{FF2B5EF4-FFF2-40B4-BE49-F238E27FC236}">
                <a16:creationId xmlns:a16="http://schemas.microsoft.com/office/drawing/2014/main" id="{60C690B8-C990-487C-8ECE-668FFDDC50EB}"/>
              </a:ext>
            </a:extLst>
          </p:cNvPr>
          <p:cNvSpPr>
            <a:spLocks noGrp="1"/>
          </p:cNvSpPr>
          <p:nvPr>
            <p:ph type="title"/>
          </p:nvPr>
        </p:nvSpPr>
        <p:spPr/>
        <p:txBody>
          <a:bodyPr>
            <a:normAutofit fontScale="90000"/>
          </a:bodyPr>
          <a:lstStyle/>
          <a:p>
            <a:r>
              <a:rPr lang="en-US" dirty="0" err="1">
                <a:cs typeface="Georgia"/>
              </a:rPr>
              <a:t>Journalistens</a:t>
            </a:r>
            <a:r>
              <a:rPr lang="en-US" dirty="0">
                <a:cs typeface="Georgia"/>
              </a:rPr>
              <a:t> </a:t>
            </a:r>
            <a:r>
              <a:rPr lang="nb-NO" dirty="0">
                <a:cs typeface="Georgia"/>
              </a:rPr>
              <a:t>samfunnsoppdrag</a:t>
            </a:r>
            <a:br>
              <a:rPr lang="nb-NO" sz="2400" dirty="0">
                <a:solidFill>
                  <a:srgbClr val="431810"/>
                </a:solidFill>
                <a:latin typeface="Georgia"/>
                <a:cs typeface="Georgia"/>
              </a:rPr>
            </a:br>
            <a:endParaRPr lang="nb-NO" dirty="0"/>
          </a:p>
        </p:txBody>
      </p:sp>
    </p:spTree>
    <p:extLst>
      <p:ext uri="{BB962C8B-B14F-4D97-AF65-F5344CB8AC3E}">
        <p14:creationId xmlns:p14="http://schemas.microsoft.com/office/powerpoint/2010/main" val="39814237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ilderesultat for demokrati">
            <a:extLst>
              <a:ext uri="{FF2B5EF4-FFF2-40B4-BE49-F238E27FC236}">
                <a16:creationId xmlns:a16="http://schemas.microsoft.com/office/drawing/2014/main" id="{547C87D1-9848-45C8-81BE-30FBCBCBF16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795"/>
            <a:ext cx="9144000" cy="5141913"/>
          </a:xfrm>
          <a:prstGeom prst="rect">
            <a:avLst/>
          </a:prstGeom>
          <a:noFill/>
          <a:extLst>
            <a:ext uri="{909E8E84-426E-40DD-AFC4-6F175D3DCCD1}">
              <a14:hiddenFill xmlns:a14="http://schemas.microsoft.com/office/drawing/2010/main">
                <a:solidFill>
                  <a:srgbClr val="FFFFFF"/>
                </a:solidFill>
              </a14:hiddenFill>
            </a:ext>
          </a:extLst>
        </p:spPr>
      </p:pic>
      <p:sp>
        <p:nvSpPr>
          <p:cNvPr id="5" name="Rektangel 4"/>
          <p:cNvSpPr/>
          <p:nvPr/>
        </p:nvSpPr>
        <p:spPr>
          <a:xfrm>
            <a:off x="211666" y="974461"/>
            <a:ext cx="3908778" cy="278954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10000"/>
              </a:lnSpc>
            </a:pPr>
            <a:endParaRPr lang="nb-NO" sz="3200" dirty="0">
              <a:solidFill>
                <a:srgbClr val="3B160F"/>
              </a:solidFill>
              <a:latin typeface="Georgia" panose="02040502050405020303" pitchFamily="18" charset="0"/>
            </a:endParaRPr>
          </a:p>
        </p:txBody>
      </p:sp>
      <p:sp>
        <p:nvSpPr>
          <p:cNvPr id="6" name="TekstSylinder 5"/>
          <p:cNvSpPr txBox="1"/>
          <p:nvPr/>
        </p:nvSpPr>
        <p:spPr>
          <a:xfrm>
            <a:off x="296285" y="1948128"/>
            <a:ext cx="3711271" cy="1569660"/>
          </a:xfrm>
          <a:prstGeom prst="rect">
            <a:avLst/>
          </a:prstGeom>
          <a:noFill/>
        </p:spPr>
        <p:txBody>
          <a:bodyPr wrap="square" rtlCol="0">
            <a:spAutoFit/>
          </a:bodyPr>
          <a:lstStyle/>
          <a:p>
            <a:pPr marL="177800" indent="-177800">
              <a:buFont typeface="Arial"/>
              <a:buChar char="•"/>
            </a:pPr>
            <a:r>
              <a:rPr lang="nb-NO" sz="1600" dirty="0">
                <a:cs typeface="Georgia"/>
              </a:rPr>
              <a:t>Vaktbikkje</a:t>
            </a:r>
          </a:p>
          <a:p>
            <a:pPr marL="177800" indent="-177800">
              <a:buFont typeface="Arial"/>
              <a:buChar char="•"/>
            </a:pPr>
            <a:r>
              <a:rPr lang="nb-NO" sz="1600" dirty="0">
                <a:cs typeface="Georgia"/>
              </a:rPr>
              <a:t>Sette dagsorden for viktige saker</a:t>
            </a:r>
          </a:p>
          <a:p>
            <a:pPr marL="177800" indent="-177800">
              <a:buFont typeface="Arial"/>
              <a:buChar char="•"/>
            </a:pPr>
            <a:r>
              <a:rPr lang="nb-NO" sz="1600" dirty="0">
                <a:cs typeface="Georgia"/>
              </a:rPr>
              <a:t>Informere opinionen</a:t>
            </a:r>
          </a:p>
          <a:p>
            <a:pPr marL="177800" indent="-177800">
              <a:buFont typeface="Arial"/>
              <a:buChar char="•"/>
            </a:pPr>
            <a:r>
              <a:rPr lang="nb-NO" sz="1600" dirty="0">
                <a:cs typeface="Georgia"/>
              </a:rPr>
              <a:t>Forvaltere av ytringsfriheten</a:t>
            </a:r>
          </a:p>
          <a:p>
            <a:pPr marL="177800" indent="-177800">
              <a:buFont typeface="Arial"/>
              <a:buChar char="•"/>
            </a:pPr>
            <a:r>
              <a:rPr lang="nb-NO" sz="1600" dirty="0">
                <a:cs typeface="Georgia"/>
              </a:rPr>
              <a:t>Underholde</a:t>
            </a:r>
          </a:p>
          <a:p>
            <a:endParaRPr lang="nb-NO" sz="1600" dirty="0">
              <a:solidFill>
                <a:srgbClr val="3B160F"/>
              </a:solidFill>
              <a:latin typeface="Georgia"/>
              <a:cs typeface="Georgia"/>
            </a:endParaRPr>
          </a:p>
        </p:txBody>
      </p:sp>
      <p:sp>
        <p:nvSpPr>
          <p:cNvPr id="7" name="Rektangel 6"/>
          <p:cNvSpPr/>
          <p:nvPr/>
        </p:nvSpPr>
        <p:spPr>
          <a:xfrm>
            <a:off x="296286" y="1106380"/>
            <a:ext cx="3711270" cy="954107"/>
          </a:xfrm>
          <a:prstGeom prst="rect">
            <a:avLst/>
          </a:prstGeom>
        </p:spPr>
        <p:txBody>
          <a:bodyPr wrap="square">
            <a:spAutoFit/>
          </a:bodyPr>
          <a:lstStyle/>
          <a:p>
            <a:r>
              <a:rPr lang="nb-NO" sz="1800" dirty="0">
                <a:latin typeface="+mj-lt"/>
                <a:cs typeface="Georgia"/>
              </a:rPr>
              <a:t>HVORDAN MEDIENE SER PÅSIN EGEN ROLLE</a:t>
            </a:r>
            <a:br>
              <a:rPr lang="nb-NO" sz="2000" dirty="0">
                <a:solidFill>
                  <a:srgbClr val="3B160F"/>
                </a:solidFill>
                <a:latin typeface="Georgia"/>
                <a:cs typeface="Georgia"/>
              </a:rPr>
            </a:br>
            <a:endParaRPr lang="nb-NO" sz="2000" dirty="0">
              <a:solidFill>
                <a:srgbClr val="3B160F"/>
              </a:solidFill>
              <a:latin typeface="Georgia"/>
              <a:cs typeface="Georgia"/>
            </a:endParaRPr>
          </a:p>
        </p:txBody>
      </p:sp>
    </p:spTree>
    <p:extLst>
      <p:ext uri="{BB962C8B-B14F-4D97-AF65-F5344CB8AC3E}">
        <p14:creationId xmlns:p14="http://schemas.microsoft.com/office/powerpoint/2010/main" val="21428805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7" descr="bunnfelt_blå.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782" y="4985076"/>
            <a:ext cx="9164722" cy="165152"/>
          </a:xfrm>
          <a:prstGeom prst="rect">
            <a:avLst/>
          </a:prstGeom>
        </p:spPr>
      </p:pic>
      <p:pic>
        <p:nvPicPr>
          <p:cNvPr id="12" name="Bilde 11">
            <a:extLst>
              <a:ext uri="{FF2B5EF4-FFF2-40B4-BE49-F238E27FC236}">
                <a16:creationId xmlns:a16="http://schemas.microsoft.com/office/drawing/2014/main" id="{96183AC1-3FB3-8E4B-8F0F-2B624EBE15A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427692"/>
            <a:ext cx="9179199" cy="6152569"/>
          </a:xfrm>
          <a:prstGeom prst="rect">
            <a:avLst/>
          </a:prstGeom>
        </p:spPr>
      </p:pic>
      <p:sp>
        <p:nvSpPr>
          <p:cNvPr id="3" name="Undertittel 2"/>
          <p:cNvSpPr>
            <a:spLocks noGrp="1"/>
          </p:cNvSpPr>
          <p:nvPr>
            <p:ph type="subTitle" idx="1"/>
          </p:nvPr>
        </p:nvSpPr>
        <p:spPr>
          <a:xfrm>
            <a:off x="359228" y="3476551"/>
            <a:ext cx="4757058" cy="1063587"/>
          </a:xfrm>
          <a:solidFill>
            <a:schemeClr val="bg1"/>
          </a:solidFill>
        </p:spPr>
        <p:txBody>
          <a:bodyPr>
            <a:normAutofit/>
          </a:bodyPr>
          <a:lstStyle/>
          <a:p>
            <a:endParaRPr lang="nb-NO" sz="2100" dirty="0">
              <a:solidFill>
                <a:schemeClr val="tx1"/>
              </a:solidFill>
              <a:latin typeface="+mj-lt"/>
            </a:endParaRPr>
          </a:p>
          <a:p>
            <a:r>
              <a:rPr lang="nb-NO" sz="2100" dirty="0">
                <a:solidFill>
                  <a:schemeClr val="tx1"/>
                </a:solidFill>
                <a:latin typeface="+mj-lt"/>
              </a:rPr>
              <a:t>Medielandskapet</a:t>
            </a:r>
          </a:p>
        </p:txBody>
      </p:sp>
    </p:spTree>
    <p:extLst>
      <p:ext uri="{BB962C8B-B14F-4D97-AF65-F5344CB8AC3E}">
        <p14:creationId xmlns:p14="http://schemas.microsoft.com/office/powerpoint/2010/main" val="37971397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9FEE2E1-069D-9342-B365-E06C51CDD95F}"/>
              </a:ext>
            </a:extLst>
          </p:cNvPr>
          <p:cNvSpPr>
            <a:spLocks noGrp="1"/>
          </p:cNvSpPr>
          <p:nvPr>
            <p:ph type="title"/>
          </p:nvPr>
        </p:nvSpPr>
        <p:spPr>
          <a:xfrm>
            <a:off x="3096276" y="3392412"/>
            <a:ext cx="3703453" cy="1022411"/>
          </a:xfrm>
        </p:spPr>
        <p:txBody>
          <a:bodyPr vert="horz" wrap="square" lIns="68580" tIns="34290" rIns="68580" bIns="34290" rtlCol="0" anchor="t">
            <a:normAutofit/>
          </a:bodyPr>
          <a:lstStyle/>
          <a:p>
            <a:r>
              <a:rPr lang="en-US" kern="1200" dirty="0">
                <a:solidFill>
                  <a:schemeClr val="tx1"/>
                </a:solidFill>
                <a:latin typeface="+mj-lt"/>
                <a:ea typeface="+mj-ea"/>
                <a:cs typeface="+mj-cs"/>
              </a:rPr>
              <a:t>FAANG-</a:t>
            </a:r>
            <a:r>
              <a:rPr lang="en-US" kern="1200" dirty="0" err="1">
                <a:solidFill>
                  <a:schemeClr val="tx1"/>
                </a:solidFill>
                <a:latin typeface="+mj-lt"/>
                <a:ea typeface="+mj-ea"/>
                <a:cs typeface="+mj-cs"/>
              </a:rPr>
              <a:t>giganten</a:t>
            </a:r>
            <a:endParaRPr lang="en-US" kern="1200" dirty="0">
              <a:solidFill>
                <a:schemeClr val="tx1"/>
              </a:solidFill>
              <a:latin typeface="+mj-lt"/>
              <a:ea typeface="+mj-ea"/>
              <a:cs typeface="+mj-cs"/>
            </a:endParaRPr>
          </a:p>
        </p:txBody>
      </p:sp>
      <p:sp>
        <p:nvSpPr>
          <p:cNvPr id="18" name="Content Placeholder 17">
            <a:extLst>
              <a:ext uri="{FF2B5EF4-FFF2-40B4-BE49-F238E27FC236}">
                <a16:creationId xmlns:a16="http://schemas.microsoft.com/office/drawing/2014/main" id="{A1856F89-27D2-4191-951E-A70240F56A77}"/>
              </a:ext>
            </a:extLst>
          </p:cNvPr>
          <p:cNvSpPr>
            <a:spLocks noGrp="1"/>
          </p:cNvSpPr>
          <p:nvPr>
            <p:ph idx="1"/>
          </p:nvPr>
        </p:nvSpPr>
        <p:spPr>
          <a:xfrm>
            <a:off x="3096278" y="2959857"/>
            <a:ext cx="3703452" cy="432554"/>
          </a:xfrm>
        </p:spPr>
        <p:txBody>
          <a:bodyPr vert="horz" lIns="68580" tIns="34290" rIns="68580" bIns="34290" rtlCol="0" anchor="b">
            <a:normAutofit/>
          </a:bodyPr>
          <a:lstStyle/>
          <a:p>
            <a:pPr marL="0" indent="0">
              <a:buNone/>
            </a:pPr>
            <a:r>
              <a:rPr lang="en-US" sz="1500" dirty="0" err="1"/>
              <a:t>Nettsamfunn</a:t>
            </a:r>
            <a:r>
              <a:rPr lang="en-US" sz="1500" dirty="0"/>
              <a:t>, </a:t>
            </a:r>
            <a:r>
              <a:rPr lang="en-US" sz="1500" dirty="0" err="1"/>
              <a:t>søk</a:t>
            </a:r>
            <a:r>
              <a:rPr lang="en-US" sz="1500" dirty="0"/>
              <a:t> </a:t>
            </a:r>
            <a:r>
              <a:rPr lang="en-US" sz="1500" dirty="0" err="1"/>
              <a:t>og</a:t>
            </a:r>
            <a:r>
              <a:rPr lang="en-US" sz="1500" dirty="0"/>
              <a:t> </a:t>
            </a:r>
            <a:r>
              <a:rPr lang="en-US" sz="1500" dirty="0" err="1"/>
              <a:t>strømming</a:t>
            </a:r>
            <a:endParaRPr lang="en-US" sz="1500" dirty="0"/>
          </a:p>
        </p:txBody>
      </p:sp>
      <p:pic>
        <p:nvPicPr>
          <p:cNvPr id="9" name="Bilde 8">
            <a:extLst>
              <a:ext uri="{FF2B5EF4-FFF2-40B4-BE49-F238E27FC236}">
                <a16:creationId xmlns:a16="http://schemas.microsoft.com/office/drawing/2014/main" id="{59E7A6B4-3F0F-3345-9247-1FA307FA274B}"/>
              </a:ext>
            </a:extLst>
          </p:cNvPr>
          <p:cNvPicPr>
            <a:picLocks noChangeAspect="1"/>
          </p:cNvPicPr>
          <p:nvPr/>
        </p:nvPicPr>
        <p:blipFill rotWithShape="1">
          <a:blip r:embed="rId2"/>
          <a:srcRect t="16414" r="-3" b="25192"/>
          <a:stretch/>
        </p:blipFill>
        <p:spPr>
          <a:xfrm>
            <a:off x="934930" y="802"/>
            <a:ext cx="2935224" cy="1713918"/>
          </a:xfrm>
          <a:custGeom>
            <a:avLst/>
            <a:gdLst>
              <a:gd name="connsiteX0" fmla="*/ 29691 w 3913632"/>
              <a:gd name="connsiteY0" fmla="*/ 0 h 2285234"/>
              <a:gd name="connsiteX1" fmla="*/ 3883942 w 3913632"/>
              <a:gd name="connsiteY1" fmla="*/ 0 h 2285234"/>
              <a:gd name="connsiteX2" fmla="*/ 3903529 w 3913632"/>
              <a:gd name="connsiteY2" fmla="*/ 128345 h 2285234"/>
              <a:gd name="connsiteX3" fmla="*/ 3913632 w 3913632"/>
              <a:gd name="connsiteY3" fmla="*/ 328418 h 2285234"/>
              <a:gd name="connsiteX4" fmla="*/ 1956816 w 3913632"/>
              <a:gd name="connsiteY4" fmla="*/ 2285234 h 2285234"/>
              <a:gd name="connsiteX5" fmla="*/ 0 w 3913632"/>
              <a:gd name="connsiteY5" fmla="*/ 328418 h 2285234"/>
              <a:gd name="connsiteX6" fmla="*/ 10103 w 3913632"/>
              <a:gd name="connsiteY6" fmla="*/ 128345 h 2285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13632" h="2285234">
                <a:moveTo>
                  <a:pt x="29691" y="0"/>
                </a:moveTo>
                <a:lnTo>
                  <a:pt x="3883942" y="0"/>
                </a:lnTo>
                <a:lnTo>
                  <a:pt x="3903529" y="128345"/>
                </a:lnTo>
                <a:cubicBezTo>
                  <a:pt x="3910210" y="194127"/>
                  <a:pt x="3913632" y="260873"/>
                  <a:pt x="3913632" y="328418"/>
                </a:cubicBezTo>
                <a:cubicBezTo>
                  <a:pt x="3913632" y="1409138"/>
                  <a:pt x="3037536" y="2285234"/>
                  <a:pt x="1956816" y="2285234"/>
                </a:cubicBezTo>
                <a:cubicBezTo>
                  <a:pt x="876096" y="2285234"/>
                  <a:pt x="0" y="1409138"/>
                  <a:pt x="0" y="328418"/>
                </a:cubicBezTo>
                <a:cubicBezTo>
                  <a:pt x="0" y="260873"/>
                  <a:pt x="3422" y="194127"/>
                  <a:pt x="10103" y="128345"/>
                </a:cubicBezTo>
                <a:close/>
              </a:path>
            </a:pathLst>
          </a:custGeom>
        </p:spPr>
      </p:pic>
      <p:pic>
        <p:nvPicPr>
          <p:cNvPr id="7" name="Bilde 6">
            <a:extLst>
              <a:ext uri="{FF2B5EF4-FFF2-40B4-BE49-F238E27FC236}">
                <a16:creationId xmlns:a16="http://schemas.microsoft.com/office/drawing/2014/main" id="{467576AB-2735-3A4F-B8F2-55646BA05235}"/>
              </a:ext>
            </a:extLst>
          </p:cNvPr>
          <p:cNvPicPr>
            <a:picLocks noChangeAspect="1"/>
          </p:cNvPicPr>
          <p:nvPr/>
        </p:nvPicPr>
        <p:blipFill rotWithShape="1">
          <a:blip r:embed="rId3"/>
          <a:srcRect l="24284" r="26183" b="1"/>
          <a:stretch/>
        </p:blipFill>
        <p:spPr>
          <a:xfrm>
            <a:off x="15" y="1717042"/>
            <a:ext cx="2673464" cy="3427251"/>
          </a:xfrm>
          <a:custGeom>
            <a:avLst/>
            <a:gdLst>
              <a:gd name="connsiteX0" fmla="*/ 640080 w 3564638"/>
              <a:gd name="connsiteY0" fmla="*/ 0 h 4569668"/>
              <a:gd name="connsiteX1" fmla="*/ 3564638 w 3564638"/>
              <a:gd name="connsiteY1" fmla="*/ 2924558 h 4569668"/>
              <a:gd name="connsiteX2" fmla="*/ 3065170 w 3564638"/>
              <a:gd name="connsiteY2" fmla="*/ 4559707 h 4569668"/>
              <a:gd name="connsiteX3" fmla="*/ 3057720 w 3564638"/>
              <a:gd name="connsiteY3" fmla="*/ 4569668 h 4569668"/>
              <a:gd name="connsiteX4" fmla="*/ 0 w 3564638"/>
              <a:gd name="connsiteY4" fmla="*/ 4569668 h 4569668"/>
              <a:gd name="connsiteX5" fmla="*/ 0 w 3564638"/>
              <a:gd name="connsiteY5" fmla="*/ 72448 h 4569668"/>
              <a:gd name="connsiteX6" fmla="*/ 50679 w 3564638"/>
              <a:gd name="connsiteY6" fmla="*/ 59417 h 4569668"/>
              <a:gd name="connsiteX7" fmla="*/ 640080 w 3564638"/>
              <a:gd name="connsiteY7" fmla="*/ 0 h 456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4638" h="4569668">
                <a:moveTo>
                  <a:pt x="640080" y="0"/>
                </a:moveTo>
                <a:cubicBezTo>
                  <a:pt x="2255269" y="0"/>
                  <a:pt x="3564638" y="1309369"/>
                  <a:pt x="3564638" y="2924558"/>
                </a:cubicBezTo>
                <a:cubicBezTo>
                  <a:pt x="3564638" y="3530254"/>
                  <a:pt x="3380508" y="4092944"/>
                  <a:pt x="3065170" y="4559707"/>
                </a:cubicBezTo>
                <a:lnTo>
                  <a:pt x="3057720" y="4569668"/>
                </a:lnTo>
                <a:lnTo>
                  <a:pt x="0" y="4569668"/>
                </a:lnTo>
                <a:lnTo>
                  <a:pt x="0" y="72448"/>
                </a:lnTo>
                <a:lnTo>
                  <a:pt x="50679" y="59417"/>
                </a:lnTo>
                <a:cubicBezTo>
                  <a:pt x="241061" y="20459"/>
                  <a:pt x="438181" y="0"/>
                  <a:pt x="640080" y="0"/>
                </a:cubicBezTo>
                <a:close/>
              </a:path>
            </a:pathLst>
          </a:custGeom>
        </p:spPr>
      </p:pic>
      <p:pic>
        <p:nvPicPr>
          <p:cNvPr id="16" name="Plassholder for innhold 4">
            <a:extLst>
              <a:ext uri="{FF2B5EF4-FFF2-40B4-BE49-F238E27FC236}">
                <a16:creationId xmlns:a16="http://schemas.microsoft.com/office/drawing/2014/main" id="{8900619F-2008-E040-A58D-FA02E14AD6C7}"/>
              </a:ext>
            </a:extLst>
          </p:cNvPr>
          <p:cNvPicPr>
            <a:picLocks noChangeAspect="1"/>
          </p:cNvPicPr>
          <p:nvPr/>
        </p:nvPicPr>
        <p:blipFill rotWithShape="1">
          <a:blip r:embed="rId4"/>
          <a:srcRect l="23409" r="24089" b="-3"/>
          <a:stretch/>
        </p:blipFill>
        <p:spPr>
          <a:xfrm>
            <a:off x="4144169" y="545225"/>
            <a:ext cx="2139696" cy="2139696"/>
          </a:xfrm>
          <a:custGeom>
            <a:avLst/>
            <a:gdLst>
              <a:gd name="connsiteX0" fmla="*/ 1426464 w 2852928"/>
              <a:gd name="connsiteY0" fmla="*/ 0 h 2852928"/>
              <a:gd name="connsiteX1" fmla="*/ 2852928 w 2852928"/>
              <a:gd name="connsiteY1" fmla="*/ 1426464 h 2852928"/>
              <a:gd name="connsiteX2" fmla="*/ 1426464 w 2852928"/>
              <a:gd name="connsiteY2" fmla="*/ 2852928 h 2852928"/>
              <a:gd name="connsiteX3" fmla="*/ 0 w 2852928"/>
              <a:gd name="connsiteY3" fmla="*/ 1426464 h 2852928"/>
              <a:gd name="connsiteX4" fmla="*/ 1426464 w 2852928"/>
              <a:gd name="connsiteY4" fmla="*/ 0 h 2852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2928" h="2852928">
                <a:moveTo>
                  <a:pt x="1426464" y="0"/>
                </a:moveTo>
                <a:cubicBezTo>
                  <a:pt x="2214278" y="0"/>
                  <a:pt x="2852928" y="638650"/>
                  <a:pt x="2852928" y="1426464"/>
                </a:cubicBezTo>
                <a:cubicBezTo>
                  <a:pt x="2852928" y="2214278"/>
                  <a:pt x="2214278" y="2852928"/>
                  <a:pt x="1426464" y="2852928"/>
                </a:cubicBezTo>
                <a:cubicBezTo>
                  <a:pt x="638650" y="2852928"/>
                  <a:pt x="0" y="2214278"/>
                  <a:pt x="0" y="1426464"/>
                </a:cubicBezTo>
                <a:cubicBezTo>
                  <a:pt x="0" y="638650"/>
                  <a:pt x="638650" y="0"/>
                  <a:pt x="1426464" y="0"/>
                </a:cubicBezTo>
                <a:close/>
              </a:path>
            </a:pathLst>
          </a:custGeom>
        </p:spPr>
      </p:pic>
      <p:pic>
        <p:nvPicPr>
          <p:cNvPr id="13" name="Bilde 12">
            <a:extLst>
              <a:ext uri="{FF2B5EF4-FFF2-40B4-BE49-F238E27FC236}">
                <a16:creationId xmlns:a16="http://schemas.microsoft.com/office/drawing/2014/main" id="{73AB6327-C323-9A41-844C-51399F7E2E51}"/>
              </a:ext>
            </a:extLst>
          </p:cNvPr>
          <p:cNvPicPr>
            <a:picLocks noChangeAspect="1"/>
          </p:cNvPicPr>
          <p:nvPr/>
        </p:nvPicPr>
        <p:blipFill rotWithShape="1">
          <a:blip r:embed="rId5"/>
          <a:srcRect l="16694" r="16319" b="-2"/>
          <a:stretch/>
        </p:blipFill>
        <p:spPr>
          <a:xfrm>
            <a:off x="6557881" y="-2454"/>
            <a:ext cx="2586120" cy="2537918"/>
          </a:xfrm>
          <a:custGeom>
            <a:avLst/>
            <a:gdLst>
              <a:gd name="connsiteX0" fmla="*/ 122841 w 3273238"/>
              <a:gd name="connsiteY0" fmla="*/ 0 h 3383891"/>
              <a:gd name="connsiteX1" fmla="*/ 3273238 w 3273238"/>
              <a:gd name="connsiteY1" fmla="*/ 0 h 3383891"/>
              <a:gd name="connsiteX2" fmla="*/ 3273238 w 3273238"/>
              <a:gd name="connsiteY2" fmla="*/ 3291335 h 3383891"/>
              <a:gd name="connsiteX3" fmla="*/ 3118338 w 3273238"/>
              <a:gd name="connsiteY3" fmla="*/ 3331164 h 3383891"/>
              <a:gd name="connsiteX4" fmla="*/ 2595295 w 3273238"/>
              <a:gd name="connsiteY4" fmla="*/ 3383891 h 3383891"/>
              <a:gd name="connsiteX5" fmla="*/ 0 w 3273238"/>
              <a:gd name="connsiteY5" fmla="*/ 788596 h 3383891"/>
              <a:gd name="connsiteX6" fmla="*/ 116679 w 3273238"/>
              <a:gd name="connsiteY6" fmla="*/ 16835 h 3383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3238" h="3383891">
                <a:moveTo>
                  <a:pt x="122841" y="0"/>
                </a:moveTo>
                <a:lnTo>
                  <a:pt x="3273238" y="0"/>
                </a:lnTo>
                <a:lnTo>
                  <a:pt x="3273238" y="3291335"/>
                </a:lnTo>
                <a:lnTo>
                  <a:pt x="3118338" y="3331164"/>
                </a:lnTo>
                <a:cubicBezTo>
                  <a:pt x="2949390" y="3365736"/>
                  <a:pt x="2774463" y="3383891"/>
                  <a:pt x="2595295" y="3383891"/>
                </a:cubicBezTo>
                <a:cubicBezTo>
                  <a:pt x="1161953" y="3383891"/>
                  <a:pt x="0" y="2221938"/>
                  <a:pt x="0" y="788596"/>
                </a:cubicBezTo>
                <a:cubicBezTo>
                  <a:pt x="0" y="519845"/>
                  <a:pt x="40850" y="260634"/>
                  <a:pt x="116679" y="16835"/>
                </a:cubicBezTo>
                <a:close/>
              </a:path>
            </a:pathLst>
          </a:custGeom>
        </p:spPr>
      </p:pic>
      <p:pic>
        <p:nvPicPr>
          <p:cNvPr id="11" name="Bilde 10">
            <a:extLst>
              <a:ext uri="{FF2B5EF4-FFF2-40B4-BE49-F238E27FC236}">
                <a16:creationId xmlns:a16="http://schemas.microsoft.com/office/drawing/2014/main" id="{B3E10197-FA21-EC4C-BA4C-02B296A372F0}"/>
              </a:ext>
            </a:extLst>
          </p:cNvPr>
          <p:cNvPicPr>
            <a:picLocks noChangeAspect="1"/>
          </p:cNvPicPr>
          <p:nvPr/>
        </p:nvPicPr>
        <p:blipFill rotWithShape="1">
          <a:blip r:embed="rId6"/>
          <a:srcRect r="1" b="1489"/>
          <a:stretch/>
        </p:blipFill>
        <p:spPr>
          <a:xfrm>
            <a:off x="7022427" y="3054285"/>
            <a:ext cx="2121574" cy="2090009"/>
          </a:xfrm>
          <a:custGeom>
            <a:avLst/>
            <a:gdLst>
              <a:gd name="connsiteX0" fmla="*/ 1888236 w 2828765"/>
              <a:gd name="connsiteY0" fmla="*/ 0 h 2786678"/>
              <a:gd name="connsiteX1" fmla="*/ 2788281 w 2828765"/>
              <a:gd name="connsiteY1" fmla="*/ 227900 h 2786678"/>
              <a:gd name="connsiteX2" fmla="*/ 2828765 w 2828765"/>
              <a:gd name="connsiteY2" fmla="*/ 252495 h 2786678"/>
              <a:gd name="connsiteX3" fmla="*/ 2828765 w 2828765"/>
              <a:gd name="connsiteY3" fmla="*/ 2786678 h 2786678"/>
              <a:gd name="connsiteX4" fmla="*/ 227128 w 2828765"/>
              <a:gd name="connsiteY4" fmla="*/ 2786678 h 2786678"/>
              <a:gd name="connsiteX5" fmla="*/ 148387 w 2828765"/>
              <a:gd name="connsiteY5" fmla="*/ 2623223 h 2786678"/>
              <a:gd name="connsiteX6" fmla="*/ 0 w 2828765"/>
              <a:gd name="connsiteY6" fmla="*/ 1888236 h 2786678"/>
              <a:gd name="connsiteX7" fmla="*/ 1888236 w 2828765"/>
              <a:gd name="connsiteY7" fmla="*/ 0 h 278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28765" h="2786678">
                <a:moveTo>
                  <a:pt x="1888236" y="0"/>
                </a:moveTo>
                <a:cubicBezTo>
                  <a:pt x="2214125" y="0"/>
                  <a:pt x="2520731" y="82558"/>
                  <a:pt x="2788281" y="227900"/>
                </a:cubicBezTo>
                <a:lnTo>
                  <a:pt x="2828765" y="252495"/>
                </a:lnTo>
                <a:lnTo>
                  <a:pt x="2828765" y="2786678"/>
                </a:lnTo>
                <a:lnTo>
                  <a:pt x="227128" y="2786678"/>
                </a:lnTo>
                <a:lnTo>
                  <a:pt x="148387" y="2623223"/>
                </a:lnTo>
                <a:cubicBezTo>
                  <a:pt x="52837" y="2397318"/>
                  <a:pt x="0" y="2148947"/>
                  <a:pt x="0" y="1888236"/>
                </a:cubicBezTo>
                <a:cubicBezTo>
                  <a:pt x="0" y="845392"/>
                  <a:pt x="845392" y="0"/>
                  <a:pt x="1888236" y="0"/>
                </a:cubicBezTo>
                <a:close/>
              </a:path>
            </a:pathLst>
          </a:custGeom>
        </p:spPr>
      </p:pic>
    </p:spTree>
    <p:extLst>
      <p:ext uri="{BB962C8B-B14F-4D97-AF65-F5344CB8AC3E}">
        <p14:creationId xmlns:p14="http://schemas.microsoft.com/office/powerpoint/2010/main" val="29212468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CFECCCC-B25E-4026-98D8-3EC8AA3F0EC4}"/>
              </a:ext>
            </a:extLst>
          </p:cNvPr>
          <p:cNvSpPr>
            <a:spLocks noGrp="1"/>
          </p:cNvSpPr>
          <p:nvPr>
            <p:ph type="title"/>
          </p:nvPr>
        </p:nvSpPr>
        <p:spPr/>
        <p:txBody>
          <a:bodyPr/>
          <a:lstStyle/>
          <a:p>
            <a:endParaRPr lang="nb-NO"/>
          </a:p>
        </p:txBody>
      </p:sp>
      <p:sp>
        <p:nvSpPr>
          <p:cNvPr id="3" name="Plassholder for innhold 2">
            <a:extLst>
              <a:ext uri="{FF2B5EF4-FFF2-40B4-BE49-F238E27FC236}">
                <a16:creationId xmlns:a16="http://schemas.microsoft.com/office/drawing/2014/main" id="{C7A99349-1182-4CBC-B5C7-3EBE87B85751}"/>
              </a:ext>
            </a:extLst>
          </p:cNvPr>
          <p:cNvSpPr>
            <a:spLocks noGrp="1"/>
          </p:cNvSpPr>
          <p:nvPr>
            <p:ph idx="1"/>
          </p:nvPr>
        </p:nvSpPr>
        <p:spPr/>
        <p:txBody>
          <a:bodyPr/>
          <a:lstStyle/>
          <a:p>
            <a:endParaRPr lang="nb-NO"/>
          </a:p>
        </p:txBody>
      </p:sp>
      <p:pic>
        <p:nvPicPr>
          <p:cNvPr id="4" name="Bilde 3">
            <a:extLst>
              <a:ext uri="{FF2B5EF4-FFF2-40B4-BE49-F238E27FC236}">
                <a16:creationId xmlns:a16="http://schemas.microsoft.com/office/drawing/2014/main" id="{4E18ED3D-DF3A-4E71-9F10-3762E6F26C9D}"/>
              </a:ext>
            </a:extLst>
          </p:cNvPr>
          <p:cNvPicPr>
            <a:picLocks noChangeAspect="1"/>
          </p:cNvPicPr>
          <p:nvPr/>
        </p:nvPicPr>
        <p:blipFill>
          <a:blip r:embed="rId2"/>
          <a:stretch>
            <a:fillRect/>
          </a:stretch>
        </p:blipFill>
        <p:spPr>
          <a:xfrm>
            <a:off x="533400" y="238919"/>
            <a:ext cx="8077200" cy="4667250"/>
          </a:xfrm>
          <a:prstGeom prst="rect">
            <a:avLst/>
          </a:prstGeom>
        </p:spPr>
      </p:pic>
    </p:spTree>
    <p:extLst>
      <p:ext uri="{BB962C8B-B14F-4D97-AF65-F5344CB8AC3E}">
        <p14:creationId xmlns:p14="http://schemas.microsoft.com/office/powerpoint/2010/main" val="28549152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385FE71-9D91-DD4F-9378-C669EA6CE9BC}"/>
              </a:ext>
            </a:extLst>
          </p:cNvPr>
          <p:cNvSpPr>
            <a:spLocks noGrp="1"/>
          </p:cNvSpPr>
          <p:nvPr>
            <p:ph type="title"/>
          </p:nvPr>
        </p:nvSpPr>
        <p:spPr>
          <a:xfrm>
            <a:off x="787400" y="716417"/>
            <a:ext cx="7886700" cy="276999"/>
          </a:xfrm>
        </p:spPr>
        <p:txBody>
          <a:bodyPr/>
          <a:lstStyle/>
          <a:p>
            <a:r>
              <a:rPr lang="nb-NO" dirty="0"/>
              <a:t>2016/2017 – 2017/2018: Nisjeavisene øker</a:t>
            </a:r>
          </a:p>
        </p:txBody>
      </p:sp>
      <p:graphicFrame>
        <p:nvGraphicFramePr>
          <p:cNvPr id="4" name="Objekt 4">
            <a:hlinkClick r:id="" action="ppaction://ole?verb=0"/>
            <a:extLst>
              <a:ext uri="{FF2B5EF4-FFF2-40B4-BE49-F238E27FC236}">
                <a16:creationId xmlns:a16="http://schemas.microsoft.com/office/drawing/2014/main" id="{FF3CC2EE-5418-C842-90DE-BAA10ED1C630}"/>
              </a:ext>
            </a:extLst>
          </p:cNvPr>
          <p:cNvGraphicFramePr>
            <a:graphicFrameLocks noGrp="1"/>
          </p:cNvGraphicFramePr>
          <p:nvPr>
            <p:ph idx="1"/>
            <p:extLst/>
          </p:nvPr>
        </p:nvGraphicFramePr>
        <p:xfrm>
          <a:off x="628650" y="1370013"/>
          <a:ext cx="7886700" cy="326350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769970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ssholder for bilde 5">
            <a:extLst>
              <a:ext uri="{FF2B5EF4-FFF2-40B4-BE49-F238E27FC236}">
                <a16:creationId xmlns:a16="http://schemas.microsoft.com/office/drawing/2014/main" id="{A2147AD5-7DA2-4BAA-B43F-A0132271D090}"/>
              </a:ext>
            </a:extLst>
          </p:cNvPr>
          <p:cNvPicPr>
            <a:picLocks noGrp="1" noChangeAspect="1"/>
          </p:cNvPicPr>
          <p:nvPr>
            <p:ph type="pic" sz="quarter" idx="11"/>
          </p:nvPr>
        </p:nvPicPr>
        <p:blipFill rotWithShape="1">
          <a:blip r:embed="rId2"/>
          <a:srcRect l="5569" r="5569"/>
          <a:stretch/>
        </p:blipFill>
        <p:spPr>
          <a:xfrm>
            <a:off x="0" y="0"/>
            <a:ext cx="9144000" cy="5145088"/>
          </a:xfrm>
          <a:prstGeom prst="rect">
            <a:avLst/>
          </a:prstGeom>
        </p:spPr>
      </p:pic>
      <p:sp>
        <p:nvSpPr>
          <p:cNvPr id="3" name="Plassholder for tekst 2">
            <a:extLst>
              <a:ext uri="{FF2B5EF4-FFF2-40B4-BE49-F238E27FC236}">
                <a16:creationId xmlns:a16="http://schemas.microsoft.com/office/drawing/2014/main" id="{A88B4DC3-A92A-4E3F-B0EA-0D60948ED6E0}"/>
              </a:ext>
            </a:extLst>
          </p:cNvPr>
          <p:cNvSpPr>
            <a:spLocks noGrp="1"/>
          </p:cNvSpPr>
          <p:nvPr>
            <p:ph type="body" sz="quarter" idx="13"/>
          </p:nvPr>
        </p:nvSpPr>
        <p:spPr/>
        <p:txBody>
          <a:bodyPr/>
          <a:lstStyle/>
          <a:p>
            <a:endParaRPr lang="nb-NO"/>
          </a:p>
        </p:txBody>
      </p:sp>
      <p:sp>
        <p:nvSpPr>
          <p:cNvPr id="5" name="Plassholder for tekst 4">
            <a:extLst>
              <a:ext uri="{FF2B5EF4-FFF2-40B4-BE49-F238E27FC236}">
                <a16:creationId xmlns:a16="http://schemas.microsoft.com/office/drawing/2014/main" id="{0E20EAAE-3F60-4E9D-A57F-4707E85B6FCD}"/>
              </a:ext>
            </a:extLst>
          </p:cNvPr>
          <p:cNvSpPr>
            <a:spLocks noGrp="1"/>
          </p:cNvSpPr>
          <p:nvPr>
            <p:ph type="body" sz="quarter" idx="14"/>
          </p:nvPr>
        </p:nvSpPr>
        <p:spPr/>
        <p:txBody>
          <a:bodyPr/>
          <a:lstStyle/>
          <a:p>
            <a:endParaRPr lang="nb-NO"/>
          </a:p>
        </p:txBody>
      </p:sp>
      <p:sp>
        <p:nvSpPr>
          <p:cNvPr id="7" name="Plassholder for innhold 2">
            <a:extLst>
              <a:ext uri="{FF2B5EF4-FFF2-40B4-BE49-F238E27FC236}">
                <a16:creationId xmlns:a16="http://schemas.microsoft.com/office/drawing/2014/main" id="{D97B1AD6-432B-4612-9D35-E9239C2FB2ED}"/>
              </a:ext>
            </a:extLst>
          </p:cNvPr>
          <p:cNvSpPr>
            <a:spLocks noGrp="1"/>
          </p:cNvSpPr>
          <p:nvPr>
            <p:ph type="body" sz="quarter" idx="12"/>
          </p:nvPr>
        </p:nvSpPr>
        <p:spPr>
          <a:xfrm>
            <a:off x="881063" y="1390650"/>
            <a:ext cx="3111500" cy="2805113"/>
          </a:xfrm>
        </p:spPr>
        <p:txBody>
          <a:bodyPr>
            <a:normAutofit/>
          </a:bodyPr>
          <a:lstStyle/>
          <a:p>
            <a:r>
              <a:rPr lang="nb-NO" sz="1350" dirty="0">
                <a:latin typeface="Arial" panose="020B0604020202020204" pitchFamily="34" charset="0"/>
                <a:cs typeface="Arial" panose="020B0604020202020204" pitchFamily="34" charset="0"/>
              </a:rPr>
              <a:t>Stabil (men lav) vekst</a:t>
            </a:r>
          </a:p>
          <a:p>
            <a:r>
              <a:rPr lang="nb-NO" sz="1350" dirty="0">
                <a:latin typeface="Arial" panose="020B0604020202020204" pitchFamily="34" charset="0"/>
                <a:cs typeface="Arial" panose="020B0604020202020204" pitchFamily="34" charset="0"/>
              </a:rPr>
              <a:t>Velutviklede nisjer</a:t>
            </a:r>
          </a:p>
          <a:p>
            <a:endParaRPr lang="nb-NO" sz="135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23191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descr="WA_logo_01_neg_CMYK.eps"/>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8271392" y="107912"/>
            <a:ext cx="335035" cy="1796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7" descr="bunnfelt_blå.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82" y="4985076"/>
            <a:ext cx="9164722" cy="165152"/>
          </a:xfrm>
          <a:prstGeom prst="rect">
            <a:avLst/>
          </a:prstGeom>
        </p:spPr>
      </p:pic>
      <p:sp>
        <p:nvSpPr>
          <p:cNvPr id="10" name="Rektangel 9"/>
          <p:cNvSpPr/>
          <p:nvPr/>
        </p:nvSpPr>
        <p:spPr>
          <a:xfrm>
            <a:off x="1" y="794"/>
            <a:ext cx="9144000" cy="5149434"/>
          </a:xfrm>
          <a:prstGeom prst="rect">
            <a:avLst/>
          </a:prstGeom>
          <a:solidFill>
            <a:srgbClr val="464646"/>
          </a:solidFill>
          <a:ln>
            <a:solidFill>
              <a:srgbClr val="46464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4" name="Bild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9748" y="794"/>
            <a:ext cx="2895467" cy="5143500"/>
          </a:xfrm>
          <a:prstGeom prst="rect">
            <a:avLst/>
          </a:prstGeom>
        </p:spPr>
      </p:pic>
      <p:sp>
        <p:nvSpPr>
          <p:cNvPr id="13" name="Rektangel 12"/>
          <p:cNvSpPr/>
          <p:nvPr/>
        </p:nvSpPr>
        <p:spPr>
          <a:xfrm>
            <a:off x="3996115" y="1066495"/>
            <a:ext cx="4275276" cy="2997480"/>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10000"/>
              </a:lnSpc>
            </a:pPr>
            <a:endParaRPr lang="nb-NO" sz="1600" dirty="0">
              <a:solidFill>
                <a:srgbClr val="3B160F"/>
              </a:solidFill>
              <a:latin typeface="Georgia" panose="02040502050405020303" pitchFamily="18" charset="0"/>
            </a:endParaRPr>
          </a:p>
        </p:txBody>
      </p:sp>
      <p:sp>
        <p:nvSpPr>
          <p:cNvPr id="14" name="Rektangel 13"/>
          <p:cNvSpPr/>
          <p:nvPr/>
        </p:nvSpPr>
        <p:spPr>
          <a:xfrm>
            <a:off x="262147" y="287589"/>
            <a:ext cx="2622546" cy="1039387"/>
          </a:xfrm>
          <a:prstGeom prst="rect">
            <a:avLst/>
          </a:prstGeom>
          <a:solidFill>
            <a:srgbClr val="464646"/>
          </a:solidFill>
          <a:ln>
            <a:solidFill>
              <a:srgbClr val="46464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5" name="Title 1"/>
          <p:cNvSpPr txBox="1">
            <a:spLocks/>
          </p:cNvSpPr>
          <p:nvPr/>
        </p:nvSpPr>
        <p:spPr bwMode="auto">
          <a:xfrm>
            <a:off x="407623" y="415016"/>
            <a:ext cx="2241906" cy="1039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lnSpc>
                <a:spcPct val="70000"/>
              </a:lnSpc>
            </a:pPr>
            <a:r>
              <a:rPr lang="en-US" sz="1800" b="1" dirty="0">
                <a:solidFill>
                  <a:srgbClr val="FFFFFF"/>
                </a:solidFill>
                <a:latin typeface="+mj-lt"/>
                <a:cs typeface="Shree Devanagari 714"/>
              </a:rPr>
              <a:t>NÅR JOURNALISTEN RINGER</a:t>
            </a:r>
          </a:p>
        </p:txBody>
      </p:sp>
      <p:sp>
        <p:nvSpPr>
          <p:cNvPr id="9" name="Title 1"/>
          <p:cNvSpPr txBox="1">
            <a:spLocks/>
          </p:cNvSpPr>
          <p:nvPr/>
        </p:nvSpPr>
        <p:spPr bwMode="auto">
          <a:xfrm>
            <a:off x="3996115" y="1165112"/>
            <a:ext cx="4275276" cy="30184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marL="285750" indent="-285750">
              <a:lnSpc>
                <a:spcPct val="110000"/>
              </a:lnSpc>
              <a:buFont typeface="Arial"/>
              <a:buChar char="•"/>
            </a:pPr>
            <a:r>
              <a:rPr lang="nb-NO" sz="1400" dirty="0">
                <a:latin typeface="Abadi Extra Light" panose="020B0204020104020204" pitchFamily="34" charset="0"/>
                <a:cs typeface="Georgia"/>
              </a:rPr>
              <a:t>Vær hyggelig og imøtekommende</a:t>
            </a:r>
          </a:p>
          <a:p>
            <a:pPr marL="285750" indent="-285750">
              <a:lnSpc>
                <a:spcPct val="110000"/>
              </a:lnSpc>
              <a:buFont typeface="Arial"/>
              <a:buChar char="•"/>
            </a:pPr>
            <a:r>
              <a:rPr lang="nb-NO" sz="1400" dirty="0">
                <a:latin typeface="Abadi Extra Light" panose="020B0204020104020204" pitchFamily="34" charset="0"/>
                <a:cs typeface="Georgia"/>
              </a:rPr>
              <a:t>Få klarhet i hva journalisten er ute etter – </a:t>
            </a:r>
            <a:r>
              <a:rPr lang="nb-NO" sz="1400" i="1" dirty="0">
                <a:latin typeface="Abadi Extra Light" panose="020B0204020104020204" pitchFamily="34" charset="0"/>
                <a:cs typeface="Georgia"/>
              </a:rPr>
              <a:t>still spørsmål</a:t>
            </a:r>
          </a:p>
          <a:p>
            <a:pPr marL="285750" indent="-285750">
              <a:lnSpc>
                <a:spcPct val="110000"/>
              </a:lnSpc>
              <a:buFont typeface="Arial"/>
              <a:buChar char="•"/>
            </a:pPr>
            <a:r>
              <a:rPr lang="nb-NO" sz="1400" dirty="0">
                <a:latin typeface="Abadi Extra Light" panose="020B0204020104020204" pitchFamily="34" charset="0"/>
                <a:cs typeface="Georgia"/>
              </a:rPr>
              <a:t>Sjekk format</a:t>
            </a:r>
          </a:p>
          <a:p>
            <a:pPr marL="285750" indent="-285750">
              <a:lnSpc>
                <a:spcPct val="110000"/>
              </a:lnSpc>
              <a:buFont typeface="Arial"/>
              <a:buChar char="•"/>
            </a:pPr>
            <a:r>
              <a:rPr lang="nb-NO" sz="1400" dirty="0">
                <a:latin typeface="Abadi Extra Light" panose="020B0204020104020204" pitchFamily="34" charset="0"/>
                <a:cs typeface="Georgia"/>
              </a:rPr>
              <a:t>Få kontaktinfo - </a:t>
            </a:r>
            <a:r>
              <a:rPr lang="nb-NO" sz="1400" i="1" dirty="0">
                <a:latin typeface="Abadi Extra Light" panose="020B0204020104020204" pitchFamily="34" charset="0"/>
                <a:cs typeface="Georgia"/>
              </a:rPr>
              <a:t>redaksjon, navn på journalisten, telefon, mail</a:t>
            </a:r>
          </a:p>
          <a:p>
            <a:pPr marL="285750" indent="-285750">
              <a:lnSpc>
                <a:spcPct val="110000"/>
              </a:lnSpc>
              <a:buFont typeface="Arial"/>
              <a:buChar char="•"/>
            </a:pPr>
            <a:r>
              <a:rPr lang="nb-NO" sz="1400" dirty="0">
                <a:latin typeface="Abadi Extra Light" panose="020B0204020104020204" pitchFamily="34" charset="0"/>
                <a:cs typeface="Georgia"/>
              </a:rPr>
              <a:t>Er du ikke forberedt? </a:t>
            </a:r>
            <a:r>
              <a:rPr lang="nb-NO" sz="1400" i="1" dirty="0">
                <a:latin typeface="Abadi Extra Light" panose="020B0204020104020204" pitchFamily="34" charset="0"/>
                <a:cs typeface="Georgia"/>
              </a:rPr>
              <a:t>– kjøp tid</a:t>
            </a:r>
          </a:p>
          <a:p>
            <a:pPr marL="285750" indent="-285750">
              <a:lnSpc>
                <a:spcPct val="110000"/>
              </a:lnSpc>
              <a:buFont typeface="Arial"/>
              <a:buChar char="•"/>
            </a:pPr>
            <a:r>
              <a:rPr lang="nb-NO" sz="1400" dirty="0">
                <a:latin typeface="Abadi Extra Light" panose="020B0204020104020204" pitchFamily="34" charset="0"/>
                <a:cs typeface="Georgia"/>
              </a:rPr>
              <a:t>Avtal når du ringer tilbake – </a:t>
            </a:r>
            <a:r>
              <a:rPr lang="nb-NO" sz="1400" i="1" dirty="0">
                <a:latin typeface="Abadi Extra Light" panose="020B0204020104020204" pitchFamily="34" charset="0"/>
                <a:cs typeface="Georgia"/>
              </a:rPr>
              <a:t>og hold avtalen</a:t>
            </a:r>
          </a:p>
          <a:p>
            <a:pPr marL="285750" indent="-285750">
              <a:lnSpc>
                <a:spcPct val="110000"/>
              </a:lnSpc>
              <a:buFont typeface="Arial"/>
              <a:buChar char="•"/>
            </a:pPr>
            <a:r>
              <a:rPr lang="nb-NO" sz="1400" dirty="0">
                <a:latin typeface="Abadi Extra Light" panose="020B0204020104020204" pitchFamily="34" charset="0"/>
                <a:cs typeface="Georgia"/>
              </a:rPr>
              <a:t>Legg en plan</a:t>
            </a:r>
          </a:p>
          <a:p>
            <a:pPr marL="361950" indent="-361950">
              <a:lnSpc>
                <a:spcPct val="110000"/>
              </a:lnSpc>
            </a:pPr>
            <a:endParaRPr lang="nb-NO" sz="1400" dirty="0">
              <a:latin typeface="Abadi Extra Light" panose="020B0204020104020204" pitchFamily="34" charset="0"/>
              <a:cs typeface="Shree Devanagari 714"/>
            </a:endParaRPr>
          </a:p>
        </p:txBody>
      </p:sp>
    </p:spTree>
    <p:extLst>
      <p:ext uri="{BB962C8B-B14F-4D97-AF65-F5344CB8AC3E}">
        <p14:creationId xmlns:p14="http://schemas.microsoft.com/office/powerpoint/2010/main" val="38252826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ssholder for bilde 6">
            <a:extLst>
              <a:ext uri="{FF2B5EF4-FFF2-40B4-BE49-F238E27FC236}">
                <a16:creationId xmlns:a16="http://schemas.microsoft.com/office/drawing/2014/main" id="{262D8191-D64C-4EC0-A76B-C967112FB251}"/>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238" r="238"/>
          <a:stretch>
            <a:fillRect/>
          </a:stretch>
        </p:blipFill>
        <p:spPr/>
      </p:pic>
      <p:sp>
        <p:nvSpPr>
          <p:cNvPr id="3" name="Plassholder for tekst 2">
            <a:extLst>
              <a:ext uri="{FF2B5EF4-FFF2-40B4-BE49-F238E27FC236}">
                <a16:creationId xmlns:a16="http://schemas.microsoft.com/office/drawing/2014/main" id="{5A449DB2-8583-489D-A033-C8D0D59B57AD}"/>
              </a:ext>
            </a:extLst>
          </p:cNvPr>
          <p:cNvSpPr>
            <a:spLocks noGrp="1"/>
          </p:cNvSpPr>
          <p:nvPr>
            <p:ph type="body" sz="quarter" idx="13"/>
          </p:nvPr>
        </p:nvSpPr>
        <p:spPr/>
        <p:txBody>
          <a:bodyPr/>
          <a:lstStyle/>
          <a:p>
            <a:endParaRPr lang="nb-NO"/>
          </a:p>
        </p:txBody>
      </p:sp>
      <p:sp>
        <p:nvSpPr>
          <p:cNvPr id="4" name="Plassholder for tekst 3">
            <a:extLst>
              <a:ext uri="{FF2B5EF4-FFF2-40B4-BE49-F238E27FC236}">
                <a16:creationId xmlns:a16="http://schemas.microsoft.com/office/drawing/2014/main" id="{0A9873A2-572A-4C87-93F4-B12978F4CA14}"/>
              </a:ext>
            </a:extLst>
          </p:cNvPr>
          <p:cNvSpPr>
            <a:spLocks noGrp="1"/>
          </p:cNvSpPr>
          <p:nvPr>
            <p:ph type="body" sz="quarter" idx="12"/>
          </p:nvPr>
        </p:nvSpPr>
        <p:spPr/>
        <p:txBody>
          <a:bodyPr/>
          <a:lstStyle/>
          <a:p>
            <a:endParaRPr lang="nb-NO"/>
          </a:p>
        </p:txBody>
      </p:sp>
      <p:sp>
        <p:nvSpPr>
          <p:cNvPr id="5" name="Tittel 4">
            <a:extLst>
              <a:ext uri="{FF2B5EF4-FFF2-40B4-BE49-F238E27FC236}">
                <a16:creationId xmlns:a16="http://schemas.microsoft.com/office/drawing/2014/main" id="{CDA68494-BD00-4938-8A85-0FA3A08EE867}"/>
              </a:ext>
            </a:extLst>
          </p:cNvPr>
          <p:cNvSpPr>
            <a:spLocks noGrp="1"/>
          </p:cNvSpPr>
          <p:nvPr>
            <p:ph type="ctrTitle"/>
          </p:nvPr>
        </p:nvSpPr>
        <p:spPr>
          <a:xfrm>
            <a:off x="561600" y="1066952"/>
            <a:ext cx="3304597" cy="276999"/>
          </a:xfrm>
        </p:spPr>
        <p:txBody>
          <a:bodyPr/>
          <a:lstStyle/>
          <a:p>
            <a:r>
              <a:rPr lang="nb-NO" dirty="0"/>
              <a:t>verktøykasse</a:t>
            </a:r>
          </a:p>
        </p:txBody>
      </p:sp>
    </p:spTree>
    <p:extLst>
      <p:ext uri="{BB962C8B-B14F-4D97-AF65-F5344CB8AC3E}">
        <p14:creationId xmlns:p14="http://schemas.microsoft.com/office/powerpoint/2010/main" val="42832867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p:cNvSpPr/>
          <p:nvPr/>
        </p:nvSpPr>
        <p:spPr>
          <a:xfrm>
            <a:off x="7807480" y="795"/>
            <a:ext cx="1336521" cy="752361"/>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4" name="Bilde 3"/>
          <p:cNvPicPr>
            <a:picLocks noChangeAspect="1"/>
          </p:cNvPicPr>
          <p:nvPr/>
        </p:nvPicPr>
        <p:blipFill rotWithShape="1">
          <a:blip r:embed="rId2" cstate="email">
            <a:alphaModFix amt="60000"/>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a:ext>
            </a:extLst>
          </a:blip>
          <a:srcRect b="15700"/>
          <a:stretch/>
        </p:blipFill>
        <p:spPr>
          <a:xfrm>
            <a:off x="0" y="16475"/>
            <a:ext cx="9144001" cy="5128614"/>
          </a:xfrm>
          <a:prstGeom prst="rect">
            <a:avLst/>
          </a:prstGeom>
        </p:spPr>
      </p:pic>
      <p:sp>
        <p:nvSpPr>
          <p:cNvPr id="3" name="Plassholder for innhold 2"/>
          <p:cNvSpPr>
            <a:spLocks noGrp="1"/>
          </p:cNvSpPr>
          <p:nvPr>
            <p:ph idx="1"/>
          </p:nvPr>
        </p:nvSpPr>
        <p:spPr>
          <a:xfrm>
            <a:off x="611993" y="1525909"/>
            <a:ext cx="4718415" cy="3289076"/>
          </a:xfrm>
        </p:spPr>
        <p:txBody>
          <a:bodyPr>
            <a:normAutofit/>
          </a:bodyPr>
          <a:lstStyle/>
          <a:p>
            <a:pPr marL="180975" indent="-180975">
              <a:buFont typeface="Arial"/>
              <a:buChar char="•"/>
            </a:pPr>
            <a:r>
              <a:rPr lang="nb-NO" sz="2000" dirty="0"/>
              <a:t>Finn ut hva </a:t>
            </a:r>
            <a:r>
              <a:rPr lang="nb-NO" sz="2000" b="1" i="1" dirty="0"/>
              <a:t>du</a:t>
            </a:r>
            <a:r>
              <a:rPr lang="nb-NO" sz="2000" dirty="0"/>
              <a:t> ønsker å oppnå</a:t>
            </a:r>
          </a:p>
          <a:p>
            <a:pPr marL="180975" indent="-180975">
              <a:buFont typeface="Arial"/>
              <a:buChar char="•"/>
            </a:pPr>
            <a:r>
              <a:rPr lang="nb-NO" sz="2000" dirty="0"/>
              <a:t>Finn hovedfokus – hvem snakker du til?</a:t>
            </a:r>
          </a:p>
          <a:p>
            <a:pPr marL="180975" indent="-180975">
              <a:buFont typeface="Arial"/>
              <a:buChar char="•"/>
            </a:pPr>
            <a:r>
              <a:rPr lang="nb-NO" sz="2000" dirty="0"/>
              <a:t>Skaff fakta og gode eksempler</a:t>
            </a:r>
          </a:p>
          <a:p>
            <a:pPr marL="180975" indent="-180975">
              <a:buFont typeface="Arial"/>
              <a:buChar char="•"/>
            </a:pPr>
            <a:r>
              <a:rPr lang="nb-NO" sz="2000" dirty="0"/>
              <a:t>Tenk gjennom hva journalisten vil spørre om</a:t>
            </a:r>
          </a:p>
          <a:p>
            <a:pPr marL="0" indent="0">
              <a:buNone/>
            </a:pPr>
            <a:r>
              <a:rPr lang="nb-NO" sz="2000" dirty="0"/>
              <a:t>	</a:t>
            </a:r>
          </a:p>
        </p:txBody>
      </p:sp>
      <p:sp>
        <p:nvSpPr>
          <p:cNvPr id="2" name="Tittel 1"/>
          <p:cNvSpPr>
            <a:spLocks noGrp="1"/>
          </p:cNvSpPr>
          <p:nvPr>
            <p:ph type="title"/>
          </p:nvPr>
        </p:nvSpPr>
        <p:spPr/>
        <p:txBody>
          <a:bodyPr>
            <a:normAutofit fontScale="90000"/>
          </a:bodyPr>
          <a:lstStyle/>
          <a:p>
            <a:r>
              <a:rPr lang="nb-NO" sz="2000" dirty="0"/>
              <a:t>Intervjusituasjonen - forberedelser</a:t>
            </a:r>
          </a:p>
        </p:txBody>
      </p:sp>
    </p:spTree>
    <p:extLst>
      <p:ext uri="{BB962C8B-B14F-4D97-AF65-F5344CB8AC3E}">
        <p14:creationId xmlns:p14="http://schemas.microsoft.com/office/powerpoint/2010/main" val="23600044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p:cNvSpPr/>
          <p:nvPr/>
        </p:nvSpPr>
        <p:spPr>
          <a:xfrm>
            <a:off x="7807480" y="795"/>
            <a:ext cx="1336521" cy="752361"/>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4" name="Bilde 3"/>
          <p:cNvPicPr>
            <a:picLocks noChangeAspect="1"/>
          </p:cNvPicPr>
          <p:nvPr/>
        </p:nvPicPr>
        <p:blipFill rotWithShape="1">
          <a:blip r:embed="rId2" cstate="email">
            <a:alphaModFix amt="60000"/>
            <a:duotone>
              <a:schemeClr val="accent5">
                <a:shade val="45000"/>
                <a:satMod val="135000"/>
              </a:schemeClr>
              <a:prstClr val="white"/>
            </a:duotone>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a:ext>
            </a:extLst>
          </a:blip>
          <a:srcRect b="3049"/>
          <a:stretch/>
        </p:blipFill>
        <p:spPr>
          <a:xfrm>
            <a:off x="0" y="0"/>
            <a:ext cx="9262412" cy="5974708"/>
          </a:xfrm>
          <a:prstGeom prst="rect">
            <a:avLst/>
          </a:prstGeom>
        </p:spPr>
      </p:pic>
      <p:sp>
        <p:nvSpPr>
          <p:cNvPr id="3" name="Plassholder for innhold 2"/>
          <p:cNvSpPr>
            <a:spLocks noGrp="1"/>
          </p:cNvSpPr>
          <p:nvPr>
            <p:ph idx="1"/>
          </p:nvPr>
        </p:nvSpPr>
        <p:spPr>
          <a:xfrm>
            <a:off x="611993" y="1525909"/>
            <a:ext cx="5216485" cy="2973266"/>
          </a:xfrm>
        </p:spPr>
        <p:txBody>
          <a:bodyPr>
            <a:normAutofit/>
          </a:bodyPr>
          <a:lstStyle/>
          <a:p>
            <a:pPr marL="285750" indent="-285750"/>
            <a:r>
              <a:rPr lang="nb-NO" sz="1800" dirty="0">
                <a:latin typeface="Abadi Extra Light" panose="020B0204020104020204" pitchFamily="34" charset="0"/>
              </a:rPr>
              <a:t>Avklar premissene før intervjuet starter</a:t>
            </a:r>
          </a:p>
          <a:p>
            <a:pPr marL="285750" indent="-285750"/>
            <a:r>
              <a:rPr lang="nb-NO" sz="1800" dirty="0">
                <a:latin typeface="Abadi Extra Light" panose="020B0204020104020204" pitchFamily="34" charset="0"/>
              </a:rPr>
              <a:t>Gå rett på hovedbudskapene og gjenta gjerne</a:t>
            </a:r>
          </a:p>
          <a:p>
            <a:pPr marL="285750" indent="-285750"/>
            <a:r>
              <a:rPr lang="nb-NO" sz="1800" dirty="0">
                <a:latin typeface="Abadi Extra Light" panose="020B0204020104020204" pitchFamily="34" charset="0"/>
              </a:rPr>
              <a:t>Ikke vent på drømmespørsmålet – fortell historien din</a:t>
            </a:r>
          </a:p>
          <a:p>
            <a:pPr marL="285750" indent="-285750"/>
            <a:r>
              <a:rPr lang="nb-NO" sz="1800" dirty="0">
                <a:latin typeface="Abadi Extra Light" panose="020B0204020104020204" pitchFamily="34" charset="0"/>
              </a:rPr>
              <a:t>Bruk eksempler og bilder!</a:t>
            </a:r>
          </a:p>
          <a:p>
            <a:pPr marL="285750" indent="-285750"/>
            <a:r>
              <a:rPr lang="nb-NO" sz="1800" dirty="0">
                <a:latin typeface="Abadi Extra Light" panose="020B0204020104020204" pitchFamily="34" charset="0"/>
              </a:rPr>
              <a:t>Vær gjerne entusiastisk, men ikke skryt og overselg</a:t>
            </a:r>
          </a:p>
        </p:txBody>
      </p:sp>
      <p:sp>
        <p:nvSpPr>
          <p:cNvPr id="2" name="Tittel 1"/>
          <p:cNvSpPr>
            <a:spLocks noGrp="1"/>
          </p:cNvSpPr>
          <p:nvPr>
            <p:ph type="title"/>
          </p:nvPr>
        </p:nvSpPr>
        <p:spPr/>
        <p:txBody>
          <a:bodyPr>
            <a:normAutofit fontScale="90000"/>
          </a:bodyPr>
          <a:lstStyle/>
          <a:p>
            <a:r>
              <a:rPr lang="nb-NO" sz="2000" dirty="0"/>
              <a:t>Intervjusituasjonen – ta kontroll </a:t>
            </a:r>
          </a:p>
        </p:txBody>
      </p:sp>
    </p:spTree>
    <p:extLst>
      <p:ext uri="{BB962C8B-B14F-4D97-AF65-F5344CB8AC3E}">
        <p14:creationId xmlns:p14="http://schemas.microsoft.com/office/powerpoint/2010/main" val="25641168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descr="14131931525_6010a42dda_o.jp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795"/>
            <a:ext cx="9144000" cy="5143500"/>
          </a:xfrm>
          <a:prstGeom prst="rect">
            <a:avLst/>
          </a:prstGeom>
        </p:spPr>
      </p:pic>
      <p:sp>
        <p:nvSpPr>
          <p:cNvPr id="7" name="Rektangel 6"/>
          <p:cNvSpPr/>
          <p:nvPr/>
        </p:nvSpPr>
        <p:spPr>
          <a:xfrm>
            <a:off x="312233" y="1249733"/>
            <a:ext cx="2791945" cy="248592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10000"/>
              </a:lnSpc>
            </a:pPr>
            <a:endParaRPr lang="nb-NO" sz="3200" dirty="0">
              <a:solidFill>
                <a:srgbClr val="3B160F"/>
              </a:solidFill>
              <a:latin typeface="Georgia" panose="02040502050405020303" pitchFamily="18" charset="0"/>
            </a:endParaRPr>
          </a:p>
        </p:txBody>
      </p:sp>
      <p:sp>
        <p:nvSpPr>
          <p:cNvPr id="2" name="Tittel 1"/>
          <p:cNvSpPr>
            <a:spLocks noGrp="1"/>
          </p:cNvSpPr>
          <p:nvPr>
            <p:ph type="title"/>
          </p:nvPr>
        </p:nvSpPr>
        <p:spPr>
          <a:xfrm>
            <a:off x="453333" y="1371600"/>
            <a:ext cx="2650845" cy="468352"/>
          </a:xfrm>
        </p:spPr>
        <p:txBody>
          <a:bodyPr>
            <a:normAutofit fontScale="90000"/>
          </a:bodyPr>
          <a:lstStyle/>
          <a:p>
            <a:r>
              <a:rPr lang="nb-NO" dirty="0"/>
              <a:t>Sitatsjekk – hva kan du få endret?</a:t>
            </a:r>
          </a:p>
        </p:txBody>
      </p:sp>
      <p:sp>
        <p:nvSpPr>
          <p:cNvPr id="3" name="Plassholder for innhold 2"/>
          <p:cNvSpPr>
            <a:spLocks noGrp="1"/>
          </p:cNvSpPr>
          <p:nvPr>
            <p:ph idx="1"/>
          </p:nvPr>
        </p:nvSpPr>
        <p:spPr>
          <a:xfrm>
            <a:off x="457200" y="2063104"/>
            <a:ext cx="2521558" cy="3618381"/>
          </a:xfrm>
        </p:spPr>
        <p:txBody>
          <a:bodyPr>
            <a:noAutofit/>
          </a:bodyPr>
          <a:lstStyle/>
          <a:p>
            <a:pPr marL="180975" indent="-180975">
              <a:buFont typeface="Arial"/>
              <a:buChar char="•"/>
            </a:pPr>
            <a:r>
              <a:rPr lang="nb-NO" sz="1400" dirty="0" err="1"/>
              <a:t>Faktafeil</a:t>
            </a:r>
            <a:endParaRPr lang="nb-NO" sz="1400" dirty="0"/>
          </a:p>
          <a:p>
            <a:pPr marL="180975" indent="-180975">
              <a:buFont typeface="Arial"/>
              <a:buChar char="•"/>
            </a:pPr>
            <a:r>
              <a:rPr lang="nb-NO" sz="1400" dirty="0"/>
              <a:t>Misforståelser</a:t>
            </a:r>
          </a:p>
          <a:p>
            <a:pPr marL="180975" indent="-180975">
              <a:buFont typeface="Arial"/>
              <a:buChar char="•"/>
            </a:pPr>
            <a:r>
              <a:rPr lang="nb-NO" sz="1400" dirty="0"/>
              <a:t>Feilsitater </a:t>
            </a:r>
          </a:p>
        </p:txBody>
      </p:sp>
    </p:spTree>
    <p:extLst>
      <p:ext uri="{BB962C8B-B14F-4D97-AF65-F5344CB8AC3E}">
        <p14:creationId xmlns:p14="http://schemas.microsoft.com/office/powerpoint/2010/main" val="26981000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0" name="Picture 8" descr="Bilderesultat for sigve brekke">
            <a:extLst>
              <a:ext uri="{FF2B5EF4-FFF2-40B4-BE49-F238E27FC236}">
                <a16:creationId xmlns:a16="http://schemas.microsoft.com/office/drawing/2014/main" id="{53C3F51A-51B8-499C-8A67-13E182027EC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87976" y="-26431"/>
            <a:ext cx="2578003" cy="171866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Bilderesultat for gunhild stordalen">
            <a:extLst>
              <a:ext uri="{FF2B5EF4-FFF2-40B4-BE49-F238E27FC236}">
                <a16:creationId xmlns:a16="http://schemas.microsoft.com/office/drawing/2014/main" id="{A19EBBCA-F1D4-4C9B-A31A-6D7A293A2E43}"/>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601336" y="3248338"/>
            <a:ext cx="2554932" cy="196346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Bilderesultat for helsesista">
            <a:extLst>
              <a:ext uri="{FF2B5EF4-FFF2-40B4-BE49-F238E27FC236}">
                <a16:creationId xmlns:a16="http://schemas.microsoft.com/office/drawing/2014/main" id="{7682CD6C-F6D8-4AD4-AC67-C753839D43B5}"/>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l="9916" r="36423"/>
          <a:stretch/>
        </p:blipFill>
        <p:spPr bwMode="auto">
          <a:xfrm>
            <a:off x="4756356" y="-3879"/>
            <a:ext cx="1831620" cy="1792018"/>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Bilderesultat for per sandberg">
            <a:extLst>
              <a:ext uri="{FF2B5EF4-FFF2-40B4-BE49-F238E27FC236}">
                <a16:creationId xmlns:a16="http://schemas.microsoft.com/office/drawing/2014/main" id="{95CD0A9A-B66B-465C-9211-C8FE0301B372}"/>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67041" y="-51415"/>
            <a:ext cx="2734358" cy="1820283"/>
          </a:xfrm>
          <a:prstGeom prst="rect">
            <a:avLst/>
          </a:prstGeom>
          <a:noFill/>
          <a:extLst>
            <a:ext uri="{909E8E84-426E-40DD-AFC4-6F175D3DCCD1}">
              <a14:hiddenFill xmlns:a14="http://schemas.microsoft.com/office/drawing/2010/main">
                <a:solidFill>
                  <a:srgbClr val="FFFFFF"/>
                </a:solidFill>
              </a14:hiddenFill>
            </a:ext>
          </a:extLst>
        </p:spPr>
      </p:pic>
      <p:sp>
        <p:nvSpPr>
          <p:cNvPr id="6" name="Parallelogram 5"/>
          <p:cNvSpPr>
            <a:spLocks noChangeArrowheads="1"/>
          </p:cNvSpPr>
          <p:nvPr/>
        </p:nvSpPr>
        <p:spPr bwMode="auto">
          <a:xfrm flipH="1">
            <a:off x="8102866" y="-54727"/>
            <a:ext cx="654509" cy="450809"/>
          </a:xfrm>
          <a:prstGeom prst="parallelogram">
            <a:avLst>
              <a:gd name="adj" fmla="val 28226"/>
            </a:avLst>
          </a:prstGeom>
          <a:solidFill>
            <a:srgbClr val="3B160F"/>
          </a:solidFill>
          <a:ln>
            <a:noFill/>
          </a:ln>
          <a:effectLst>
            <a:outerShdw blurRad="50800" dist="38100" dir="8100000" algn="tr" rotWithShape="0">
              <a:prstClr val="black">
                <a:alpha val="40000"/>
              </a:prstClr>
            </a:outerShdw>
          </a:effectLst>
          <a:extLst/>
        </p:spPr>
        <p:txBody>
          <a:bodyPr anchor="ctr"/>
          <a:lstStyle/>
          <a:p>
            <a:pPr algn="ctr">
              <a:defRPr/>
            </a:pPr>
            <a:endParaRPr lang="en-US" sz="1800">
              <a:solidFill>
                <a:schemeClr val="lt1"/>
              </a:solidFill>
            </a:endParaRPr>
          </a:p>
        </p:txBody>
      </p:sp>
      <p:pic>
        <p:nvPicPr>
          <p:cNvPr id="7" name="Picture 7" descr="WA_logo_01_neg_CMYK.eps"/>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8271392" y="107912"/>
            <a:ext cx="335035" cy="1796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7" descr="bunnfelt_blå.jp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3782" y="4985076"/>
            <a:ext cx="9164722" cy="165152"/>
          </a:xfrm>
          <a:prstGeom prst="rect">
            <a:avLst/>
          </a:prstGeom>
        </p:spPr>
      </p:pic>
      <p:pic>
        <p:nvPicPr>
          <p:cNvPr id="9" name="Bilde 8">
            <a:extLst>
              <a:ext uri="{FF2B5EF4-FFF2-40B4-BE49-F238E27FC236}">
                <a16:creationId xmlns:a16="http://schemas.microsoft.com/office/drawing/2014/main" id="{5F8171FD-255F-B941-BE7E-A274681C38DE}"/>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542665" y="3346932"/>
            <a:ext cx="2960914" cy="1665514"/>
          </a:xfrm>
          <a:prstGeom prst="rect">
            <a:avLst/>
          </a:prstGeom>
        </p:spPr>
      </p:pic>
      <p:pic>
        <p:nvPicPr>
          <p:cNvPr id="10" name="Bilde 9">
            <a:extLst>
              <a:ext uri="{FF2B5EF4-FFF2-40B4-BE49-F238E27FC236}">
                <a16:creationId xmlns:a16="http://schemas.microsoft.com/office/drawing/2014/main" id="{357C06C0-37F4-8744-B387-536D75C9DCDB}"/>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3782" y="3447698"/>
            <a:ext cx="2734357" cy="1537378"/>
          </a:xfrm>
          <a:prstGeom prst="rect">
            <a:avLst/>
          </a:prstGeom>
        </p:spPr>
      </p:pic>
      <p:pic>
        <p:nvPicPr>
          <p:cNvPr id="11" name="Bilde 10">
            <a:extLst>
              <a:ext uri="{FF2B5EF4-FFF2-40B4-BE49-F238E27FC236}">
                <a16:creationId xmlns:a16="http://schemas.microsoft.com/office/drawing/2014/main" id="{D7EA46B9-3869-2241-A736-F5ECF6706721}"/>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5093655" y="3180826"/>
            <a:ext cx="1831620" cy="1831620"/>
          </a:xfrm>
          <a:prstGeom prst="rect">
            <a:avLst/>
          </a:prstGeom>
        </p:spPr>
      </p:pic>
      <p:pic>
        <p:nvPicPr>
          <p:cNvPr id="13" name="Bilde 12">
            <a:extLst>
              <a:ext uri="{FF2B5EF4-FFF2-40B4-BE49-F238E27FC236}">
                <a16:creationId xmlns:a16="http://schemas.microsoft.com/office/drawing/2014/main" id="{CA4FB7AD-8C81-9F42-9B52-B2E3CBAB799C}"/>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2214058" y="794"/>
            <a:ext cx="2542298" cy="1809898"/>
          </a:xfrm>
          <a:prstGeom prst="rect">
            <a:avLst/>
          </a:prstGeom>
        </p:spPr>
      </p:pic>
      <p:sp>
        <p:nvSpPr>
          <p:cNvPr id="15" name="Title 1">
            <a:extLst>
              <a:ext uri="{FF2B5EF4-FFF2-40B4-BE49-F238E27FC236}">
                <a16:creationId xmlns:a16="http://schemas.microsoft.com/office/drawing/2014/main" id="{78AFDE2E-77CB-0643-AFB1-16890F5152E4}"/>
              </a:ext>
            </a:extLst>
          </p:cNvPr>
          <p:cNvSpPr txBox="1">
            <a:spLocks/>
          </p:cNvSpPr>
          <p:nvPr/>
        </p:nvSpPr>
        <p:spPr bwMode="auto">
          <a:xfrm>
            <a:off x="-13782" y="1682938"/>
            <a:ext cx="9194941" cy="1764761"/>
          </a:xfrm>
          <a:prstGeom prst="rect">
            <a:avLst/>
          </a:prstGeom>
          <a:solidFill>
            <a:srgbClr val="38A1E2"/>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nb-NO" sz="2100" dirty="0">
                <a:solidFill>
                  <a:srgbClr val="FFFFFF"/>
                </a:solidFill>
                <a:latin typeface="+mj-lt"/>
                <a:cs typeface="Georgia"/>
              </a:rPr>
              <a:t>HVA KJENNETEGNER DE SOM LYKKES </a:t>
            </a:r>
            <a:br>
              <a:rPr lang="nb-NO" sz="2100" dirty="0">
                <a:solidFill>
                  <a:srgbClr val="FFFFFF"/>
                </a:solidFill>
                <a:latin typeface="+mj-lt"/>
                <a:cs typeface="Georgia"/>
              </a:rPr>
            </a:br>
            <a:r>
              <a:rPr lang="nb-NO" sz="2100" dirty="0">
                <a:solidFill>
                  <a:srgbClr val="FFFFFF"/>
                </a:solidFill>
                <a:latin typeface="+mj-lt"/>
                <a:cs typeface="Georgia"/>
              </a:rPr>
              <a:t>MED Å FÅ OPPMERKSOMHETEN?</a:t>
            </a:r>
          </a:p>
        </p:txBody>
      </p:sp>
    </p:spTree>
    <p:extLst>
      <p:ext uri="{BB962C8B-B14F-4D97-AF65-F5344CB8AC3E}">
        <p14:creationId xmlns:p14="http://schemas.microsoft.com/office/powerpoint/2010/main" val="20494982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40665AE-5F90-314A-B7A6-E5DD5398B3A2}"/>
              </a:ext>
            </a:extLst>
          </p:cNvPr>
          <p:cNvSpPr>
            <a:spLocks noGrp="1"/>
          </p:cNvSpPr>
          <p:nvPr>
            <p:ph type="title"/>
          </p:nvPr>
        </p:nvSpPr>
        <p:spPr>
          <a:xfrm>
            <a:off x="775062" y="690203"/>
            <a:ext cx="7593875" cy="323165"/>
          </a:xfrm>
        </p:spPr>
        <p:txBody>
          <a:bodyPr/>
          <a:lstStyle/>
          <a:p>
            <a:r>
              <a:rPr lang="nb-NO" sz="2100" dirty="0"/>
              <a:t>TRE KLASSISKE FEIL I KOMMUNIKASJON</a:t>
            </a:r>
          </a:p>
        </p:txBody>
      </p:sp>
      <p:grpSp>
        <p:nvGrpSpPr>
          <p:cNvPr id="10" name="Gruppe 9">
            <a:extLst>
              <a:ext uri="{FF2B5EF4-FFF2-40B4-BE49-F238E27FC236}">
                <a16:creationId xmlns:a16="http://schemas.microsoft.com/office/drawing/2014/main" id="{7934CCF9-442B-9E43-B615-81C91236704D}"/>
              </a:ext>
            </a:extLst>
          </p:cNvPr>
          <p:cNvGrpSpPr/>
          <p:nvPr/>
        </p:nvGrpSpPr>
        <p:grpSpPr>
          <a:xfrm>
            <a:off x="8147316" y="273940"/>
            <a:ext cx="648475" cy="347998"/>
            <a:chOff x="7067017" y="3994410"/>
            <a:chExt cx="1573492" cy="844400"/>
          </a:xfrm>
        </p:grpSpPr>
        <p:sp>
          <p:nvSpPr>
            <p:cNvPr id="11" name="Ellipse 10">
              <a:extLst>
                <a:ext uri="{FF2B5EF4-FFF2-40B4-BE49-F238E27FC236}">
                  <a16:creationId xmlns:a16="http://schemas.microsoft.com/office/drawing/2014/main" id="{B361A716-A195-CC47-8CFA-DE838D9282AE}"/>
                </a:ext>
              </a:extLst>
            </p:cNvPr>
            <p:cNvSpPr/>
            <p:nvPr/>
          </p:nvSpPr>
          <p:spPr>
            <a:xfrm>
              <a:off x="7067017" y="3994410"/>
              <a:ext cx="841315" cy="844400"/>
            </a:xfrm>
            <a:prstGeom prst="ellipse">
              <a:avLst/>
            </a:prstGeom>
            <a:solidFill>
              <a:srgbClr val="2B91D3">
                <a:alpha val="6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dirty="0"/>
            </a:p>
          </p:txBody>
        </p:sp>
        <p:sp>
          <p:nvSpPr>
            <p:cNvPr id="12" name="Ellipse 11">
              <a:extLst>
                <a:ext uri="{FF2B5EF4-FFF2-40B4-BE49-F238E27FC236}">
                  <a16:creationId xmlns:a16="http://schemas.microsoft.com/office/drawing/2014/main" id="{7758EB2E-1ACA-2F4B-9E4F-F052C6E4B488}"/>
                </a:ext>
              </a:extLst>
            </p:cNvPr>
            <p:cNvSpPr/>
            <p:nvPr/>
          </p:nvSpPr>
          <p:spPr>
            <a:xfrm>
              <a:off x="7799193" y="3994410"/>
              <a:ext cx="841316" cy="844400"/>
            </a:xfrm>
            <a:prstGeom prst="ellipse">
              <a:avLst/>
            </a:prstGeom>
            <a:solidFill>
              <a:srgbClr val="2B91D3">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dirty="0"/>
            </a:p>
          </p:txBody>
        </p:sp>
        <p:pic>
          <p:nvPicPr>
            <p:cNvPr id="13" name="Bilde 12" descr="WA_logo_01_neg_CMYK.eps">
              <a:extLst>
                <a:ext uri="{FF2B5EF4-FFF2-40B4-BE49-F238E27FC236}">
                  <a16:creationId xmlns:a16="http://schemas.microsoft.com/office/drawing/2014/main" id="{D89ACDB3-0728-8049-B2ED-9FDB504393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76853" y="4250802"/>
              <a:ext cx="630899" cy="339348"/>
            </a:xfrm>
            <a:prstGeom prst="rect">
              <a:avLst/>
            </a:prstGeom>
          </p:spPr>
        </p:pic>
        <p:pic>
          <p:nvPicPr>
            <p:cNvPr id="14" name="Bilde 13" descr="FleishmanHillard_symbol_hvit.eps">
              <a:extLst>
                <a:ext uri="{FF2B5EF4-FFF2-40B4-BE49-F238E27FC236}">
                  <a16:creationId xmlns:a16="http://schemas.microsoft.com/office/drawing/2014/main" id="{1955FEC9-983D-AA47-A36B-5CBE376894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44808" y="4244216"/>
              <a:ext cx="370422" cy="370422"/>
            </a:xfrm>
            <a:prstGeom prst="rect">
              <a:avLst/>
            </a:prstGeom>
          </p:spPr>
        </p:pic>
      </p:grpSp>
      <p:sp>
        <p:nvSpPr>
          <p:cNvPr id="16" name="Ellipse 20">
            <a:extLst>
              <a:ext uri="{FF2B5EF4-FFF2-40B4-BE49-F238E27FC236}">
                <a16:creationId xmlns:a16="http://schemas.microsoft.com/office/drawing/2014/main" id="{28212B08-F38D-C54C-BB2F-3232D210F3CC}"/>
              </a:ext>
            </a:extLst>
          </p:cNvPr>
          <p:cNvSpPr/>
          <p:nvPr/>
        </p:nvSpPr>
        <p:spPr>
          <a:xfrm>
            <a:off x="3442185" y="1617719"/>
            <a:ext cx="2215180" cy="2213794"/>
          </a:xfrm>
          <a:prstGeom prst="ellipse">
            <a:avLst/>
          </a:prstGeom>
          <a:solidFill>
            <a:srgbClr val="33A3DC">
              <a:alpha val="89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n-NO">
              <a:latin typeface="+mj-lt"/>
            </a:endParaRPr>
          </a:p>
        </p:txBody>
      </p:sp>
      <p:sp>
        <p:nvSpPr>
          <p:cNvPr id="17" name="Ellipse 21">
            <a:extLst>
              <a:ext uri="{FF2B5EF4-FFF2-40B4-BE49-F238E27FC236}">
                <a16:creationId xmlns:a16="http://schemas.microsoft.com/office/drawing/2014/main" id="{B7D253E7-A05D-9B46-93ED-5CCAEDF6C9B1}"/>
              </a:ext>
            </a:extLst>
          </p:cNvPr>
          <p:cNvSpPr/>
          <p:nvPr/>
        </p:nvSpPr>
        <p:spPr>
          <a:xfrm>
            <a:off x="838171" y="1617717"/>
            <a:ext cx="2213796" cy="2213796"/>
          </a:xfrm>
          <a:prstGeom prst="ellipse">
            <a:avLst/>
          </a:prstGeom>
          <a:solidFill>
            <a:srgbClr val="532511">
              <a:alpha val="86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n-NO">
              <a:latin typeface="Georgia" pitchFamily="18" charset="0"/>
            </a:endParaRPr>
          </a:p>
        </p:txBody>
      </p:sp>
      <p:sp>
        <p:nvSpPr>
          <p:cNvPr id="18" name="Rektangel 14">
            <a:extLst>
              <a:ext uri="{FF2B5EF4-FFF2-40B4-BE49-F238E27FC236}">
                <a16:creationId xmlns:a16="http://schemas.microsoft.com/office/drawing/2014/main" id="{4BB5D979-2569-6641-82BE-6D0D1B94131E}"/>
              </a:ext>
            </a:extLst>
          </p:cNvPr>
          <p:cNvSpPr>
            <a:spLocks noChangeArrowheads="1"/>
          </p:cNvSpPr>
          <p:nvPr/>
        </p:nvSpPr>
        <p:spPr bwMode="auto">
          <a:xfrm>
            <a:off x="675864" y="2472996"/>
            <a:ext cx="2538412" cy="400110"/>
          </a:xfrm>
          <a:prstGeom prst="rect">
            <a:avLst/>
          </a:prstGeom>
          <a:noFill/>
          <a:ln w="9525">
            <a:noFill/>
            <a:miter lim="800000"/>
            <a:headEnd/>
            <a:tailEnd/>
          </a:ln>
        </p:spPr>
        <p:txBody>
          <a:bodyPr wrap="square">
            <a:spAutoFit/>
          </a:bodyPr>
          <a:lstStyle/>
          <a:p>
            <a:pPr algn="ctr"/>
            <a:r>
              <a:rPr lang="nb-NO" sz="2000" dirty="0">
                <a:solidFill>
                  <a:srgbClr val="FFFFFF"/>
                </a:solidFill>
                <a:latin typeface="+mj-lt"/>
              </a:rPr>
              <a:t>Budskap</a:t>
            </a:r>
            <a:endParaRPr lang="nn-NO" sz="2000" dirty="0">
              <a:solidFill>
                <a:srgbClr val="FFFFFF"/>
              </a:solidFill>
              <a:latin typeface="+mj-lt"/>
            </a:endParaRPr>
          </a:p>
        </p:txBody>
      </p:sp>
      <p:sp>
        <p:nvSpPr>
          <p:cNvPr id="19" name="Rektangel 16">
            <a:extLst>
              <a:ext uri="{FF2B5EF4-FFF2-40B4-BE49-F238E27FC236}">
                <a16:creationId xmlns:a16="http://schemas.microsoft.com/office/drawing/2014/main" id="{A3AC6461-D6F8-2B41-9F3C-06CAC83AA694}"/>
              </a:ext>
            </a:extLst>
          </p:cNvPr>
          <p:cNvSpPr>
            <a:spLocks noChangeArrowheads="1"/>
          </p:cNvSpPr>
          <p:nvPr/>
        </p:nvSpPr>
        <p:spPr bwMode="auto">
          <a:xfrm>
            <a:off x="3279777" y="2472996"/>
            <a:ext cx="2540000" cy="400110"/>
          </a:xfrm>
          <a:prstGeom prst="rect">
            <a:avLst/>
          </a:prstGeom>
          <a:noFill/>
          <a:ln w="9525">
            <a:noFill/>
            <a:miter lim="800000"/>
            <a:headEnd/>
            <a:tailEnd/>
          </a:ln>
        </p:spPr>
        <p:txBody>
          <a:bodyPr wrap="square">
            <a:spAutoFit/>
          </a:bodyPr>
          <a:lstStyle/>
          <a:p>
            <a:pPr algn="ctr"/>
            <a:r>
              <a:rPr lang="nb-NO" sz="2000">
                <a:solidFill>
                  <a:schemeClr val="bg1"/>
                </a:solidFill>
                <a:latin typeface="+mj-lt"/>
              </a:rPr>
              <a:t>Informasjon</a:t>
            </a:r>
            <a:endParaRPr lang="nn-NO" sz="2000">
              <a:solidFill>
                <a:schemeClr val="bg1"/>
              </a:solidFill>
              <a:latin typeface="+mj-lt"/>
            </a:endParaRPr>
          </a:p>
        </p:txBody>
      </p:sp>
      <p:sp>
        <p:nvSpPr>
          <p:cNvPr id="20" name="Ellipse 17">
            <a:extLst>
              <a:ext uri="{FF2B5EF4-FFF2-40B4-BE49-F238E27FC236}">
                <a16:creationId xmlns:a16="http://schemas.microsoft.com/office/drawing/2014/main" id="{20BB49E2-7C13-BC49-9C9B-87F6EC1FDEB4}"/>
              </a:ext>
            </a:extLst>
          </p:cNvPr>
          <p:cNvSpPr/>
          <p:nvPr/>
        </p:nvSpPr>
        <p:spPr>
          <a:xfrm>
            <a:off x="6057109" y="1617717"/>
            <a:ext cx="2213798" cy="2213796"/>
          </a:xfrm>
          <a:prstGeom prst="ellipse">
            <a:avLst/>
          </a:prstGeom>
          <a:solidFill>
            <a:srgbClr val="FF641E">
              <a:alpha val="84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n-NO">
              <a:latin typeface="Georgia" pitchFamily="18" charset="0"/>
            </a:endParaRPr>
          </a:p>
        </p:txBody>
      </p:sp>
      <p:sp>
        <p:nvSpPr>
          <p:cNvPr id="21" name="Rektangel 18">
            <a:extLst>
              <a:ext uri="{FF2B5EF4-FFF2-40B4-BE49-F238E27FC236}">
                <a16:creationId xmlns:a16="http://schemas.microsoft.com/office/drawing/2014/main" id="{8CCA14CA-5EC2-B241-BE29-D8BCB9930B27}"/>
              </a:ext>
            </a:extLst>
          </p:cNvPr>
          <p:cNvSpPr>
            <a:spLocks noChangeArrowheads="1"/>
          </p:cNvSpPr>
          <p:nvPr/>
        </p:nvSpPr>
        <p:spPr bwMode="auto">
          <a:xfrm>
            <a:off x="5894802" y="2472996"/>
            <a:ext cx="2538413" cy="400110"/>
          </a:xfrm>
          <a:prstGeom prst="rect">
            <a:avLst/>
          </a:prstGeom>
          <a:noFill/>
          <a:ln w="9525">
            <a:noFill/>
            <a:miter lim="800000"/>
            <a:headEnd/>
            <a:tailEnd/>
          </a:ln>
        </p:spPr>
        <p:txBody>
          <a:bodyPr wrap="square">
            <a:spAutoFit/>
          </a:bodyPr>
          <a:lstStyle/>
          <a:p>
            <a:pPr algn="ctr"/>
            <a:r>
              <a:rPr lang="nb-NO" sz="2000">
                <a:solidFill>
                  <a:srgbClr val="FFFFFF"/>
                </a:solidFill>
                <a:latin typeface="+mj-lt"/>
              </a:rPr>
              <a:t>Engasjement</a:t>
            </a:r>
            <a:endParaRPr lang="nn-NO" sz="2000">
              <a:solidFill>
                <a:srgbClr val="FFFFFF"/>
              </a:solidFill>
              <a:latin typeface="+mj-lt"/>
            </a:endParaRPr>
          </a:p>
        </p:txBody>
      </p:sp>
      <p:sp>
        <p:nvSpPr>
          <p:cNvPr id="22" name="Text Box 8">
            <a:extLst>
              <a:ext uri="{FF2B5EF4-FFF2-40B4-BE49-F238E27FC236}">
                <a16:creationId xmlns:a16="http://schemas.microsoft.com/office/drawing/2014/main" id="{98B46A26-7A22-B848-B278-5DCF4DBE2C1F}"/>
              </a:ext>
            </a:extLst>
          </p:cNvPr>
          <p:cNvSpPr txBox="1">
            <a:spLocks noChangeArrowheads="1"/>
          </p:cNvSpPr>
          <p:nvPr/>
        </p:nvSpPr>
        <p:spPr bwMode="auto">
          <a:xfrm>
            <a:off x="611291" y="3933274"/>
            <a:ext cx="2693535" cy="338554"/>
          </a:xfrm>
          <a:prstGeom prst="rect">
            <a:avLst/>
          </a:prstGeom>
          <a:noFill/>
          <a:ln w="12700">
            <a:noFill/>
            <a:miter lim="800000"/>
            <a:headEnd/>
            <a:tailEnd/>
          </a:ln>
        </p:spPr>
        <p:txBody>
          <a:bodyPr wrap="square" anchor="ctr">
            <a:spAutoFit/>
          </a:bodyPr>
          <a:lstStyle/>
          <a:p>
            <a:pPr algn="ctr" defTabSz="761981"/>
            <a:r>
              <a:rPr lang="nb-NO" sz="1600" dirty="0"/>
              <a:t>Ditt budskap blir utydelig</a:t>
            </a:r>
          </a:p>
        </p:txBody>
      </p:sp>
      <p:sp>
        <p:nvSpPr>
          <p:cNvPr id="23" name="Text Box 8">
            <a:extLst>
              <a:ext uri="{FF2B5EF4-FFF2-40B4-BE49-F238E27FC236}">
                <a16:creationId xmlns:a16="http://schemas.microsoft.com/office/drawing/2014/main" id="{A61401BA-7AFD-D943-9C6E-246AABFD3268}"/>
              </a:ext>
            </a:extLst>
          </p:cNvPr>
          <p:cNvSpPr txBox="1">
            <a:spLocks noChangeArrowheads="1"/>
          </p:cNvSpPr>
          <p:nvPr/>
        </p:nvSpPr>
        <p:spPr bwMode="auto">
          <a:xfrm>
            <a:off x="3344121" y="3941763"/>
            <a:ext cx="2356965" cy="338554"/>
          </a:xfrm>
          <a:prstGeom prst="rect">
            <a:avLst/>
          </a:prstGeom>
          <a:noFill/>
          <a:ln w="12700">
            <a:noFill/>
            <a:miter lim="800000"/>
            <a:headEnd/>
            <a:tailEnd/>
          </a:ln>
        </p:spPr>
        <p:txBody>
          <a:bodyPr wrap="square" anchor="ctr">
            <a:spAutoFit/>
          </a:bodyPr>
          <a:lstStyle/>
          <a:p>
            <a:pPr algn="ctr" defTabSz="761981"/>
            <a:r>
              <a:rPr lang="nb-NO" sz="1600" dirty="0">
                <a:latin typeface="Abadi Extra Light" panose="020B0204020104020204" pitchFamily="34" charset="0"/>
              </a:rPr>
              <a:t>Du snakker om for mye</a:t>
            </a:r>
          </a:p>
        </p:txBody>
      </p:sp>
      <p:sp>
        <p:nvSpPr>
          <p:cNvPr id="24" name="Text Box 8">
            <a:extLst>
              <a:ext uri="{FF2B5EF4-FFF2-40B4-BE49-F238E27FC236}">
                <a16:creationId xmlns:a16="http://schemas.microsoft.com/office/drawing/2014/main" id="{D5E7A0D4-4D9B-BD49-A065-1F405E1AAEE6}"/>
              </a:ext>
            </a:extLst>
          </p:cNvPr>
          <p:cNvSpPr txBox="1">
            <a:spLocks noChangeArrowheads="1"/>
          </p:cNvSpPr>
          <p:nvPr/>
        </p:nvSpPr>
        <p:spPr bwMode="auto">
          <a:xfrm>
            <a:off x="5803324" y="3937321"/>
            <a:ext cx="2763546" cy="338554"/>
          </a:xfrm>
          <a:prstGeom prst="rect">
            <a:avLst/>
          </a:prstGeom>
          <a:noFill/>
          <a:ln w="12700">
            <a:noFill/>
            <a:miter lim="800000"/>
            <a:headEnd/>
            <a:tailEnd/>
          </a:ln>
        </p:spPr>
        <p:txBody>
          <a:bodyPr wrap="square" anchor="ctr">
            <a:spAutoFit/>
          </a:bodyPr>
          <a:lstStyle/>
          <a:p>
            <a:pPr algn="ctr" defTabSz="761981"/>
            <a:r>
              <a:rPr lang="nb-NO" sz="1600" dirty="0"/>
              <a:t>Du viser for lite engasjement</a:t>
            </a:r>
          </a:p>
        </p:txBody>
      </p:sp>
    </p:spTree>
    <p:extLst>
      <p:ext uri="{BB962C8B-B14F-4D97-AF65-F5344CB8AC3E}">
        <p14:creationId xmlns:p14="http://schemas.microsoft.com/office/powerpoint/2010/main" val="27046583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E035CF5-077E-44FF-A52E-CDBF4A0E22E5}"/>
              </a:ext>
            </a:extLst>
          </p:cNvPr>
          <p:cNvSpPr>
            <a:spLocks noGrp="1"/>
          </p:cNvSpPr>
          <p:nvPr>
            <p:ph type="title"/>
          </p:nvPr>
        </p:nvSpPr>
        <p:spPr/>
        <p:txBody>
          <a:bodyPr/>
          <a:lstStyle/>
          <a:p>
            <a:r>
              <a:rPr lang="nb-NO" dirty="0"/>
              <a:t>triggerpunktet</a:t>
            </a:r>
          </a:p>
        </p:txBody>
      </p:sp>
      <p:sp>
        <p:nvSpPr>
          <p:cNvPr id="7" name="Bindepunkt 6">
            <a:extLst>
              <a:ext uri="{FF2B5EF4-FFF2-40B4-BE49-F238E27FC236}">
                <a16:creationId xmlns:a16="http://schemas.microsoft.com/office/drawing/2014/main" id="{9303B9B2-93C7-4985-B16B-3C6250F2D174}"/>
              </a:ext>
            </a:extLst>
          </p:cNvPr>
          <p:cNvSpPr/>
          <p:nvPr/>
        </p:nvSpPr>
        <p:spPr>
          <a:xfrm>
            <a:off x="4430394" y="1555751"/>
            <a:ext cx="2489200" cy="2502852"/>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solidFill>
                  <a:schemeClr val="tx1"/>
                </a:solidFill>
              </a:rPr>
              <a:t>Hva interesserer dem? </a:t>
            </a:r>
          </a:p>
        </p:txBody>
      </p:sp>
      <p:sp>
        <p:nvSpPr>
          <p:cNvPr id="11" name="Bindepunkt 10">
            <a:extLst>
              <a:ext uri="{FF2B5EF4-FFF2-40B4-BE49-F238E27FC236}">
                <a16:creationId xmlns:a16="http://schemas.microsoft.com/office/drawing/2014/main" id="{8FD18E66-AE6C-40C6-A8B5-386B50B1D243}"/>
              </a:ext>
            </a:extLst>
          </p:cNvPr>
          <p:cNvSpPr/>
          <p:nvPr/>
        </p:nvSpPr>
        <p:spPr>
          <a:xfrm>
            <a:off x="3533138" y="2463800"/>
            <a:ext cx="1036956" cy="1066800"/>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solidFill>
                  <a:schemeClr val="tx1"/>
                </a:solidFill>
              </a:rPr>
              <a:t>Hva er viktig for deg?</a:t>
            </a:r>
          </a:p>
        </p:txBody>
      </p:sp>
    </p:spTree>
    <p:extLst>
      <p:ext uri="{BB962C8B-B14F-4D97-AF65-F5344CB8AC3E}">
        <p14:creationId xmlns:p14="http://schemas.microsoft.com/office/powerpoint/2010/main" val="22457411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99B0AE5-1311-4C76-A523-871C653BC0EF}"/>
              </a:ext>
            </a:extLst>
          </p:cNvPr>
          <p:cNvSpPr>
            <a:spLocks noGrp="1"/>
          </p:cNvSpPr>
          <p:nvPr>
            <p:ph type="title"/>
          </p:nvPr>
        </p:nvSpPr>
        <p:spPr/>
        <p:txBody>
          <a:bodyPr/>
          <a:lstStyle/>
          <a:p>
            <a:r>
              <a:rPr lang="nb-NO" dirty="0"/>
              <a:t>De gamle er eldst</a:t>
            </a:r>
          </a:p>
        </p:txBody>
      </p:sp>
      <p:pic>
        <p:nvPicPr>
          <p:cNvPr id="4" name="Picture 2" descr="Bilderesultat for etos patos logos">
            <a:extLst>
              <a:ext uri="{FF2B5EF4-FFF2-40B4-BE49-F238E27FC236}">
                <a16:creationId xmlns:a16="http://schemas.microsoft.com/office/drawing/2014/main" id="{C1FE8686-A3AF-4A36-A79E-5C0948678F3E}"/>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4201"/>
          <a:stretch/>
        </p:blipFill>
        <p:spPr bwMode="auto">
          <a:xfrm>
            <a:off x="2763838" y="1675463"/>
            <a:ext cx="3421062" cy="24017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89016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1">
            <a:extLst>
              <a:ext uri="{FF2B5EF4-FFF2-40B4-BE49-F238E27FC236}">
                <a16:creationId xmlns:a16="http://schemas.microsoft.com/office/drawing/2014/main" id="{DA8D06D0-A76D-484B-A4DA-A85CC0C54DC6}"/>
              </a:ext>
            </a:extLst>
          </p:cNvPr>
          <p:cNvSpPr>
            <a:spLocks noGrp="1"/>
          </p:cNvSpPr>
          <p:nvPr>
            <p:ph type="title"/>
          </p:nvPr>
        </p:nvSpPr>
        <p:spPr/>
        <p:txBody>
          <a:bodyPr>
            <a:noAutofit/>
          </a:bodyPr>
          <a:lstStyle/>
          <a:p>
            <a:r>
              <a:rPr lang="nb-NO" sz="2100" dirty="0"/>
              <a:t>Tillit / Troverdighet (etos)</a:t>
            </a:r>
          </a:p>
        </p:txBody>
      </p:sp>
      <p:sp>
        <p:nvSpPr>
          <p:cNvPr id="3" name="Plassholder for innhold 2">
            <a:extLst>
              <a:ext uri="{FF2B5EF4-FFF2-40B4-BE49-F238E27FC236}">
                <a16:creationId xmlns:a16="http://schemas.microsoft.com/office/drawing/2014/main" id="{F2AB1F6F-47DE-41B3-9707-1EC979CFF56E}"/>
              </a:ext>
            </a:extLst>
          </p:cNvPr>
          <p:cNvSpPr>
            <a:spLocks noGrp="1"/>
          </p:cNvSpPr>
          <p:nvPr>
            <p:ph idx="1"/>
          </p:nvPr>
        </p:nvSpPr>
        <p:spPr/>
        <p:txBody>
          <a:bodyPr>
            <a:normAutofit/>
          </a:bodyPr>
          <a:lstStyle/>
          <a:p>
            <a:pPr marL="285750" indent="-285750"/>
            <a:r>
              <a:rPr lang="nb-NO" sz="1800" dirty="0"/>
              <a:t>Hvorfor skal noen høre på deg? </a:t>
            </a:r>
          </a:p>
          <a:p>
            <a:pPr marL="285750" indent="-285750"/>
            <a:r>
              <a:rPr lang="nb-NO" sz="1800" dirty="0"/>
              <a:t>Hva gir deg som avsender troverdighet? </a:t>
            </a:r>
          </a:p>
          <a:p>
            <a:pPr marL="285750" indent="-285750"/>
            <a:r>
              <a:rPr lang="nb-NO" sz="1800" dirty="0"/>
              <a:t>Hvilke eksempler og tidligere erfaringer bruker du? </a:t>
            </a:r>
          </a:p>
          <a:p>
            <a:endParaRPr lang="nb-NO" sz="1800" dirty="0"/>
          </a:p>
          <a:p>
            <a:endParaRPr lang="nb-NO" sz="1800" dirty="0"/>
          </a:p>
          <a:p>
            <a:endParaRPr lang="nb-NO" sz="1800" dirty="0"/>
          </a:p>
          <a:p>
            <a:endParaRPr lang="nb-NO" sz="1800" dirty="0"/>
          </a:p>
          <a:p>
            <a:pPr marL="0" indent="0">
              <a:buNone/>
            </a:pPr>
            <a:r>
              <a:rPr lang="nb-NO" sz="1800" dirty="0"/>
              <a:t>Eksempel på etos-appell (personlig viten og erfaring):</a:t>
            </a:r>
          </a:p>
          <a:p>
            <a:r>
              <a:rPr lang="nb-NO" sz="1800" dirty="0"/>
              <a:t>”</a:t>
            </a:r>
            <a:r>
              <a:rPr lang="nb-NO" sz="1800" i="1" dirty="0"/>
              <a:t>Det er viktig at vi gir flere penger til fattige, afrikanske land. Jeg har selv jobbet som frivillig i Uganda og Kongo, og her så jeg med egne øyne hvor stort behovet er</a:t>
            </a:r>
            <a:r>
              <a:rPr lang="nb-NO" sz="1800" dirty="0"/>
              <a:t>.”</a:t>
            </a:r>
          </a:p>
          <a:p>
            <a:endParaRPr lang="nb-NO" dirty="0"/>
          </a:p>
          <a:p>
            <a:pPr marL="285750" indent="-285750"/>
            <a:endParaRPr lang="nb-NO" sz="1400" dirty="0"/>
          </a:p>
          <a:p>
            <a:endParaRPr lang="nb-NO" dirty="0"/>
          </a:p>
          <a:p>
            <a:endParaRPr lang="nb-NO" dirty="0"/>
          </a:p>
          <a:p>
            <a:endParaRPr lang="nb-NO" dirty="0"/>
          </a:p>
          <a:p>
            <a:pPr marL="285750" indent="-285750"/>
            <a:endParaRPr lang="nb-NO" dirty="0"/>
          </a:p>
          <a:p>
            <a:endParaRPr lang="nb-NO" dirty="0"/>
          </a:p>
        </p:txBody>
      </p:sp>
      <p:pic>
        <p:nvPicPr>
          <p:cNvPr id="4098" name="Picture 2" descr="Bilderesultat for etos patos logos">
            <a:extLst>
              <a:ext uri="{FF2B5EF4-FFF2-40B4-BE49-F238E27FC236}">
                <a16:creationId xmlns:a16="http://schemas.microsoft.com/office/drawing/2014/main" id="{05E9833D-B555-49E5-9E06-B1C4631494D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201"/>
          <a:stretch/>
        </p:blipFill>
        <p:spPr bwMode="auto">
          <a:xfrm>
            <a:off x="5602510" y="1369642"/>
            <a:ext cx="2495550" cy="17519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43518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1">
            <a:extLst>
              <a:ext uri="{FF2B5EF4-FFF2-40B4-BE49-F238E27FC236}">
                <a16:creationId xmlns:a16="http://schemas.microsoft.com/office/drawing/2014/main" id="{C1CF8A05-3714-4117-A173-9F4A95D7E640}"/>
              </a:ext>
            </a:extLst>
          </p:cNvPr>
          <p:cNvSpPr>
            <a:spLocks noGrp="1"/>
          </p:cNvSpPr>
          <p:nvPr>
            <p:ph type="title"/>
          </p:nvPr>
        </p:nvSpPr>
        <p:spPr/>
        <p:txBody>
          <a:bodyPr>
            <a:noAutofit/>
          </a:bodyPr>
          <a:lstStyle/>
          <a:p>
            <a:r>
              <a:rPr lang="nb-NO" sz="2100" dirty="0"/>
              <a:t>Følelser / emosjoner (patos)</a:t>
            </a:r>
          </a:p>
        </p:txBody>
      </p:sp>
      <p:sp>
        <p:nvSpPr>
          <p:cNvPr id="3" name="Plassholder for innhold 2">
            <a:extLst>
              <a:ext uri="{FF2B5EF4-FFF2-40B4-BE49-F238E27FC236}">
                <a16:creationId xmlns:a16="http://schemas.microsoft.com/office/drawing/2014/main" id="{4FAD6AE7-04E8-4CEB-8AB7-798610F4C716}"/>
              </a:ext>
            </a:extLst>
          </p:cNvPr>
          <p:cNvSpPr>
            <a:spLocks noGrp="1"/>
          </p:cNvSpPr>
          <p:nvPr>
            <p:ph idx="1"/>
          </p:nvPr>
        </p:nvSpPr>
        <p:spPr/>
        <p:txBody>
          <a:bodyPr>
            <a:normAutofit/>
          </a:bodyPr>
          <a:lstStyle/>
          <a:p>
            <a:pPr marL="342900" indent="-342900"/>
            <a:r>
              <a:rPr lang="nb-NO" sz="1800" dirty="0"/>
              <a:t>Hva vekker motivasjon og engasjement?</a:t>
            </a:r>
          </a:p>
          <a:p>
            <a:pPr marL="342900" indent="-342900"/>
            <a:r>
              <a:rPr lang="nb-NO" sz="1800" dirty="0"/>
              <a:t>Tilhørerne kjenner noe i magen, i hjertet</a:t>
            </a:r>
          </a:p>
          <a:p>
            <a:endParaRPr lang="nb-NO" sz="1800" dirty="0"/>
          </a:p>
          <a:p>
            <a:endParaRPr lang="nb-NO" sz="1800" dirty="0"/>
          </a:p>
          <a:p>
            <a:pPr marL="0" indent="0">
              <a:buNone/>
            </a:pPr>
            <a:endParaRPr lang="nb-NO" sz="1800" dirty="0"/>
          </a:p>
          <a:p>
            <a:pPr marL="0" indent="0">
              <a:buNone/>
            </a:pPr>
            <a:endParaRPr lang="nb-NO" sz="1800" dirty="0"/>
          </a:p>
          <a:p>
            <a:pPr marL="0" indent="0">
              <a:buNone/>
            </a:pPr>
            <a:r>
              <a:rPr lang="nb-NO" sz="1800" dirty="0"/>
              <a:t>Eksempel på patos-appell (personlig historie, vekke medlidenhet):</a:t>
            </a:r>
          </a:p>
          <a:p>
            <a:pPr marL="0" indent="0">
              <a:buNone/>
            </a:pPr>
            <a:r>
              <a:rPr lang="nb-NO" sz="1800" dirty="0"/>
              <a:t>”</a:t>
            </a:r>
            <a:r>
              <a:rPr lang="nb-NO" sz="1800" i="1" dirty="0"/>
              <a:t>Den ugandiske jenta </a:t>
            </a:r>
            <a:r>
              <a:rPr lang="nb-NO" sz="1800" i="1" dirty="0" err="1"/>
              <a:t>Upendo</a:t>
            </a:r>
            <a:r>
              <a:rPr lang="nb-NO" sz="1800" i="1" dirty="0"/>
              <a:t> er 12 år gammel. Hun har mørke krøller, brune øyne og en smittende latter. </a:t>
            </a:r>
            <a:r>
              <a:rPr lang="nb-NO" sz="1800" i="1" dirty="0" err="1"/>
              <a:t>Upendo</a:t>
            </a:r>
            <a:r>
              <a:rPr lang="nb-NO" sz="1800" i="1" dirty="0"/>
              <a:t> har ikke så mye å smile av. Hun har mistet begge foreldrene sine, og nå jobber hun på markene for å forsørge sine tre yngre søsken. For bare 20 kr. om dagen kunne </a:t>
            </a:r>
            <a:r>
              <a:rPr lang="nb-NO" sz="1800" i="1" dirty="0" err="1"/>
              <a:t>Upendo</a:t>
            </a:r>
            <a:r>
              <a:rPr lang="nb-NO" sz="1800" i="1" dirty="0"/>
              <a:t> gå på skole og gi familien sin mat</a:t>
            </a:r>
            <a:r>
              <a:rPr lang="nb-NO" sz="1800" dirty="0"/>
              <a:t>.”</a:t>
            </a:r>
          </a:p>
          <a:p>
            <a:endParaRPr lang="nb-NO" sz="1800" dirty="0"/>
          </a:p>
        </p:txBody>
      </p:sp>
      <p:pic>
        <p:nvPicPr>
          <p:cNvPr id="5" name="Picture 2" descr="Bilderesultat for etos patos logos">
            <a:extLst>
              <a:ext uri="{FF2B5EF4-FFF2-40B4-BE49-F238E27FC236}">
                <a16:creationId xmlns:a16="http://schemas.microsoft.com/office/drawing/2014/main" id="{EDF33491-664B-47A7-B336-AF3CDBFBAB7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201"/>
          <a:stretch/>
        </p:blipFill>
        <p:spPr bwMode="auto">
          <a:xfrm>
            <a:off x="5624105" y="1322383"/>
            <a:ext cx="2495550" cy="17519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91483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1">
            <a:extLst>
              <a:ext uri="{FF2B5EF4-FFF2-40B4-BE49-F238E27FC236}">
                <a16:creationId xmlns:a16="http://schemas.microsoft.com/office/drawing/2014/main" id="{9335A389-ADDD-4EF7-9658-A57A694EB2E6}"/>
              </a:ext>
            </a:extLst>
          </p:cNvPr>
          <p:cNvSpPr>
            <a:spLocks noGrp="1"/>
          </p:cNvSpPr>
          <p:nvPr>
            <p:ph type="title"/>
          </p:nvPr>
        </p:nvSpPr>
        <p:spPr/>
        <p:txBody>
          <a:bodyPr>
            <a:noAutofit/>
          </a:bodyPr>
          <a:lstStyle/>
          <a:p>
            <a:r>
              <a:rPr lang="nb-NO" sz="2100" dirty="0"/>
              <a:t>Fornuft / fakta (logos)</a:t>
            </a:r>
          </a:p>
        </p:txBody>
      </p:sp>
      <p:sp>
        <p:nvSpPr>
          <p:cNvPr id="3" name="Plassholder for innhold 2">
            <a:extLst>
              <a:ext uri="{FF2B5EF4-FFF2-40B4-BE49-F238E27FC236}">
                <a16:creationId xmlns:a16="http://schemas.microsoft.com/office/drawing/2014/main" id="{FB69ED62-CF2A-427B-9AC1-7CB5F2113EF5}"/>
              </a:ext>
            </a:extLst>
          </p:cNvPr>
          <p:cNvSpPr>
            <a:spLocks noGrp="1"/>
          </p:cNvSpPr>
          <p:nvPr>
            <p:ph idx="1"/>
          </p:nvPr>
        </p:nvSpPr>
        <p:spPr/>
        <p:txBody>
          <a:bodyPr>
            <a:normAutofit/>
          </a:bodyPr>
          <a:lstStyle/>
          <a:p>
            <a:pPr marL="285750" indent="-285750"/>
            <a:r>
              <a:rPr lang="nb-NO" sz="1800" dirty="0"/>
              <a:t>Fakta som skal overbevise mottakeren </a:t>
            </a:r>
          </a:p>
          <a:p>
            <a:pPr marL="285750" indent="-285750"/>
            <a:r>
              <a:rPr lang="nb-NO" sz="1800" dirty="0"/>
              <a:t>Klar tale, basert på statistikk og tall</a:t>
            </a:r>
          </a:p>
          <a:p>
            <a:pPr marL="285750" indent="-285750"/>
            <a:r>
              <a:rPr lang="nb-NO" sz="1800" dirty="0"/>
              <a:t>Trenger ikke være morsom – det er logikken som styrer</a:t>
            </a:r>
          </a:p>
          <a:p>
            <a:pPr marL="0" indent="0">
              <a:buNone/>
            </a:pPr>
            <a:endParaRPr lang="nb-NO" sz="1800" dirty="0"/>
          </a:p>
          <a:p>
            <a:pPr marL="0" indent="0">
              <a:buNone/>
            </a:pPr>
            <a:endParaRPr lang="nb-NO" sz="1800" dirty="0"/>
          </a:p>
          <a:p>
            <a:pPr marL="0" indent="0">
              <a:buNone/>
            </a:pPr>
            <a:endParaRPr lang="nb-NO" sz="1800" dirty="0"/>
          </a:p>
          <a:p>
            <a:endParaRPr lang="nb-NO" sz="1800" dirty="0"/>
          </a:p>
          <a:p>
            <a:pPr marL="0" indent="0">
              <a:buNone/>
            </a:pPr>
            <a:r>
              <a:rPr lang="nb-NO" sz="1800" dirty="0"/>
              <a:t>Eksempel på logos-appell (undersøkelse, statistikk):</a:t>
            </a:r>
          </a:p>
          <a:p>
            <a:pPr marL="0" indent="0">
              <a:buNone/>
            </a:pPr>
            <a:r>
              <a:rPr lang="nb-NO" sz="1800" dirty="0"/>
              <a:t>”</a:t>
            </a:r>
            <a:r>
              <a:rPr lang="nb-NO" sz="1800" i="1" dirty="0"/>
              <a:t>Undersøkelser viser at en økt bistand til sentralafrikanske u-land skaper økt vekst, flere arbeidsplasser og opptil 90 prosent økt velstand i hver enkelt familie</a:t>
            </a:r>
            <a:r>
              <a:rPr lang="nb-NO" sz="1800" dirty="0"/>
              <a:t>.”</a:t>
            </a:r>
          </a:p>
        </p:txBody>
      </p:sp>
      <p:pic>
        <p:nvPicPr>
          <p:cNvPr id="5" name="Picture 2" descr="Bilderesultat for etos patos logos">
            <a:extLst>
              <a:ext uri="{FF2B5EF4-FFF2-40B4-BE49-F238E27FC236}">
                <a16:creationId xmlns:a16="http://schemas.microsoft.com/office/drawing/2014/main" id="{CB5FD6F1-9BAB-4D19-AD17-5E92546C869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201"/>
          <a:stretch/>
        </p:blipFill>
        <p:spPr bwMode="auto">
          <a:xfrm>
            <a:off x="6039240" y="1369642"/>
            <a:ext cx="2495550" cy="17519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94293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73588" y="4401346"/>
            <a:ext cx="1637037" cy="415697"/>
          </a:xfrm>
          <a:prstGeom prst="rect">
            <a:avLst/>
          </a:prstGeom>
        </p:spPr>
      </p:pic>
      <p:pic>
        <p:nvPicPr>
          <p:cNvPr id="5" name="Bilde 4" descr="16530938850_9e39967431_o.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6" name="Rektangel 5"/>
          <p:cNvSpPr/>
          <p:nvPr/>
        </p:nvSpPr>
        <p:spPr>
          <a:xfrm>
            <a:off x="254000" y="2246690"/>
            <a:ext cx="4032250" cy="1853031"/>
          </a:xfrm>
          <a:prstGeom prst="rect">
            <a:avLst/>
          </a:prstGeom>
          <a:no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3" name="Plassholder for innhold 2"/>
          <p:cNvSpPr>
            <a:spLocks noGrp="1"/>
          </p:cNvSpPr>
          <p:nvPr>
            <p:ph idx="1"/>
          </p:nvPr>
        </p:nvSpPr>
        <p:spPr>
          <a:xfrm>
            <a:off x="203200" y="353928"/>
            <a:ext cx="5753100" cy="1382878"/>
          </a:xfrm>
        </p:spPr>
        <p:txBody>
          <a:bodyPr>
            <a:noAutofit/>
          </a:bodyPr>
          <a:lstStyle/>
          <a:p>
            <a:pPr marL="0" indent="0">
              <a:buNone/>
            </a:pPr>
            <a:r>
              <a:rPr lang="nb-NO" sz="2400" dirty="0">
                <a:solidFill>
                  <a:schemeClr val="bg1"/>
                </a:solidFill>
                <a:latin typeface="+mj-lt"/>
              </a:rPr>
              <a:t>Retten til å eksistere = kommunikasjon</a:t>
            </a:r>
            <a:br>
              <a:rPr lang="nb-NO" sz="2400" b="1" i="1" dirty="0">
                <a:solidFill>
                  <a:srgbClr val="0E0D43"/>
                </a:solidFill>
              </a:rPr>
            </a:br>
            <a:endParaRPr lang="nb-NO" sz="2400" b="1" i="1" dirty="0">
              <a:solidFill>
                <a:srgbClr val="0E0D43"/>
              </a:solidFill>
            </a:endParaRPr>
          </a:p>
        </p:txBody>
      </p:sp>
    </p:spTree>
    <p:extLst>
      <p:ext uri="{BB962C8B-B14F-4D97-AF65-F5344CB8AC3E}">
        <p14:creationId xmlns:p14="http://schemas.microsoft.com/office/powerpoint/2010/main" val="17241980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40665AE-5F90-314A-B7A6-E5DD5398B3A2}"/>
              </a:ext>
            </a:extLst>
          </p:cNvPr>
          <p:cNvSpPr>
            <a:spLocks noGrp="1"/>
          </p:cNvSpPr>
          <p:nvPr>
            <p:ph type="title"/>
          </p:nvPr>
        </p:nvSpPr>
        <p:spPr/>
        <p:txBody>
          <a:bodyPr>
            <a:normAutofit/>
          </a:bodyPr>
          <a:lstStyle/>
          <a:p>
            <a:r>
              <a:rPr lang="nb-NO" dirty="0"/>
              <a:t>VERDENS BESTE SJEKKLISTE FOR KRISEHÅNDTERING</a:t>
            </a:r>
          </a:p>
        </p:txBody>
      </p:sp>
      <p:grpSp>
        <p:nvGrpSpPr>
          <p:cNvPr id="10" name="Gruppe 9">
            <a:extLst>
              <a:ext uri="{FF2B5EF4-FFF2-40B4-BE49-F238E27FC236}">
                <a16:creationId xmlns:a16="http://schemas.microsoft.com/office/drawing/2014/main" id="{7934CCF9-442B-9E43-B615-81C91236704D}"/>
              </a:ext>
            </a:extLst>
          </p:cNvPr>
          <p:cNvGrpSpPr/>
          <p:nvPr/>
        </p:nvGrpSpPr>
        <p:grpSpPr>
          <a:xfrm>
            <a:off x="8147316" y="273940"/>
            <a:ext cx="648475" cy="347998"/>
            <a:chOff x="7067017" y="3994410"/>
            <a:chExt cx="1573492" cy="844400"/>
          </a:xfrm>
        </p:grpSpPr>
        <p:sp>
          <p:nvSpPr>
            <p:cNvPr id="11" name="Ellipse 10">
              <a:extLst>
                <a:ext uri="{FF2B5EF4-FFF2-40B4-BE49-F238E27FC236}">
                  <a16:creationId xmlns:a16="http://schemas.microsoft.com/office/drawing/2014/main" id="{B361A716-A195-CC47-8CFA-DE838D9282AE}"/>
                </a:ext>
              </a:extLst>
            </p:cNvPr>
            <p:cNvSpPr/>
            <p:nvPr/>
          </p:nvSpPr>
          <p:spPr>
            <a:xfrm>
              <a:off x="7067017" y="3994410"/>
              <a:ext cx="841315" cy="844400"/>
            </a:xfrm>
            <a:prstGeom prst="ellipse">
              <a:avLst/>
            </a:prstGeom>
            <a:solidFill>
              <a:srgbClr val="2B91D3">
                <a:alpha val="6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dirty="0"/>
            </a:p>
          </p:txBody>
        </p:sp>
        <p:sp>
          <p:nvSpPr>
            <p:cNvPr id="12" name="Ellipse 11">
              <a:extLst>
                <a:ext uri="{FF2B5EF4-FFF2-40B4-BE49-F238E27FC236}">
                  <a16:creationId xmlns:a16="http://schemas.microsoft.com/office/drawing/2014/main" id="{7758EB2E-1ACA-2F4B-9E4F-F052C6E4B488}"/>
                </a:ext>
              </a:extLst>
            </p:cNvPr>
            <p:cNvSpPr/>
            <p:nvPr/>
          </p:nvSpPr>
          <p:spPr>
            <a:xfrm>
              <a:off x="7799193" y="3994410"/>
              <a:ext cx="841316" cy="844400"/>
            </a:xfrm>
            <a:prstGeom prst="ellipse">
              <a:avLst/>
            </a:prstGeom>
            <a:solidFill>
              <a:srgbClr val="2B91D3">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dirty="0"/>
            </a:p>
          </p:txBody>
        </p:sp>
        <p:pic>
          <p:nvPicPr>
            <p:cNvPr id="13" name="Bilde 12" descr="WA_logo_01_neg_CMYK.eps">
              <a:extLst>
                <a:ext uri="{FF2B5EF4-FFF2-40B4-BE49-F238E27FC236}">
                  <a16:creationId xmlns:a16="http://schemas.microsoft.com/office/drawing/2014/main" id="{D89ACDB3-0728-8049-B2ED-9FDB504393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76853" y="4250802"/>
              <a:ext cx="630899" cy="339348"/>
            </a:xfrm>
            <a:prstGeom prst="rect">
              <a:avLst/>
            </a:prstGeom>
          </p:spPr>
        </p:pic>
        <p:pic>
          <p:nvPicPr>
            <p:cNvPr id="14" name="Bilde 13" descr="FleishmanHillard_symbol_hvit.eps">
              <a:extLst>
                <a:ext uri="{FF2B5EF4-FFF2-40B4-BE49-F238E27FC236}">
                  <a16:creationId xmlns:a16="http://schemas.microsoft.com/office/drawing/2014/main" id="{1955FEC9-983D-AA47-A36B-5CBE376894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44808" y="4244216"/>
              <a:ext cx="370422" cy="370422"/>
            </a:xfrm>
            <a:prstGeom prst="rect">
              <a:avLst/>
            </a:prstGeom>
          </p:spPr>
        </p:pic>
      </p:grpSp>
      <p:pic>
        <p:nvPicPr>
          <p:cNvPr id="16" name="Picture 2" descr="http://drewsramblings.files.wordpress.com/2013/02/rld-week-5-005.png">
            <a:hlinkClick r:id="rId4"/>
            <a:extLst>
              <a:ext uri="{FF2B5EF4-FFF2-40B4-BE49-F238E27FC236}">
                <a16:creationId xmlns:a16="http://schemas.microsoft.com/office/drawing/2014/main" id="{151E2F91-AD71-A54F-BBF8-43A7DA56F62E}"/>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470352" y="1035476"/>
            <a:ext cx="4104942" cy="27115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7" name="Rektangel 16">
            <a:extLst>
              <a:ext uri="{FF2B5EF4-FFF2-40B4-BE49-F238E27FC236}">
                <a16:creationId xmlns:a16="http://schemas.microsoft.com/office/drawing/2014/main" id="{34B74893-B791-462C-9CCF-BA7616192F09}"/>
              </a:ext>
            </a:extLst>
          </p:cNvPr>
          <p:cNvSpPr/>
          <p:nvPr/>
        </p:nvSpPr>
        <p:spPr>
          <a:xfrm>
            <a:off x="48575" y="273940"/>
            <a:ext cx="7796993"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521977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ssholder for bilde 6">
            <a:extLst>
              <a:ext uri="{FF2B5EF4-FFF2-40B4-BE49-F238E27FC236}">
                <a16:creationId xmlns:a16="http://schemas.microsoft.com/office/drawing/2014/main" id="{98B80A4A-4714-4391-AA5A-E0D826E94FF1}"/>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t="1598" b="1598"/>
          <a:stretch>
            <a:fillRect/>
          </a:stretch>
        </p:blipFill>
        <p:spPr/>
      </p:pic>
      <p:sp>
        <p:nvSpPr>
          <p:cNvPr id="3" name="Plassholder for tekst 2">
            <a:extLst>
              <a:ext uri="{FF2B5EF4-FFF2-40B4-BE49-F238E27FC236}">
                <a16:creationId xmlns:a16="http://schemas.microsoft.com/office/drawing/2014/main" id="{791D1CE5-C0DD-48A4-80C6-05E2A0D0C25A}"/>
              </a:ext>
            </a:extLst>
          </p:cNvPr>
          <p:cNvSpPr>
            <a:spLocks noGrp="1"/>
          </p:cNvSpPr>
          <p:nvPr>
            <p:ph type="body" sz="quarter" idx="13"/>
          </p:nvPr>
        </p:nvSpPr>
        <p:spPr/>
        <p:txBody>
          <a:bodyPr/>
          <a:lstStyle/>
          <a:p>
            <a:endParaRPr lang="nb-NO"/>
          </a:p>
        </p:txBody>
      </p:sp>
      <p:sp>
        <p:nvSpPr>
          <p:cNvPr id="4" name="Plassholder for tekst 3">
            <a:extLst>
              <a:ext uri="{FF2B5EF4-FFF2-40B4-BE49-F238E27FC236}">
                <a16:creationId xmlns:a16="http://schemas.microsoft.com/office/drawing/2014/main" id="{48805977-C0DD-4D70-B47F-63FC9EA97B0E}"/>
              </a:ext>
            </a:extLst>
          </p:cNvPr>
          <p:cNvSpPr>
            <a:spLocks noGrp="1"/>
          </p:cNvSpPr>
          <p:nvPr>
            <p:ph type="body" sz="quarter" idx="12"/>
          </p:nvPr>
        </p:nvSpPr>
        <p:spPr/>
        <p:txBody>
          <a:bodyPr/>
          <a:lstStyle/>
          <a:p>
            <a:endParaRPr lang="nb-NO"/>
          </a:p>
        </p:txBody>
      </p:sp>
      <p:sp>
        <p:nvSpPr>
          <p:cNvPr id="5" name="Tittel 4">
            <a:extLst>
              <a:ext uri="{FF2B5EF4-FFF2-40B4-BE49-F238E27FC236}">
                <a16:creationId xmlns:a16="http://schemas.microsoft.com/office/drawing/2014/main" id="{B0648CCA-40E1-4D3D-B3BD-E6245BECF569}"/>
              </a:ext>
            </a:extLst>
          </p:cNvPr>
          <p:cNvSpPr>
            <a:spLocks noGrp="1"/>
          </p:cNvSpPr>
          <p:nvPr>
            <p:ph type="ctrTitle"/>
          </p:nvPr>
        </p:nvSpPr>
        <p:spPr>
          <a:xfrm>
            <a:off x="561600" y="1066952"/>
            <a:ext cx="3304597" cy="553998"/>
          </a:xfrm>
        </p:spPr>
        <p:txBody>
          <a:bodyPr/>
          <a:lstStyle/>
          <a:p>
            <a:r>
              <a:rPr lang="nb-NO" dirty="0"/>
              <a:t>Verdibasert kommunikasjon</a:t>
            </a:r>
          </a:p>
        </p:txBody>
      </p:sp>
    </p:spTree>
    <p:extLst>
      <p:ext uri="{BB962C8B-B14F-4D97-AF65-F5344CB8AC3E}">
        <p14:creationId xmlns:p14="http://schemas.microsoft.com/office/powerpoint/2010/main" val="10411092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792BE44-C476-4D86-85E6-B04F6F70E4E3}"/>
              </a:ext>
            </a:extLst>
          </p:cNvPr>
          <p:cNvSpPr>
            <a:spLocks noGrp="1"/>
          </p:cNvSpPr>
          <p:nvPr>
            <p:ph type="title"/>
          </p:nvPr>
        </p:nvSpPr>
        <p:spPr/>
        <p:txBody>
          <a:bodyPr/>
          <a:lstStyle/>
          <a:p>
            <a:r>
              <a:rPr lang="nb-NO" dirty="0"/>
              <a:t>Omsorgsbygg</a:t>
            </a:r>
          </a:p>
        </p:txBody>
      </p:sp>
      <p:sp>
        <p:nvSpPr>
          <p:cNvPr id="3" name="Plassholder for innhold 2">
            <a:extLst>
              <a:ext uri="{FF2B5EF4-FFF2-40B4-BE49-F238E27FC236}">
                <a16:creationId xmlns:a16="http://schemas.microsoft.com/office/drawing/2014/main" id="{F7936A82-9183-4390-8434-901A38B7735B}"/>
              </a:ext>
            </a:extLst>
          </p:cNvPr>
          <p:cNvSpPr>
            <a:spLocks noGrp="1"/>
          </p:cNvSpPr>
          <p:nvPr>
            <p:ph idx="1"/>
          </p:nvPr>
        </p:nvSpPr>
        <p:spPr/>
        <p:txBody>
          <a:bodyPr>
            <a:normAutofit/>
          </a:bodyPr>
          <a:lstStyle/>
          <a:p>
            <a:pPr marL="0" indent="0">
              <a:buNone/>
            </a:pPr>
            <a:r>
              <a:rPr lang="nb-NO" sz="2800" b="1" i="1" dirty="0"/>
              <a:t>Brukerorientering</a:t>
            </a:r>
            <a:br>
              <a:rPr lang="nb-NO" sz="2800" b="1" i="1" dirty="0"/>
            </a:br>
            <a:r>
              <a:rPr lang="nb-NO" sz="2800" b="1" i="1" dirty="0"/>
              <a:t>Redelighet</a:t>
            </a:r>
            <a:br>
              <a:rPr lang="nb-NO" sz="2800" dirty="0"/>
            </a:br>
            <a:r>
              <a:rPr lang="nb-NO" sz="2800" b="1" i="1" dirty="0"/>
              <a:t>Engasjement</a:t>
            </a:r>
            <a:br>
              <a:rPr lang="nb-NO" sz="2800" dirty="0"/>
            </a:br>
            <a:r>
              <a:rPr lang="nb-NO" sz="2800" b="1" i="1" dirty="0"/>
              <a:t>Respekt</a:t>
            </a:r>
            <a:endParaRPr lang="nb-NO" sz="2800" dirty="0"/>
          </a:p>
        </p:txBody>
      </p:sp>
    </p:spTree>
    <p:extLst>
      <p:ext uri="{BB962C8B-B14F-4D97-AF65-F5344CB8AC3E}">
        <p14:creationId xmlns:p14="http://schemas.microsoft.com/office/powerpoint/2010/main" val="18898262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ssholder for bilde 6">
            <a:extLst>
              <a:ext uri="{FF2B5EF4-FFF2-40B4-BE49-F238E27FC236}">
                <a16:creationId xmlns:a16="http://schemas.microsoft.com/office/drawing/2014/main" id="{66321E25-7389-458E-8C3C-CAAEC1BB933A}"/>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t="790" b="790"/>
          <a:stretch>
            <a:fillRect/>
          </a:stretch>
        </p:blipFill>
        <p:spPr/>
      </p:pic>
      <p:sp>
        <p:nvSpPr>
          <p:cNvPr id="3" name="Plassholder for tekst 2">
            <a:extLst>
              <a:ext uri="{FF2B5EF4-FFF2-40B4-BE49-F238E27FC236}">
                <a16:creationId xmlns:a16="http://schemas.microsoft.com/office/drawing/2014/main" id="{5466EBC8-F12E-411F-8143-C6428C3DF405}"/>
              </a:ext>
            </a:extLst>
          </p:cNvPr>
          <p:cNvSpPr>
            <a:spLocks noGrp="1"/>
          </p:cNvSpPr>
          <p:nvPr>
            <p:ph type="body" sz="quarter" idx="13"/>
          </p:nvPr>
        </p:nvSpPr>
        <p:spPr/>
        <p:txBody>
          <a:bodyPr/>
          <a:lstStyle/>
          <a:p>
            <a:endParaRPr lang="nb-NO" dirty="0"/>
          </a:p>
        </p:txBody>
      </p:sp>
      <p:sp>
        <p:nvSpPr>
          <p:cNvPr id="4" name="Plassholder for tekst 3">
            <a:extLst>
              <a:ext uri="{FF2B5EF4-FFF2-40B4-BE49-F238E27FC236}">
                <a16:creationId xmlns:a16="http://schemas.microsoft.com/office/drawing/2014/main" id="{32C8D952-6DE4-4EE4-B58D-EB41EE764886}"/>
              </a:ext>
            </a:extLst>
          </p:cNvPr>
          <p:cNvSpPr>
            <a:spLocks noGrp="1"/>
          </p:cNvSpPr>
          <p:nvPr>
            <p:ph type="body" sz="quarter" idx="12"/>
          </p:nvPr>
        </p:nvSpPr>
        <p:spPr>
          <a:xfrm>
            <a:off x="657856" y="1661524"/>
            <a:ext cx="3112084" cy="3127564"/>
          </a:xfrm>
        </p:spPr>
        <p:txBody>
          <a:bodyPr>
            <a:normAutofit lnSpcReduction="10000"/>
          </a:bodyPr>
          <a:lstStyle/>
          <a:p>
            <a:r>
              <a:rPr lang="nb-NO" sz="1600" dirty="0"/>
              <a:t>En undersøkelse viser at sykefraværet i Omsorgsbygg skyter i været og er høyere enn i sammenlignbare virksomheter. </a:t>
            </a:r>
          </a:p>
          <a:p>
            <a:endParaRPr lang="nb-NO" sz="1600" dirty="0"/>
          </a:p>
          <a:p>
            <a:r>
              <a:rPr lang="nb-NO" sz="1600" dirty="0"/>
              <a:t>En redaksjon tar kontakt</a:t>
            </a:r>
          </a:p>
          <a:p>
            <a:endParaRPr lang="nb-NO" sz="1600" dirty="0"/>
          </a:p>
          <a:p>
            <a:r>
              <a:rPr lang="nb-NO" sz="1600" dirty="0"/>
              <a:t>Bruk verdiene for å utforme svar: </a:t>
            </a:r>
          </a:p>
          <a:p>
            <a:endParaRPr lang="nb-NO" sz="1600" dirty="0"/>
          </a:p>
          <a:p>
            <a:r>
              <a:rPr lang="nb-NO" sz="1600" b="1" i="1" dirty="0"/>
              <a:t>Brukerorientering</a:t>
            </a:r>
            <a:br>
              <a:rPr lang="nb-NO" sz="1600" b="1" i="1" dirty="0"/>
            </a:br>
            <a:r>
              <a:rPr lang="nb-NO" sz="1600" b="1" i="1" dirty="0"/>
              <a:t>Redelighet</a:t>
            </a:r>
            <a:br>
              <a:rPr lang="nb-NO" sz="1600" dirty="0"/>
            </a:br>
            <a:r>
              <a:rPr lang="nb-NO" sz="1600" b="1" i="1" dirty="0"/>
              <a:t>Engasjement</a:t>
            </a:r>
            <a:br>
              <a:rPr lang="nb-NO" sz="1600" dirty="0"/>
            </a:br>
            <a:r>
              <a:rPr lang="nb-NO" sz="1600" b="1" i="1" dirty="0"/>
              <a:t>Respekt</a:t>
            </a:r>
            <a:endParaRPr lang="nb-NO" sz="1600" dirty="0"/>
          </a:p>
        </p:txBody>
      </p:sp>
      <p:sp>
        <p:nvSpPr>
          <p:cNvPr id="5" name="Tittel 4">
            <a:extLst>
              <a:ext uri="{FF2B5EF4-FFF2-40B4-BE49-F238E27FC236}">
                <a16:creationId xmlns:a16="http://schemas.microsoft.com/office/drawing/2014/main" id="{3AEF9B44-F792-4AFA-8B9A-05870B480369}"/>
              </a:ext>
            </a:extLst>
          </p:cNvPr>
          <p:cNvSpPr>
            <a:spLocks noGrp="1"/>
          </p:cNvSpPr>
          <p:nvPr>
            <p:ph type="ctrTitle"/>
          </p:nvPr>
        </p:nvSpPr>
        <p:spPr>
          <a:xfrm>
            <a:off x="561600" y="1066952"/>
            <a:ext cx="3304597" cy="276999"/>
          </a:xfrm>
        </p:spPr>
        <p:txBody>
          <a:bodyPr/>
          <a:lstStyle/>
          <a:p>
            <a:r>
              <a:rPr lang="nb-NO" dirty="0"/>
              <a:t>diskuter</a:t>
            </a:r>
          </a:p>
        </p:txBody>
      </p:sp>
    </p:spTree>
    <p:extLst>
      <p:ext uri="{BB962C8B-B14F-4D97-AF65-F5344CB8AC3E}">
        <p14:creationId xmlns:p14="http://schemas.microsoft.com/office/powerpoint/2010/main" val="35530017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ssholder for bilde 6">
            <a:extLst>
              <a:ext uri="{FF2B5EF4-FFF2-40B4-BE49-F238E27FC236}">
                <a16:creationId xmlns:a16="http://schemas.microsoft.com/office/drawing/2014/main" id="{262D8191-D64C-4EC0-A76B-C967112FB251}"/>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238" r="238"/>
          <a:stretch>
            <a:fillRect/>
          </a:stretch>
        </p:blipFill>
        <p:spPr/>
      </p:pic>
      <p:sp>
        <p:nvSpPr>
          <p:cNvPr id="3" name="Plassholder for tekst 2">
            <a:extLst>
              <a:ext uri="{FF2B5EF4-FFF2-40B4-BE49-F238E27FC236}">
                <a16:creationId xmlns:a16="http://schemas.microsoft.com/office/drawing/2014/main" id="{5A449DB2-8583-489D-A033-C8D0D59B57AD}"/>
              </a:ext>
            </a:extLst>
          </p:cNvPr>
          <p:cNvSpPr>
            <a:spLocks noGrp="1"/>
          </p:cNvSpPr>
          <p:nvPr>
            <p:ph type="body" sz="quarter" idx="13"/>
          </p:nvPr>
        </p:nvSpPr>
        <p:spPr/>
        <p:txBody>
          <a:bodyPr/>
          <a:lstStyle/>
          <a:p>
            <a:endParaRPr lang="nb-NO"/>
          </a:p>
        </p:txBody>
      </p:sp>
      <p:sp>
        <p:nvSpPr>
          <p:cNvPr id="4" name="Plassholder for tekst 3">
            <a:extLst>
              <a:ext uri="{FF2B5EF4-FFF2-40B4-BE49-F238E27FC236}">
                <a16:creationId xmlns:a16="http://schemas.microsoft.com/office/drawing/2014/main" id="{0A9873A2-572A-4C87-93F4-B12978F4CA14}"/>
              </a:ext>
            </a:extLst>
          </p:cNvPr>
          <p:cNvSpPr>
            <a:spLocks noGrp="1"/>
          </p:cNvSpPr>
          <p:nvPr>
            <p:ph type="body" sz="quarter" idx="12"/>
          </p:nvPr>
        </p:nvSpPr>
        <p:spPr/>
        <p:txBody>
          <a:bodyPr/>
          <a:lstStyle/>
          <a:p>
            <a:endParaRPr lang="nb-NO"/>
          </a:p>
        </p:txBody>
      </p:sp>
      <p:sp>
        <p:nvSpPr>
          <p:cNvPr id="5" name="Tittel 4">
            <a:extLst>
              <a:ext uri="{FF2B5EF4-FFF2-40B4-BE49-F238E27FC236}">
                <a16:creationId xmlns:a16="http://schemas.microsoft.com/office/drawing/2014/main" id="{CDA68494-BD00-4938-8A85-0FA3A08EE867}"/>
              </a:ext>
            </a:extLst>
          </p:cNvPr>
          <p:cNvSpPr>
            <a:spLocks noGrp="1"/>
          </p:cNvSpPr>
          <p:nvPr>
            <p:ph type="ctrTitle"/>
          </p:nvPr>
        </p:nvSpPr>
        <p:spPr>
          <a:xfrm>
            <a:off x="561600" y="1066952"/>
            <a:ext cx="3304597" cy="276999"/>
          </a:xfrm>
        </p:spPr>
        <p:txBody>
          <a:bodyPr/>
          <a:lstStyle/>
          <a:p>
            <a:r>
              <a:rPr lang="nb-NO" dirty="0"/>
              <a:t>Nyttige verktøy</a:t>
            </a:r>
          </a:p>
        </p:txBody>
      </p:sp>
    </p:spTree>
    <p:extLst>
      <p:ext uri="{BB962C8B-B14F-4D97-AF65-F5344CB8AC3E}">
        <p14:creationId xmlns:p14="http://schemas.microsoft.com/office/powerpoint/2010/main" val="3272536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lassholder for bilde 8">
            <a:extLst>
              <a:ext uri="{FF2B5EF4-FFF2-40B4-BE49-F238E27FC236}">
                <a16:creationId xmlns:a16="http://schemas.microsoft.com/office/drawing/2014/main" id="{DB992659-6581-49E3-BCD5-8B3AC3ADAA02}"/>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3573" r="3573"/>
          <a:stretch>
            <a:fillRect/>
          </a:stretch>
        </p:blipFill>
        <p:spPr/>
      </p:pic>
      <p:sp>
        <p:nvSpPr>
          <p:cNvPr id="3" name="Plassholder for tekst 2">
            <a:extLst>
              <a:ext uri="{FF2B5EF4-FFF2-40B4-BE49-F238E27FC236}">
                <a16:creationId xmlns:a16="http://schemas.microsoft.com/office/drawing/2014/main" id="{D73F3494-7F9B-47CA-A75C-01379645198F}"/>
              </a:ext>
            </a:extLst>
          </p:cNvPr>
          <p:cNvSpPr>
            <a:spLocks noGrp="1"/>
          </p:cNvSpPr>
          <p:nvPr>
            <p:ph type="body" sz="quarter" idx="13"/>
          </p:nvPr>
        </p:nvSpPr>
        <p:spPr/>
        <p:txBody>
          <a:bodyPr/>
          <a:lstStyle/>
          <a:p>
            <a:endParaRPr lang="nb-NO"/>
          </a:p>
        </p:txBody>
      </p:sp>
      <p:sp>
        <p:nvSpPr>
          <p:cNvPr id="4" name="Plassholder for tekst 3">
            <a:extLst>
              <a:ext uri="{FF2B5EF4-FFF2-40B4-BE49-F238E27FC236}">
                <a16:creationId xmlns:a16="http://schemas.microsoft.com/office/drawing/2014/main" id="{D76940C9-EB85-4DAB-980D-F030B21DFF18}"/>
              </a:ext>
            </a:extLst>
          </p:cNvPr>
          <p:cNvSpPr>
            <a:spLocks noGrp="1"/>
          </p:cNvSpPr>
          <p:nvPr>
            <p:ph type="body" sz="quarter" idx="12"/>
          </p:nvPr>
        </p:nvSpPr>
        <p:spPr/>
        <p:txBody>
          <a:bodyPr/>
          <a:lstStyle/>
          <a:p>
            <a:endParaRPr lang="nb-NO"/>
          </a:p>
        </p:txBody>
      </p:sp>
      <p:sp>
        <p:nvSpPr>
          <p:cNvPr id="5" name="Tittel 4">
            <a:extLst>
              <a:ext uri="{FF2B5EF4-FFF2-40B4-BE49-F238E27FC236}">
                <a16:creationId xmlns:a16="http://schemas.microsoft.com/office/drawing/2014/main" id="{02CA315D-A118-42C3-BF38-D863F495BFF0}"/>
              </a:ext>
            </a:extLst>
          </p:cNvPr>
          <p:cNvSpPr>
            <a:spLocks noGrp="1"/>
          </p:cNvSpPr>
          <p:nvPr>
            <p:ph type="ctrTitle"/>
          </p:nvPr>
        </p:nvSpPr>
        <p:spPr>
          <a:xfrm>
            <a:off x="561600" y="1066952"/>
            <a:ext cx="3304597" cy="276999"/>
          </a:xfrm>
        </p:spPr>
        <p:txBody>
          <a:bodyPr/>
          <a:lstStyle/>
          <a:p>
            <a:r>
              <a:rPr lang="nb-NO" dirty="0"/>
              <a:t>Hvordan bli fulgt</a:t>
            </a:r>
          </a:p>
        </p:txBody>
      </p:sp>
    </p:spTree>
    <p:extLst>
      <p:ext uri="{BB962C8B-B14F-4D97-AF65-F5344CB8AC3E}">
        <p14:creationId xmlns:p14="http://schemas.microsoft.com/office/powerpoint/2010/main" val="14348706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16CE135-3FC9-844B-8773-1CC9047B1613}"/>
              </a:ext>
            </a:extLst>
          </p:cNvPr>
          <p:cNvSpPr>
            <a:spLocks noGrp="1"/>
          </p:cNvSpPr>
          <p:nvPr>
            <p:ph type="title"/>
          </p:nvPr>
        </p:nvSpPr>
        <p:spPr>
          <a:xfrm>
            <a:off x="624104" y="1661234"/>
            <a:ext cx="2502871" cy="811817"/>
          </a:xfrm>
        </p:spPr>
        <p:txBody>
          <a:bodyPr>
            <a:noAutofit/>
          </a:bodyPr>
          <a:lstStyle/>
          <a:p>
            <a:r>
              <a:rPr lang="nb-NO" sz="1800" b="1" dirty="0"/>
              <a:t>INNSIKT</a:t>
            </a:r>
            <a:br>
              <a:rPr lang="nb-NO" sz="1800" b="1" dirty="0"/>
            </a:br>
            <a:r>
              <a:rPr lang="nb-NO" sz="1800" b="1" spc="-150" dirty="0"/>
              <a:t>- </a:t>
            </a:r>
            <a:r>
              <a:rPr lang="nb-NO" sz="1800" b="1" cap="none" spc="-50" dirty="0"/>
              <a:t>den du stoler på</a:t>
            </a:r>
            <a:endParaRPr lang="nb-NO" sz="1800" b="1" spc="-50" dirty="0"/>
          </a:p>
        </p:txBody>
      </p:sp>
      <p:sp>
        <p:nvSpPr>
          <p:cNvPr id="8" name="Tittel 1">
            <a:extLst>
              <a:ext uri="{FF2B5EF4-FFF2-40B4-BE49-F238E27FC236}">
                <a16:creationId xmlns:a16="http://schemas.microsoft.com/office/drawing/2014/main" id="{17B002A9-6FDD-D146-98B3-83F2362792F0}"/>
              </a:ext>
            </a:extLst>
          </p:cNvPr>
          <p:cNvSpPr txBox="1">
            <a:spLocks/>
          </p:cNvSpPr>
          <p:nvPr/>
        </p:nvSpPr>
        <p:spPr>
          <a:xfrm>
            <a:off x="3279681" y="1638749"/>
            <a:ext cx="2502871" cy="834302"/>
          </a:xfrm>
          <a:prstGeom prst="rect">
            <a:avLst/>
          </a:prstGeom>
        </p:spPr>
        <p:txBody>
          <a:bodyPr vert="horz" lIns="91440" tIns="45720" rIns="91440" bIns="45720" rtlCol="0" anchor="t">
            <a:normAutofit/>
          </a:bodyPr>
          <a:lstStyle>
            <a:lvl1pPr algn="l" defTabSz="457200" rtl="0" eaLnBrk="1" latinLnBrk="0" hangingPunct="1">
              <a:spcBef>
                <a:spcPct val="0"/>
              </a:spcBef>
              <a:buNone/>
              <a:defRPr sz="2300" b="1" i="0" strike="noStrike" kern="1200">
                <a:solidFill>
                  <a:schemeClr val="tx1"/>
                </a:solidFill>
                <a:latin typeface="Arial Black" panose="020B0604020202020204" pitchFamily="34" charset="0"/>
                <a:ea typeface="+mj-ea"/>
                <a:cs typeface="Arial Black" panose="020B0604020202020204" pitchFamily="34" charset="0"/>
              </a:defRPr>
            </a:lvl1pPr>
          </a:lstStyle>
          <a:p>
            <a:pPr>
              <a:defRPr/>
            </a:pPr>
            <a:r>
              <a:rPr lang="nb-NO" sz="1800" dirty="0">
                <a:solidFill>
                  <a:prstClr val="black"/>
                </a:solidFill>
                <a:latin typeface="+mj-lt"/>
              </a:rPr>
              <a:t>ERFARING</a:t>
            </a:r>
            <a:br>
              <a:rPr lang="nb-NO" sz="1800" dirty="0">
                <a:solidFill>
                  <a:prstClr val="black"/>
                </a:solidFill>
                <a:latin typeface="+mj-lt"/>
              </a:rPr>
            </a:br>
            <a:r>
              <a:rPr lang="nb-NO" sz="1800" spc="-150" dirty="0">
                <a:solidFill>
                  <a:prstClr val="black"/>
                </a:solidFill>
                <a:latin typeface="+mj-lt"/>
              </a:rPr>
              <a:t>- </a:t>
            </a:r>
            <a:r>
              <a:rPr lang="nb-NO" sz="1800" spc="-50" dirty="0">
                <a:solidFill>
                  <a:prstClr val="black"/>
                </a:solidFill>
                <a:latin typeface="+mj-lt"/>
              </a:rPr>
              <a:t>den du lytter til</a:t>
            </a:r>
          </a:p>
        </p:txBody>
      </p:sp>
      <p:sp>
        <p:nvSpPr>
          <p:cNvPr id="10" name="Tittel 1">
            <a:extLst>
              <a:ext uri="{FF2B5EF4-FFF2-40B4-BE49-F238E27FC236}">
                <a16:creationId xmlns:a16="http://schemas.microsoft.com/office/drawing/2014/main" id="{A257D852-9BFE-9A47-ADA0-46B15E56B74B}"/>
              </a:ext>
            </a:extLst>
          </p:cNvPr>
          <p:cNvSpPr txBox="1">
            <a:spLocks/>
          </p:cNvSpPr>
          <p:nvPr/>
        </p:nvSpPr>
        <p:spPr>
          <a:xfrm>
            <a:off x="5966123" y="1557532"/>
            <a:ext cx="2502871" cy="826807"/>
          </a:xfrm>
          <a:prstGeom prst="rect">
            <a:avLst/>
          </a:prstGeom>
        </p:spPr>
        <p:txBody>
          <a:bodyPr vert="horz" lIns="91440" tIns="45720" rIns="91440" bIns="45720" rtlCol="0" anchor="t">
            <a:normAutofit/>
          </a:bodyPr>
          <a:lstStyle>
            <a:lvl1pPr algn="l" defTabSz="457200" rtl="0" eaLnBrk="1" latinLnBrk="0" hangingPunct="1">
              <a:spcBef>
                <a:spcPct val="0"/>
              </a:spcBef>
              <a:buNone/>
              <a:defRPr sz="2300" b="1" i="0" strike="noStrike" kern="1200">
                <a:solidFill>
                  <a:schemeClr val="tx1"/>
                </a:solidFill>
                <a:latin typeface="Arial Black" panose="020B0604020202020204" pitchFamily="34" charset="0"/>
                <a:ea typeface="+mj-ea"/>
                <a:cs typeface="Arial Black" panose="020B0604020202020204" pitchFamily="34" charset="0"/>
              </a:defRPr>
            </a:lvl1pPr>
          </a:lstStyle>
          <a:p>
            <a:pPr>
              <a:defRPr/>
            </a:pPr>
            <a:r>
              <a:rPr lang="nb-NO" sz="1800" dirty="0">
                <a:solidFill>
                  <a:prstClr val="black"/>
                </a:solidFill>
                <a:latin typeface="+mj-lt"/>
              </a:rPr>
              <a:t>TEFT</a:t>
            </a:r>
            <a:br>
              <a:rPr lang="nb-NO" sz="1800" dirty="0">
                <a:solidFill>
                  <a:prstClr val="black"/>
                </a:solidFill>
                <a:latin typeface="+mj-lt"/>
              </a:rPr>
            </a:br>
            <a:r>
              <a:rPr lang="nb-NO" sz="1800" spc="-150" dirty="0">
                <a:solidFill>
                  <a:prstClr val="black"/>
                </a:solidFill>
                <a:latin typeface="+mj-lt"/>
              </a:rPr>
              <a:t>- </a:t>
            </a:r>
            <a:r>
              <a:rPr lang="nb-NO" sz="1800" spc="-50" dirty="0">
                <a:solidFill>
                  <a:prstClr val="black"/>
                </a:solidFill>
                <a:latin typeface="+mj-lt"/>
              </a:rPr>
              <a:t>den du følger</a:t>
            </a:r>
          </a:p>
        </p:txBody>
      </p:sp>
      <p:cxnSp>
        <p:nvCxnSpPr>
          <p:cNvPr id="17" name="Rett linje 16">
            <a:extLst>
              <a:ext uri="{FF2B5EF4-FFF2-40B4-BE49-F238E27FC236}">
                <a16:creationId xmlns:a16="http://schemas.microsoft.com/office/drawing/2014/main" id="{BE9C6F4F-0F9E-CF42-A157-A58E54AE855E}"/>
              </a:ext>
            </a:extLst>
          </p:cNvPr>
          <p:cNvCxnSpPr/>
          <p:nvPr/>
        </p:nvCxnSpPr>
        <p:spPr>
          <a:xfrm>
            <a:off x="3177877" y="994974"/>
            <a:ext cx="0" cy="3565546"/>
          </a:xfrm>
          <a:prstGeom prst="line">
            <a:avLst/>
          </a:prstGeom>
          <a:ln w="6350">
            <a:solidFill>
              <a:srgbClr val="399ED6"/>
            </a:solidFill>
          </a:ln>
          <a:effectLst>
            <a:outerShdw sx="1000" sy="1000" rotWithShape="0">
              <a:srgbClr val="000000"/>
            </a:outerShdw>
          </a:effectLst>
        </p:spPr>
        <p:style>
          <a:lnRef idx="2">
            <a:schemeClr val="accent1"/>
          </a:lnRef>
          <a:fillRef idx="0">
            <a:schemeClr val="accent1"/>
          </a:fillRef>
          <a:effectRef idx="1">
            <a:schemeClr val="accent1"/>
          </a:effectRef>
          <a:fontRef idx="minor">
            <a:schemeClr val="tx1"/>
          </a:fontRef>
        </p:style>
      </p:cxnSp>
      <p:cxnSp>
        <p:nvCxnSpPr>
          <p:cNvPr id="18" name="Rett linje 17">
            <a:extLst>
              <a:ext uri="{FF2B5EF4-FFF2-40B4-BE49-F238E27FC236}">
                <a16:creationId xmlns:a16="http://schemas.microsoft.com/office/drawing/2014/main" id="{A3E7D569-8BC4-4541-97B3-AC1AC94FB100}"/>
              </a:ext>
            </a:extLst>
          </p:cNvPr>
          <p:cNvCxnSpPr/>
          <p:nvPr/>
        </p:nvCxnSpPr>
        <p:spPr>
          <a:xfrm>
            <a:off x="5782552" y="994505"/>
            <a:ext cx="0" cy="3565546"/>
          </a:xfrm>
          <a:prstGeom prst="line">
            <a:avLst/>
          </a:prstGeom>
          <a:ln w="6350">
            <a:solidFill>
              <a:srgbClr val="399ED6"/>
            </a:solidFill>
          </a:ln>
          <a:effectLst>
            <a:outerShdw sx="1000" sy="1000" rotWithShape="0">
              <a:srgbClr val="000000"/>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527472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ssholder for bilde 6">
            <a:extLst>
              <a:ext uri="{FF2B5EF4-FFF2-40B4-BE49-F238E27FC236}">
                <a16:creationId xmlns:a16="http://schemas.microsoft.com/office/drawing/2014/main" id="{086C4E5D-F6C0-429F-8BC5-D3E6610FF962}"/>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t="21866" b="21866"/>
          <a:stretch>
            <a:fillRect/>
          </a:stretch>
        </p:blipFill>
        <p:spPr/>
      </p:pic>
      <p:sp>
        <p:nvSpPr>
          <p:cNvPr id="3" name="Plassholder for tekst 2">
            <a:extLst>
              <a:ext uri="{FF2B5EF4-FFF2-40B4-BE49-F238E27FC236}">
                <a16:creationId xmlns:a16="http://schemas.microsoft.com/office/drawing/2014/main" id="{9BF3A5E8-8D9C-4D3C-A750-E8C2A2760B4C}"/>
              </a:ext>
            </a:extLst>
          </p:cNvPr>
          <p:cNvSpPr>
            <a:spLocks noGrp="1"/>
          </p:cNvSpPr>
          <p:nvPr>
            <p:ph type="body" sz="quarter" idx="13"/>
          </p:nvPr>
        </p:nvSpPr>
        <p:spPr/>
        <p:txBody>
          <a:bodyPr/>
          <a:lstStyle/>
          <a:p>
            <a:endParaRPr lang="nb-NO"/>
          </a:p>
        </p:txBody>
      </p:sp>
      <p:sp>
        <p:nvSpPr>
          <p:cNvPr id="4" name="Plassholder for tekst 3">
            <a:extLst>
              <a:ext uri="{FF2B5EF4-FFF2-40B4-BE49-F238E27FC236}">
                <a16:creationId xmlns:a16="http://schemas.microsoft.com/office/drawing/2014/main" id="{CF733D59-3A2C-415A-9553-821FC82DA545}"/>
              </a:ext>
            </a:extLst>
          </p:cNvPr>
          <p:cNvSpPr>
            <a:spLocks noGrp="1"/>
          </p:cNvSpPr>
          <p:nvPr>
            <p:ph type="body" sz="quarter" idx="12"/>
          </p:nvPr>
        </p:nvSpPr>
        <p:spPr/>
        <p:txBody>
          <a:bodyPr/>
          <a:lstStyle/>
          <a:p>
            <a:endParaRPr lang="nb-NO"/>
          </a:p>
        </p:txBody>
      </p:sp>
      <p:sp>
        <p:nvSpPr>
          <p:cNvPr id="5" name="Tittel 4">
            <a:extLst>
              <a:ext uri="{FF2B5EF4-FFF2-40B4-BE49-F238E27FC236}">
                <a16:creationId xmlns:a16="http://schemas.microsoft.com/office/drawing/2014/main" id="{813B8056-1F1F-419F-9466-E5BF682288BC}"/>
              </a:ext>
            </a:extLst>
          </p:cNvPr>
          <p:cNvSpPr>
            <a:spLocks noGrp="1"/>
          </p:cNvSpPr>
          <p:nvPr>
            <p:ph type="ctrTitle"/>
          </p:nvPr>
        </p:nvSpPr>
        <p:spPr>
          <a:xfrm>
            <a:off x="561600" y="1066952"/>
            <a:ext cx="3304597" cy="553998"/>
          </a:xfrm>
        </p:spPr>
        <p:txBody>
          <a:bodyPr/>
          <a:lstStyle/>
          <a:p>
            <a:r>
              <a:rPr lang="nb-NO" dirty="0"/>
              <a:t>«stolper i kommunikasjonen»</a:t>
            </a:r>
          </a:p>
        </p:txBody>
      </p:sp>
    </p:spTree>
    <p:extLst>
      <p:ext uri="{BB962C8B-B14F-4D97-AF65-F5344CB8AC3E}">
        <p14:creationId xmlns:p14="http://schemas.microsoft.com/office/powerpoint/2010/main" val="8519083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7D2287F-917C-468F-8CBC-6E0BC72515BF}"/>
              </a:ext>
            </a:extLst>
          </p:cNvPr>
          <p:cNvSpPr>
            <a:spLocks noGrp="1"/>
          </p:cNvSpPr>
          <p:nvPr>
            <p:ph type="title"/>
          </p:nvPr>
        </p:nvSpPr>
        <p:spPr>
          <a:xfrm>
            <a:off x="760903" y="671715"/>
            <a:ext cx="8229600" cy="553970"/>
          </a:xfrm>
        </p:spPr>
        <p:txBody>
          <a:bodyPr/>
          <a:lstStyle/>
          <a:p>
            <a:r>
              <a:rPr lang="nb-NO" dirty="0"/>
              <a:t>Kompleks sak i kommune i Norge</a:t>
            </a:r>
          </a:p>
        </p:txBody>
      </p:sp>
      <p:sp>
        <p:nvSpPr>
          <p:cNvPr id="3" name="Plassholder for innhold 2">
            <a:extLst>
              <a:ext uri="{FF2B5EF4-FFF2-40B4-BE49-F238E27FC236}">
                <a16:creationId xmlns:a16="http://schemas.microsoft.com/office/drawing/2014/main" id="{E9D4AA61-C947-4417-996D-DFBD6F080D19}"/>
              </a:ext>
            </a:extLst>
          </p:cNvPr>
          <p:cNvSpPr>
            <a:spLocks noGrp="1"/>
          </p:cNvSpPr>
          <p:nvPr>
            <p:ph idx="4294967295"/>
          </p:nvPr>
        </p:nvSpPr>
        <p:spPr>
          <a:xfrm>
            <a:off x="874476" y="1382602"/>
            <a:ext cx="5238116" cy="3394472"/>
          </a:xfrm>
        </p:spPr>
        <p:txBody>
          <a:bodyPr>
            <a:normAutofit/>
          </a:bodyPr>
          <a:lstStyle/>
          <a:p>
            <a:endParaRPr lang="nb-NO" dirty="0"/>
          </a:p>
          <a:p>
            <a:pPr marL="0" indent="0">
              <a:buNone/>
            </a:pPr>
            <a:r>
              <a:rPr lang="nb-NO" sz="1800" dirty="0"/>
              <a:t>Gjøre det rette</a:t>
            </a:r>
          </a:p>
          <a:p>
            <a:pPr marL="0" indent="0">
              <a:buNone/>
            </a:pPr>
            <a:endParaRPr lang="nb-NO" sz="1800" dirty="0"/>
          </a:p>
          <a:p>
            <a:pPr marL="0" indent="0">
              <a:buNone/>
            </a:pPr>
            <a:r>
              <a:rPr lang="nb-NO" sz="1800" dirty="0"/>
              <a:t>Engasjement</a:t>
            </a:r>
          </a:p>
          <a:p>
            <a:pPr marL="0" indent="0">
              <a:buNone/>
            </a:pPr>
            <a:endParaRPr lang="nb-NO" sz="1800" dirty="0"/>
          </a:p>
          <a:p>
            <a:pPr marL="0" indent="0">
              <a:buNone/>
            </a:pPr>
            <a:r>
              <a:rPr lang="nb-NO" sz="1800" dirty="0"/>
              <a:t>Informasjon</a:t>
            </a:r>
          </a:p>
          <a:p>
            <a:pPr marL="0" indent="0">
              <a:buNone/>
            </a:pPr>
            <a:endParaRPr lang="nb-NO" sz="1800" dirty="0"/>
          </a:p>
          <a:p>
            <a:pPr marL="0" indent="0">
              <a:buNone/>
            </a:pPr>
            <a:r>
              <a:rPr lang="nb-NO" sz="1800" dirty="0"/>
              <a:t>Avpolitisering</a:t>
            </a:r>
          </a:p>
          <a:p>
            <a:endParaRPr lang="nb-NO" sz="1400" dirty="0"/>
          </a:p>
        </p:txBody>
      </p:sp>
      <p:sp>
        <p:nvSpPr>
          <p:cNvPr id="7" name="Oval 11">
            <a:extLst>
              <a:ext uri="{FF2B5EF4-FFF2-40B4-BE49-F238E27FC236}">
                <a16:creationId xmlns:a16="http://schemas.microsoft.com/office/drawing/2014/main" id="{8B3F55AA-2D16-4825-A3B4-1678788C9673}"/>
              </a:ext>
            </a:extLst>
          </p:cNvPr>
          <p:cNvSpPr>
            <a:spLocks noChangeAspect="1"/>
          </p:cNvSpPr>
          <p:nvPr/>
        </p:nvSpPr>
        <p:spPr>
          <a:xfrm>
            <a:off x="320109" y="1596681"/>
            <a:ext cx="281527" cy="281527"/>
          </a:xfrm>
          <a:prstGeom prst="ellipse">
            <a:avLst/>
          </a:prstGeom>
          <a:solidFill>
            <a:srgbClr val="35AADB"/>
          </a:solidFill>
          <a:ln w="28575" cmpd="sng">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685800" rtl="0" eaLnBrk="1" latinLnBrk="0" hangingPunct="1">
              <a:defRPr sz="1400" kern="1200">
                <a:solidFill>
                  <a:schemeClr val="lt1"/>
                </a:solidFill>
                <a:latin typeface="+mn-lt"/>
                <a:ea typeface="+mn-ea"/>
                <a:cs typeface="+mn-cs"/>
              </a:defRPr>
            </a:lvl1pPr>
            <a:lvl2pPr marL="342900" algn="l" defTabSz="685800" rtl="0" eaLnBrk="1" latinLnBrk="0" hangingPunct="1">
              <a:defRPr sz="1400" kern="1200">
                <a:solidFill>
                  <a:schemeClr val="lt1"/>
                </a:solidFill>
                <a:latin typeface="+mn-lt"/>
                <a:ea typeface="+mn-ea"/>
                <a:cs typeface="+mn-cs"/>
              </a:defRPr>
            </a:lvl2pPr>
            <a:lvl3pPr marL="685800" algn="l" defTabSz="685800" rtl="0" eaLnBrk="1" latinLnBrk="0" hangingPunct="1">
              <a:defRPr sz="1400" kern="1200">
                <a:solidFill>
                  <a:schemeClr val="lt1"/>
                </a:solidFill>
                <a:latin typeface="+mn-lt"/>
                <a:ea typeface="+mn-ea"/>
                <a:cs typeface="+mn-cs"/>
              </a:defRPr>
            </a:lvl3pPr>
            <a:lvl4pPr marL="1028700" algn="l" defTabSz="685800" rtl="0" eaLnBrk="1" latinLnBrk="0" hangingPunct="1">
              <a:defRPr sz="1400" kern="1200">
                <a:solidFill>
                  <a:schemeClr val="lt1"/>
                </a:solidFill>
                <a:latin typeface="+mn-lt"/>
                <a:ea typeface="+mn-ea"/>
                <a:cs typeface="+mn-cs"/>
              </a:defRPr>
            </a:lvl4pPr>
            <a:lvl5pPr marL="1371600" algn="l" defTabSz="685800" rtl="0" eaLnBrk="1" latinLnBrk="0" hangingPunct="1">
              <a:defRPr sz="1400" kern="1200">
                <a:solidFill>
                  <a:schemeClr val="lt1"/>
                </a:solidFill>
                <a:latin typeface="+mn-lt"/>
                <a:ea typeface="+mn-ea"/>
                <a:cs typeface="+mn-cs"/>
              </a:defRPr>
            </a:lvl5pPr>
            <a:lvl6pPr marL="1714500" algn="l" defTabSz="685800" rtl="0" eaLnBrk="1" latinLnBrk="0" hangingPunct="1">
              <a:defRPr sz="1400" kern="1200">
                <a:solidFill>
                  <a:schemeClr val="lt1"/>
                </a:solidFill>
                <a:latin typeface="+mn-lt"/>
                <a:ea typeface="+mn-ea"/>
                <a:cs typeface="+mn-cs"/>
              </a:defRPr>
            </a:lvl6pPr>
            <a:lvl7pPr marL="2057400" algn="l" defTabSz="685800" rtl="0" eaLnBrk="1" latinLnBrk="0" hangingPunct="1">
              <a:defRPr sz="1400" kern="1200">
                <a:solidFill>
                  <a:schemeClr val="lt1"/>
                </a:solidFill>
                <a:latin typeface="+mn-lt"/>
                <a:ea typeface="+mn-ea"/>
                <a:cs typeface="+mn-cs"/>
              </a:defRPr>
            </a:lvl7pPr>
            <a:lvl8pPr marL="2400300" algn="l" defTabSz="685800" rtl="0" eaLnBrk="1" latinLnBrk="0" hangingPunct="1">
              <a:defRPr sz="1400" kern="1200">
                <a:solidFill>
                  <a:schemeClr val="lt1"/>
                </a:solidFill>
                <a:latin typeface="+mn-lt"/>
                <a:ea typeface="+mn-ea"/>
                <a:cs typeface="+mn-cs"/>
              </a:defRPr>
            </a:lvl8pPr>
            <a:lvl9pPr marL="2743200" algn="l" defTabSz="685800" rtl="0" eaLnBrk="1" latinLnBrk="0" hangingPunct="1">
              <a:defRPr sz="1400" kern="1200">
                <a:solidFill>
                  <a:schemeClr val="lt1"/>
                </a:solidFill>
                <a:latin typeface="+mn-lt"/>
                <a:ea typeface="+mn-ea"/>
                <a:cs typeface="+mn-cs"/>
              </a:defRPr>
            </a:lvl9pPr>
          </a:lstStyle>
          <a:p>
            <a:pPr algn="ctr">
              <a:defRPr/>
            </a:pPr>
            <a:r>
              <a:rPr lang="en-GB" dirty="0">
                <a:solidFill>
                  <a:prstClr val="white"/>
                </a:solidFill>
                <a:latin typeface="Calibri"/>
              </a:rPr>
              <a:t>1</a:t>
            </a:r>
          </a:p>
        </p:txBody>
      </p:sp>
      <p:sp>
        <p:nvSpPr>
          <p:cNvPr id="8" name="Oval 11">
            <a:extLst>
              <a:ext uri="{FF2B5EF4-FFF2-40B4-BE49-F238E27FC236}">
                <a16:creationId xmlns:a16="http://schemas.microsoft.com/office/drawing/2014/main" id="{8AF54713-2810-4CC6-B16F-DFB676036C08}"/>
              </a:ext>
            </a:extLst>
          </p:cNvPr>
          <p:cNvSpPr>
            <a:spLocks noChangeAspect="1"/>
          </p:cNvSpPr>
          <p:nvPr/>
        </p:nvSpPr>
        <p:spPr>
          <a:xfrm>
            <a:off x="320109" y="2232735"/>
            <a:ext cx="281527" cy="281527"/>
          </a:xfrm>
          <a:prstGeom prst="ellipse">
            <a:avLst/>
          </a:prstGeom>
          <a:solidFill>
            <a:srgbClr val="35AADB"/>
          </a:solidFill>
          <a:ln w="28575" cmpd="sng">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685800" rtl="0" eaLnBrk="1" latinLnBrk="0" hangingPunct="1">
              <a:defRPr sz="1400" kern="1200">
                <a:solidFill>
                  <a:schemeClr val="lt1"/>
                </a:solidFill>
                <a:latin typeface="+mn-lt"/>
                <a:ea typeface="+mn-ea"/>
                <a:cs typeface="+mn-cs"/>
              </a:defRPr>
            </a:lvl1pPr>
            <a:lvl2pPr marL="342900" algn="l" defTabSz="685800" rtl="0" eaLnBrk="1" latinLnBrk="0" hangingPunct="1">
              <a:defRPr sz="1400" kern="1200">
                <a:solidFill>
                  <a:schemeClr val="lt1"/>
                </a:solidFill>
                <a:latin typeface="+mn-lt"/>
                <a:ea typeface="+mn-ea"/>
                <a:cs typeface="+mn-cs"/>
              </a:defRPr>
            </a:lvl2pPr>
            <a:lvl3pPr marL="685800" algn="l" defTabSz="685800" rtl="0" eaLnBrk="1" latinLnBrk="0" hangingPunct="1">
              <a:defRPr sz="1400" kern="1200">
                <a:solidFill>
                  <a:schemeClr val="lt1"/>
                </a:solidFill>
                <a:latin typeface="+mn-lt"/>
                <a:ea typeface="+mn-ea"/>
                <a:cs typeface="+mn-cs"/>
              </a:defRPr>
            </a:lvl3pPr>
            <a:lvl4pPr marL="1028700" algn="l" defTabSz="685800" rtl="0" eaLnBrk="1" latinLnBrk="0" hangingPunct="1">
              <a:defRPr sz="1400" kern="1200">
                <a:solidFill>
                  <a:schemeClr val="lt1"/>
                </a:solidFill>
                <a:latin typeface="+mn-lt"/>
                <a:ea typeface="+mn-ea"/>
                <a:cs typeface="+mn-cs"/>
              </a:defRPr>
            </a:lvl4pPr>
            <a:lvl5pPr marL="1371600" algn="l" defTabSz="685800" rtl="0" eaLnBrk="1" latinLnBrk="0" hangingPunct="1">
              <a:defRPr sz="1400" kern="1200">
                <a:solidFill>
                  <a:schemeClr val="lt1"/>
                </a:solidFill>
                <a:latin typeface="+mn-lt"/>
                <a:ea typeface="+mn-ea"/>
                <a:cs typeface="+mn-cs"/>
              </a:defRPr>
            </a:lvl5pPr>
            <a:lvl6pPr marL="1714500" algn="l" defTabSz="685800" rtl="0" eaLnBrk="1" latinLnBrk="0" hangingPunct="1">
              <a:defRPr sz="1400" kern="1200">
                <a:solidFill>
                  <a:schemeClr val="lt1"/>
                </a:solidFill>
                <a:latin typeface="+mn-lt"/>
                <a:ea typeface="+mn-ea"/>
                <a:cs typeface="+mn-cs"/>
              </a:defRPr>
            </a:lvl6pPr>
            <a:lvl7pPr marL="2057400" algn="l" defTabSz="685800" rtl="0" eaLnBrk="1" latinLnBrk="0" hangingPunct="1">
              <a:defRPr sz="1400" kern="1200">
                <a:solidFill>
                  <a:schemeClr val="lt1"/>
                </a:solidFill>
                <a:latin typeface="+mn-lt"/>
                <a:ea typeface="+mn-ea"/>
                <a:cs typeface="+mn-cs"/>
              </a:defRPr>
            </a:lvl7pPr>
            <a:lvl8pPr marL="2400300" algn="l" defTabSz="685800" rtl="0" eaLnBrk="1" latinLnBrk="0" hangingPunct="1">
              <a:defRPr sz="1400" kern="1200">
                <a:solidFill>
                  <a:schemeClr val="lt1"/>
                </a:solidFill>
                <a:latin typeface="+mn-lt"/>
                <a:ea typeface="+mn-ea"/>
                <a:cs typeface="+mn-cs"/>
              </a:defRPr>
            </a:lvl8pPr>
            <a:lvl9pPr marL="2743200" algn="l" defTabSz="685800" rtl="0" eaLnBrk="1" latinLnBrk="0" hangingPunct="1">
              <a:defRPr sz="1400" kern="1200">
                <a:solidFill>
                  <a:schemeClr val="lt1"/>
                </a:solidFill>
                <a:latin typeface="+mn-lt"/>
                <a:ea typeface="+mn-ea"/>
                <a:cs typeface="+mn-cs"/>
              </a:defRPr>
            </a:lvl9pPr>
          </a:lstStyle>
          <a:p>
            <a:pPr algn="ctr">
              <a:defRPr/>
            </a:pPr>
            <a:r>
              <a:rPr lang="en-GB" dirty="0">
                <a:solidFill>
                  <a:prstClr val="white"/>
                </a:solidFill>
                <a:latin typeface="Calibri"/>
              </a:rPr>
              <a:t>2</a:t>
            </a:r>
          </a:p>
        </p:txBody>
      </p:sp>
      <p:sp>
        <p:nvSpPr>
          <p:cNvPr id="9" name="Oval 11">
            <a:extLst>
              <a:ext uri="{FF2B5EF4-FFF2-40B4-BE49-F238E27FC236}">
                <a16:creationId xmlns:a16="http://schemas.microsoft.com/office/drawing/2014/main" id="{9E027091-052C-4B3B-828D-3EFC8FDA38C8}"/>
              </a:ext>
            </a:extLst>
          </p:cNvPr>
          <p:cNvSpPr>
            <a:spLocks noChangeAspect="1"/>
          </p:cNvSpPr>
          <p:nvPr/>
        </p:nvSpPr>
        <p:spPr>
          <a:xfrm>
            <a:off x="318274" y="2853968"/>
            <a:ext cx="281527" cy="281527"/>
          </a:xfrm>
          <a:prstGeom prst="ellipse">
            <a:avLst/>
          </a:prstGeom>
          <a:solidFill>
            <a:srgbClr val="35AADB"/>
          </a:solidFill>
          <a:ln w="28575" cmpd="sng">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685800" rtl="0" eaLnBrk="1" latinLnBrk="0" hangingPunct="1">
              <a:defRPr sz="1400" kern="1200">
                <a:solidFill>
                  <a:schemeClr val="lt1"/>
                </a:solidFill>
                <a:latin typeface="+mn-lt"/>
                <a:ea typeface="+mn-ea"/>
                <a:cs typeface="+mn-cs"/>
              </a:defRPr>
            </a:lvl1pPr>
            <a:lvl2pPr marL="342900" algn="l" defTabSz="685800" rtl="0" eaLnBrk="1" latinLnBrk="0" hangingPunct="1">
              <a:defRPr sz="1400" kern="1200">
                <a:solidFill>
                  <a:schemeClr val="lt1"/>
                </a:solidFill>
                <a:latin typeface="+mn-lt"/>
                <a:ea typeface="+mn-ea"/>
                <a:cs typeface="+mn-cs"/>
              </a:defRPr>
            </a:lvl2pPr>
            <a:lvl3pPr marL="685800" algn="l" defTabSz="685800" rtl="0" eaLnBrk="1" latinLnBrk="0" hangingPunct="1">
              <a:defRPr sz="1400" kern="1200">
                <a:solidFill>
                  <a:schemeClr val="lt1"/>
                </a:solidFill>
                <a:latin typeface="+mn-lt"/>
                <a:ea typeface="+mn-ea"/>
                <a:cs typeface="+mn-cs"/>
              </a:defRPr>
            </a:lvl3pPr>
            <a:lvl4pPr marL="1028700" algn="l" defTabSz="685800" rtl="0" eaLnBrk="1" latinLnBrk="0" hangingPunct="1">
              <a:defRPr sz="1400" kern="1200">
                <a:solidFill>
                  <a:schemeClr val="lt1"/>
                </a:solidFill>
                <a:latin typeface="+mn-lt"/>
                <a:ea typeface="+mn-ea"/>
                <a:cs typeface="+mn-cs"/>
              </a:defRPr>
            </a:lvl4pPr>
            <a:lvl5pPr marL="1371600" algn="l" defTabSz="685800" rtl="0" eaLnBrk="1" latinLnBrk="0" hangingPunct="1">
              <a:defRPr sz="1400" kern="1200">
                <a:solidFill>
                  <a:schemeClr val="lt1"/>
                </a:solidFill>
                <a:latin typeface="+mn-lt"/>
                <a:ea typeface="+mn-ea"/>
                <a:cs typeface="+mn-cs"/>
              </a:defRPr>
            </a:lvl5pPr>
            <a:lvl6pPr marL="1714500" algn="l" defTabSz="685800" rtl="0" eaLnBrk="1" latinLnBrk="0" hangingPunct="1">
              <a:defRPr sz="1400" kern="1200">
                <a:solidFill>
                  <a:schemeClr val="lt1"/>
                </a:solidFill>
                <a:latin typeface="+mn-lt"/>
                <a:ea typeface="+mn-ea"/>
                <a:cs typeface="+mn-cs"/>
              </a:defRPr>
            </a:lvl6pPr>
            <a:lvl7pPr marL="2057400" algn="l" defTabSz="685800" rtl="0" eaLnBrk="1" latinLnBrk="0" hangingPunct="1">
              <a:defRPr sz="1400" kern="1200">
                <a:solidFill>
                  <a:schemeClr val="lt1"/>
                </a:solidFill>
                <a:latin typeface="+mn-lt"/>
                <a:ea typeface="+mn-ea"/>
                <a:cs typeface="+mn-cs"/>
              </a:defRPr>
            </a:lvl7pPr>
            <a:lvl8pPr marL="2400300" algn="l" defTabSz="685800" rtl="0" eaLnBrk="1" latinLnBrk="0" hangingPunct="1">
              <a:defRPr sz="1400" kern="1200">
                <a:solidFill>
                  <a:schemeClr val="lt1"/>
                </a:solidFill>
                <a:latin typeface="+mn-lt"/>
                <a:ea typeface="+mn-ea"/>
                <a:cs typeface="+mn-cs"/>
              </a:defRPr>
            </a:lvl8pPr>
            <a:lvl9pPr marL="2743200" algn="l" defTabSz="685800" rtl="0" eaLnBrk="1" latinLnBrk="0" hangingPunct="1">
              <a:defRPr sz="1400" kern="1200">
                <a:solidFill>
                  <a:schemeClr val="lt1"/>
                </a:solidFill>
                <a:latin typeface="+mn-lt"/>
                <a:ea typeface="+mn-ea"/>
                <a:cs typeface="+mn-cs"/>
              </a:defRPr>
            </a:lvl9pPr>
          </a:lstStyle>
          <a:p>
            <a:pPr algn="ctr">
              <a:defRPr/>
            </a:pPr>
            <a:r>
              <a:rPr lang="en-GB" dirty="0">
                <a:solidFill>
                  <a:prstClr val="white"/>
                </a:solidFill>
                <a:latin typeface="Calibri"/>
              </a:rPr>
              <a:t>3</a:t>
            </a:r>
          </a:p>
        </p:txBody>
      </p:sp>
      <p:sp>
        <p:nvSpPr>
          <p:cNvPr id="10" name="Oval 11">
            <a:extLst>
              <a:ext uri="{FF2B5EF4-FFF2-40B4-BE49-F238E27FC236}">
                <a16:creationId xmlns:a16="http://schemas.microsoft.com/office/drawing/2014/main" id="{8BB0C70A-F572-4F0B-828C-64668D234BAD}"/>
              </a:ext>
            </a:extLst>
          </p:cNvPr>
          <p:cNvSpPr>
            <a:spLocks noChangeAspect="1"/>
          </p:cNvSpPr>
          <p:nvPr/>
        </p:nvSpPr>
        <p:spPr>
          <a:xfrm>
            <a:off x="318273" y="3473022"/>
            <a:ext cx="281527" cy="281527"/>
          </a:xfrm>
          <a:prstGeom prst="ellipse">
            <a:avLst/>
          </a:prstGeom>
          <a:solidFill>
            <a:srgbClr val="35AADB"/>
          </a:solidFill>
          <a:ln w="28575" cmpd="sng">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685800" rtl="0" eaLnBrk="1" latinLnBrk="0" hangingPunct="1">
              <a:defRPr sz="1400" kern="1200">
                <a:solidFill>
                  <a:schemeClr val="lt1"/>
                </a:solidFill>
                <a:latin typeface="+mn-lt"/>
                <a:ea typeface="+mn-ea"/>
                <a:cs typeface="+mn-cs"/>
              </a:defRPr>
            </a:lvl1pPr>
            <a:lvl2pPr marL="342900" algn="l" defTabSz="685800" rtl="0" eaLnBrk="1" latinLnBrk="0" hangingPunct="1">
              <a:defRPr sz="1400" kern="1200">
                <a:solidFill>
                  <a:schemeClr val="lt1"/>
                </a:solidFill>
                <a:latin typeface="+mn-lt"/>
                <a:ea typeface="+mn-ea"/>
                <a:cs typeface="+mn-cs"/>
              </a:defRPr>
            </a:lvl2pPr>
            <a:lvl3pPr marL="685800" algn="l" defTabSz="685800" rtl="0" eaLnBrk="1" latinLnBrk="0" hangingPunct="1">
              <a:defRPr sz="1400" kern="1200">
                <a:solidFill>
                  <a:schemeClr val="lt1"/>
                </a:solidFill>
                <a:latin typeface="+mn-lt"/>
                <a:ea typeface="+mn-ea"/>
                <a:cs typeface="+mn-cs"/>
              </a:defRPr>
            </a:lvl3pPr>
            <a:lvl4pPr marL="1028700" algn="l" defTabSz="685800" rtl="0" eaLnBrk="1" latinLnBrk="0" hangingPunct="1">
              <a:defRPr sz="1400" kern="1200">
                <a:solidFill>
                  <a:schemeClr val="lt1"/>
                </a:solidFill>
                <a:latin typeface="+mn-lt"/>
                <a:ea typeface="+mn-ea"/>
                <a:cs typeface="+mn-cs"/>
              </a:defRPr>
            </a:lvl4pPr>
            <a:lvl5pPr marL="1371600" algn="l" defTabSz="685800" rtl="0" eaLnBrk="1" latinLnBrk="0" hangingPunct="1">
              <a:defRPr sz="1400" kern="1200">
                <a:solidFill>
                  <a:schemeClr val="lt1"/>
                </a:solidFill>
                <a:latin typeface="+mn-lt"/>
                <a:ea typeface="+mn-ea"/>
                <a:cs typeface="+mn-cs"/>
              </a:defRPr>
            </a:lvl5pPr>
            <a:lvl6pPr marL="1714500" algn="l" defTabSz="685800" rtl="0" eaLnBrk="1" latinLnBrk="0" hangingPunct="1">
              <a:defRPr sz="1400" kern="1200">
                <a:solidFill>
                  <a:schemeClr val="lt1"/>
                </a:solidFill>
                <a:latin typeface="+mn-lt"/>
                <a:ea typeface="+mn-ea"/>
                <a:cs typeface="+mn-cs"/>
              </a:defRPr>
            </a:lvl6pPr>
            <a:lvl7pPr marL="2057400" algn="l" defTabSz="685800" rtl="0" eaLnBrk="1" latinLnBrk="0" hangingPunct="1">
              <a:defRPr sz="1400" kern="1200">
                <a:solidFill>
                  <a:schemeClr val="lt1"/>
                </a:solidFill>
                <a:latin typeface="+mn-lt"/>
                <a:ea typeface="+mn-ea"/>
                <a:cs typeface="+mn-cs"/>
              </a:defRPr>
            </a:lvl7pPr>
            <a:lvl8pPr marL="2400300" algn="l" defTabSz="685800" rtl="0" eaLnBrk="1" latinLnBrk="0" hangingPunct="1">
              <a:defRPr sz="1400" kern="1200">
                <a:solidFill>
                  <a:schemeClr val="lt1"/>
                </a:solidFill>
                <a:latin typeface="+mn-lt"/>
                <a:ea typeface="+mn-ea"/>
                <a:cs typeface="+mn-cs"/>
              </a:defRPr>
            </a:lvl8pPr>
            <a:lvl9pPr marL="2743200" algn="l" defTabSz="685800" rtl="0" eaLnBrk="1" latinLnBrk="0" hangingPunct="1">
              <a:defRPr sz="1400" kern="1200">
                <a:solidFill>
                  <a:schemeClr val="lt1"/>
                </a:solidFill>
                <a:latin typeface="+mn-lt"/>
                <a:ea typeface="+mn-ea"/>
                <a:cs typeface="+mn-cs"/>
              </a:defRPr>
            </a:lvl9pPr>
          </a:lstStyle>
          <a:p>
            <a:pPr algn="ctr">
              <a:defRPr/>
            </a:pPr>
            <a:r>
              <a:rPr lang="en-GB" dirty="0">
                <a:solidFill>
                  <a:prstClr val="white"/>
                </a:solidFill>
                <a:latin typeface="Calibri"/>
              </a:rPr>
              <a:t>4</a:t>
            </a:r>
          </a:p>
        </p:txBody>
      </p:sp>
    </p:spTree>
    <p:extLst>
      <p:ext uri="{BB962C8B-B14F-4D97-AF65-F5344CB8AC3E}">
        <p14:creationId xmlns:p14="http://schemas.microsoft.com/office/powerpoint/2010/main" val="38655927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7D2287F-917C-468F-8CBC-6E0BC72515BF}"/>
              </a:ext>
            </a:extLst>
          </p:cNvPr>
          <p:cNvSpPr>
            <a:spLocks noGrp="1"/>
          </p:cNvSpPr>
          <p:nvPr>
            <p:ph type="title"/>
          </p:nvPr>
        </p:nvSpPr>
        <p:spPr>
          <a:xfrm>
            <a:off x="760903" y="671715"/>
            <a:ext cx="8229600" cy="553970"/>
          </a:xfrm>
        </p:spPr>
        <p:txBody>
          <a:bodyPr/>
          <a:lstStyle/>
          <a:p>
            <a:r>
              <a:rPr lang="nb-NO" dirty="0"/>
              <a:t>Retninger for omsorgsaktør</a:t>
            </a:r>
          </a:p>
        </p:txBody>
      </p:sp>
      <p:sp>
        <p:nvSpPr>
          <p:cNvPr id="3" name="Plassholder for innhold 2">
            <a:extLst>
              <a:ext uri="{FF2B5EF4-FFF2-40B4-BE49-F238E27FC236}">
                <a16:creationId xmlns:a16="http://schemas.microsoft.com/office/drawing/2014/main" id="{E9D4AA61-C947-4417-996D-DFBD6F080D19}"/>
              </a:ext>
            </a:extLst>
          </p:cNvPr>
          <p:cNvSpPr>
            <a:spLocks noGrp="1"/>
          </p:cNvSpPr>
          <p:nvPr>
            <p:ph idx="4294967295"/>
          </p:nvPr>
        </p:nvSpPr>
        <p:spPr>
          <a:xfrm>
            <a:off x="874476" y="1382602"/>
            <a:ext cx="5238116" cy="3394472"/>
          </a:xfrm>
        </p:spPr>
        <p:txBody>
          <a:bodyPr>
            <a:normAutofit/>
          </a:bodyPr>
          <a:lstStyle/>
          <a:p>
            <a:endParaRPr lang="nb-NO" dirty="0"/>
          </a:p>
          <a:p>
            <a:pPr marL="0" indent="0">
              <a:buNone/>
            </a:pPr>
            <a:r>
              <a:rPr lang="nb-NO" sz="1800" dirty="0"/>
              <a:t>Ivaretakelse</a:t>
            </a:r>
          </a:p>
          <a:p>
            <a:pPr marL="0" indent="0">
              <a:buNone/>
            </a:pPr>
            <a:endParaRPr lang="nb-NO" sz="1800" dirty="0"/>
          </a:p>
          <a:p>
            <a:pPr marL="0" indent="0">
              <a:buNone/>
            </a:pPr>
            <a:r>
              <a:rPr lang="nb-NO" sz="1800" dirty="0"/>
              <a:t>Faglig troverdig</a:t>
            </a:r>
          </a:p>
          <a:p>
            <a:pPr marL="0" indent="0">
              <a:buNone/>
            </a:pPr>
            <a:endParaRPr lang="nb-NO" sz="1800" dirty="0"/>
          </a:p>
          <a:p>
            <a:pPr marL="0" indent="0">
              <a:buNone/>
            </a:pPr>
            <a:r>
              <a:rPr lang="nb-NO" sz="1800" dirty="0"/>
              <a:t>Forståelse</a:t>
            </a:r>
          </a:p>
          <a:p>
            <a:pPr marL="0" indent="0">
              <a:buNone/>
            </a:pPr>
            <a:endParaRPr lang="nb-NO" sz="1800" dirty="0"/>
          </a:p>
          <a:p>
            <a:pPr marL="0" indent="0">
              <a:buNone/>
            </a:pPr>
            <a:r>
              <a:rPr lang="nb-NO" sz="1800" dirty="0"/>
              <a:t>Handlekraftig</a:t>
            </a:r>
          </a:p>
          <a:p>
            <a:endParaRPr lang="nb-NO" sz="1400" dirty="0"/>
          </a:p>
        </p:txBody>
      </p:sp>
      <p:sp>
        <p:nvSpPr>
          <p:cNvPr id="7" name="Oval 11">
            <a:extLst>
              <a:ext uri="{FF2B5EF4-FFF2-40B4-BE49-F238E27FC236}">
                <a16:creationId xmlns:a16="http://schemas.microsoft.com/office/drawing/2014/main" id="{8B3F55AA-2D16-4825-A3B4-1678788C9673}"/>
              </a:ext>
            </a:extLst>
          </p:cNvPr>
          <p:cNvSpPr>
            <a:spLocks noChangeAspect="1"/>
          </p:cNvSpPr>
          <p:nvPr/>
        </p:nvSpPr>
        <p:spPr>
          <a:xfrm>
            <a:off x="320109" y="1596681"/>
            <a:ext cx="281527" cy="281527"/>
          </a:xfrm>
          <a:prstGeom prst="ellipse">
            <a:avLst/>
          </a:prstGeom>
          <a:solidFill>
            <a:srgbClr val="35AADB"/>
          </a:solidFill>
          <a:ln w="28575" cmpd="sng">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685800" rtl="0" eaLnBrk="1" latinLnBrk="0" hangingPunct="1">
              <a:defRPr sz="1400" kern="1200">
                <a:solidFill>
                  <a:schemeClr val="lt1"/>
                </a:solidFill>
                <a:latin typeface="+mn-lt"/>
                <a:ea typeface="+mn-ea"/>
                <a:cs typeface="+mn-cs"/>
              </a:defRPr>
            </a:lvl1pPr>
            <a:lvl2pPr marL="342900" algn="l" defTabSz="685800" rtl="0" eaLnBrk="1" latinLnBrk="0" hangingPunct="1">
              <a:defRPr sz="1400" kern="1200">
                <a:solidFill>
                  <a:schemeClr val="lt1"/>
                </a:solidFill>
                <a:latin typeface="+mn-lt"/>
                <a:ea typeface="+mn-ea"/>
                <a:cs typeface="+mn-cs"/>
              </a:defRPr>
            </a:lvl2pPr>
            <a:lvl3pPr marL="685800" algn="l" defTabSz="685800" rtl="0" eaLnBrk="1" latinLnBrk="0" hangingPunct="1">
              <a:defRPr sz="1400" kern="1200">
                <a:solidFill>
                  <a:schemeClr val="lt1"/>
                </a:solidFill>
                <a:latin typeface="+mn-lt"/>
                <a:ea typeface="+mn-ea"/>
                <a:cs typeface="+mn-cs"/>
              </a:defRPr>
            </a:lvl3pPr>
            <a:lvl4pPr marL="1028700" algn="l" defTabSz="685800" rtl="0" eaLnBrk="1" latinLnBrk="0" hangingPunct="1">
              <a:defRPr sz="1400" kern="1200">
                <a:solidFill>
                  <a:schemeClr val="lt1"/>
                </a:solidFill>
                <a:latin typeface="+mn-lt"/>
                <a:ea typeface="+mn-ea"/>
                <a:cs typeface="+mn-cs"/>
              </a:defRPr>
            </a:lvl4pPr>
            <a:lvl5pPr marL="1371600" algn="l" defTabSz="685800" rtl="0" eaLnBrk="1" latinLnBrk="0" hangingPunct="1">
              <a:defRPr sz="1400" kern="1200">
                <a:solidFill>
                  <a:schemeClr val="lt1"/>
                </a:solidFill>
                <a:latin typeface="+mn-lt"/>
                <a:ea typeface="+mn-ea"/>
                <a:cs typeface="+mn-cs"/>
              </a:defRPr>
            </a:lvl5pPr>
            <a:lvl6pPr marL="1714500" algn="l" defTabSz="685800" rtl="0" eaLnBrk="1" latinLnBrk="0" hangingPunct="1">
              <a:defRPr sz="1400" kern="1200">
                <a:solidFill>
                  <a:schemeClr val="lt1"/>
                </a:solidFill>
                <a:latin typeface="+mn-lt"/>
                <a:ea typeface="+mn-ea"/>
                <a:cs typeface="+mn-cs"/>
              </a:defRPr>
            </a:lvl6pPr>
            <a:lvl7pPr marL="2057400" algn="l" defTabSz="685800" rtl="0" eaLnBrk="1" latinLnBrk="0" hangingPunct="1">
              <a:defRPr sz="1400" kern="1200">
                <a:solidFill>
                  <a:schemeClr val="lt1"/>
                </a:solidFill>
                <a:latin typeface="+mn-lt"/>
                <a:ea typeface="+mn-ea"/>
                <a:cs typeface="+mn-cs"/>
              </a:defRPr>
            </a:lvl7pPr>
            <a:lvl8pPr marL="2400300" algn="l" defTabSz="685800" rtl="0" eaLnBrk="1" latinLnBrk="0" hangingPunct="1">
              <a:defRPr sz="1400" kern="1200">
                <a:solidFill>
                  <a:schemeClr val="lt1"/>
                </a:solidFill>
                <a:latin typeface="+mn-lt"/>
                <a:ea typeface="+mn-ea"/>
                <a:cs typeface="+mn-cs"/>
              </a:defRPr>
            </a:lvl8pPr>
            <a:lvl9pPr marL="2743200" algn="l" defTabSz="685800" rtl="0" eaLnBrk="1" latinLnBrk="0" hangingPunct="1">
              <a:defRPr sz="1400" kern="1200">
                <a:solidFill>
                  <a:schemeClr val="lt1"/>
                </a:solidFill>
                <a:latin typeface="+mn-lt"/>
                <a:ea typeface="+mn-ea"/>
                <a:cs typeface="+mn-cs"/>
              </a:defRPr>
            </a:lvl9pPr>
          </a:lstStyle>
          <a:p>
            <a:pPr algn="ctr">
              <a:defRPr/>
            </a:pPr>
            <a:r>
              <a:rPr lang="en-GB" dirty="0">
                <a:solidFill>
                  <a:prstClr val="white"/>
                </a:solidFill>
                <a:latin typeface="Calibri"/>
              </a:rPr>
              <a:t>1</a:t>
            </a:r>
          </a:p>
        </p:txBody>
      </p:sp>
      <p:sp>
        <p:nvSpPr>
          <p:cNvPr id="8" name="Oval 11">
            <a:extLst>
              <a:ext uri="{FF2B5EF4-FFF2-40B4-BE49-F238E27FC236}">
                <a16:creationId xmlns:a16="http://schemas.microsoft.com/office/drawing/2014/main" id="{8AF54713-2810-4CC6-B16F-DFB676036C08}"/>
              </a:ext>
            </a:extLst>
          </p:cNvPr>
          <p:cNvSpPr>
            <a:spLocks noChangeAspect="1"/>
          </p:cNvSpPr>
          <p:nvPr/>
        </p:nvSpPr>
        <p:spPr>
          <a:xfrm>
            <a:off x="320109" y="2232735"/>
            <a:ext cx="281527" cy="281527"/>
          </a:xfrm>
          <a:prstGeom prst="ellipse">
            <a:avLst/>
          </a:prstGeom>
          <a:solidFill>
            <a:srgbClr val="35AADB"/>
          </a:solidFill>
          <a:ln w="28575" cmpd="sng">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685800" rtl="0" eaLnBrk="1" latinLnBrk="0" hangingPunct="1">
              <a:defRPr sz="1400" kern="1200">
                <a:solidFill>
                  <a:schemeClr val="lt1"/>
                </a:solidFill>
                <a:latin typeface="+mn-lt"/>
                <a:ea typeface="+mn-ea"/>
                <a:cs typeface="+mn-cs"/>
              </a:defRPr>
            </a:lvl1pPr>
            <a:lvl2pPr marL="342900" algn="l" defTabSz="685800" rtl="0" eaLnBrk="1" latinLnBrk="0" hangingPunct="1">
              <a:defRPr sz="1400" kern="1200">
                <a:solidFill>
                  <a:schemeClr val="lt1"/>
                </a:solidFill>
                <a:latin typeface="+mn-lt"/>
                <a:ea typeface="+mn-ea"/>
                <a:cs typeface="+mn-cs"/>
              </a:defRPr>
            </a:lvl2pPr>
            <a:lvl3pPr marL="685800" algn="l" defTabSz="685800" rtl="0" eaLnBrk="1" latinLnBrk="0" hangingPunct="1">
              <a:defRPr sz="1400" kern="1200">
                <a:solidFill>
                  <a:schemeClr val="lt1"/>
                </a:solidFill>
                <a:latin typeface="+mn-lt"/>
                <a:ea typeface="+mn-ea"/>
                <a:cs typeface="+mn-cs"/>
              </a:defRPr>
            </a:lvl3pPr>
            <a:lvl4pPr marL="1028700" algn="l" defTabSz="685800" rtl="0" eaLnBrk="1" latinLnBrk="0" hangingPunct="1">
              <a:defRPr sz="1400" kern="1200">
                <a:solidFill>
                  <a:schemeClr val="lt1"/>
                </a:solidFill>
                <a:latin typeface="+mn-lt"/>
                <a:ea typeface="+mn-ea"/>
                <a:cs typeface="+mn-cs"/>
              </a:defRPr>
            </a:lvl4pPr>
            <a:lvl5pPr marL="1371600" algn="l" defTabSz="685800" rtl="0" eaLnBrk="1" latinLnBrk="0" hangingPunct="1">
              <a:defRPr sz="1400" kern="1200">
                <a:solidFill>
                  <a:schemeClr val="lt1"/>
                </a:solidFill>
                <a:latin typeface="+mn-lt"/>
                <a:ea typeface="+mn-ea"/>
                <a:cs typeface="+mn-cs"/>
              </a:defRPr>
            </a:lvl5pPr>
            <a:lvl6pPr marL="1714500" algn="l" defTabSz="685800" rtl="0" eaLnBrk="1" latinLnBrk="0" hangingPunct="1">
              <a:defRPr sz="1400" kern="1200">
                <a:solidFill>
                  <a:schemeClr val="lt1"/>
                </a:solidFill>
                <a:latin typeface="+mn-lt"/>
                <a:ea typeface="+mn-ea"/>
                <a:cs typeface="+mn-cs"/>
              </a:defRPr>
            </a:lvl6pPr>
            <a:lvl7pPr marL="2057400" algn="l" defTabSz="685800" rtl="0" eaLnBrk="1" latinLnBrk="0" hangingPunct="1">
              <a:defRPr sz="1400" kern="1200">
                <a:solidFill>
                  <a:schemeClr val="lt1"/>
                </a:solidFill>
                <a:latin typeface="+mn-lt"/>
                <a:ea typeface="+mn-ea"/>
                <a:cs typeface="+mn-cs"/>
              </a:defRPr>
            </a:lvl7pPr>
            <a:lvl8pPr marL="2400300" algn="l" defTabSz="685800" rtl="0" eaLnBrk="1" latinLnBrk="0" hangingPunct="1">
              <a:defRPr sz="1400" kern="1200">
                <a:solidFill>
                  <a:schemeClr val="lt1"/>
                </a:solidFill>
                <a:latin typeface="+mn-lt"/>
                <a:ea typeface="+mn-ea"/>
                <a:cs typeface="+mn-cs"/>
              </a:defRPr>
            </a:lvl8pPr>
            <a:lvl9pPr marL="2743200" algn="l" defTabSz="685800" rtl="0" eaLnBrk="1" latinLnBrk="0" hangingPunct="1">
              <a:defRPr sz="1400" kern="1200">
                <a:solidFill>
                  <a:schemeClr val="lt1"/>
                </a:solidFill>
                <a:latin typeface="+mn-lt"/>
                <a:ea typeface="+mn-ea"/>
                <a:cs typeface="+mn-cs"/>
              </a:defRPr>
            </a:lvl9pPr>
          </a:lstStyle>
          <a:p>
            <a:pPr algn="ctr">
              <a:defRPr/>
            </a:pPr>
            <a:r>
              <a:rPr lang="en-GB" dirty="0">
                <a:solidFill>
                  <a:prstClr val="white"/>
                </a:solidFill>
                <a:latin typeface="Calibri"/>
              </a:rPr>
              <a:t>2</a:t>
            </a:r>
          </a:p>
        </p:txBody>
      </p:sp>
      <p:sp>
        <p:nvSpPr>
          <p:cNvPr id="9" name="Oval 11">
            <a:extLst>
              <a:ext uri="{FF2B5EF4-FFF2-40B4-BE49-F238E27FC236}">
                <a16:creationId xmlns:a16="http://schemas.microsoft.com/office/drawing/2014/main" id="{9E027091-052C-4B3B-828D-3EFC8FDA38C8}"/>
              </a:ext>
            </a:extLst>
          </p:cNvPr>
          <p:cNvSpPr>
            <a:spLocks noChangeAspect="1"/>
          </p:cNvSpPr>
          <p:nvPr/>
        </p:nvSpPr>
        <p:spPr>
          <a:xfrm>
            <a:off x="318274" y="2853968"/>
            <a:ext cx="281527" cy="281527"/>
          </a:xfrm>
          <a:prstGeom prst="ellipse">
            <a:avLst/>
          </a:prstGeom>
          <a:solidFill>
            <a:srgbClr val="35AADB"/>
          </a:solidFill>
          <a:ln w="28575" cmpd="sng">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685800" rtl="0" eaLnBrk="1" latinLnBrk="0" hangingPunct="1">
              <a:defRPr sz="1400" kern="1200">
                <a:solidFill>
                  <a:schemeClr val="lt1"/>
                </a:solidFill>
                <a:latin typeface="+mn-lt"/>
                <a:ea typeface="+mn-ea"/>
                <a:cs typeface="+mn-cs"/>
              </a:defRPr>
            </a:lvl1pPr>
            <a:lvl2pPr marL="342900" algn="l" defTabSz="685800" rtl="0" eaLnBrk="1" latinLnBrk="0" hangingPunct="1">
              <a:defRPr sz="1400" kern="1200">
                <a:solidFill>
                  <a:schemeClr val="lt1"/>
                </a:solidFill>
                <a:latin typeface="+mn-lt"/>
                <a:ea typeface="+mn-ea"/>
                <a:cs typeface="+mn-cs"/>
              </a:defRPr>
            </a:lvl2pPr>
            <a:lvl3pPr marL="685800" algn="l" defTabSz="685800" rtl="0" eaLnBrk="1" latinLnBrk="0" hangingPunct="1">
              <a:defRPr sz="1400" kern="1200">
                <a:solidFill>
                  <a:schemeClr val="lt1"/>
                </a:solidFill>
                <a:latin typeface="+mn-lt"/>
                <a:ea typeface="+mn-ea"/>
                <a:cs typeface="+mn-cs"/>
              </a:defRPr>
            </a:lvl3pPr>
            <a:lvl4pPr marL="1028700" algn="l" defTabSz="685800" rtl="0" eaLnBrk="1" latinLnBrk="0" hangingPunct="1">
              <a:defRPr sz="1400" kern="1200">
                <a:solidFill>
                  <a:schemeClr val="lt1"/>
                </a:solidFill>
                <a:latin typeface="+mn-lt"/>
                <a:ea typeface="+mn-ea"/>
                <a:cs typeface="+mn-cs"/>
              </a:defRPr>
            </a:lvl4pPr>
            <a:lvl5pPr marL="1371600" algn="l" defTabSz="685800" rtl="0" eaLnBrk="1" latinLnBrk="0" hangingPunct="1">
              <a:defRPr sz="1400" kern="1200">
                <a:solidFill>
                  <a:schemeClr val="lt1"/>
                </a:solidFill>
                <a:latin typeface="+mn-lt"/>
                <a:ea typeface="+mn-ea"/>
                <a:cs typeface="+mn-cs"/>
              </a:defRPr>
            </a:lvl5pPr>
            <a:lvl6pPr marL="1714500" algn="l" defTabSz="685800" rtl="0" eaLnBrk="1" latinLnBrk="0" hangingPunct="1">
              <a:defRPr sz="1400" kern="1200">
                <a:solidFill>
                  <a:schemeClr val="lt1"/>
                </a:solidFill>
                <a:latin typeface="+mn-lt"/>
                <a:ea typeface="+mn-ea"/>
                <a:cs typeface="+mn-cs"/>
              </a:defRPr>
            </a:lvl6pPr>
            <a:lvl7pPr marL="2057400" algn="l" defTabSz="685800" rtl="0" eaLnBrk="1" latinLnBrk="0" hangingPunct="1">
              <a:defRPr sz="1400" kern="1200">
                <a:solidFill>
                  <a:schemeClr val="lt1"/>
                </a:solidFill>
                <a:latin typeface="+mn-lt"/>
                <a:ea typeface="+mn-ea"/>
                <a:cs typeface="+mn-cs"/>
              </a:defRPr>
            </a:lvl7pPr>
            <a:lvl8pPr marL="2400300" algn="l" defTabSz="685800" rtl="0" eaLnBrk="1" latinLnBrk="0" hangingPunct="1">
              <a:defRPr sz="1400" kern="1200">
                <a:solidFill>
                  <a:schemeClr val="lt1"/>
                </a:solidFill>
                <a:latin typeface="+mn-lt"/>
                <a:ea typeface="+mn-ea"/>
                <a:cs typeface="+mn-cs"/>
              </a:defRPr>
            </a:lvl8pPr>
            <a:lvl9pPr marL="2743200" algn="l" defTabSz="685800" rtl="0" eaLnBrk="1" latinLnBrk="0" hangingPunct="1">
              <a:defRPr sz="1400" kern="1200">
                <a:solidFill>
                  <a:schemeClr val="lt1"/>
                </a:solidFill>
                <a:latin typeface="+mn-lt"/>
                <a:ea typeface="+mn-ea"/>
                <a:cs typeface="+mn-cs"/>
              </a:defRPr>
            </a:lvl9pPr>
          </a:lstStyle>
          <a:p>
            <a:pPr algn="ctr">
              <a:defRPr/>
            </a:pPr>
            <a:r>
              <a:rPr lang="en-GB" dirty="0">
                <a:solidFill>
                  <a:prstClr val="white"/>
                </a:solidFill>
                <a:latin typeface="Calibri"/>
              </a:rPr>
              <a:t>3</a:t>
            </a:r>
          </a:p>
        </p:txBody>
      </p:sp>
      <p:sp>
        <p:nvSpPr>
          <p:cNvPr id="10" name="Oval 11">
            <a:extLst>
              <a:ext uri="{FF2B5EF4-FFF2-40B4-BE49-F238E27FC236}">
                <a16:creationId xmlns:a16="http://schemas.microsoft.com/office/drawing/2014/main" id="{8BB0C70A-F572-4F0B-828C-64668D234BAD}"/>
              </a:ext>
            </a:extLst>
          </p:cNvPr>
          <p:cNvSpPr>
            <a:spLocks noChangeAspect="1"/>
          </p:cNvSpPr>
          <p:nvPr/>
        </p:nvSpPr>
        <p:spPr>
          <a:xfrm>
            <a:off x="318273" y="3473022"/>
            <a:ext cx="281527" cy="281527"/>
          </a:xfrm>
          <a:prstGeom prst="ellipse">
            <a:avLst/>
          </a:prstGeom>
          <a:solidFill>
            <a:srgbClr val="35AADB"/>
          </a:solidFill>
          <a:ln w="28575" cmpd="sng">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685800" rtl="0" eaLnBrk="1" latinLnBrk="0" hangingPunct="1">
              <a:defRPr sz="1400" kern="1200">
                <a:solidFill>
                  <a:schemeClr val="lt1"/>
                </a:solidFill>
                <a:latin typeface="+mn-lt"/>
                <a:ea typeface="+mn-ea"/>
                <a:cs typeface="+mn-cs"/>
              </a:defRPr>
            </a:lvl1pPr>
            <a:lvl2pPr marL="342900" algn="l" defTabSz="685800" rtl="0" eaLnBrk="1" latinLnBrk="0" hangingPunct="1">
              <a:defRPr sz="1400" kern="1200">
                <a:solidFill>
                  <a:schemeClr val="lt1"/>
                </a:solidFill>
                <a:latin typeface="+mn-lt"/>
                <a:ea typeface="+mn-ea"/>
                <a:cs typeface="+mn-cs"/>
              </a:defRPr>
            </a:lvl2pPr>
            <a:lvl3pPr marL="685800" algn="l" defTabSz="685800" rtl="0" eaLnBrk="1" latinLnBrk="0" hangingPunct="1">
              <a:defRPr sz="1400" kern="1200">
                <a:solidFill>
                  <a:schemeClr val="lt1"/>
                </a:solidFill>
                <a:latin typeface="+mn-lt"/>
                <a:ea typeface="+mn-ea"/>
                <a:cs typeface="+mn-cs"/>
              </a:defRPr>
            </a:lvl3pPr>
            <a:lvl4pPr marL="1028700" algn="l" defTabSz="685800" rtl="0" eaLnBrk="1" latinLnBrk="0" hangingPunct="1">
              <a:defRPr sz="1400" kern="1200">
                <a:solidFill>
                  <a:schemeClr val="lt1"/>
                </a:solidFill>
                <a:latin typeface="+mn-lt"/>
                <a:ea typeface="+mn-ea"/>
                <a:cs typeface="+mn-cs"/>
              </a:defRPr>
            </a:lvl4pPr>
            <a:lvl5pPr marL="1371600" algn="l" defTabSz="685800" rtl="0" eaLnBrk="1" latinLnBrk="0" hangingPunct="1">
              <a:defRPr sz="1400" kern="1200">
                <a:solidFill>
                  <a:schemeClr val="lt1"/>
                </a:solidFill>
                <a:latin typeface="+mn-lt"/>
                <a:ea typeface="+mn-ea"/>
                <a:cs typeface="+mn-cs"/>
              </a:defRPr>
            </a:lvl5pPr>
            <a:lvl6pPr marL="1714500" algn="l" defTabSz="685800" rtl="0" eaLnBrk="1" latinLnBrk="0" hangingPunct="1">
              <a:defRPr sz="1400" kern="1200">
                <a:solidFill>
                  <a:schemeClr val="lt1"/>
                </a:solidFill>
                <a:latin typeface="+mn-lt"/>
                <a:ea typeface="+mn-ea"/>
                <a:cs typeface="+mn-cs"/>
              </a:defRPr>
            </a:lvl6pPr>
            <a:lvl7pPr marL="2057400" algn="l" defTabSz="685800" rtl="0" eaLnBrk="1" latinLnBrk="0" hangingPunct="1">
              <a:defRPr sz="1400" kern="1200">
                <a:solidFill>
                  <a:schemeClr val="lt1"/>
                </a:solidFill>
                <a:latin typeface="+mn-lt"/>
                <a:ea typeface="+mn-ea"/>
                <a:cs typeface="+mn-cs"/>
              </a:defRPr>
            </a:lvl7pPr>
            <a:lvl8pPr marL="2400300" algn="l" defTabSz="685800" rtl="0" eaLnBrk="1" latinLnBrk="0" hangingPunct="1">
              <a:defRPr sz="1400" kern="1200">
                <a:solidFill>
                  <a:schemeClr val="lt1"/>
                </a:solidFill>
                <a:latin typeface="+mn-lt"/>
                <a:ea typeface="+mn-ea"/>
                <a:cs typeface="+mn-cs"/>
              </a:defRPr>
            </a:lvl8pPr>
            <a:lvl9pPr marL="2743200" algn="l" defTabSz="685800" rtl="0" eaLnBrk="1" latinLnBrk="0" hangingPunct="1">
              <a:defRPr sz="1400" kern="1200">
                <a:solidFill>
                  <a:schemeClr val="lt1"/>
                </a:solidFill>
                <a:latin typeface="+mn-lt"/>
                <a:ea typeface="+mn-ea"/>
                <a:cs typeface="+mn-cs"/>
              </a:defRPr>
            </a:lvl9pPr>
          </a:lstStyle>
          <a:p>
            <a:pPr algn="ctr">
              <a:defRPr/>
            </a:pPr>
            <a:r>
              <a:rPr lang="en-GB" dirty="0">
                <a:solidFill>
                  <a:prstClr val="white"/>
                </a:solidFill>
                <a:latin typeface="Calibri"/>
              </a:rPr>
              <a:t>4</a:t>
            </a:r>
          </a:p>
        </p:txBody>
      </p:sp>
    </p:spTree>
    <p:extLst>
      <p:ext uri="{BB962C8B-B14F-4D97-AF65-F5344CB8AC3E}">
        <p14:creationId xmlns:p14="http://schemas.microsoft.com/office/powerpoint/2010/main" val="22797062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0800000">
            <a:off x="-17640" y="-565368"/>
            <a:ext cx="9161640" cy="6275823"/>
          </a:xfrm>
          <a:prstGeom prst="rect">
            <a:avLst/>
          </a:prstGeom>
        </p:spPr>
      </p:pic>
      <p:sp>
        <p:nvSpPr>
          <p:cNvPr id="8" name="Rektangel 7"/>
          <p:cNvSpPr/>
          <p:nvPr/>
        </p:nvSpPr>
        <p:spPr>
          <a:xfrm>
            <a:off x="-6717" y="1866692"/>
            <a:ext cx="4291263" cy="141170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4" name="Rectangle 2"/>
          <p:cNvSpPr txBox="1">
            <a:spLocks noChangeArrowheads="1"/>
          </p:cNvSpPr>
          <p:nvPr/>
        </p:nvSpPr>
        <p:spPr>
          <a:xfrm>
            <a:off x="114902" y="1634316"/>
            <a:ext cx="4048023" cy="1733983"/>
          </a:xfrm>
          <a:prstGeom prst="rect">
            <a:avLst/>
          </a:prstGeom>
        </p:spPr>
        <p:txBody>
          <a:bodyPr vert="horz" lIns="68580" tIns="34290" rIns="68580" bIns="34290" rtlCol="0" anchor="ctr">
            <a:normAutofit/>
          </a:bodyPr>
          <a:lstStyle/>
          <a:p>
            <a:pPr algn="ctr" defTabSz="342900">
              <a:spcBef>
                <a:spcPct val="0"/>
              </a:spcBef>
              <a:defRPr/>
            </a:pPr>
            <a:r>
              <a:rPr lang="nb-NO" sz="2000" dirty="0">
                <a:solidFill>
                  <a:schemeClr val="bg1"/>
                </a:solidFill>
                <a:latin typeface="+mj-lt"/>
                <a:ea typeface="+mj-ea"/>
                <a:cs typeface="Andalus" pitchFamily="2" charset="-78"/>
              </a:rPr>
              <a:t>TO VIRKELIGHETER: </a:t>
            </a:r>
          </a:p>
          <a:p>
            <a:pPr algn="ctr" defTabSz="342900">
              <a:spcBef>
                <a:spcPct val="0"/>
              </a:spcBef>
              <a:defRPr/>
            </a:pPr>
            <a:r>
              <a:rPr lang="nb-NO" sz="2000" dirty="0">
                <a:solidFill>
                  <a:schemeClr val="bg1"/>
                </a:solidFill>
                <a:latin typeface="+mj-lt"/>
                <a:ea typeface="+mj-ea"/>
                <a:cs typeface="Andalus" pitchFamily="2" charset="-78"/>
              </a:rPr>
              <a:t>DEN REELLE </a:t>
            </a:r>
          </a:p>
          <a:p>
            <a:pPr algn="ctr" defTabSz="342900">
              <a:spcBef>
                <a:spcPct val="0"/>
              </a:spcBef>
              <a:defRPr/>
            </a:pPr>
            <a:r>
              <a:rPr lang="nb-NO" sz="2000" dirty="0">
                <a:solidFill>
                  <a:schemeClr val="bg1"/>
                </a:solidFill>
                <a:latin typeface="+mj-lt"/>
                <a:ea typeface="+mj-ea"/>
                <a:cs typeface="Andalus" pitchFamily="2" charset="-78"/>
              </a:rPr>
              <a:t>DEN OPPLEVDE</a:t>
            </a:r>
            <a:endParaRPr lang="en-US" sz="2000" dirty="0">
              <a:solidFill>
                <a:schemeClr val="bg1"/>
              </a:solidFill>
              <a:latin typeface="+mj-lt"/>
              <a:ea typeface="+mj-ea"/>
              <a:cs typeface="Andalus" pitchFamily="2" charset="-78"/>
            </a:endParaRPr>
          </a:p>
        </p:txBody>
      </p:sp>
    </p:spTree>
    <p:extLst>
      <p:ext uri="{BB962C8B-B14F-4D97-AF65-F5344CB8AC3E}">
        <p14:creationId xmlns:p14="http://schemas.microsoft.com/office/powerpoint/2010/main" val="32606140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e 9" descr="Uten navn.png">
            <a:extLst>
              <a:ext uri="{FF2B5EF4-FFF2-40B4-BE49-F238E27FC236}">
                <a16:creationId xmlns:a16="http://schemas.microsoft.com/office/drawing/2014/main" id="{AD1C3974-5AEF-46A4-8CA3-1B622419E681}"/>
              </a:ext>
            </a:extLst>
          </p:cNvPr>
          <p:cNvPicPr>
            <a:picLocks noChangeAspect="1"/>
          </p:cNvPicPr>
          <p:nvPr/>
        </p:nvPicPr>
        <p:blipFill rotWithShape="1">
          <a:blip r:embed="rId3">
            <a:grayscl/>
            <a:extLst>
              <a:ext uri="{28A0092B-C50C-407E-A947-70E740481C1C}">
                <a14:useLocalDpi xmlns:a14="http://schemas.microsoft.com/office/drawing/2010/main" val="0"/>
              </a:ext>
            </a:extLst>
          </a:blip>
          <a:srcRect/>
          <a:stretch/>
        </p:blipFill>
        <p:spPr>
          <a:xfrm>
            <a:off x="4763182" y="794"/>
            <a:ext cx="6156357" cy="5143500"/>
          </a:xfrm>
          <a:prstGeom prst="rect">
            <a:avLst/>
          </a:prstGeom>
        </p:spPr>
      </p:pic>
      <p:sp>
        <p:nvSpPr>
          <p:cNvPr id="2" name="Tittel 1"/>
          <p:cNvSpPr>
            <a:spLocks noGrp="1"/>
          </p:cNvSpPr>
          <p:nvPr>
            <p:ph type="title"/>
          </p:nvPr>
        </p:nvSpPr>
        <p:spPr>
          <a:xfrm>
            <a:off x="755689" y="698102"/>
            <a:ext cx="7895468" cy="338554"/>
          </a:xfrm>
        </p:spPr>
        <p:txBody>
          <a:bodyPr/>
          <a:lstStyle/>
          <a:p>
            <a:r>
              <a:rPr lang="nb-NO" sz="2200" dirty="0"/>
              <a:t>Ministrategien</a:t>
            </a:r>
            <a:r>
              <a:rPr lang="nb-NO" dirty="0"/>
              <a:t> </a:t>
            </a:r>
          </a:p>
        </p:txBody>
      </p:sp>
      <p:sp>
        <p:nvSpPr>
          <p:cNvPr id="7" name="Ellipse 6"/>
          <p:cNvSpPr/>
          <p:nvPr/>
        </p:nvSpPr>
        <p:spPr>
          <a:xfrm>
            <a:off x="3425824" y="1308062"/>
            <a:ext cx="2071387" cy="2779991"/>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b-NO" sz="1350" b="0" i="0" u="none" strike="noStrike" kern="1200" cap="none" spc="0" normalizeH="0" baseline="0" noProof="0">
              <a:ln>
                <a:noFill/>
              </a:ln>
              <a:solidFill>
                <a:prstClr val="white"/>
              </a:solidFill>
              <a:effectLst/>
              <a:uLnTx/>
              <a:uFillTx/>
              <a:latin typeface="Abadi Extra Light"/>
              <a:ea typeface="+mn-ea"/>
              <a:cs typeface="+mn-cs"/>
            </a:endParaRPr>
          </a:p>
        </p:txBody>
      </p:sp>
      <p:sp>
        <p:nvSpPr>
          <p:cNvPr id="3" name="Plassholder for innhold 2"/>
          <p:cNvSpPr>
            <a:spLocks noGrp="1"/>
          </p:cNvSpPr>
          <p:nvPr>
            <p:ph idx="1"/>
          </p:nvPr>
        </p:nvSpPr>
        <p:spPr>
          <a:xfrm>
            <a:off x="545890" y="1360654"/>
            <a:ext cx="4317658" cy="3450679"/>
          </a:xfrm>
        </p:spPr>
        <p:txBody>
          <a:bodyPr>
            <a:noAutofit/>
          </a:bodyPr>
          <a:lstStyle/>
          <a:p>
            <a:pPr marL="285750" indent="-285750"/>
            <a:r>
              <a:rPr lang="nb-NO" sz="1400" b="1" dirty="0"/>
              <a:t>Hva er saken </a:t>
            </a:r>
          </a:p>
          <a:p>
            <a:pPr marL="457200" lvl="1" indent="0">
              <a:buNone/>
            </a:pPr>
            <a:r>
              <a:rPr lang="nb-NO" sz="1400" i="1" dirty="0"/>
              <a:t>en nøktern beskrivelse </a:t>
            </a:r>
          </a:p>
          <a:p>
            <a:pPr marL="285750" indent="-285750"/>
            <a:r>
              <a:rPr lang="nb-NO" sz="1400" b="1" dirty="0"/>
              <a:t>Situasjonen sett fra ulike målgrupper </a:t>
            </a:r>
          </a:p>
          <a:p>
            <a:pPr marL="457200" lvl="1" indent="0">
              <a:buNone/>
            </a:pPr>
            <a:r>
              <a:rPr lang="nb-NO" sz="1400" i="1" dirty="0"/>
              <a:t>hvordan vil saken bli oppfattet</a:t>
            </a:r>
          </a:p>
          <a:p>
            <a:pPr marL="342900" indent="-342900"/>
            <a:r>
              <a:rPr lang="nb-NO" sz="1400" b="1" dirty="0"/>
              <a:t>Kommunikasjonsmål</a:t>
            </a:r>
            <a:r>
              <a:rPr lang="nb-NO" sz="1400" dirty="0"/>
              <a:t> </a:t>
            </a:r>
          </a:p>
          <a:p>
            <a:pPr marL="457200" lvl="1" indent="0">
              <a:buNone/>
            </a:pPr>
            <a:r>
              <a:rPr lang="nb-NO" sz="1400" i="1" dirty="0"/>
              <a:t>hva ønsker vi å oppnå?</a:t>
            </a:r>
          </a:p>
          <a:p>
            <a:pPr marL="342900" indent="-342900"/>
            <a:r>
              <a:rPr lang="nb-NO" sz="1400" b="1" dirty="0"/>
              <a:t>Veivalg</a:t>
            </a:r>
            <a:r>
              <a:rPr lang="nb-NO" sz="1400" dirty="0"/>
              <a:t> </a:t>
            </a:r>
          </a:p>
          <a:p>
            <a:pPr marL="457200" lvl="1" indent="0">
              <a:buNone/>
            </a:pPr>
            <a:r>
              <a:rPr lang="nb-NO" sz="1400" i="1" dirty="0"/>
              <a:t>hvordan angriper vi situasjonen?</a:t>
            </a:r>
          </a:p>
          <a:p>
            <a:pPr marL="342900" indent="-342900"/>
            <a:r>
              <a:rPr lang="nb-NO" sz="1400" b="1" dirty="0"/>
              <a:t>Hovedbudskap </a:t>
            </a:r>
          </a:p>
          <a:p>
            <a:pPr marL="457200" lvl="1" indent="0">
              <a:buNone/>
            </a:pPr>
            <a:r>
              <a:rPr lang="nb-NO" sz="1400" i="1" dirty="0"/>
              <a:t>hva må vi si for å nå målene?</a:t>
            </a:r>
          </a:p>
          <a:p>
            <a:pPr marL="342900" indent="-342900"/>
            <a:r>
              <a:rPr lang="nb-NO" sz="1400" b="1" dirty="0"/>
              <a:t>Aktuelle tiltak </a:t>
            </a:r>
            <a:endParaRPr lang="nb-NO" sz="1400" b="1" i="1" dirty="0"/>
          </a:p>
          <a:p>
            <a:pPr marL="457200" lvl="1" indent="0">
              <a:buNone/>
            </a:pPr>
            <a:r>
              <a:rPr lang="nb-NO" sz="1400" i="1" dirty="0"/>
              <a:t>Q&amp;A, presentasjonsmateriale, trening og tiltaksplan</a:t>
            </a:r>
          </a:p>
        </p:txBody>
      </p:sp>
    </p:spTree>
    <p:extLst>
      <p:ext uri="{BB962C8B-B14F-4D97-AF65-F5344CB8AC3E}">
        <p14:creationId xmlns:p14="http://schemas.microsoft.com/office/powerpoint/2010/main" val="12486986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757040" y="721405"/>
            <a:ext cx="7895468" cy="338554"/>
          </a:xfrm>
        </p:spPr>
        <p:txBody>
          <a:bodyPr/>
          <a:lstStyle/>
          <a:p>
            <a:r>
              <a:rPr lang="nb-NO" sz="2200" dirty="0"/>
              <a:t>I tillegg</a:t>
            </a:r>
          </a:p>
        </p:txBody>
      </p:sp>
      <p:pic>
        <p:nvPicPr>
          <p:cNvPr id="6" name="Bilde 5" descr="26744360092_2949f039c6_o.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622046" y="-21411"/>
            <a:ext cx="4521955" cy="5025783"/>
          </a:xfrm>
          <a:prstGeom prst="rect">
            <a:avLst/>
          </a:prstGeom>
        </p:spPr>
      </p:pic>
      <p:sp>
        <p:nvSpPr>
          <p:cNvPr id="7" name="Ellipse 6"/>
          <p:cNvSpPr/>
          <p:nvPr/>
        </p:nvSpPr>
        <p:spPr>
          <a:xfrm>
            <a:off x="3425824" y="1308062"/>
            <a:ext cx="2071387" cy="2779991"/>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b-NO" sz="1350" b="0" i="0" u="none" strike="noStrike" kern="1200" cap="none" spc="0" normalizeH="0" baseline="0" noProof="0">
              <a:ln>
                <a:noFill/>
              </a:ln>
              <a:solidFill>
                <a:prstClr val="white"/>
              </a:solidFill>
              <a:effectLst/>
              <a:uLnTx/>
              <a:uFillTx/>
              <a:latin typeface="Abadi Extra Light"/>
              <a:ea typeface="+mn-ea"/>
              <a:cs typeface="+mn-cs"/>
            </a:endParaRPr>
          </a:p>
        </p:txBody>
      </p:sp>
      <p:sp>
        <p:nvSpPr>
          <p:cNvPr id="3" name="Plassholder for innhold 2"/>
          <p:cNvSpPr>
            <a:spLocks noGrp="1"/>
          </p:cNvSpPr>
          <p:nvPr>
            <p:ph idx="1"/>
          </p:nvPr>
        </p:nvSpPr>
        <p:spPr>
          <a:xfrm>
            <a:off x="545890" y="1360654"/>
            <a:ext cx="4317658" cy="3450679"/>
          </a:xfrm>
        </p:spPr>
        <p:txBody>
          <a:bodyPr>
            <a:noAutofit/>
          </a:bodyPr>
          <a:lstStyle/>
          <a:p>
            <a:pPr marL="285750" indent="-285750"/>
            <a:endParaRPr lang="nb-NO" dirty="0"/>
          </a:p>
          <a:p>
            <a:pPr marL="285750" indent="-285750"/>
            <a:endParaRPr lang="nb-NO" dirty="0"/>
          </a:p>
          <a:p>
            <a:pPr marL="285750" indent="-285750"/>
            <a:r>
              <a:rPr lang="nb-NO" sz="1600" dirty="0"/>
              <a:t>Hva er de kommunikasjonsmessige hindringene og mulighetene? </a:t>
            </a:r>
          </a:p>
          <a:p>
            <a:pPr marL="285750" indent="-285750"/>
            <a:r>
              <a:rPr lang="nb-NO" sz="1600" dirty="0"/>
              <a:t>Bidrar løsningen til å nå virksomhetens mål?</a:t>
            </a:r>
          </a:p>
          <a:p>
            <a:pPr marL="285750" indent="-285750"/>
            <a:r>
              <a:rPr lang="nb-NO" sz="1600" dirty="0"/>
              <a:t>Bekrefter den våre verdier?</a:t>
            </a:r>
          </a:p>
        </p:txBody>
      </p:sp>
    </p:spTree>
    <p:extLst>
      <p:ext uri="{BB962C8B-B14F-4D97-AF65-F5344CB8AC3E}">
        <p14:creationId xmlns:p14="http://schemas.microsoft.com/office/powerpoint/2010/main" val="3556768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BB143F97-1452-CC4A-8326-B9127A97014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22255"/>
            <a:ext cx="9144000" cy="6547104"/>
          </a:xfrm>
          <a:prstGeom prst="rect">
            <a:avLst/>
          </a:prstGeom>
        </p:spPr>
      </p:pic>
      <p:sp>
        <p:nvSpPr>
          <p:cNvPr id="6" name="Rektangel 5"/>
          <p:cNvSpPr/>
          <p:nvPr/>
        </p:nvSpPr>
        <p:spPr>
          <a:xfrm>
            <a:off x="1069060" y="2951297"/>
            <a:ext cx="7890243" cy="369332"/>
          </a:xfrm>
          <a:prstGeom prst="rect">
            <a:avLst/>
          </a:prstGeom>
        </p:spPr>
        <p:txBody>
          <a:bodyPr wrap="square">
            <a:spAutoFit/>
          </a:bodyPr>
          <a:lstStyle/>
          <a:p>
            <a:pPr>
              <a:lnSpc>
                <a:spcPct val="90000"/>
              </a:lnSpc>
              <a:spcBef>
                <a:spcPct val="20000"/>
              </a:spcBef>
            </a:pPr>
            <a:r>
              <a:rPr lang="nb-NO" sz="2000" dirty="0">
                <a:solidFill>
                  <a:schemeClr val="bg1"/>
                </a:solidFill>
                <a:latin typeface="+mj-lt"/>
              </a:rPr>
              <a:t>..DEN ALLE VIL SNAKKE MED</a:t>
            </a:r>
          </a:p>
        </p:txBody>
      </p:sp>
    </p:spTree>
    <p:extLst>
      <p:ext uri="{BB962C8B-B14F-4D97-AF65-F5344CB8AC3E}">
        <p14:creationId xmlns:p14="http://schemas.microsoft.com/office/powerpoint/2010/main" val="35980160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Straight Connector 28"/>
          <p:cNvCxnSpPr/>
          <p:nvPr/>
        </p:nvCxnSpPr>
        <p:spPr>
          <a:xfrm>
            <a:off x="3168031" y="2748964"/>
            <a:ext cx="797796" cy="0"/>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4718417" y="2748964"/>
            <a:ext cx="797796" cy="0"/>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flipH="1" flipV="1">
            <a:off x="4342864" y="1999286"/>
            <a:ext cx="875" cy="1523530"/>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39" name="Straight Connector 38"/>
          <p:cNvCxnSpPr>
            <a:stCxn id="20" idx="5"/>
            <a:endCxn id="25" idx="1"/>
          </p:cNvCxnSpPr>
          <p:nvPr/>
        </p:nvCxnSpPr>
        <p:spPr>
          <a:xfrm>
            <a:off x="3385835" y="2109030"/>
            <a:ext cx="1622107" cy="1277853"/>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42" name="Straight Connector 41"/>
          <p:cNvCxnSpPr>
            <a:stCxn id="19" idx="7"/>
            <a:endCxn id="26" idx="3"/>
          </p:cNvCxnSpPr>
          <p:nvPr/>
        </p:nvCxnSpPr>
        <p:spPr>
          <a:xfrm flipV="1">
            <a:off x="3643803" y="1838858"/>
            <a:ext cx="1091169" cy="1469286"/>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sp>
        <p:nvSpPr>
          <p:cNvPr id="18" name="Oval 17"/>
          <p:cNvSpPr/>
          <p:nvPr/>
        </p:nvSpPr>
        <p:spPr>
          <a:xfrm>
            <a:off x="2161691" y="2290285"/>
            <a:ext cx="1006341" cy="1006383"/>
          </a:xfrm>
          <a:prstGeom prst="ellipse">
            <a:avLst/>
          </a:prstGeom>
          <a:solidFill>
            <a:srgbClr val="87C8D5"/>
          </a:solidFill>
          <a:ln w="38100" cmpd="sng">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9" name="Oval 18"/>
          <p:cNvSpPr/>
          <p:nvPr/>
        </p:nvSpPr>
        <p:spPr>
          <a:xfrm>
            <a:off x="2784837" y="3160763"/>
            <a:ext cx="1006341" cy="1006383"/>
          </a:xfrm>
          <a:prstGeom prst="ellipse">
            <a:avLst/>
          </a:prstGeom>
          <a:solidFill>
            <a:srgbClr val="87C8D5"/>
          </a:solidFill>
          <a:ln w="38100" cmpd="sng">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0" name="Oval 19"/>
          <p:cNvSpPr/>
          <p:nvPr/>
        </p:nvSpPr>
        <p:spPr>
          <a:xfrm>
            <a:off x="2526869" y="1250028"/>
            <a:ext cx="1006341" cy="1006383"/>
          </a:xfrm>
          <a:prstGeom prst="ellipse">
            <a:avLst/>
          </a:prstGeom>
          <a:solidFill>
            <a:srgbClr val="87C8D5"/>
          </a:solidFill>
          <a:ln w="38100" cmpd="sng">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1" name="Oval 20"/>
          <p:cNvSpPr/>
          <p:nvPr/>
        </p:nvSpPr>
        <p:spPr>
          <a:xfrm>
            <a:off x="3866910" y="2095848"/>
            <a:ext cx="1206712" cy="1206762"/>
          </a:xfrm>
          <a:prstGeom prst="ellipse">
            <a:avLst/>
          </a:prstGeom>
          <a:solidFill>
            <a:srgbClr val="6FA8BC"/>
          </a:solidFill>
          <a:ln w="38100" cmpd="sng">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2" name="Oval 21"/>
          <p:cNvSpPr/>
          <p:nvPr/>
        </p:nvSpPr>
        <p:spPr>
          <a:xfrm>
            <a:off x="3792669" y="3463902"/>
            <a:ext cx="1006341" cy="1006383"/>
          </a:xfrm>
          <a:prstGeom prst="ellipse">
            <a:avLst/>
          </a:prstGeom>
          <a:solidFill>
            <a:srgbClr val="87C8D5"/>
          </a:solidFill>
          <a:ln w="38100" cmpd="sng">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3" name="Oval 22"/>
          <p:cNvSpPr/>
          <p:nvPr/>
        </p:nvSpPr>
        <p:spPr>
          <a:xfrm>
            <a:off x="3565659" y="921758"/>
            <a:ext cx="1006341" cy="1006383"/>
          </a:xfrm>
          <a:prstGeom prst="ellipse">
            <a:avLst/>
          </a:prstGeom>
          <a:solidFill>
            <a:srgbClr val="87C8D5"/>
          </a:solidFill>
          <a:ln w="38100" cmpd="sng">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4" name="Oval 23"/>
          <p:cNvSpPr/>
          <p:nvPr/>
        </p:nvSpPr>
        <p:spPr>
          <a:xfrm>
            <a:off x="5485252" y="2440429"/>
            <a:ext cx="1006341" cy="1006383"/>
          </a:xfrm>
          <a:prstGeom prst="ellipse">
            <a:avLst/>
          </a:prstGeom>
          <a:solidFill>
            <a:srgbClr val="87C8D5"/>
          </a:solidFill>
          <a:ln w="38100" cmpd="sng">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5" name="Oval 24"/>
          <p:cNvSpPr/>
          <p:nvPr/>
        </p:nvSpPr>
        <p:spPr>
          <a:xfrm>
            <a:off x="4860567" y="3239502"/>
            <a:ext cx="1006341" cy="1006383"/>
          </a:xfrm>
          <a:prstGeom prst="ellipse">
            <a:avLst/>
          </a:prstGeom>
          <a:solidFill>
            <a:srgbClr val="87C8D5"/>
          </a:solidFill>
          <a:ln w="38100" cmpd="sng">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6" name="Oval 25"/>
          <p:cNvSpPr/>
          <p:nvPr/>
        </p:nvSpPr>
        <p:spPr>
          <a:xfrm>
            <a:off x="4587597" y="979856"/>
            <a:ext cx="1006341" cy="1006383"/>
          </a:xfrm>
          <a:prstGeom prst="ellipse">
            <a:avLst/>
          </a:prstGeom>
          <a:solidFill>
            <a:srgbClr val="87C8D5"/>
          </a:solidFill>
          <a:ln w="38100" cmpd="sng">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50" name="Rectangle 49"/>
          <p:cNvSpPr/>
          <p:nvPr/>
        </p:nvSpPr>
        <p:spPr>
          <a:xfrm>
            <a:off x="3875443" y="2133256"/>
            <a:ext cx="1182637" cy="1200329"/>
          </a:xfrm>
          <a:prstGeom prst="rect">
            <a:avLst/>
          </a:prstGeom>
        </p:spPr>
        <p:txBody>
          <a:bodyPr wrap="square">
            <a:spAutoFit/>
          </a:bodyPr>
          <a:lstStyle/>
          <a:p>
            <a:pPr algn="ctr"/>
            <a:r>
              <a:rPr lang="nb-NO" sz="1800" dirty="0">
                <a:solidFill>
                  <a:schemeClr val="bg1"/>
                </a:solidFill>
                <a:cs typeface="Georgia"/>
              </a:rPr>
              <a:t>Evner å </a:t>
            </a:r>
          </a:p>
          <a:p>
            <a:pPr algn="ctr"/>
            <a:r>
              <a:rPr lang="nb-NO" sz="1800" dirty="0">
                <a:solidFill>
                  <a:schemeClr val="bg1"/>
                </a:solidFill>
                <a:cs typeface="Georgia"/>
              </a:rPr>
              <a:t>fortelle en god historie</a:t>
            </a:r>
          </a:p>
        </p:txBody>
      </p:sp>
      <p:sp>
        <p:nvSpPr>
          <p:cNvPr id="52" name="Rectangle 51"/>
          <p:cNvSpPr/>
          <p:nvPr/>
        </p:nvSpPr>
        <p:spPr>
          <a:xfrm>
            <a:off x="2534377" y="1469151"/>
            <a:ext cx="1006341" cy="646331"/>
          </a:xfrm>
          <a:prstGeom prst="rect">
            <a:avLst/>
          </a:prstGeom>
        </p:spPr>
        <p:txBody>
          <a:bodyPr wrap="square">
            <a:spAutoFit/>
          </a:bodyPr>
          <a:lstStyle/>
          <a:p>
            <a:pPr algn="ctr"/>
            <a:r>
              <a:rPr lang="nb-NO" sz="1200" dirty="0">
                <a:cs typeface="Georgia"/>
              </a:rPr>
              <a:t>Forteller historien </a:t>
            </a:r>
          </a:p>
          <a:p>
            <a:pPr algn="ctr"/>
            <a:r>
              <a:rPr lang="nb-NO" sz="1200" dirty="0">
                <a:cs typeface="Georgia"/>
              </a:rPr>
              <a:t>først</a:t>
            </a:r>
          </a:p>
        </p:txBody>
      </p:sp>
      <p:sp>
        <p:nvSpPr>
          <p:cNvPr id="53" name="Rectangle 52"/>
          <p:cNvSpPr/>
          <p:nvPr/>
        </p:nvSpPr>
        <p:spPr>
          <a:xfrm>
            <a:off x="2161691" y="2478741"/>
            <a:ext cx="1006341" cy="646331"/>
          </a:xfrm>
          <a:prstGeom prst="rect">
            <a:avLst/>
          </a:prstGeom>
        </p:spPr>
        <p:txBody>
          <a:bodyPr wrap="square">
            <a:spAutoFit/>
          </a:bodyPr>
          <a:lstStyle/>
          <a:p>
            <a:pPr algn="ctr"/>
            <a:r>
              <a:rPr lang="nb-NO" sz="1200" dirty="0">
                <a:cs typeface="Georgia"/>
              </a:rPr>
              <a:t>Stiller </a:t>
            </a:r>
          </a:p>
          <a:p>
            <a:pPr algn="ctr"/>
            <a:r>
              <a:rPr lang="nb-NO" sz="1200" dirty="0">
                <a:cs typeface="Georgia"/>
              </a:rPr>
              <a:t>opp når noe skjer</a:t>
            </a:r>
          </a:p>
        </p:txBody>
      </p:sp>
      <p:sp>
        <p:nvSpPr>
          <p:cNvPr id="54" name="Rectangle 53"/>
          <p:cNvSpPr/>
          <p:nvPr/>
        </p:nvSpPr>
        <p:spPr>
          <a:xfrm>
            <a:off x="2790519" y="3239502"/>
            <a:ext cx="1006341" cy="830997"/>
          </a:xfrm>
          <a:prstGeom prst="rect">
            <a:avLst/>
          </a:prstGeom>
        </p:spPr>
        <p:txBody>
          <a:bodyPr wrap="square">
            <a:spAutoFit/>
          </a:bodyPr>
          <a:lstStyle/>
          <a:p>
            <a:pPr algn="ctr"/>
            <a:r>
              <a:rPr lang="nb-NO" sz="1200" dirty="0">
                <a:cs typeface="Georgia"/>
              </a:rPr>
              <a:t>Har tilgang </a:t>
            </a:r>
          </a:p>
          <a:p>
            <a:pPr algn="ctr"/>
            <a:r>
              <a:rPr lang="nb-NO" sz="1200" dirty="0">
                <a:cs typeface="Georgia"/>
              </a:rPr>
              <a:t>til fagpersoner og nettverk</a:t>
            </a:r>
          </a:p>
        </p:txBody>
      </p:sp>
      <p:sp>
        <p:nvSpPr>
          <p:cNvPr id="55" name="Rectangle 54"/>
          <p:cNvSpPr/>
          <p:nvPr/>
        </p:nvSpPr>
        <p:spPr>
          <a:xfrm>
            <a:off x="3527890" y="1103242"/>
            <a:ext cx="1055731" cy="646331"/>
          </a:xfrm>
          <a:prstGeom prst="rect">
            <a:avLst/>
          </a:prstGeom>
        </p:spPr>
        <p:txBody>
          <a:bodyPr wrap="square">
            <a:spAutoFit/>
          </a:bodyPr>
          <a:lstStyle/>
          <a:p>
            <a:pPr algn="ctr"/>
            <a:r>
              <a:rPr lang="nb-NO" sz="1200" dirty="0">
                <a:cs typeface="Georgia"/>
              </a:rPr>
              <a:t>Setter seg </a:t>
            </a:r>
          </a:p>
          <a:p>
            <a:pPr algn="ctr"/>
            <a:r>
              <a:rPr lang="nb-NO" sz="1200" dirty="0">
                <a:cs typeface="Georgia"/>
              </a:rPr>
              <a:t>selv i en større sammenheng</a:t>
            </a:r>
          </a:p>
        </p:txBody>
      </p:sp>
      <p:sp>
        <p:nvSpPr>
          <p:cNvPr id="56" name="Rectangle 55"/>
          <p:cNvSpPr/>
          <p:nvPr/>
        </p:nvSpPr>
        <p:spPr>
          <a:xfrm>
            <a:off x="4621390" y="1222925"/>
            <a:ext cx="1006341" cy="461665"/>
          </a:xfrm>
          <a:prstGeom prst="rect">
            <a:avLst/>
          </a:prstGeom>
        </p:spPr>
        <p:txBody>
          <a:bodyPr wrap="square">
            <a:spAutoFit/>
          </a:bodyPr>
          <a:lstStyle/>
          <a:p>
            <a:pPr algn="ctr"/>
            <a:r>
              <a:rPr lang="en-US" sz="1200" dirty="0" err="1">
                <a:cs typeface="Georgia"/>
              </a:rPr>
              <a:t>Deler</a:t>
            </a:r>
            <a:r>
              <a:rPr lang="en-US" sz="1200" dirty="0">
                <a:cs typeface="Georgia"/>
              </a:rPr>
              <a:t> tall </a:t>
            </a:r>
          </a:p>
          <a:p>
            <a:pPr algn="ctr"/>
            <a:r>
              <a:rPr lang="en-US" sz="1200" dirty="0">
                <a:cs typeface="Georgia"/>
              </a:rPr>
              <a:t>og </a:t>
            </a:r>
            <a:r>
              <a:rPr lang="en-US" sz="1200" dirty="0" err="1">
                <a:cs typeface="Georgia"/>
              </a:rPr>
              <a:t>fakta</a:t>
            </a:r>
            <a:endParaRPr lang="en-US" sz="1200" dirty="0">
              <a:cs typeface="Georgia"/>
            </a:endParaRPr>
          </a:p>
        </p:txBody>
      </p:sp>
      <p:sp>
        <p:nvSpPr>
          <p:cNvPr id="57" name="Rectangle 56"/>
          <p:cNvSpPr/>
          <p:nvPr/>
        </p:nvSpPr>
        <p:spPr>
          <a:xfrm>
            <a:off x="5491078" y="2728062"/>
            <a:ext cx="1006341" cy="461665"/>
          </a:xfrm>
          <a:prstGeom prst="rect">
            <a:avLst/>
          </a:prstGeom>
        </p:spPr>
        <p:txBody>
          <a:bodyPr wrap="square">
            <a:spAutoFit/>
          </a:bodyPr>
          <a:lstStyle/>
          <a:p>
            <a:pPr algn="ctr"/>
            <a:r>
              <a:rPr lang="en-US" sz="1200" dirty="0" err="1">
                <a:cs typeface="Georgia"/>
              </a:rPr>
              <a:t>Gjør</a:t>
            </a:r>
            <a:r>
              <a:rPr lang="en-US" sz="1200" dirty="0">
                <a:cs typeface="Georgia"/>
              </a:rPr>
              <a:t> </a:t>
            </a:r>
            <a:r>
              <a:rPr lang="en-US" sz="1200" dirty="0" err="1">
                <a:cs typeface="Georgia"/>
              </a:rPr>
              <a:t>saken</a:t>
            </a:r>
            <a:r>
              <a:rPr lang="en-US" sz="1200" dirty="0">
                <a:cs typeface="Georgia"/>
              </a:rPr>
              <a:t> </a:t>
            </a:r>
          </a:p>
          <a:p>
            <a:pPr algn="ctr"/>
            <a:r>
              <a:rPr lang="en-US" sz="1200" dirty="0" err="1">
                <a:cs typeface="Georgia"/>
              </a:rPr>
              <a:t>litt</a:t>
            </a:r>
            <a:r>
              <a:rPr lang="en-US" sz="1200" dirty="0">
                <a:cs typeface="Georgia"/>
              </a:rPr>
              <a:t> </a:t>
            </a:r>
            <a:r>
              <a:rPr lang="en-US" sz="1200" dirty="0" err="1">
                <a:cs typeface="Georgia"/>
              </a:rPr>
              <a:t>bedre</a:t>
            </a:r>
            <a:endParaRPr lang="en-US" sz="1200" dirty="0">
              <a:cs typeface="Georgia"/>
            </a:endParaRPr>
          </a:p>
        </p:txBody>
      </p:sp>
      <p:sp>
        <p:nvSpPr>
          <p:cNvPr id="58" name="Rectangle 57"/>
          <p:cNvSpPr/>
          <p:nvPr/>
        </p:nvSpPr>
        <p:spPr>
          <a:xfrm>
            <a:off x="4862595" y="3597765"/>
            <a:ext cx="1006341" cy="276999"/>
          </a:xfrm>
          <a:prstGeom prst="rect">
            <a:avLst/>
          </a:prstGeom>
        </p:spPr>
        <p:txBody>
          <a:bodyPr wrap="square">
            <a:spAutoFit/>
          </a:bodyPr>
          <a:lstStyle/>
          <a:p>
            <a:pPr algn="ctr"/>
            <a:r>
              <a:rPr lang="en-US" sz="1200" dirty="0" err="1">
                <a:cs typeface="Georgia"/>
              </a:rPr>
              <a:t>Er</a:t>
            </a:r>
            <a:r>
              <a:rPr lang="en-US" sz="1200" dirty="0">
                <a:cs typeface="Georgia"/>
              </a:rPr>
              <a:t> MODIGE</a:t>
            </a:r>
          </a:p>
        </p:txBody>
      </p:sp>
      <p:sp>
        <p:nvSpPr>
          <p:cNvPr id="59" name="Rectangle 58"/>
          <p:cNvSpPr/>
          <p:nvPr/>
        </p:nvSpPr>
        <p:spPr>
          <a:xfrm>
            <a:off x="3792669" y="3653133"/>
            <a:ext cx="1006341" cy="646331"/>
          </a:xfrm>
          <a:prstGeom prst="rect">
            <a:avLst/>
          </a:prstGeom>
        </p:spPr>
        <p:txBody>
          <a:bodyPr wrap="square">
            <a:spAutoFit/>
          </a:bodyPr>
          <a:lstStyle/>
          <a:p>
            <a:pPr algn="ctr"/>
            <a:r>
              <a:rPr lang="nb-NO" sz="1200" dirty="0">
                <a:cs typeface="Georgia"/>
              </a:rPr>
              <a:t>Holder journalistene oppdatert</a:t>
            </a:r>
          </a:p>
        </p:txBody>
      </p:sp>
      <p:sp>
        <p:nvSpPr>
          <p:cNvPr id="30" name="Oval 19">
            <a:extLst>
              <a:ext uri="{FF2B5EF4-FFF2-40B4-BE49-F238E27FC236}">
                <a16:creationId xmlns:a16="http://schemas.microsoft.com/office/drawing/2014/main" id="{3136F5FD-0A2E-4894-8F60-CBEE34BFC36C}"/>
              </a:ext>
            </a:extLst>
          </p:cNvPr>
          <p:cNvSpPr/>
          <p:nvPr/>
        </p:nvSpPr>
        <p:spPr>
          <a:xfrm>
            <a:off x="5525501" y="1436631"/>
            <a:ext cx="1006341" cy="1006383"/>
          </a:xfrm>
          <a:prstGeom prst="ellipse">
            <a:avLst/>
          </a:prstGeom>
          <a:solidFill>
            <a:srgbClr val="87C8D5"/>
          </a:solidFill>
          <a:ln w="38100" cmpd="sng">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Bruker </a:t>
            </a:r>
            <a:r>
              <a:rPr lang="en-US" sz="1200" dirty="0" err="1">
                <a:solidFill>
                  <a:schemeClr val="tx1"/>
                </a:solidFill>
              </a:rPr>
              <a:t>eksem-pler</a:t>
            </a:r>
            <a:endParaRPr lang="en-US" sz="1200" dirty="0">
              <a:solidFill>
                <a:schemeClr val="tx1"/>
              </a:solidFill>
            </a:endParaRPr>
          </a:p>
        </p:txBody>
      </p:sp>
    </p:spTree>
    <p:extLst>
      <p:ext uri="{BB962C8B-B14F-4D97-AF65-F5344CB8AC3E}">
        <p14:creationId xmlns:p14="http://schemas.microsoft.com/office/powerpoint/2010/main" val="12804486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ssholder for innhold 3"/>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0" y="-325127"/>
            <a:ext cx="9144000" cy="5470215"/>
          </a:xfrm>
        </p:spPr>
      </p:pic>
      <p:sp>
        <p:nvSpPr>
          <p:cNvPr id="5" name="Tittel 4"/>
          <p:cNvSpPr>
            <a:spLocks noGrp="1"/>
          </p:cNvSpPr>
          <p:nvPr>
            <p:ph type="title"/>
          </p:nvPr>
        </p:nvSpPr>
        <p:spPr>
          <a:xfrm>
            <a:off x="1154113" y="3306195"/>
            <a:ext cx="7772400" cy="830997"/>
          </a:xfrm>
        </p:spPr>
        <p:txBody>
          <a:bodyPr/>
          <a:lstStyle/>
          <a:p>
            <a:pPr algn="r"/>
            <a:r>
              <a:rPr lang="nb-NO" sz="5400" dirty="0"/>
              <a:t>trening</a:t>
            </a:r>
          </a:p>
        </p:txBody>
      </p:sp>
      <p:sp>
        <p:nvSpPr>
          <p:cNvPr id="6" name="Plassholder for tekst 5"/>
          <p:cNvSpPr>
            <a:spLocks noGrp="1"/>
          </p:cNvSpPr>
          <p:nvPr>
            <p:ph type="body" idx="1"/>
          </p:nvPr>
        </p:nvSpPr>
        <p:spPr/>
        <p:txBody>
          <a:bodyPr/>
          <a:lstStyle/>
          <a:p>
            <a:endParaRPr lang="nb-NO"/>
          </a:p>
        </p:txBody>
      </p:sp>
    </p:spTree>
    <p:extLst>
      <p:ext uri="{BB962C8B-B14F-4D97-AF65-F5344CB8AC3E}">
        <p14:creationId xmlns:p14="http://schemas.microsoft.com/office/powerpoint/2010/main" val="28719628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ssholder for bilde 6">
            <a:extLst>
              <a:ext uri="{FF2B5EF4-FFF2-40B4-BE49-F238E27FC236}">
                <a16:creationId xmlns:a16="http://schemas.microsoft.com/office/drawing/2014/main" id="{66321E25-7389-458E-8C3C-CAAEC1BB933A}"/>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t="790" b="790"/>
          <a:stretch>
            <a:fillRect/>
          </a:stretch>
        </p:blipFill>
        <p:spPr/>
      </p:pic>
      <p:sp>
        <p:nvSpPr>
          <p:cNvPr id="3" name="Plassholder for tekst 2">
            <a:extLst>
              <a:ext uri="{FF2B5EF4-FFF2-40B4-BE49-F238E27FC236}">
                <a16:creationId xmlns:a16="http://schemas.microsoft.com/office/drawing/2014/main" id="{5466EBC8-F12E-411F-8143-C6428C3DF405}"/>
              </a:ext>
            </a:extLst>
          </p:cNvPr>
          <p:cNvSpPr>
            <a:spLocks noGrp="1"/>
          </p:cNvSpPr>
          <p:nvPr>
            <p:ph type="body" sz="quarter" idx="13"/>
          </p:nvPr>
        </p:nvSpPr>
        <p:spPr/>
        <p:txBody>
          <a:bodyPr/>
          <a:lstStyle/>
          <a:p>
            <a:endParaRPr lang="nb-NO" dirty="0"/>
          </a:p>
        </p:txBody>
      </p:sp>
      <p:sp>
        <p:nvSpPr>
          <p:cNvPr id="4" name="Plassholder for tekst 3">
            <a:extLst>
              <a:ext uri="{FF2B5EF4-FFF2-40B4-BE49-F238E27FC236}">
                <a16:creationId xmlns:a16="http://schemas.microsoft.com/office/drawing/2014/main" id="{32C8D952-6DE4-4EE4-B58D-EB41EE764886}"/>
              </a:ext>
            </a:extLst>
          </p:cNvPr>
          <p:cNvSpPr>
            <a:spLocks noGrp="1"/>
          </p:cNvSpPr>
          <p:nvPr>
            <p:ph type="body" sz="quarter" idx="12"/>
          </p:nvPr>
        </p:nvSpPr>
        <p:spPr>
          <a:xfrm>
            <a:off x="490360" y="1556269"/>
            <a:ext cx="3447076" cy="3127564"/>
          </a:xfrm>
        </p:spPr>
        <p:txBody>
          <a:bodyPr>
            <a:normAutofit/>
          </a:bodyPr>
          <a:lstStyle/>
          <a:p>
            <a:r>
              <a:rPr lang="nb-NO" sz="1600" dirty="0" err="1"/>
              <a:t>Sykehjemsetaten</a:t>
            </a:r>
            <a:r>
              <a:rPr lang="nb-NO" sz="1600" dirty="0"/>
              <a:t> har fått kutt i budsjettet og ledelsen har bestemt å redusere dagtilbudet for hjemmeboende eldre med 20%. Tilbudet er populært og inneholder blant ulike aktiviteter og næringsrik mat.</a:t>
            </a:r>
          </a:p>
          <a:p>
            <a:endParaRPr lang="nb-NO" sz="1600" dirty="0"/>
          </a:p>
          <a:p>
            <a:r>
              <a:rPr lang="nb-NO" sz="1600" dirty="0"/>
              <a:t>Du blir bedt om å legge frem en plan for hvordan dette skal håndteres.</a:t>
            </a:r>
          </a:p>
          <a:p>
            <a:endParaRPr lang="nb-NO" sz="1600" dirty="0"/>
          </a:p>
          <a:p>
            <a:r>
              <a:rPr lang="nb-NO" sz="1600" dirty="0"/>
              <a:t>Bruk ministrategien og annet du har lært</a:t>
            </a:r>
          </a:p>
        </p:txBody>
      </p:sp>
      <p:sp>
        <p:nvSpPr>
          <p:cNvPr id="5" name="Tittel 4">
            <a:extLst>
              <a:ext uri="{FF2B5EF4-FFF2-40B4-BE49-F238E27FC236}">
                <a16:creationId xmlns:a16="http://schemas.microsoft.com/office/drawing/2014/main" id="{3AEF9B44-F792-4AFA-8B9A-05870B480369}"/>
              </a:ext>
            </a:extLst>
          </p:cNvPr>
          <p:cNvSpPr>
            <a:spLocks noGrp="1"/>
          </p:cNvSpPr>
          <p:nvPr>
            <p:ph type="ctrTitle"/>
          </p:nvPr>
        </p:nvSpPr>
        <p:spPr>
          <a:xfrm>
            <a:off x="561600" y="1066952"/>
            <a:ext cx="3304597" cy="276999"/>
          </a:xfrm>
        </p:spPr>
        <p:txBody>
          <a:bodyPr/>
          <a:lstStyle/>
          <a:p>
            <a:r>
              <a:rPr lang="nb-NO" dirty="0"/>
              <a:t>diskuter</a:t>
            </a:r>
          </a:p>
        </p:txBody>
      </p:sp>
    </p:spTree>
    <p:extLst>
      <p:ext uri="{BB962C8B-B14F-4D97-AF65-F5344CB8AC3E}">
        <p14:creationId xmlns:p14="http://schemas.microsoft.com/office/powerpoint/2010/main" val="12813482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700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ktangel 8"/>
          <p:cNvSpPr/>
          <p:nvPr/>
        </p:nvSpPr>
        <p:spPr>
          <a:xfrm>
            <a:off x="1" y="795"/>
            <a:ext cx="9144000" cy="5161137"/>
          </a:xfrm>
          <a:prstGeom prst="rec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7" name="Picture 2" descr="http://www.mathematicalbrain.com/images/square.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2349744" y="459368"/>
            <a:ext cx="4533413" cy="4197696"/>
          </a:xfrm>
          <a:prstGeom prst="rect">
            <a:avLst/>
          </a:prstGeom>
          <a:noFill/>
        </p:spPr>
      </p:pic>
      <p:pic>
        <p:nvPicPr>
          <p:cNvPr id="8" name="Picture 2" descr="http://upload.wikimedia.org/wikipedia/commons/7/72/Color_map_fs.png"/>
          <p:cNvPicPr>
            <a:picLocks noChangeAspect="1" noChangeArrowheads="1"/>
          </p:cNvPicPr>
          <p:nvPr/>
        </p:nvPicPr>
        <p:blipFill>
          <a:blip r:embed="rId3" cstate="print"/>
          <a:srcRect/>
          <a:stretch>
            <a:fillRect/>
          </a:stretch>
        </p:blipFill>
        <p:spPr bwMode="auto">
          <a:xfrm>
            <a:off x="-120415" y="-122668"/>
            <a:ext cx="9264415" cy="5302236"/>
          </a:xfrm>
          <a:prstGeom prst="rect">
            <a:avLst/>
          </a:prstGeom>
          <a:noFill/>
        </p:spPr>
      </p:pic>
    </p:spTree>
    <p:extLst>
      <p:ext uri="{BB962C8B-B14F-4D97-AF65-F5344CB8AC3E}">
        <p14:creationId xmlns:p14="http://schemas.microsoft.com/office/powerpoint/2010/main" val="291126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AE335371-E94C-42D9-9051-D906CCB2BB0B}"/>
              </a:ext>
            </a:extLst>
          </p:cNvPr>
          <p:cNvSpPr>
            <a:spLocks noGrp="1"/>
          </p:cNvSpPr>
          <p:nvPr>
            <p:ph idx="1"/>
          </p:nvPr>
        </p:nvSpPr>
        <p:spPr>
          <a:xfrm>
            <a:off x="-16135" y="1180357"/>
            <a:ext cx="7593875" cy="3409423"/>
          </a:xfrm>
        </p:spPr>
        <p:txBody>
          <a:bodyPr/>
          <a:lstStyle/>
          <a:p>
            <a:endParaRPr lang="nb-NO" dirty="0"/>
          </a:p>
        </p:txBody>
      </p:sp>
      <p:pic>
        <p:nvPicPr>
          <p:cNvPr id="4" name="Picture 2" descr="http://polawiaczewielorybow.pl/wp-content/uploads/2010/11/kontekst-a-oczekiwania.jpg">
            <a:extLst>
              <a:ext uri="{FF2B5EF4-FFF2-40B4-BE49-F238E27FC236}">
                <a16:creationId xmlns:a16="http://schemas.microsoft.com/office/drawing/2014/main" id="{B7454524-9E8C-4649-B202-F7F7B23808CE}"/>
              </a:ext>
            </a:extLst>
          </p:cNvPr>
          <p:cNvPicPr>
            <a:picLocks noChangeAspect="1" noChangeArrowheads="1"/>
          </p:cNvPicPr>
          <p:nvPr/>
        </p:nvPicPr>
        <p:blipFill>
          <a:blip r:embed="rId2" cstate="print"/>
          <a:srcRect/>
          <a:stretch>
            <a:fillRect/>
          </a:stretch>
        </p:blipFill>
        <p:spPr bwMode="auto">
          <a:xfrm>
            <a:off x="1027685" y="764647"/>
            <a:ext cx="5660594" cy="3919652"/>
          </a:xfrm>
          <a:prstGeom prst="rect">
            <a:avLst/>
          </a:prstGeom>
          <a:noFill/>
        </p:spPr>
      </p:pic>
      <p:sp>
        <p:nvSpPr>
          <p:cNvPr id="5" name="Rectangle 4">
            <a:extLst>
              <a:ext uri="{FF2B5EF4-FFF2-40B4-BE49-F238E27FC236}">
                <a16:creationId xmlns:a16="http://schemas.microsoft.com/office/drawing/2014/main" id="{A9E5A8AA-856F-496B-B06B-CD5164D3C5A0}"/>
              </a:ext>
            </a:extLst>
          </p:cNvPr>
          <p:cNvSpPr/>
          <p:nvPr/>
        </p:nvSpPr>
        <p:spPr>
          <a:xfrm>
            <a:off x="1027685" y="1008131"/>
            <a:ext cx="5660594" cy="112393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6" name="Rectangle 7">
            <a:extLst>
              <a:ext uri="{FF2B5EF4-FFF2-40B4-BE49-F238E27FC236}">
                <a16:creationId xmlns:a16="http://schemas.microsoft.com/office/drawing/2014/main" id="{9730AC05-6251-4F10-B96B-2F6B425260C3}"/>
              </a:ext>
            </a:extLst>
          </p:cNvPr>
          <p:cNvSpPr/>
          <p:nvPr/>
        </p:nvSpPr>
        <p:spPr>
          <a:xfrm>
            <a:off x="1027685" y="3284982"/>
            <a:ext cx="5660594" cy="135720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7" name="Rectangle 8">
            <a:extLst>
              <a:ext uri="{FF2B5EF4-FFF2-40B4-BE49-F238E27FC236}">
                <a16:creationId xmlns:a16="http://schemas.microsoft.com/office/drawing/2014/main" id="{0D0E36F0-FB77-4E24-A7FA-622030A96121}"/>
              </a:ext>
            </a:extLst>
          </p:cNvPr>
          <p:cNvSpPr/>
          <p:nvPr/>
        </p:nvSpPr>
        <p:spPr>
          <a:xfrm rot="16200000">
            <a:off x="270463" y="1521868"/>
            <a:ext cx="3835432" cy="23209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8" name="Rectangle 9">
            <a:extLst>
              <a:ext uri="{FF2B5EF4-FFF2-40B4-BE49-F238E27FC236}">
                <a16:creationId xmlns:a16="http://schemas.microsoft.com/office/drawing/2014/main" id="{5C80B453-2ED7-49DC-A493-4AC1B9BF6460}"/>
              </a:ext>
            </a:extLst>
          </p:cNvPr>
          <p:cNvSpPr/>
          <p:nvPr/>
        </p:nvSpPr>
        <p:spPr>
          <a:xfrm rot="16200000">
            <a:off x="3778414" y="1774434"/>
            <a:ext cx="3919653" cy="19000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9" name="Title 1">
            <a:extLst>
              <a:ext uri="{FF2B5EF4-FFF2-40B4-BE49-F238E27FC236}">
                <a16:creationId xmlns:a16="http://schemas.microsoft.com/office/drawing/2014/main" id="{1CDB72EF-66EB-4CE5-A75E-8E4322B0570A}"/>
              </a:ext>
            </a:extLst>
          </p:cNvPr>
          <p:cNvSpPr txBox="1">
            <a:spLocks/>
          </p:cNvSpPr>
          <p:nvPr/>
        </p:nvSpPr>
        <p:spPr>
          <a:xfrm>
            <a:off x="-116529" y="259407"/>
            <a:ext cx="6696616" cy="857250"/>
          </a:xfrm>
          <a:prstGeom prst="rect">
            <a:avLst/>
          </a:prstGeom>
        </p:spPr>
        <p:txBody>
          <a:bodyPr vert="horz" lIns="91440" tIns="45720" rIns="91440" bIns="45720" rtlCol="0" anchor="t">
            <a:normAutofit/>
          </a:bodyPr>
          <a:lstStyle>
            <a:lvl1pPr algn="l" defTabSz="457200" rtl="0" eaLnBrk="1" latinLnBrk="0" hangingPunct="1">
              <a:spcBef>
                <a:spcPct val="0"/>
              </a:spcBef>
              <a:buNone/>
              <a:defRPr sz="2400" kern="1200">
                <a:solidFill>
                  <a:srgbClr val="4C150E"/>
                </a:solidFill>
                <a:latin typeface="Georgia"/>
                <a:ea typeface="+mj-ea"/>
                <a:cs typeface="Georgia"/>
              </a:defRPr>
            </a:lvl1pPr>
          </a:lstStyle>
          <a:p>
            <a:r>
              <a:rPr lang="nb-NO" dirty="0">
                <a:solidFill>
                  <a:schemeClr val="bg1"/>
                </a:solidFill>
                <a:latin typeface="+mj-lt"/>
              </a:rPr>
              <a:t>ALT STÅR I EN KONTEKST</a:t>
            </a:r>
          </a:p>
        </p:txBody>
      </p:sp>
      <p:sp>
        <p:nvSpPr>
          <p:cNvPr id="10" name="Rektangel 9">
            <a:extLst>
              <a:ext uri="{FF2B5EF4-FFF2-40B4-BE49-F238E27FC236}">
                <a16:creationId xmlns:a16="http://schemas.microsoft.com/office/drawing/2014/main" id="{4929F91F-C26A-448C-A814-0046A1535E77}"/>
              </a:ext>
            </a:extLst>
          </p:cNvPr>
          <p:cNvSpPr/>
          <p:nvPr/>
        </p:nvSpPr>
        <p:spPr>
          <a:xfrm>
            <a:off x="48575" y="265957"/>
            <a:ext cx="9144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34334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32" fill="hold" grpId="0" nodeType="clickEffect">
                                  <p:stCondLst>
                                    <p:cond delay="0"/>
                                  </p:stCondLst>
                                  <p:childTnLst>
                                    <p:animEffect transition="out" filter="box(out)">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4" presetClass="exit" presetSubtype="32" fill="hold" grpId="0" nodeType="withEffect">
                                  <p:stCondLst>
                                    <p:cond delay="0"/>
                                  </p:stCondLst>
                                  <p:childTnLst>
                                    <p:animEffect transition="out" filter="box(out)">
                                      <p:cBhvr>
                                        <p:cTn id="9" dur="500"/>
                                        <p:tgtEl>
                                          <p:spTgt spid="6"/>
                                        </p:tgtEl>
                                      </p:cBhvr>
                                    </p:animEffect>
                                    <p:set>
                                      <p:cBhvr>
                                        <p:cTn id="10" dur="1" fill="hold">
                                          <p:stCondLst>
                                            <p:cond delay="499"/>
                                          </p:stCondLst>
                                        </p:cTn>
                                        <p:tgtEl>
                                          <p:spTgt spid="6"/>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7"/>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7" grpId="1" animBg="1"/>
      <p:bldP spid="8" grpId="0" animBg="1"/>
      <p:bldP spid="8"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bilde 1">
            <a:extLst>
              <a:ext uri="{FF2B5EF4-FFF2-40B4-BE49-F238E27FC236}">
                <a16:creationId xmlns:a16="http://schemas.microsoft.com/office/drawing/2014/main" id="{2DFD5928-15F6-4102-A44E-9BAB59B447D0}"/>
              </a:ext>
            </a:extLst>
          </p:cNvPr>
          <p:cNvSpPr>
            <a:spLocks noGrp="1"/>
          </p:cNvSpPr>
          <p:nvPr>
            <p:ph type="pic" sz="quarter" idx="11"/>
          </p:nvPr>
        </p:nvSpPr>
        <p:spPr>
          <a:xfrm>
            <a:off x="0" y="0"/>
            <a:ext cx="9144000" cy="5145088"/>
          </a:xfrm>
        </p:spPr>
      </p:sp>
      <p:sp>
        <p:nvSpPr>
          <p:cNvPr id="3" name="Plassholder for tekst 2">
            <a:extLst>
              <a:ext uri="{FF2B5EF4-FFF2-40B4-BE49-F238E27FC236}">
                <a16:creationId xmlns:a16="http://schemas.microsoft.com/office/drawing/2014/main" id="{8126E92A-5A98-46E7-AD1E-549CA4BB924D}"/>
              </a:ext>
            </a:extLst>
          </p:cNvPr>
          <p:cNvSpPr>
            <a:spLocks noGrp="1"/>
          </p:cNvSpPr>
          <p:nvPr>
            <p:ph type="body" sz="quarter" idx="13"/>
          </p:nvPr>
        </p:nvSpPr>
        <p:spPr/>
        <p:txBody>
          <a:bodyPr/>
          <a:lstStyle/>
          <a:p>
            <a:endParaRPr lang="nb-NO" dirty="0"/>
          </a:p>
        </p:txBody>
      </p:sp>
      <p:sp>
        <p:nvSpPr>
          <p:cNvPr id="4" name="Plassholder for tekst 3">
            <a:extLst>
              <a:ext uri="{FF2B5EF4-FFF2-40B4-BE49-F238E27FC236}">
                <a16:creationId xmlns:a16="http://schemas.microsoft.com/office/drawing/2014/main" id="{9012A7F2-6353-4526-8A33-47FAFA19BE65}"/>
              </a:ext>
            </a:extLst>
          </p:cNvPr>
          <p:cNvSpPr>
            <a:spLocks noGrp="1"/>
          </p:cNvSpPr>
          <p:nvPr>
            <p:ph type="body" sz="quarter" idx="12"/>
          </p:nvPr>
        </p:nvSpPr>
        <p:spPr/>
        <p:txBody>
          <a:bodyPr/>
          <a:lstStyle/>
          <a:p>
            <a:endParaRPr lang="nb-NO"/>
          </a:p>
        </p:txBody>
      </p:sp>
      <p:sp>
        <p:nvSpPr>
          <p:cNvPr id="5" name="Tittel 4">
            <a:extLst>
              <a:ext uri="{FF2B5EF4-FFF2-40B4-BE49-F238E27FC236}">
                <a16:creationId xmlns:a16="http://schemas.microsoft.com/office/drawing/2014/main" id="{626F11B5-98F0-4215-896C-0991DAF6310E}"/>
              </a:ext>
            </a:extLst>
          </p:cNvPr>
          <p:cNvSpPr>
            <a:spLocks noGrp="1"/>
          </p:cNvSpPr>
          <p:nvPr>
            <p:ph type="ctrTitle"/>
          </p:nvPr>
        </p:nvSpPr>
        <p:spPr>
          <a:xfrm>
            <a:off x="561600" y="1066952"/>
            <a:ext cx="3304597" cy="276999"/>
          </a:xfrm>
        </p:spPr>
        <p:txBody>
          <a:bodyPr/>
          <a:lstStyle/>
          <a:p>
            <a:r>
              <a:rPr lang="nb-NO" dirty="0"/>
              <a:t>Hvem skal ut? </a:t>
            </a:r>
          </a:p>
        </p:txBody>
      </p:sp>
      <p:pic>
        <p:nvPicPr>
          <p:cNvPr id="10" name="Picture 2" descr="Bilderesultat for HAreide">
            <a:extLst>
              <a:ext uri="{FF2B5EF4-FFF2-40B4-BE49-F238E27FC236}">
                <a16:creationId xmlns:a16="http://schemas.microsoft.com/office/drawing/2014/main" id="{08308131-0644-4BBA-A069-64E503CFBFA4}"/>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413802" y="1348426"/>
            <a:ext cx="1355701" cy="135570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Bilderesultat for listhaug">
            <a:extLst>
              <a:ext uri="{FF2B5EF4-FFF2-40B4-BE49-F238E27FC236}">
                <a16:creationId xmlns:a16="http://schemas.microsoft.com/office/drawing/2014/main" id="{41F6110F-8611-49B9-B072-4C3A96EFFD2A}"/>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413802" y="2785836"/>
            <a:ext cx="1526410" cy="117138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Bilderesultat for therese johaug">
            <a:extLst>
              <a:ext uri="{FF2B5EF4-FFF2-40B4-BE49-F238E27FC236}">
                <a16:creationId xmlns:a16="http://schemas.microsoft.com/office/drawing/2014/main" id="{8818FECD-2F28-4C49-A418-6BCFA897E8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8761" y="2785836"/>
            <a:ext cx="2083098" cy="117138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Bilderesultat for berit svendsen">
            <a:extLst>
              <a:ext uri="{FF2B5EF4-FFF2-40B4-BE49-F238E27FC236}">
                <a16:creationId xmlns:a16="http://schemas.microsoft.com/office/drawing/2014/main" id="{A28A9C99-8E84-4F6E-B50B-2B17C7781C6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0644" r="33019"/>
          <a:stretch/>
        </p:blipFill>
        <p:spPr bwMode="auto">
          <a:xfrm>
            <a:off x="5621644" y="1323215"/>
            <a:ext cx="1712774" cy="1366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36646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40665AE-5F90-314A-B7A6-E5DD5398B3A2}"/>
              </a:ext>
            </a:extLst>
          </p:cNvPr>
          <p:cNvSpPr>
            <a:spLocks noGrp="1"/>
          </p:cNvSpPr>
          <p:nvPr>
            <p:ph type="title"/>
          </p:nvPr>
        </p:nvSpPr>
        <p:spPr>
          <a:xfrm>
            <a:off x="855189" y="675190"/>
            <a:ext cx="7593875" cy="323165"/>
          </a:xfrm>
        </p:spPr>
        <p:txBody>
          <a:bodyPr/>
          <a:lstStyle/>
          <a:p>
            <a:r>
              <a:rPr lang="nb-NO" sz="2100" dirty="0"/>
              <a:t>Hvem kommuniserer du med?</a:t>
            </a:r>
          </a:p>
        </p:txBody>
      </p:sp>
      <p:grpSp>
        <p:nvGrpSpPr>
          <p:cNvPr id="10" name="Gruppe 9">
            <a:extLst>
              <a:ext uri="{FF2B5EF4-FFF2-40B4-BE49-F238E27FC236}">
                <a16:creationId xmlns:a16="http://schemas.microsoft.com/office/drawing/2014/main" id="{7934CCF9-442B-9E43-B615-81C91236704D}"/>
              </a:ext>
            </a:extLst>
          </p:cNvPr>
          <p:cNvGrpSpPr/>
          <p:nvPr/>
        </p:nvGrpSpPr>
        <p:grpSpPr>
          <a:xfrm>
            <a:off x="8147316" y="273940"/>
            <a:ext cx="648475" cy="347998"/>
            <a:chOff x="7067017" y="3994410"/>
            <a:chExt cx="1573492" cy="844400"/>
          </a:xfrm>
        </p:grpSpPr>
        <p:sp>
          <p:nvSpPr>
            <p:cNvPr id="11" name="Ellipse 10">
              <a:extLst>
                <a:ext uri="{FF2B5EF4-FFF2-40B4-BE49-F238E27FC236}">
                  <a16:creationId xmlns:a16="http://schemas.microsoft.com/office/drawing/2014/main" id="{B361A716-A195-CC47-8CFA-DE838D9282AE}"/>
                </a:ext>
              </a:extLst>
            </p:cNvPr>
            <p:cNvSpPr/>
            <p:nvPr/>
          </p:nvSpPr>
          <p:spPr>
            <a:xfrm>
              <a:off x="7067017" y="3994410"/>
              <a:ext cx="841315" cy="844400"/>
            </a:xfrm>
            <a:prstGeom prst="ellipse">
              <a:avLst/>
            </a:prstGeom>
            <a:solidFill>
              <a:srgbClr val="2B91D3">
                <a:alpha val="6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dirty="0"/>
            </a:p>
          </p:txBody>
        </p:sp>
        <p:sp>
          <p:nvSpPr>
            <p:cNvPr id="12" name="Ellipse 11">
              <a:extLst>
                <a:ext uri="{FF2B5EF4-FFF2-40B4-BE49-F238E27FC236}">
                  <a16:creationId xmlns:a16="http://schemas.microsoft.com/office/drawing/2014/main" id="{7758EB2E-1ACA-2F4B-9E4F-F052C6E4B488}"/>
                </a:ext>
              </a:extLst>
            </p:cNvPr>
            <p:cNvSpPr/>
            <p:nvPr/>
          </p:nvSpPr>
          <p:spPr>
            <a:xfrm>
              <a:off x="7799193" y="3994410"/>
              <a:ext cx="841316" cy="844400"/>
            </a:xfrm>
            <a:prstGeom prst="ellipse">
              <a:avLst/>
            </a:prstGeom>
            <a:solidFill>
              <a:srgbClr val="2B91D3">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dirty="0"/>
            </a:p>
          </p:txBody>
        </p:sp>
        <p:pic>
          <p:nvPicPr>
            <p:cNvPr id="13" name="Bilde 12" descr="WA_logo_01_neg_CMYK.eps">
              <a:extLst>
                <a:ext uri="{FF2B5EF4-FFF2-40B4-BE49-F238E27FC236}">
                  <a16:creationId xmlns:a16="http://schemas.microsoft.com/office/drawing/2014/main" id="{D89ACDB3-0728-8049-B2ED-9FDB504393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76853" y="4250802"/>
              <a:ext cx="630899" cy="339348"/>
            </a:xfrm>
            <a:prstGeom prst="rect">
              <a:avLst/>
            </a:prstGeom>
          </p:spPr>
        </p:pic>
        <p:pic>
          <p:nvPicPr>
            <p:cNvPr id="14" name="Bilde 13" descr="FleishmanHillard_symbol_hvit.eps">
              <a:extLst>
                <a:ext uri="{FF2B5EF4-FFF2-40B4-BE49-F238E27FC236}">
                  <a16:creationId xmlns:a16="http://schemas.microsoft.com/office/drawing/2014/main" id="{1955FEC9-983D-AA47-A36B-5CBE376894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44808" y="4244216"/>
              <a:ext cx="370422" cy="370422"/>
            </a:xfrm>
            <a:prstGeom prst="rect">
              <a:avLst/>
            </a:prstGeom>
          </p:spPr>
        </p:pic>
      </p:grpSp>
      <p:pic>
        <p:nvPicPr>
          <p:cNvPr id="17" name="Bilde 16">
            <a:extLst>
              <a:ext uri="{FF2B5EF4-FFF2-40B4-BE49-F238E27FC236}">
                <a16:creationId xmlns:a16="http://schemas.microsoft.com/office/drawing/2014/main" id="{72DD4AFD-EE5C-E94C-8A6F-4D0508274F05}"/>
              </a:ext>
            </a:extLst>
          </p:cNvPr>
          <p:cNvPicPr>
            <a:picLocks noChangeAspect="1"/>
          </p:cNvPicPr>
          <p:nvPr/>
        </p:nvPicPr>
        <p:blipFill>
          <a:blip r:embed="rId4"/>
          <a:stretch>
            <a:fillRect/>
          </a:stretch>
        </p:blipFill>
        <p:spPr>
          <a:xfrm>
            <a:off x="4222637" y="3095650"/>
            <a:ext cx="881286" cy="179095"/>
          </a:xfrm>
          <a:prstGeom prst="rect">
            <a:avLst/>
          </a:prstGeom>
        </p:spPr>
      </p:pic>
      <p:pic>
        <p:nvPicPr>
          <p:cNvPr id="18" name="Bilde 17" descr="WASK_modeller-11.png">
            <a:extLst>
              <a:ext uri="{FF2B5EF4-FFF2-40B4-BE49-F238E27FC236}">
                <a16:creationId xmlns:a16="http://schemas.microsoft.com/office/drawing/2014/main" id="{F0736F2D-862A-9043-A920-DDB510218207}"/>
              </a:ext>
            </a:extLst>
          </p:cNvPr>
          <p:cNvPicPr>
            <a:picLocks noChangeAspect="1"/>
          </p:cNvPicPr>
          <p:nvPr/>
        </p:nvPicPr>
        <p:blipFill>
          <a:blip r:embed="rId5"/>
          <a:stretch>
            <a:fillRect/>
          </a:stretch>
        </p:blipFill>
        <p:spPr>
          <a:xfrm>
            <a:off x="2807805" y="1394303"/>
            <a:ext cx="3714799" cy="3635690"/>
          </a:xfrm>
          <a:prstGeom prst="rect">
            <a:avLst/>
          </a:prstGeom>
        </p:spPr>
      </p:pic>
      <p:sp>
        <p:nvSpPr>
          <p:cNvPr id="19" name="TekstSylinder 18">
            <a:extLst>
              <a:ext uri="{FF2B5EF4-FFF2-40B4-BE49-F238E27FC236}">
                <a16:creationId xmlns:a16="http://schemas.microsoft.com/office/drawing/2014/main" id="{95526CA2-0B6D-C243-B890-DFBEA416CE20}"/>
              </a:ext>
            </a:extLst>
          </p:cNvPr>
          <p:cNvSpPr txBox="1"/>
          <p:nvPr/>
        </p:nvSpPr>
        <p:spPr>
          <a:xfrm>
            <a:off x="4665203" y="2496511"/>
            <a:ext cx="1397640" cy="400110"/>
          </a:xfrm>
          <a:prstGeom prst="rect">
            <a:avLst/>
          </a:prstGeom>
          <a:noFill/>
        </p:spPr>
        <p:txBody>
          <a:bodyPr wrap="square" rtlCol="0">
            <a:spAutoFit/>
          </a:bodyPr>
          <a:lstStyle/>
          <a:p>
            <a:pPr algn="ctr"/>
            <a:r>
              <a:rPr lang="nb-NO" sz="2000" dirty="0">
                <a:solidFill>
                  <a:srgbClr val="464748"/>
                </a:solidFill>
                <a:latin typeface="Avenir Roman" panose="02000503020000020003" pitchFamily="2" charset="0"/>
                <a:cs typeface="Calibri"/>
              </a:rPr>
              <a:t>Brukere </a:t>
            </a:r>
            <a:endParaRPr lang="nn-NO" sz="2000" dirty="0">
              <a:solidFill>
                <a:srgbClr val="464748"/>
              </a:solidFill>
              <a:latin typeface="Avenir Roman" panose="02000503020000020003" pitchFamily="2" charset="0"/>
              <a:cs typeface="Calibri"/>
            </a:endParaRPr>
          </a:p>
        </p:txBody>
      </p:sp>
      <p:sp>
        <p:nvSpPr>
          <p:cNvPr id="20" name="TekstSylinder 19">
            <a:extLst>
              <a:ext uri="{FF2B5EF4-FFF2-40B4-BE49-F238E27FC236}">
                <a16:creationId xmlns:a16="http://schemas.microsoft.com/office/drawing/2014/main" id="{D5E860D1-453D-3E4B-A579-457F88FFECA5}"/>
              </a:ext>
            </a:extLst>
          </p:cNvPr>
          <p:cNvSpPr txBox="1"/>
          <p:nvPr/>
        </p:nvSpPr>
        <p:spPr>
          <a:xfrm>
            <a:off x="4800266" y="3921995"/>
            <a:ext cx="1041144" cy="400110"/>
          </a:xfrm>
          <a:prstGeom prst="rect">
            <a:avLst/>
          </a:prstGeom>
          <a:noFill/>
        </p:spPr>
        <p:txBody>
          <a:bodyPr wrap="square" rtlCol="0">
            <a:spAutoFit/>
          </a:bodyPr>
          <a:lstStyle/>
          <a:p>
            <a:pPr algn="ctr"/>
            <a:r>
              <a:rPr lang="nb-NO" sz="2000" dirty="0">
                <a:solidFill>
                  <a:srgbClr val="464748"/>
                </a:solidFill>
                <a:latin typeface="Avenir Roman" panose="02000503020000020003" pitchFamily="2" charset="0"/>
                <a:cs typeface="Calibri"/>
              </a:rPr>
              <a:t>Eiere</a:t>
            </a:r>
            <a:endParaRPr lang="nn-NO" sz="2000" dirty="0">
              <a:solidFill>
                <a:srgbClr val="464748"/>
              </a:solidFill>
              <a:latin typeface="Avenir Roman" panose="02000503020000020003" pitchFamily="2" charset="0"/>
              <a:cs typeface="Calibri"/>
            </a:endParaRPr>
          </a:p>
        </p:txBody>
      </p:sp>
      <p:sp>
        <p:nvSpPr>
          <p:cNvPr id="21" name="TekstSylinder 20">
            <a:extLst>
              <a:ext uri="{FF2B5EF4-FFF2-40B4-BE49-F238E27FC236}">
                <a16:creationId xmlns:a16="http://schemas.microsoft.com/office/drawing/2014/main" id="{1A10522C-0D7F-A04E-AF22-48FD51FDFACD}"/>
              </a:ext>
            </a:extLst>
          </p:cNvPr>
          <p:cNvSpPr txBox="1"/>
          <p:nvPr/>
        </p:nvSpPr>
        <p:spPr>
          <a:xfrm>
            <a:off x="3178426" y="3921995"/>
            <a:ext cx="1041144" cy="400110"/>
          </a:xfrm>
          <a:prstGeom prst="rect">
            <a:avLst/>
          </a:prstGeom>
          <a:noFill/>
        </p:spPr>
        <p:txBody>
          <a:bodyPr wrap="square" rtlCol="0">
            <a:spAutoFit/>
          </a:bodyPr>
          <a:lstStyle/>
          <a:p>
            <a:pPr algn="ctr"/>
            <a:r>
              <a:rPr lang="nb-NO" sz="2000" dirty="0">
                <a:solidFill>
                  <a:srgbClr val="464748"/>
                </a:solidFill>
                <a:latin typeface="Avenir Roman" panose="02000503020000020003" pitchFamily="2" charset="0"/>
                <a:cs typeface="Calibri"/>
              </a:rPr>
              <a:t>Internt</a:t>
            </a:r>
            <a:endParaRPr lang="nn-NO" sz="2000" dirty="0">
              <a:solidFill>
                <a:srgbClr val="464748"/>
              </a:solidFill>
              <a:latin typeface="Avenir Roman" panose="02000503020000020003" pitchFamily="2" charset="0"/>
              <a:cs typeface="Calibri"/>
            </a:endParaRPr>
          </a:p>
        </p:txBody>
      </p:sp>
      <p:sp>
        <p:nvSpPr>
          <p:cNvPr id="22" name="TekstSylinder 21">
            <a:extLst>
              <a:ext uri="{FF2B5EF4-FFF2-40B4-BE49-F238E27FC236}">
                <a16:creationId xmlns:a16="http://schemas.microsoft.com/office/drawing/2014/main" id="{5E853F6B-FC84-C647-BB22-D34D08A5C819}"/>
              </a:ext>
            </a:extLst>
          </p:cNvPr>
          <p:cNvSpPr txBox="1"/>
          <p:nvPr/>
        </p:nvSpPr>
        <p:spPr>
          <a:xfrm>
            <a:off x="3084371" y="2496512"/>
            <a:ext cx="1291589" cy="400110"/>
          </a:xfrm>
          <a:prstGeom prst="rect">
            <a:avLst/>
          </a:prstGeom>
          <a:noFill/>
        </p:spPr>
        <p:txBody>
          <a:bodyPr wrap="square" rtlCol="0">
            <a:spAutoFit/>
          </a:bodyPr>
          <a:lstStyle/>
          <a:p>
            <a:pPr algn="ctr"/>
            <a:r>
              <a:rPr lang="nb-NO" sz="2000" dirty="0">
                <a:solidFill>
                  <a:srgbClr val="00B0F0"/>
                </a:solidFill>
                <a:latin typeface="Avenir Roman" panose="02000503020000020003" pitchFamily="2" charset="0"/>
                <a:cs typeface="Calibri"/>
              </a:rPr>
              <a:t>Samfunn</a:t>
            </a:r>
            <a:endParaRPr lang="nn-NO" sz="2250" dirty="0">
              <a:solidFill>
                <a:srgbClr val="00B0F0"/>
              </a:solidFill>
              <a:latin typeface="Avenir Roman" panose="02000503020000020003" pitchFamily="2" charset="0"/>
              <a:cs typeface="Calibri"/>
            </a:endParaRPr>
          </a:p>
        </p:txBody>
      </p:sp>
      <p:sp>
        <p:nvSpPr>
          <p:cNvPr id="23" name="Text Box 8">
            <a:extLst>
              <a:ext uri="{FF2B5EF4-FFF2-40B4-BE49-F238E27FC236}">
                <a16:creationId xmlns:a16="http://schemas.microsoft.com/office/drawing/2014/main" id="{A7278D74-6CC9-0B49-BA3D-A2129E143199}"/>
              </a:ext>
            </a:extLst>
          </p:cNvPr>
          <p:cNvSpPr txBox="1">
            <a:spLocks noChangeArrowheads="1"/>
          </p:cNvSpPr>
          <p:nvPr/>
        </p:nvSpPr>
        <p:spPr bwMode="auto">
          <a:xfrm>
            <a:off x="1072237" y="4314414"/>
            <a:ext cx="1855745" cy="738664"/>
          </a:xfrm>
          <a:prstGeom prst="rect">
            <a:avLst/>
          </a:prstGeom>
          <a:noFill/>
          <a:ln w="12700">
            <a:noFill/>
            <a:miter lim="800000"/>
            <a:headEnd/>
            <a:tailEnd/>
          </a:ln>
        </p:spPr>
        <p:txBody>
          <a:bodyPr wrap="square" anchor="ctr">
            <a:spAutoFit/>
          </a:bodyPr>
          <a:lstStyle/>
          <a:p>
            <a:pPr algn="r" defTabSz="571486">
              <a:defRPr/>
            </a:pPr>
            <a:r>
              <a:rPr lang="nb-NO" sz="1400" dirty="0">
                <a:cs typeface="Calibri"/>
              </a:rPr>
              <a:t>Motiverende </a:t>
            </a:r>
            <a:br>
              <a:rPr lang="nb-NO" sz="1400" dirty="0">
                <a:cs typeface="Calibri"/>
              </a:rPr>
            </a:br>
            <a:r>
              <a:rPr lang="nb-NO" sz="1400" dirty="0">
                <a:cs typeface="Calibri"/>
              </a:rPr>
              <a:t>ledere og motiverte </a:t>
            </a:r>
          </a:p>
          <a:p>
            <a:pPr algn="r" defTabSz="571486">
              <a:defRPr/>
            </a:pPr>
            <a:r>
              <a:rPr lang="nb-NO" sz="1400" dirty="0">
                <a:cs typeface="Calibri"/>
              </a:rPr>
              <a:t>medarbeidere</a:t>
            </a:r>
          </a:p>
        </p:txBody>
      </p:sp>
      <p:sp>
        <p:nvSpPr>
          <p:cNvPr id="24" name="Text Box 8">
            <a:extLst>
              <a:ext uri="{FF2B5EF4-FFF2-40B4-BE49-F238E27FC236}">
                <a16:creationId xmlns:a16="http://schemas.microsoft.com/office/drawing/2014/main" id="{817C09C9-2C30-F845-B718-7635B541B231}"/>
              </a:ext>
            </a:extLst>
          </p:cNvPr>
          <p:cNvSpPr txBox="1">
            <a:spLocks noChangeArrowheads="1"/>
          </p:cNvSpPr>
          <p:nvPr/>
        </p:nvSpPr>
        <p:spPr bwMode="auto">
          <a:xfrm>
            <a:off x="6197907" y="4318261"/>
            <a:ext cx="1529420" cy="523220"/>
          </a:xfrm>
          <a:prstGeom prst="rect">
            <a:avLst/>
          </a:prstGeom>
          <a:noFill/>
          <a:ln w="12700">
            <a:noFill/>
            <a:miter lim="800000"/>
            <a:headEnd/>
            <a:tailEnd/>
          </a:ln>
        </p:spPr>
        <p:txBody>
          <a:bodyPr wrap="square" anchor="ctr">
            <a:spAutoFit/>
          </a:bodyPr>
          <a:lstStyle/>
          <a:p>
            <a:pPr defTabSz="571486">
              <a:defRPr/>
            </a:pPr>
            <a:r>
              <a:rPr lang="nb-NO" sz="1400" dirty="0">
                <a:cs typeface="Calibri"/>
              </a:rPr>
              <a:t>Tillit og aksept fra </a:t>
            </a:r>
          </a:p>
          <a:p>
            <a:pPr defTabSz="571486">
              <a:defRPr/>
            </a:pPr>
            <a:r>
              <a:rPr lang="nb-NO" sz="1400" dirty="0">
                <a:cs typeface="Calibri"/>
              </a:rPr>
              <a:t>eierne</a:t>
            </a:r>
          </a:p>
        </p:txBody>
      </p:sp>
      <p:sp>
        <p:nvSpPr>
          <p:cNvPr id="25" name="Text Box 8">
            <a:extLst>
              <a:ext uri="{FF2B5EF4-FFF2-40B4-BE49-F238E27FC236}">
                <a16:creationId xmlns:a16="http://schemas.microsoft.com/office/drawing/2014/main" id="{4E656E84-26CF-8842-B0D1-D26BC7829937}"/>
              </a:ext>
            </a:extLst>
          </p:cNvPr>
          <p:cNvSpPr txBox="1">
            <a:spLocks noChangeArrowheads="1"/>
          </p:cNvSpPr>
          <p:nvPr/>
        </p:nvSpPr>
        <p:spPr bwMode="auto">
          <a:xfrm>
            <a:off x="6297129" y="1888655"/>
            <a:ext cx="2253158" cy="523220"/>
          </a:xfrm>
          <a:prstGeom prst="rect">
            <a:avLst/>
          </a:prstGeom>
          <a:noFill/>
          <a:ln w="12700">
            <a:noFill/>
            <a:miter lim="800000"/>
            <a:headEnd/>
            <a:tailEnd/>
          </a:ln>
        </p:spPr>
        <p:txBody>
          <a:bodyPr wrap="square" anchor="ctr">
            <a:spAutoFit/>
          </a:bodyPr>
          <a:lstStyle/>
          <a:p>
            <a:pPr defTabSz="571486">
              <a:defRPr/>
            </a:pPr>
            <a:r>
              <a:rPr lang="nb-NO" sz="1400" dirty="0">
                <a:cs typeface="Calibri"/>
              </a:rPr>
              <a:t>Tydelig profil,</a:t>
            </a:r>
          </a:p>
          <a:p>
            <a:pPr defTabSz="571486">
              <a:defRPr/>
            </a:pPr>
            <a:r>
              <a:rPr lang="nb-NO" sz="1400" dirty="0">
                <a:cs typeface="Calibri"/>
              </a:rPr>
              <a:t>respektert av brukerne</a:t>
            </a:r>
          </a:p>
        </p:txBody>
      </p:sp>
      <p:sp>
        <p:nvSpPr>
          <p:cNvPr id="26" name="Rektangel 25">
            <a:extLst>
              <a:ext uri="{FF2B5EF4-FFF2-40B4-BE49-F238E27FC236}">
                <a16:creationId xmlns:a16="http://schemas.microsoft.com/office/drawing/2014/main" id="{63A5BAB9-60C4-0743-8CEC-A97B3A611CD0}"/>
              </a:ext>
            </a:extLst>
          </p:cNvPr>
          <p:cNvSpPr/>
          <p:nvPr/>
        </p:nvSpPr>
        <p:spPr>
          <a:xfrm>
            <a:off x="1487685" y="1862147"/>
            <a:ext cx="1440296" cy="523220"/>
          </a:xfrm>
          <a:prstGeom prst="rect">
            <a:avLst/>
          </a:prstGeom>
        </p:spPr>
        <p:txBody>
          <a:bodyPr wrap="square">
            <a:spAutoFit/>
          </a:bodyPr>
          <a:lstStyle/>
          <a:p>
            <a:pPr algn="r" defTabSz="571486">
              <a:defRPr/>
            </a:pPr>
            <a:r>
              <a:rPr lang="nb-NO" sz="1400" dirty="0">
                <a:cs typeface="Calibri"/>
              </a:rPr>
              <a:t>Tillit i samfunnet,</a:t>
            </a:r>
          </a:p>
          <a:p>
            <a:pPr algn="r" defTabSz="571486">
              <a:defRPr/>
            </a:pPr>
            <a:r>
              <a:rPr lang="nb-NO" sz="1400" dirty="0">
                <a:cs typeface="Calibri"/>
              </a:rPr>
              <a:t>opinionen</a:t>
            </a:r>
          </a:p>
        </p:txBody>
      </p:sp>
      <p:sp>
        <p:nvSpPr>
          <p:cNvPr id="27" name="Ellipse 26">
            <a:extLst>
              <a:ext uri="{FF2B5EF4-FFF2-40B4-BE49-F238E27FC236}">
                <a16:creationId xmlns:a16="http://schemas.microsoft.com/office/drawing/2014/main" id="{25093869-9C6A-7D41-A313-FB41A6994AFF}"/>
              </a:ext>
            </a:extLst>
          </p:cNvPr>
          <p:cNvSpPr/>
          <p:nvPr/>
        </p:nvSpPr>
        <p:spPr>
          <a:xfrm>
            <a:off x="4211291" y="2869778"/>
            <a:ext cx="898479" cy="71258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6578315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EEB0D5A-B5FE-4322-AC2B-9C5F27490BA3}"/>
              </a:ext>
            </a:extLst>
          </p:cNvPr>
          <p:cNvSpPr>
            <a:spLocks noGrp="1"/>
          </p:cNvSpPr>
          <p:nvPr>
            <p:ph type="ctrTitle"/>
          </p:nvPr>
        </p:nvSpPr>
        <p:spPr/>
        <p:txBody>
          <a:bodyPr/>
          <a:lstStyle/>
          <a:p>
            <a:r>
              <a:rPr lang="nb-NO" dirty="0"/>
              <a:t>Strategisk kommunikasjon</a:t>
            </a:r>
          </a:p>
        </p:txBody>
      </p:sp>
      <p:sp>
        <p:nvSpPr>
          <p:cNvPr id="3" name="Plassholder for tekst 2">
            <a:extLst>
              <a:ext uri="{FF2B5EF4-FFF2-40B4-BE49-F238E27FC236}">
                <a16:creationId xmlns:a16="http://schemas.microsoft.com/office/drawing/2014/main" id="{DE173C30-ABCE-49E9-8756-4CA8A8ECAFEE}"/>
              </a:ext>
            </a:extLst>
          </p:cNvPr>
          <p:cNvSpPr>
            <a:spLocks noGrp="1"/>
          </p:cNvSpPr>
          <p:nvPr>
            <p:ph type="body" sz="quarter" idx="10"/>
          </p:nvPr>
        </p:nvSpPr>
        <p:spPr>
          <a:xfrm>
            <a:off x="1173343" y="1403570"/>
            <a:ext cx="7127714" cy="1448435"/>
          </a:xfrm>
        </p:spPr>
        <p:txBody>
          <a:bodyPr>
            <a:normAutofit/>
          </a:bodyPr>
          <a:lstStyle/>
          <a:p>
            <a:r>
              <a:rPr lang="nb-NO" sz="2400" dirty="0"/>
              <a:t>….handler om å forvalte beslutninger som allerede er tatt</a:t>
            </a:r>
          </a:p>
        </p:txBody>
      </p:sp>
      <p:pic>
        <p:nvPicPr>
          <p:cNvPr id="16" name="Plassholder for bilde 15">
            <a:extLst>
              <a:ext uri="{FF2B5EF4-FFF2-40B4-BE49-F238E27FC236}">
                <a16:creationId xmlns:a16="http://schemas.microsoft.com/office/drawing/2014/main" id="{EC72369E-525E-4CBB-821C-E58E8BB89511}"/>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1227" b="11227"/>
          <a:stretch>
            <a:fillRect/>
          </a:stretch>
        </p:blipFill>
        <p:spPr/>
      </p:pic>
      <p:pic>
        <p:nvPicPr>
          <p:cNvPr id="20" name="Plassholder for bilde 19">
            <a:extLst>
              <a:ext uri="{FF2B5EF4-FFF2-40B4-BE49-F238E27FC236}">
                <a16:creationId xmlns:a16="http://schemas.microsoft.com/office/drawing/2014/main" id="{6212E566-737E-4BE6-B549-4F6548721EAA}"/>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1169" r="1169"/>
          <a:stretch>
            <a:fillRect/>
          </a:stretch>
        </p:blipFill>
        <p:spPr/>
      </p:pic>
      <p:pic>
        <p:nvPicPr>
          <p:cNvPr id="24" name="Plassholder for bilde 23">
            <a:extLst>
              <a:ext uri="{FF2B5EF4-FFF2-40B4-BE49-F238E27FC236}">
                <a16:creationId xmlns:a16="http://schemas.microsoft.com/office/drawing/2014/main" id="{73D675E5-AD12-4015-9971-8F966928AFA0}"/>
              </a:ext>
            </a:extLst>
          </p:cNvPr>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l="8249" r="8249"/>
          <a:stretch>
            <a:fillRect/>
          </a:stretch>
        </p:blipFill>
        <p:spPr/>
      </p:pic>
    </p:spTree>
    <p:extLst>
      <p:ext uri="{BB962C8B-B14F-4D97-AF65-F5344CB8AC3E}">
        <p14:creationId xmlns:p14="http://schemas.microsoft.com/office/powerpoint/2010/main" val="1204555764"/>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Egendefinert 4">
      <a:majorFont>
        <a:latin typeface="Arial Black"/>
        <a:ea typeface=""/>
        <a:cs typeface=""/>
      </a:majorFont>
      <a:minorFont>
        <a:latin typeface="Abadi Extr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ASK.potx" id="{51195EF4-3656-41B2-9E13-F85C2BC08F1B}" vid="{9747862B-141D-43FC-94C9-9EFF93740FB3}"/>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WASK PPT-mal</Template>
  <TotalTime>2923</TotalTime>
  <Words>1094</Words>
  <Application>Microsoft Office PowerPoint</Application>
  <PresentationFormat>Egendefinert</PresentationFormat>
  <Paragraphs>227</Paragraphs>
  <Slides>46</Slides>
  <Notes>14</Notes>
  <HiddenSlides>0</HiddenSlides>
  <MMClips>0</MMClips>
  <ScaleCrop>false</ScaleCrop>
  <HeadingPairs>
    <vt:vector size="6" baseType="variant">
      <vt:variant>
        <vt:lpstr>Brukte skrifter</vt:lpstr>
      </vt:variant>
      <vt:variant>
        <vt:i4>6</vt:i4>
      </vt:variant>
      <vt:variant>
        <vt:lpstr>Tema</vt:lpstr>
      </vt:variant>
      <vt:variant>
        <vt:i4>1</vt:i4>
      </vt:variant>
      <vt:variant>
        <vt:lpstr>Lysbildetitler</vt:lpstr>
      </vt:variant>
      <vt:variant>
        <vt:i4>46</vt:i4>
      </vt:variant>
    </vt:vector>
  </HeadingPairs>
  <TitlesOfParts>
    <vt:vector size="53" baseType="lpstr">
      <vt:lpstr>Abadi Extra Light</vt:lpstr>
      <vt:lpstr>Arial</vt:lpstr>
      <vt:lpstr>Arial Black</vt:lpstr>
      <vt:lpstr>Avenir Roman</vt:lpstr>
      <vt:lpstr>Calibri</vt:lpstr>
      <vt:lpstr>Georgia</vt:lpstr>
      <vt:lpstr>Office-tema</vt:lpstr>
      <vt:lpstr>Medier og budskap</vt:lpstr>
      <vt:lpstr>verktøykasse</vt:lpstr>
      <vt:lpstr>PowerPoint-presentasjon</vt:lpstr>
      <vt:lpstr>PowerPoint-presentasjon</vt:lpstr>
      <vt:lpstr>PowerPoint-presentasjon</vt:lpstr>
      <vt:lpstr>PowerPoint-presentasjon</vt:lpstr>
      <vt:lpstr>Hvem skal ut? </vt:lpstr>
      <vt:lpstr>Hvem kommuniserer du med?</vt:lpstr>
      <vt:lpstr>Strategisk kommunikasjon</vt:lpstr>
      <vt:lpstr>PowerPoint-presentasjon</vt:lpstr>
      <vt:lpstr>Hva preger redaksjonene?  </vt:lpstr>
      <vt:lpstr>Journalistens samfunnsoppdrag </vt:lpstr>
      <vt:lpstr>PowerPoint-presentasjon</vt:lpstr>
      <vt:lpstr>PowerPoint-presentasjon</vt:lpstr>
      <vt:lpstr>FAANG-giganten</vt:lpstr>
      <vt:lpstr>PowerPoint-presentasjon</vt:lpstr>
      <vt:lpstr>2016/2017 – 2017/2018: Nisjeavisene øker</vt:lpstr>
      <vt:lpstr>PowerPoint-presentasjon</vt:lpstr>
      <vt:lpstr>PowerPoint-presentasjon</vt:lpstr>
      <vt:lpstr>Intervjusituasjonen - forberedelser</vt:lpstr>
      <vt:lpstr>Intervjusituasjonen – ta kontroll </vt:lpstr>
      <vt:lpstr>Sitatsjekk – hva kan du få endret?</vt:lpstr>
      <vt:lpstr>PowerPoint-presentasjon</vt:lpstr>
      <vt:lpstr>TRE KLASSISKE FEIL I KOMMUNIKASJON</vt:lpstr>
      <vt:lpstr>triggerpunktet</vt:lpstr>
      <vt:lpstr>De gamle er eldst</vt:lpstr>
      <vt:lpstr>Tillit / Troverdighet (etos)</vt:lpstr>
      <vt:lpstr>Følelser / emosjoner (patos)</vt:lpstr>
      <vt:lpstr>Fornuft / fakta (logos)</vt:lpstr>
      <vt:lpstr>VERDENS BESTE SJEKKLISTE FOR KRISEHÅNDTERING</vt:lpstr>
      <vt:lpstr>Verdibasert kommunikasjon</vt:lpstr>
      <vt:lpstr>Omsorgsbygg</vt:lpstr>
      <vt:lpstr>diskuter</vt:lpstr>
      <vt:lpstr>Nyttige verktøy</vt:lpstr>
      <vt:lpstr>Hvordan bli fulgt</vt:lpstr>
      <vt:lpstr>INNSIKT - den du stoler på</vt:lpstr>
      <vt:lpstr>«stolper i kommunikasjonen»</vt:lpstr>
      <vt:lpstr>Kompleks sak i kommune i Norge</vt:lpstr>
      <vt:lpstr>Retninger for omsorgsaktør</vt:lpstr>
      <vt:lpstr>Ministrategien </vt:lpstr>
      <vt:lpstr>I tillegg</vt:lpstr>
      <vt:lpstr>PowerPoint-presentasjon</vt:lpstr>
      <vt:lpstr>PowerPoint-presentasjon</vt:lpstr>
      <vt:lpstr>trening</vt:lpstr>
      <vt:lpstr>diskuter</vt:lpstr>
      <vt:lpstr>PowerPoint-presentasjon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Tove Bø Laundal</dc:creator>
  <cp:lastModifiedBy>Martin Apenes</cp:lastModifiedBy>
  <cp:revision>39</cp:revision>
  <dcterms:created xsi:type="dcterms:W3CDTF">2019-01-22T08:35:42Z</dcterms:created>
  <dcterms:modified xsi:type="dcterms:W3CDTF">2019-05-08T20:42:36Z</dcterms:modified>
</cp:coreProperties>
</file>