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14" r:id="rId1"/>
  </p:sldMasterIdLst>
  <p:notesMasterIdLst>
    <p:notesMasterId r:id="rId10"/>
  </p:notesMasterIdLst>
  <p:sldIdLst>
    <p:sldId id="388" r:id="rId2"/>
    <p:sldId id="386" r:id="rId3"/>
    <p:sldId id="389" r:id="rId4"/>
    <p:sldId id="391" r:id="rId5"/>
    <p:sldId id="392" r:id="rId6"/>
    <p:sldId id="390" r:id="rId7"/>
    <p:sldId id="393" r:id="rId8"/>
    <p:sldId id="394" r:id="rId9"/>
  </p:sldIdLst>
  <p:sldSz cx="12192000" cy="6858000"/>
  <p:notesSz cx="6858000" cy="9144000"/>
  <p:embeddedFontLst>
    <p:embeddedFont>
      <p:font typeface="Oslo Sans Office" panose="02000000000000000000" pitchFamily="2" charset="0"/>
      <p:regular r:id="rId11"/>
      <p:bold r:id="rId12"/>
      <p:italic r:id="rId13"/>
      <p:boldItalic r:id="rId14"/>
    </p:embeddedFont>
  </p:embeddedFont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BFE82C7D-DE78-9B41-9138-E7CD198A3DC4}">
          <p14:sldIdLst>
            <p14:sldId id="388"/>
            <p14:sldId id="386"/>
            <p14:sldId id="389"/>
            <p14:sldId id="391"/>
            <p14:sldId id="392"/>
            <p14:sldId id="390"/>
            <p14:sldId id="393"/>
            <p14:sldId id="394"/>
          </p14:sldIdLst>
        </p14:section>
        <p14:section name="Hjelp" id="{BAAE5B51-A85F-D14F-A0D9-4D059F5301C7}">
          <p14:sldIdLst/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E9FF"/>
    <a:srgbClr val="D0BFAE"/>
    <a:srgbClr val="B3F6FF"/>
    <a:srgbClr val="B3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80"/>
    <p:restoredTop sz="97682"/>
  </p:normalViewPr>
  <p:slideViewPr>
    <p:cSldViewPr snapToGrid="0" snapToObjects="1" showGuides="1">
      <p:cViewPr>
        <p:scale>
          <a:sx n="71" d="100"/>
          <a:sy n="71" d="100"/>
        </p:scale>
        <p:origin x="-960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slo Sans Office" panose="02000000000000000000" pitchFamily="2" charset="77"/>
              </a:defRPr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slo Sans Office" panose="02000000000000000000" pitchFamily="2" charset="77"/>
              </a:defRPr>
            </a:lvl1pPr>
          </a:lstStyle>
          <a:p>
            <a:fld id="{576996CD-C051-524E-B0EC-F7D3DAFC406C}" type="datetimeFigureOut">
              <a:rPr lang="nb-NO" smtClean="0"/>
              <a:pPr/>
              <a:t>26.08.2019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slo Sans Office" panose="02000000000000000000" pitchFamily="2" charset="77"/>
              </a:defRPr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slo Sans Office" panose="02000000000000000000" pitchFamily="2" charset="77"/>
              </a:defRPr>
            </a:lvl1pPr>
          </a:lstStyle>
          <a:p>
            <a:fld id="{7DA70C78-173F-D64A-A73A-E7995BB9F680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120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Oslo Sans Office" panose="02000000000000000000" pitchFamily="2" charset="77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bilde positiv log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ssholder for bilde 31">
            <a:extLst>
              <a:ext uri="{FF2B5EF4-FFF2-40B4-BE49-F238E27FC236}">
                <a16:creationId xmlns:a16="http://schemas.microsoft.com/office/drawing/2014/main" xmlns="" id="{51D549F5-AC93-B149-A734-75CCBEC7722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custGeom>
            <a:avLst/>
            <a:gdLst>
              <a:gd name="connsiteX0" fmla="*/ 6091201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0 w 12193200"/>
              <a:gd name="connsiteY3" fmla="*/ 6858000 h 6858000"/>
              <a:gd name="connsiteX4" fmla="*/ 0 w 12193200"/>
              <a:gd name="connsiteY4" fmla="*/ 6091200 h 6858000"/>
              <a:gd name="connsiteX5" fmla="*/ 6091201 w 12193200"/>
              <a:gd name="connsiteY5" fmla="*/ 60912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3200" h="6858000">
                <a:moveTo>
                  <a:pt x="6091201" y="0"/>
                </a:moveTo>
                <a:lnTo>
                  <a:pt x="12193200" y="0"/>
                </a:lnTo>
                <a:lnTo>
                  <a:pt x="12193200" y="6858000"/>
                </a:lnTo>
                <a:lnTo>
                  <a:pt x="0" y="6858000"/>
                </a:lnTo>
                <a:lnTo>
                  <a:pt x="0" y="6091200"/>
                </a:lnTo>
                <a:lnTo>
                  <a:pt x="6091201" y="60912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6480000" tIns="180000" rIns="180000" bIns="18000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lang="nb-NO" sz="1200" b="0" i="0" u="none" strike="noStrike" smtClean="0">
                <a:effectLst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b-NO" noProof="0" dirty="0"/>
              <a:t>1. Dobbeltklikk på ikonet til venstre (midt på lysbildet)</a:t>
            </a:r>
            <a:br>
              <a:rPr lang="nb-NO" noProof="0" dirty="0"/>
            </a:br>
            <a:r>
              <a:rPr lang="nb-NO" noProof="0" dirty="0"/>
              <a:t>2. Velg bildet du ønsker å sette inn</a:t>
            </a:r>
            <a:br>
              <a:rPr lang="nb-NO" noProof="0" dirty="0"/>
            </a:br>
            <a:r>
              <a:rPr lang="nb-NO" noProof="0" dirty="0"/>
              <a:t>3. Bruk ‘bildeverktøy’ –&gt; ‘beskjær’ for å endre bildeutsnitt</a:t>
            </a:r>
            <a:br>
              <a:rPr lang="nb-NO" noProof="0" dirty="0"/>
            </a:br>
            <a:r>
              <a:rPr lang="nb-NO" noProof="0" dirty="0"/>
              <a:t>Her kan du velge utsnitt ved å dra i de hvite kulene i hjørnet. </a:t>
            </a:r>
            <a:br>
              <a:rPr lang="nb-NO" noProof="0" dirty="0"/>
            </a:br>
            <a:r>
              <a:rPr lang="nb-NO" noProof="0" dirty="0"/>
              <a:t>(Hold </a:t>
            </a:r>
            <a:r>
              <a:rPr lang="nb-NO" noProof="0" dirty="0" err="1"/>
              <a:t>Shift</a:t>
            </a:r>
            <a:r>
              <a:rPr lang="nb-NO" noProof="0" dirty="0"/>
              <a:t> inne for å bevare forholdet mellom sidene.)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F29D7420-2B41-5A47-8224-27AB9025098A}" type="datetime1">
              <a:rPr lang="nb-NO" smtClean="0"/>
              <a:t>26.08.2019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1876AE-925E-B54B-8332-CF69E613AE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9175" y="0"/>
            <a:ext cx="5073650" cy="4060824"/>
          </a:xfrm>
          <a:prstGeom prst="rect">
            <a:avLst/>
          </a:prstGeom>
          <a:noFill/>
        </p:spPr>
        <p:txBody>
          <a:bodyPr lIns="0" tIns="360000" rIns="720000" bIns="360000" anchor="b" anchorCtr="0">
            <a:normAutofit/>
          </a:bodyPr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19175" y="4060824"/>
            <a:ext cx="3807267" cy="2032001"/>
          </a:xfrm>
        </p:spPr>
        <p:txBody>
          <a:bodyPr lIns="0" tIns="180000" rIns="36000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xmlns="" id="{0DC99E27-7C6D-AE4A-B279-77DB37BAD325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Tittellysbilde bilde positiv logo og bilde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xmlns="" id="{519149A9-FDA1-A64B-97A5-C26D292931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5175" y="47600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96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 grønn ly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0" y="-1"/>
            <a:ext cx="9149563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9149563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xmlns="" id="{77F157D4-34D6-0F44-A5D8-A5C3BBE3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21D5-4B52-2745-910D-1FECE8F2075A}" type="datetime1">
              <a:rPr lang="nb-NO" smtClean="0"/>
              <a:t>26.08.2019</a:t>
            </a:fld>
            <a:endParaRPr lang="nb-NO" dirty="0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xmlns="" id="{66471180-5D70-3944-9ACA-79BDABE2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xmlns="" id="{5ED6F1D1-C340-3A4C-AF92-86E20394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8ACEFDFC-287E-0A4D-81A7-6CC8C070690D}" type="slidenum">
              <a:rPr lang="nb-NO" smtClean="0"/>
              <a:pPr algn="l"/>
              <a:t>‹#›</a:t>
            </a:fld>
            <a:endParaRPr lang="nb-NO" dirty="0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xmlns="" id="{D3EE521D-3AAA-A648-B388-12C5AC7ADE57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Deloverskrift grønn lys</a:t>
            </a:r>
          </a:p>
        </p:txBody>
      </p:sp>
      <p:grpSp>
        <p:nvGrpSpPr>
          <p:cNvPr id="12" name="Gruppe 11">
            <a:extLst>
              <a:ext uri="{FF2B5EF4-FFF2-40B4-BE49-F238E27FC236}">
                <a16:creationId xmlns:a16="http://schemas.microsoft.com/office/drawing/2014/main" xmlns="" id="{158459D6-D53B-844D-BA71-74AB73728085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xmlns="" id="{E188DF00-268E-454B-8375-A395777F20B8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xmlns="" id="{2300D8BC-F67F-024B-B7A8-72F2D829CC5B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xmlns="" id="{647096E9-7BD1-F448-923D-13C08C92ADD4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xmlns="" id="{88F1A78D-6EC9-6C41-B955-D23B297959E6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xmlns="" id="{CB94A4E1-A3B4-8945-B3CA-72305CC00D74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xmlns="" id="{A660682E-2B87-D148-A73C-FEB58295FBBC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5" name="Rektangel 44">
                <a:extLst>
                  <a:ext uri="{FF2B5EF4-FFF2-40B4-BE49-F238E27FC236}">
                    <a16:creationId xmlns:a16="http://schemas.microsoft.com/office/drawing/2014/main" xmlns="" id="{CAB583B7-092C-8C44-8FC6-8645E0C359CD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14" name="Rett linje 13">
              <a:extLst>
                <a:ext uri="{FF2B5EF4-FFF2-40B4-BE49-F238E27FC236}">
                  <a16:creationId xmlns:a16="http://schemas.microsoft.com/office/drawing/2014/main" xmlns="" id="{8FA4E6A2-5732-6549-A186-30F9AE72D2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tt linje 14">
              <a:extLst>
                <a:ext uri="{FF2B5EF4-FFF2-40B4-BE49-F238E27FC236}">
                  <a16:creationId xmlns:a16="http://schemas.microsoft.com/office/drawing/2014/main" xmlns="" id="{05CF6EC2-FE9E-404D-B949-ED86CF80A5DD}"/>
                </a:ext>
              </a:extLst>
            </p:cNvPr>
            <p:cNvCxnSpPr>
              <a:cxnSpLocks/>
              <a:stCxn id="30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tt linje 15">
              <a:extLst>
                <a:ext uri="{FF2B5EF4-FFF2-40B4-BE49-F238E27FC236}">
                  <a16:creationId xmlns:a16="http://schemas.microsoft.com/office/drawing/2014/main" xmlns="" id="{70652455-94F5-794E-A130-D37AC13F8591}"/>
                </a:ext>
              </a:extLst>
            </p:cNvPr>
            <p:cNvCxnSpPr>
              <a:cxnSpLocks/>
              <a:stCxn id="32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tt linje 16">
              <a:extLst>
                <a:ext uri="{FF2B5EF4-FFF2-40B4-BE49-F238E27FC236}">
                  <a16:creationId xmlns:a16="http://schemas.microsoft.com/office/drawing/2014/main" xmlns="" id="{795B443C-342D-3B47-814D-FC3DC164A6A3}"/>
                </a:ext>
              </a:extLst>
            </p:cNvPr>
            <p:cNvCxnSpPr>
              <a:cxnSpLocks/>
              <a:stCxn id="28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tt linje 17">
              <a:extLst>
                <a:ext uri="{FF2B5EF4-FFF2-40B4-BE49-F238E27FC236}">
                  <a16:creationId xmlns:a16="http://schemas.microsoft.com/office/drawing/2014/main" xmlns="" id="{EE26866E-8709-5043-8A6F-806017132DAC}"/>
                </a:ext>
              </a:extLst>
            </p:cNvPr>
            <p:cNvCxnSpPr>
              <a:cxnSpLocks/>
              <a:stCxn id="34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tt linje 18">
              <a:extLst>
                <a:ext uri="{FF2B5EF4-FFF2-40B4-BE49-F238E27FC236}">
                  <a16:creationId xmlns:a16="http://schemas.microsoft.com/office/drawing/2014/main" xmlns="" id="{00C31517-BEB7-DF4A-873C-02E09FE2DC40}"/>
                </a:ext>
              </a:extLst>
            </p:cNvPr>
            <p:cNvCxnSpPr>
              <a:cxnSpLocks/>
              <a:stCxn id="38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tt linje 19">
              <a:extLst>
                <a:ext uri="{FF2B5EF4-FFF2-40B4-BE49-F238E27FC236}">
                  <a16:creationId xmlns:a16="http://schemas.microsoft.com/office/drawing/2014/main" xmlns="" id="{799274A7-A269-CB4C-9481-47699915B949}"/>
                </a:ext>
              </a:extLst>
            </p:cNvPr>
            <p:cNvCxnSpPr>
              <a:cxnSpLocks/>
              <a:stCxn id="36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uppe 20">
              <a:extLst>
                <a:ext uri="{FF2B5EF4-FFF2-40B4-BE49-F238E27FC236}">
                  <a16:creationId xmlns:a16="http://schemas.microsoft.com/office/drawing/2014/main" xmlns="" id="{65B05DAC-0408-934B-A8D7-0D7354AF9495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38" name="Rektangel 37">
                <a:extLst>
                  <a:ext uri="{FF2B5EF4-FFF2-40B4-BE49-F238E27FC236}">
                    <a16:creationId xmlns:a16="http://schemas.microsoft.com/office/drawing/2014/main" xmlns="" id="{1521B770-6E91-494E-A5B0-7AAC44638291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39" name="Rett linje 38">
                <a:extLst>
                  <a:ext uri="{FF2B5EF4-FFF2-40B4-BE49-F238E27FC236}">
                    <a16:creationId xmlns:a16="http://schemas.microsoft.com/office/drawing/2014/main" xmlns="" id="{C1EC5E3C-6B5E-8646-B3DC-E7FEBC0A9FBF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uppe 21">
              <a:extLst>
                <a:ext uri="{FF2B5EF4-FFF2-40B4-BE49-F238E27FC236}">
                  <a16:creationId xmlns:a16="http://schemas.microsoft.com/office/drawing/2014/main" xmlns="" id="{813C68BF-7BCD-3144-832D-D00D5B8FAEAE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36" name="Rektangel 35">
                <a:extLst>
                  <a:ext uri="{FF2B5EF4-FFF2-40B4-BE49-F238E27FC236}">
                    <a16:creationId xmlns:a16="http://schemas.microsoft.com/office/drawing/2014/main" xmlns="" id="{0EA7456C-A5D8-4C4A-997B-0322D8FD4396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xmlns="" id="{E49F3143-B180-4644-9BB0-1533DB6D4FB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uppe 22">
              <a:extLst>
                <a:ext uri="{FF2B5EF4-FFF2-40B4-BE49-F238E27FC236}">
                  <a16:creationId xmlns:a16="http://schemas.microsoft.com/office/drawing/2014/main" xmlns="" id="{402DB7DF-9E18-5142-B923-098747DCB4CC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34" name="Rektangel 33">
                <a:extLst>
                  <a:ext uri="{FF2B5EF4-FFF2-40B4-BE49-F238E27FC236}">
                    <a16:creationId xmlns:a16="http://schemas.microsoft.com/office/drawing/2014/main" xmlns="" id="{730C65A2-D4F2-6049-9756-7997975EF215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35" name="Rett linje 34">
                <a:extLst>
                  <a:ext uri="{FF2B5EF4-FFF2-40B4-BE49-F238E27FC236}">
                    <a16:creationId xmlns:a16="http://schemas.microsoft.com/office/drawing/2014/main" xmlns="" id="{021A5BC1-1462-3149-A508-66B5096BA50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xmlns="" id="{8F643D34-4202-014D-A409-F3AE63810010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32" name="Rektangel 31">
                <a:extLst>
                  <a:ext uri="{FF2B5EF4-FFF2-40B4-BE49-F238E27FC236}">
                    <a16:creationId xmlns:a16="http://schemas.microsoft.com/office/drawing/2014/main" xmlns="" id="{CC2AEB20-6C36-2C4B-9783-ADE5D86A64A8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xmlns="" id="{2883B2AF-AA89-D742-AE4C-2EA7A02B41A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e 24">
              <a:extLst>
                <a:ext uri="{FF2B5EF4-FFF2-40B4-BE49-F238E27FC236}">
                  <a16:creationId xmlns:a16="http://schemas.microsoft.com/office/drawing/2014/main" xmlns="" id="{5017F6E7-E15A-6848-9627-102E48E78E90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30" name="Rektangel 29">
                <a:extLst>
                  <a:ext uri="{FF2B5EF4-FFF2-40B4-BE49-F238E27FC236}">
                    <a16:creationId xmlns:a16="http://schemas.microsoft.com/office/drawing/2014/main" xmlns="" id="{9EC7EFE3-11F5-A140-A936-341F5D7B4425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xmlns="" id="{13878679-ED06-304A-A043-C126DAD1189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pe 25">
              <a:extLst>
                <a:ext uri="{FF2B5EF4-FFF2-40B4-BE49-F238E27FC236}">
                  <a16:creationId xmlns:a16="http://schemas.microsoft.com/office/drawing/2014/main" xmlns="" id="{2AF37A9D-3616-EE4F-9E64-B8053056BC30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28" name="Rektangel 27">
                <a:extLst>
                  <a:ext uri="{FF2B5EF4-FFF2-40B4-BE49-F238E27FC236}">
                    <a16:creationId xmlns:a16="http://schemas.microsoft.com/office/drawing/2014/main" xmlns="" id="{7FCF05E7-54B6-454D-A276-DA9CD3EE72B7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xmlns="" id="{04D625DA-25CB-D545-96AE-6376278AEE1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xmlns="" id="{84B31179-CC5A-0545-806B-85F7004B31C6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uppe 45">
            <a:extLst>
              <a:ext uri="{FF2B5EF4-FFF2-40B4-BE49-F238E27FC236}">
                <a16:creationId xmlns:a16="http://schemas.microsoft.com/office/drawing/2014/main" xmlns="" id="{4812DB14-1D5C-3D48-921B-BB1B20AD4C85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47" name="Rektangel 46">
              <a:extLst>
                <a:ext uri="{FF2B5EF4-FFF2-40B4-BE49-F238E27FC236}">
                  <a16:creationId xmlns:a16="http://schemas.microsoft.com/office/drawing/2014/main" xmlns="" id="{17A095E5-75D2-B442-9366-8C0AC79117AD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48" name="Rektangel 47">
              <a:extLst>
                <a:ext uri="{FF2B5EF4-FFF2-40B4-BE49-F238E27FC236}">
                  <a16:creationId xmlns:a16="http://schemas.microsoft.com/office/drawing/2014/main" xmlns="" id="{122625EC-1AE6-C04B-9935-5F06C73DEE2B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49" name="Rektangel 48">
              <a:extLst>
                <a:ext uri="{FF2B5EF4-FFF2-40B4-BE49-F238E27FC236}">
                  <a16:creationId xmlns:a16="http://schemas.microsoft.com/office/drawing/2014/main" xmlns="" id="{B3D5A906-A3BC-DB4D-A12D-187D6CB6F0AB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50" name="Rektangel 49">
              <a:extLst>
                <a:ext uri="{FF2B5EF4-FFF2-40B4-BE49-F238E27FC236}">
                  <a16:creationId xmlns:a16="http://schemas.microsoft.com/office/drawing/2014/main" xmlns="" id="{637E306A-F4AC-6C46-84E0-6AB6EC2D17B5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51" name="Rett linje 50">
              <a:extLst>
                <a:ext uri="{FF2B5EF4-FFF2-40B4-BE49-F238E27FC236}">
                  <a16:creationId xmlns:a16="http://schemas.microsoft.com/office/drawing/2014/main" xmlns="" id="{40CF3BE8-E8F8-704C-AF60-828B54F1F4A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tt linje 51">
              <a:extLst>
                <a:ext uri="{FF2B5EF4-FFF2-40B4-BE49-F238E27FC236}">
                  <a16:creationId xmlns:a16="http://schemas.microsoft.com/office/drawing/2014/main" xmlns="" id="{BF408A72-F302-8B42-B304-74B02BD754A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tt linje 52">
              <a:extLst>
                <a:ext uri="{FF2B5EF4-FFF2-40B4-BE49-F238E27FC236}">
                  <a16:creationId xmlns:a16="http://schemas.microsoft.com/office/drawing/2014/main" xmlns="" id="{F5165102-1ABA-724A-B790-6170D9B35C64}"/>
                </a:ext>
              </a:extLst>
            </p:cNvPr>
            <p:cNvCxnSpPr>
              <a:cxnSpLocks/>
              <a:stCxn id="55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ett linje 53">
              <a:extLst>
                <a:ext uri="{FF2B5EF4-FFF2-40B4-BE49-F238E27FC236}">
                  <a16:creationId xmlns:a16="http://schemas.microsoft.com/office/drawing/2014/main" xmlns="" id="{C51842D6-CC2C-5749-8249-DE5137180F0E}"/>
                </a:ext>
              </a:extLst>
            </p:cNvPr>
            <p:cNvCxnSpPr>
              <a:cxnSpLocks/>
              <a:stCxn id="55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ktangel 54">
              <a:extLst>
                <a:ext uri="{FF2B5EF4-FFF2-40B4-BE49-F238E27FC236}">
                  <a16:creationId xmlns:a16="http://schemas.microsoft.com/office/drawing/2014/main" xmlns="" id="{CA82C4D0-0384-834D-8AAE-AEAAC0E546FD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56" name="Rett linje 55">
              <a:extLst>
                <a:ext uri="{FF2B5EF4-FFF2-40B4-BE49-F238E27FC236}">
                  <a16:creationId xmlns:a16="http://schemas.microsoft.com/office/drawing/2014/main" xmlns="" id="{6D9F0821-8054-5444-9984-FA852B99870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ktangel 56">
              <a:extLst>
                <a:ext uri="{FF2B5EF4-FFF2-40B4-BE49-F238E27FC236}">
                  <a16:creationId xmlns:a16="http://schemas.microsoft.com/office/drawing/2014/main" xmlns="" id="{D1DCA6B5-1F9B-284B-99B6-79C8E3704F7D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58" name="Rett linje 57">
              <a:extLst>
                <a:ext uri="{FF2B5EF4-FFF2-40B4-BE49-F238E27FC236}">
                  <a16:creationId xmlns:a16="http://schemas.microsoft.com/office/drawing/2014/main" xmlns="" id="{67AE4745-4116-BE40-89D9-42635CE428E2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tt linje 58">
              <a:extLst>
                <a:ext uri="{FF2B5EF4-FFF2-40B4-BE49-F238E27FC236}">
                  <a16:creationId xmlns:a16="http://schemas.microsoft.com/office/drawing/2014/main" xmlns="" id="{3C3A8814-059C-1645-A49C-84890585468B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Rett linje 59">
              <a:extLst>
                <a:ext uri="{FF2B5EF4-FFF2-40B4-BE49-F238E27FC236}">
                  <a16:creationId xmlns:a16="http://schemas.microsoft.com/office/drawing/2014/main" xmlns="" id="{C7AE2EF8-89A4-BF4B-9AA0-141CEEDEB59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TekstSylinder 60">
            <a:extLst>
              <a:ext uri="{FF2B5EF4-FFF2-40B4-BE49-F238E27FC236}">
                <a16:creationId xmlns:a16="http://schemas.microsoft.com/office/drawing/2014/main" xmlns="" id="{5623F2AD-426B-A24A-B1BC-21ADF95218BA}"/>
              </a:ext>
            </a:extLst>
          </p:cNvPr>
          <p:cNvSpPr txBox="1"/>
          <p:nvPr userDrawn="1"/>
        </p:nvSpPr>
        <p:spPr>
          <a:xfrm>
            <a:off x="0" y="-213030"/>
            <a:ext cx="3068662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2019</a:t>
            </a:r>
          </a:p>
        </p:txBody>
      </p:sp>
    </p:spTree>
    <p:extLst>
      <p:ext uri="{BB962C8B-B14F-4D97-AF65-F5344CB8AC3E}">
        <p14:creationId xmlns:p14="http://schemas.microsoft.com/office/powerpoint/2010/main" val="403882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 rø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0" y="-1"/>
            <a:ext cx="9149563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9149563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xmlns="" id="{77F157D4-34D6-0F44-A5D8-A5C3BBE3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A6F0-0B8A-9444-BB6E-70C7E9D9BBE0}" type="datetime1">
              <a:rPr lang="nb-NO" smtClean="0"/>
              <a:t>26.08.2019</a:t>
            </a:fld>
            <a:endParaRPr lang="nb-NO" dirty="0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xmlns="" id="{66471180-5D70-3944-9ACA-79BDABE2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xmlns="" id="{5ED6F1D1-C340-3A4C-AF92-86E20394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8ACEFDFC-287E-0A4D-81A7-6CC8C070690D}" type="slidenum">
              <a:rPr lang="nb-NO" smtClean="0"/>
              <a:pPr algn="l"/>
              <a:t>‹#›</a:t>
            </a:fld>
            <a:endParaRPr lang="nb-NO" dirty="0"/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380454CF-FC92-4149-8A21-8BC7D56A2723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Deloverskrift rød</a:t>
            </a:r>
          </a:p>
        </p:txBody>
      </p:sp>
    </p:spTree>
    <p:extLst>
      <p:ext uri="{BB962C8B-B14F-4D97-AF65-F5344CB8AC3E}">
        <p14:creationId xmlns:p14="http://schemas.microsoft.com/office/powerpoint/2010/main" val="1417312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 gul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0" y="-1"/>
            <a:ext cx="9149563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9149563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xmlns="" id="{77F157D4-34D6-0F44-A5D8-A5C3BBE3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2464-A518-1A48-B5E7-CA9150B3889F}" type="datetime1">
              <a:rPr lang="nb-NO" smtClean="0"/>
              <a:t>26.08.2019</a:t>
            </a:fld>
            <a:endParaRPr lang="nb-NO" dirty="0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xmlns="" id="{66471180-5D70-3944-9ACA-79BDABE2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xmlns="" id="{5ED6F1D1-C340-3A4C-AF92-86E20394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8ACEFDFC-287E-0A4D-81A7-6CC8C070690D}" type="slidenum">
              <a:rPr lang="nb-NO" smtClean="0"/>
              <a:pPr algn="l"/>
              <a:t>‹#›</a:t>
            </a:fld>
            <a:endParaRPr lang="nb-NO" dirty="0"/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89B6CDA4-7176-8F4A-ACCF-608A8E6C105F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Deloverskrift gul</a:t>
            </a:r>
          </a:p>
        </p:txBody>
      </p:sp>
    </p:spTree>
    <p:extLst>
      <p:ext uri="{BB962C8B-B14F-4D97-AF65-F5344CB8AC3E}">
        <p14:creationId xmlns:p14="http://schemas.microsoft.com/office/powerpoint/2010/main" val="1508124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 bei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0" y="-1"/>
            <a:ext cx="9149563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9149563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xmlns="" id="{77F157D4-34D6-0F44-A5D8-A5C3BBE3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B9390-45D3-3F49-83A6-08ED4C2BD589}" type="datetime1">
              <a:rPr lang="nb-NO" smtClean="0"/>
              <a:t>26.08.2019</a:t>
            </a:fld>
            <a:endParaRPr lang="nb-NO" dirty="0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xmlns="" id="{66471180-5D70-3944-9ACA-79BDABE2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xmlns="" id="{5ED6F1D1-C340-3A4C-AF92-86E20394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8ACEFDFC-287E-0A4D-81A7-6CC8C070690D}" type="slidenum">
              <a:rPr lang="nb-NO" smtClean="0"/>
              <a:pPr algn="l"/>
              <a:t>‹#›</a:t>
            </a:fld>
            <a:endParaRPr lang="nb-NO" dirty="0"/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xmlns="" id="{E4986A0A-A0AC-804C-893B-A9A85566615C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Deloverskrift beige</a:t>
            </a:r>
          </a:p>
        </p:txBody>
      </p:sp>
    </p:spTree>
    <p:extLst>
      <p:ext uri="{BB962C8B-B14F-4D97-AF65-F5344CB8AC3E}">
        <p14:creationId xmlns:p14="http://schemas.microsoft.com/office/powerpoint/2010/main" val="2074625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B56615-DCB5-2B4F-BCCC-4EEFA0E4D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131199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EDA618-8263-3B48-8419-2923D99A7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6" y="2032001"/>
            <a:ext cx="9469438" cy="4060824"/>
          </a:xfrm>
        </p:spPr>
        <p:txBody>
          <a:bodyPr/>
          <a:lstStyle>
            <a:lvl1pPr>
              <a:spcBef>
                <a:spcPts val="1800"/>
              </a:spcBef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xmlns="" id="{3E12D321-ABE7-4749-B525-0C097A7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26.08.2019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xmlns="" id="{654CE51F-6683-D445-88A7-E87B32F3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xmlns="" id="{438A54BC-BEDC-5D49-9148-41A1E4A0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19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B34579-FABD-EC44-973E-C8A82F62C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20001"/>
            <a:ext cx="10801349" cy="131199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247774-B914-4F43-A197-7AAC71FDF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2032000"/>
            <a:ext cx="5181600" cy="4060826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FF75A28-A05B-4C45-9436-D5C5546D0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5074" y="2032000"/>
            <a:ext cx="5181600" cy="4060826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0A00CD6-D31A-494A-8DFA-BCD489A1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1E7B-50BA-9449-91F9-9A9201D90364}" type="datetime1">
              <a:rPr lang="nb-NO" smtClean="0"/>
              <a:t>26.08.2019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8D27627-5112-4945-AD07-C93525DEF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80D2FEF-D3CB-AD4E-9695-8CF14EC6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3940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innholds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B34579-FABD-EC44-973E-C8A82F62C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5181600" cy="131199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247774-B914-4F43-A197-7AAC71FDF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2032000"/>
            <a:ext cx="5181600" cy="4060826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0A00CD6-D31A-494A-8DFA-BCD489A1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4FEE-7D88-AA46-8139-80D9197567F4}" type="datetime1">
              <a:rPr lang="nb-NO" smtClean="0"/>
              <a:t>26.08.2019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8D27627-5112-4945-AD07-C93525DEF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80D2FEF-D3CB-AD4E-9695-8CF14EC6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814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B34579-FABD-EC44-973E-C8A82F62C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20001"/>
            <a:ext cx="10801349" cy="131199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247774-B914-4F43-A197-7AAC71FDF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2032000"/>
            <a:ext cx="2794087" cy="4060826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FF75A28-A05B-4C45-9436-D5C5546D0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64001" y="2032000"/>
            <a:ext cx="3370812" cy="4060826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0A00CD6-D31A-494A-8DFA-BCD489A1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1D8A-1AB1-7949-9E34-570CB6C6816A}" type="datetime1">
              <a:rPr lang="nb-NO" smtClean="0"/>
              <a:t>26.08.2019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8D27627-5112-4945-AD07-C93525DEF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80D2FEF-D3CB-AD4E-9695-8CF14EC6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xmlns="" id="{CA632195-EBBA-0E43-9228-823934194B1B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25862" y="2032000"/>
            <a:ext cx="3370812" cy="4060826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8596653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B56615-DCB5-2B4F-BCCC-4EEFA0E4DF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5" y="720001"/>
            <a:ext cx="5400675" cy="1311999"/>
          </a:xfrm>
        </p:spPr>
        <p:txBody>
          <a:bodyPr rIns="360000"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EDA618-8263-3B48-8419-2923D99A7C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95325" y="2032001"/>
            <a:ext cx="5400675" cy="3924272"/>
          </a:xfrm>
        </p:spPr>
        <p:txBody>
          <a:bodyPr rIns="360000"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xmlns="" id="{3E12D321-ABE7-4749-B525-0C097A7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66B14-D201-5E43-92B4-5BFC4FDF65D3}" type="datetime1">
              <a:rPr lang="nb-NO" smtClean="0"/>
              <a:t>26.08.2019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xmlns="" id="{654CE51F-6683-D445-88A7-E87B32F3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199" y="6292849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xmlns="" id="{438A54BC-BEDC-5D49-9148-41A1E4A0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xmlns="" id="{D25668C1-8BFE-9845-BF15-C29694E485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1200" y="0"/>
            <a:ext cx="6091200" cy="6858000"/>
          </a:xfrm>
        </p:spPr>
        <p:txBody>
          <a:bodyPr tIns="72000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03631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pos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B56615-DCB5-2B4F-BCCC-4EEFA0E4D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131199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EDA618-8263-3B48-8419-2923D99A7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6" y="2032001"/>
            <a:ext cx="9469438" cy="4060824"/>
          </a:xfrm>
        </p:spPr>
        <p:txBody>
          <a:bodyPr>
            <a:normAutofit/>
          </a:bodyPr>
          <a:lstStyle>
            <a:lvl1pPr marL="0" indent="432000">
              <a:spcBef>
                <a:spcPts val="1800"/>
              </a:spcBef>
              <a:defRPr sz="4000"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xmlns="" id="{3E12D321-ABE7-4749-B525-0C097A7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26.08.2019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xmlns="" id="{654CE51F-6683-D445-88A7-E87B32F3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xmlns="" id="{438A54BC-BEDC-5D49-9148-41A1E4A0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5985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bilde negativ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ssholder for bilde 31">
            <a:extLst>
              <a:ext uri="{FF2B5EF4-FFF2-40B4-BE49-F238E27FC236}">
                <a16:creationId xmlns:a16="http://schemas.microsoft.com/office/drawing/2014/main" xmlns="" id="{51D549F5-AC93-B149-A734-75CCBEC7722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custGeom>
            <a:avLst/>
            <a:gdLst>
              <a:gd name="connsiteX0" fmla="*/ 6091201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0 w 12193200"/>
              <a:gd name="connsiteY3" fmla="*/ 6858000 h 6858000"/>
              <a:gd name="connsiteX4" fmla="*/ 0 w 12193200"/>
              <a:gd name="connsiteY4" fmla="*/ 6091200 h 6858000"/>
              <a:gd name="connsiteX5" fmla="*/ 6091201 w 12193200"/>
              <a:gd name="connsiteY5" fmla="*/ 60912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3200" h="6858000">
                <a:moveTo>
                  <a:pt x="6091201" y="0"/>
                </a:moveTo>
                <a:lnTo>
                  <a:pt x="12193200" y="0"/>
                </a:lnTo>
                <a:lnTo>
                  <a:pt x="12193200" y="6858000"/>
                </a:lnTo>
                <a:lnTo>
                  <a:pt x="0" y="6858000"/>
                </a:lnTo>
                <a:lnTo>
                  <a:pt x="0" y="6091200"/>
                </a:lnTo>
                <a:lnTo>
                  <a:pt x="6091201" y="609120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6480000" tIns="180000" rIns="180000" bIns="18000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sz="1200">
                <a:solidFill>
                  <a:sysClr val="windowText" lastClr="0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b-NO" noProof="0" dirty="0"/>
              <a:t>1. Dobbeltklikk på ikonet til venstre (midt på lysbildet)</a:t>
            </a:r>
            <a:br>
              <a:rPr lang="nb-NO" noProof="0" dirty="0"/>
            </a:br>
            <a:r>
              <a:rPr lang="nb-NO" noProof="0" dirty="0"/>
              <a:t>2. Velg bildet du ønsker å sette inn</a:t>
            </a:r>
            <a:br>
              <a:rPr lang="nb-NO" noProof="0" dirty="0"/>
            </a:br>
            <a:r>
              <a:rPr lang="nb-NO" noProof="0" dirty="0"/>
              <a:t>3. Bruk ‘bildeverktøy’ –&gt; ‘beskjær’ for å endre bildeutsnitt</a:t>
            </a:r>
            <a:br>
              <a:rPr lang="nb-NO" noProof="0" dirty="0"/>
            </a:br>
            <a:r>
              <a:rPr lang="nb-NO" noProof="0" dirty="0"/>
              <a:t>Her kan du velge utsnitt ved å dra i de hvite kulene i hjørnet. </a:t>
            </a:r>
            <a:br>
              <a:rPr lang="nb-NO" noProof="0" dirty="0"/>
            </a:br>
            <a:r>
              <a:rPr lang="nb-NO" noProof="0" dirty="0"/>
              <a:t>(Hold </a:t>
            </a:r>
            <a:r>
              <a:rPr lang="nb-NO" noProof="0" dirty="0" err="1"/>
              <a:t>Shift</a:t>
            </a:r>
            <a:r>
              <a:rPr lang="nb-NO" noProof="0" dirty="0"/>
              <a:t> inne for å bevare forholdet mellom sidene.)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8A2E7723-9D0A-EF40-8CB8-B3C1314DD2A1}" type="datetime1">
              <a:rPr lang="nb-NO" smtClean="0"/>
              <a:t>26.08.2019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1876AE-925E-B54B-8332-CF69E613AE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9175" y="0"/>
            <a:ext cx="5073650" cy="4065588"/>
          </a:xfrm>
          <a:prstGeom prst="rect">
            <a:avLst/>
          </a:prstGeom>
          <a:noFill/>
        </p:spPr>
        <p:txBody>
          <a:bodyPr lIns="0" tIns="360000" rIns="720000" bIns="360000" anchor="b" anchorCtr="0">
            <a:normAutofit/>
          </a:bodyPr>
          <a:lstStyle>
            <a:lvl1pPr algn="l"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19175" y="4060824"/>
            <a:ext cx="3807267" cy="2032001"/>
          </a:xfrm>
        </p:spPr>
        <p:txBody>
          <a:bodyPr lIns="0" tIns="180000" rIns="36000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xmlns="" id="{A059CF52-7BF5-1D46-85DC-7999F21EBE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5175" y="476000"/>
            <a:ext cx="1080000" cy="1080000"/>
          </a:xfrm>
          <a:prstGeom prst="rect">
            <a:avLst/>
          </a:prstGeom>
        </p:spPr>
      </p:pic>
      <p:sp>
        <p:nvSpPr>
          <p:cNvPr id="9" name="TekstSylinder 8">
            <a:extLst>
              <a:ext uri="{FF2B5EF4-FFF2-40B4-BE49-F238E27FC236}">
                <a16:creationId xmlns:a16="http://schemas.microsoft.com/office/drawing/2014/main" xmlns="" id="{14D508E9-3971-2E41-B1E5-98EB4063DEC8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Tittellysbilde bilde negativ logo og bilde</a:t>
            </a:r>
          </a:p>
        </p:txBody>
      </p:sp>
    </p:spTree>
    <p:extLst>
      <p:ext uri="{BB962C8B-B14F-4D97-AF65-F5344CB8AC3E}">
        <p14:creationId xmlns:p14="http://schemas.microsoft.com/office/powerpoint/2010/main" val="32983559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tat negativ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B56615-DCB5-2B4F-BCCC-4EEFA0E4D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1311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EDA618-8263-3B48-8419-2923D99A7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6" y="2032001"/>
            <a:ext cx="9469438" cy="4060824"/>
          </a:xfrm>
        </p:spPr>
        <p:txBody>
          <a:bodyPr>
            <a:normAutofit/>
          </a:bodyPr>
          <a:lstStyle>
            <a:lvl1pPr marL="0" indent="432000">
              <a:spcBef>
                <a:spcPts val="1800"/>
              </a:spcBef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xmlns="" id="{3E12D321-ABE7-4749-B525-0C097A7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DE0DF-BE6B-D248-92A9-54242D212695}" type="datetime1">
              <a:rPr lang="nb-NO" smtClean="0"/>
              <a:pPr/>
              <a:t>26.08.2019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xmlns="" id="{654CE51F-6683-D445-88A7-E87B32F3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xmlns="" id="{438A54BC-BEDC-5D49-9148-41A1E4A0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CEFDFC-287E-0A4D-81A7-6CC8C070690D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xmlns="" id="{8DDA4121-57A1-9F44-B389-BA4A1B2AF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200" y="6298809"/>
            <a:ext cx="688336" cy="355181"/>
          </a:xfrm>
          <a:prstGeom prst="rect">
            <a:avLst/>
          </a:prstGeom>
        </p:spPr>
      </p:pic>
      <p:grpSp>
        <p:nvGrpSpPr>
          <p:cNvPr id="11" name="Gruppe 10">
            <a:extLst>
              <a:ext uri="{FF2B5EF4-FFF2-40B4-BE49-F238E27FC236}">
                <a16:creationId xmlns:a16="http://schemas.microsoft.com/office/drawing/2014/main" xmlns="" id="{486E79E7-CC13-A347-AE3A-84BB7411F0A2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xmlns="" id="{2F30F98F-9F6E-0C4E-8E69-71C10B7D290A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9" name="Gruppe 28">
                <a:extLst>
                  <a:ext uri="{FF2B5EF4-FFF2-40B4-BE49-F238E27FC236}">
                    <a16:creationId xmlns:a16="http://schemas.microsoft.com/office/drawing/2014/main" xmlns="" id="{A1DA2F1D-3EF3-B74C-8B2F-1D393F5B8826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xmlns="" id="{6255A372-5580-A24A-B439-C57A7E1CE4B3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xmlns="" id="{B7371540-2443-8541-B5DC-F4B684B3C93E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xmlns="" id="{CB4CE255-C398-A543-8B5B-486CC5D519E5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xmlns="" id="{FB9A6627-FDFC-824A-9236-EBF047C277D7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xmlns="" id="{42A8A78A-FCCA-064A-9D35-FC5F951C2A42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xmlns="" id="{2DB9322E-D287-C341-974F-B8F882273F32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xmlns="" id="{91D842E9-F200-3D41-A665-0A7DD621DBC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xmlns="" id="{78217F23-38DC-F441-AA01-3C15887A1444}"/>
                  </a:ext>
                </a:extLst>
              </p:cNvPr>
              <p:cNvCxnSpPr>
                <a:cxnSpLocks/>
                <a:stCxn id="46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xmlns="" id="{445130D1-A515-A24D-9BE7-102854BB6A84}"/>
                  </a:ext>
                </a:extLst>
              </p:cNvPr>
              <p:cNvCxnSpPr>
                <a:cxnSpLocks/>
                <a:stCxn id="48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xmlns="" id="{7FF53E66-AB46-0141-AD89-455E96D26C14}"/>
                  </a:ext>
                </a:extLst>
              </p:cNvPr>
              <p:cNvCxnSpPr>
                <a:cxnSpLocks/>
                <a:stCxn id="44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ett linje 33">
                <a:extLst>
                  <a:ext uri="{FF2B5EF4-FFF2-40B4-BE49-F238E27FC236}">
                    <a16:creationId xmlns:a16="http://schemas.microsoft.com/office/drawing/2014/main" xmlns="" id="{B7A86560-6696-014A-AECA-E19F9F24123E}"/>
                  </a:ext>
                </a:extLst>
              </p:cNvPr>
              <p:cNvCxnSpPr>
                <a:cxnSpLocks/>
                <a:stCxn id="50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ett linje 34">
                <a:extLst>
                  <a:ext uri="{FF2B5EF4-FFF2-40B4-BE49-F238E27FC236}">
                    <a16:creationId xmlns:a16="http://schemas.microsoft.com/office/drawing/2014/main" xmlns="" id="{A0F75356-8546-3149-9570-360B5827EA7E}"/>
                  </a:ext>
                </a:extLst>
              </p:cNvPr>
              <p:cNvCxnSpPr>
                <a:cxnSpLocks/>
                <a:stCxn id="54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ett linje 35">
                <a:extLst>
                  <a:ext uri="{FF2B5EF4-FFF2-40B4-BE49-F238E27FC236}">
                    <a16:creationId xmlns:a16="http://schemas.microsoft.com/office/drawing/2014/main" xmlns="" id="{105343E5-1F5C-CA46-8C3E-700D58730833}"/>
                  </a:ext>
                </a:extLst>
              </p:cNvPr>
              <p:cNvCxnSpPr>
                <a:cxnSpLocks/>
                <a:stCxn id="52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7" name="Gruppe 36">
                <a:extLst>
                  <a:ext uri="{FF2B5EF4-FFF2-40B4-BE49-F238E27FC236}">
                    <a16:creationId xmlns:a16="http://schemas.microsoft.com/office/drawing/2014/main" xmlns="" id="{EAD5D459-2BF6-D64F-8F45-536C2073FDD3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xmlns="" id="{9C01F6CB-C381-1E41-86A2-F808355B3C5C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5" name="Rett linje 54">
                  <a:extLst>
                    <a:ext uri="{FF2B5EF4-FFF2-40B4-BE49-F238E27FC236}">
                      <a16:creationId xmlns:a16="http://schemas.microsoft.com/office/drawing/2014/main" xmlns="" id="{27FECFBD-D718-9D4C-81D5-FD9384B0DCB9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" name="Gruppe 37">
                <a:extLst>
                  <a:ext uri="{FF2B5EF4-FFF2-40B4-BE49-F238E27FC236}">
                    <a16:creationId xmlns:a16="http://schemas.microsoft.com/office/drawing/2014/main" xmlns="" id="{273A8231-E16C-A243-A2FC-13A3FD206C22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xmlns="" id="{6CEF6F6D-156F-D64B-A26B-57B303DF8733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53" name="Rett linje 52">
                  <a:extLst>
                    <a:ext uri="{FF2B5EF4-FFF2-40B4-BE49-F238E27FC236}">
                      <a16:creationId xmlns:a16="http://schemas.microsoft.com/office/drawing/2014/main" xmlns="" id="{E3AF0233-5560-6447-B7A4-C14F61197A17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Gruppe 38">
                <a:extLst>
                  <a:ext uri="{FF2B5EF4-FFF2-40B4-BE49-F238E27FC236}">
                    <a16:creationId xmlns:a16="http://schemas.microsoft.com/office/drawing/2014/main" xmlns="" id="{BD1CA949-A5BB-EC47-A21B-7EAED08253EF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50" name="Rektangel 49">
                  <a:extLst>
                    <a:ext uri="{FF2B5EF4-FFF2-40B4-BE49-F238E27FC236}">
                      <a16:creationId xmlns:a16="http://schemas.microsoft.com/office/drawing/2014/main" xmlns="" id="{83DF98C9-9C7B-EE42-8AF8-5DE25FE20013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51" name="Rett linje 50">
                  <a:extLst>
                    <a:ext uri="{FF2B5EF4-FFF2-40B4-BE49-F238E27FC236}">
                      <a16:creationId xmlns:a16="http://schemas.microsoft.com/office/drawing/2014/main" xmlns="" id="{41C64B40-429E-8143-A0BC-94BDE0975DC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uppe 39">
                <a:extLst>
                  <a:ext uri="{FF2B5EF4-FFF2-40B4-BE49-F238E27FC236}">
                    <a16:creationId xmlns:a16="http://schemas.microsoft.com/office/drawing/2014/main" xmlns="" id="{A9C6E4C4-F02D-394E-AF1D-C51754803FCB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48" name="Rektangel 47">
                  <a:extLst>
                    <a:ext uri="{FF2B5EF4-FFF2-40B4-BE49-F238E27FC236}">
                      <a16:creationId xmlns:a16="http://schemas.microsoft.com/office/drawing/2014/main" xmlns="" id="{3969980B-68AB-9447-983D-028ABB4B50E9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49" name="Rett linje 48">
                  <a:extLst>
                    <a:ext uri="{FF2B5EF4-FFF2-40B4-BE49-F238E27FC236}">
                      <a16:creationId xmlns:a16="http://schemas.microsoft.com/office/drawing/2014/main" xmlns="" id="{D7433776-45D2-D448-BE15-3A90FEB681D0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e 40">
                <a:extLst>
                  <a:ext uri="{FF2B5EF4-FFF2-40B4-BE49-F238E27FC236}">
                    <a16:creationId xmlns:a16="http://schemas.microsoft.com/office/drawing/2014/main" xmlns="" id="{8E92939D-2FC0-A345-8E25-DB8134AD566D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xmlns="" id="{280814A4-AA7C-7D46-B1D5-53CBDAEE2AC0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47" name="Rett linje 46">
                  <a:extLst>
                    <a:ext uri="{FF2B5EF4-FFF2-40B4-BE49-F238E27FC236}">
                      <a16:creationId xmlns:a16="http://schemas.microsoft.com/office/drawing/2014/main" xmlns="" id="{0D9A5691-593C-2944-8164-17D13666E22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pe 41">
                <a:extLst>
                  <a:ext uri="{FF2B5EF4-FFF2-40B4-BE49-F238E27FC236}">
                    <a16:creationId xmlns:a16="http://schemas.microsoft.com/office/drawing/2014/main" xmlns="" id="{1EAA7A4E-6528-4E44-A9B1-8A79754376AF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xmlns="" id="{7F5B40C9-073A-5C4D-B077-02C29F203736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5" name="Rett linje 44">
                  <a:extLst>
                    <a:ext uri="{FF2B5EF4-FFF2-40B4-BE49-F238E27FC236}">
                      <a16:creationId xmlns:a16="http://schemas.microsoft.com/office/drawing/2014/main" xmlns="" id="{1DEB211C-A30E-1F40-B3FE-422EE0E4D06B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3" name="Rett linje 42">
                <a:extLst>
                  <a:ext uri="{FF2B5EF4-FFF2-40B4-BE49-F238E27FC236}">
                    <a16:creationId xmlns:a16="http://schemas.microsoft.com/office/drawing/2014/main" xmlns="" id="{1AE1E520-A5BC-E84F-89BB-9279906BBA56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xmlns="" id="{8FDFCC4A-D2BA-3448-A65F-18CA3DE48067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xmlns="" id="{4D912C5E-CD37-E34E-A01F-E8F9A16DCCFD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6" name="Rektangel 15">
                <a:extLst>
                  <a:ext uri="{FF2B5EF4-FFF2-40B4-BE49-F238E27FC236}">
                    <a16:creationId xmlns:a16="http://schemas.microsoft.com/office/drawing/2014/main" xmlns="" id="{A3E9B2BD-29D4-B047-AE84-1D2FD28AC808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xmlns="" id="{3B6419E1-27B7-4242-9899-8736B5449311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xmlns="" id="{C3FBAA30-9926-6F49-A160-F804DED46A24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xmlns="" id="{E4FCAB45-1B4A-3748-9FE3-A87994C2096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xmlns="" id="{76E3B826-8775-D74F-A318-E8E24FE7D86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xmlns="" id="{7D6FB438-683F-8C4C-800B-93E9E44690D5}"/>
                  </a:ext>
                </a:extLst>
              </p:cNvPr>
              <p:cNvCxnSpPr>
                <a:cxnSpLocks/>
                <a:stCxn id="23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xmlns="" id="{2A83B05B-591C-1B43-9AB3-737807239ECE}"/>
                  </a:ext>
                </a:extLst>
              </p:cNvPr>
              <p:cNvCxnSpPr>
                <a:cxnSpLocks/>
                <a:stCxn id="23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xmlns="" id="{4D200CD1-E584-7F4D-A293-2DA3716DFC0A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24" name="Rett linje 23">
                <a:extLst>
                  <a:ext uri="{FF2B5EF4-FFF2-40B4-BE49-F238E27FC236}">
                    <a16:creationId xmlns:a16="http://schemas.microsoft.com/office/drawing/2014/main" xmlns="" id="{5F91638A-548E-2049-B93B-2164E39253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xmlns="" id="{FC143D8C-CCD1-7641-A910-1F41825261DC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xmlns="" id="{22B3AD91-6723-DF48-A1CB-1FF05A0B61C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xmlns="" id="{065C2770-A5A3-AA47-9F07-7657AD0DE1BC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xmlns="" id="{F7C60A7F-4BE7-A640-A9F1-7043EEF9718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xmlns="" id="{4270FA38-1F8D-6647-B618-F64FB4A13218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grpSp>
        <p:nvGrpSpPr>
          <p:cNvPr id="62" name="Gruppe 61">
            <a:extLst>
              <a:ext uri="{FF2B5EF4-FFF2-40B4-BE49-F238E27FC236}">
                <a16:creationId xmlns:a16="http://schemas.microsoft.com/office/drawing/2014/main" xmlns="" id="{59FDD9D8-FABC-6347-BC02-BB0A33F12EB4}"/>
              </a:ext>
            </a:extLst>
          </p:cNvPr>
          <p:cNvGrpSpPr/>
          <p:nvPr userDrawn="1"/>
        </p:nvGrpSpPr>
        <p:grpSpPr>
          <a:xfrm>
            <a:off x="12252770" y="1"/>
            <a:ext cx="1165167" cy="6855561"/>
            <a:chOff x="12252770" y="1"/>
            <a:chExt cx="1165167" cy="6855561"/>
          </a:xfrm>
        </p:grpSpPr>
        <p:grpSp>
          <p:nvGrpSpPr>
            <p:cNvPr id="63" name="Gruppe 62">
              <a:extLst>
                <a:ext uri="{FF2B5EF4-FFF2-40B4-BE49-F238E27FC236}">
                  <a16:creationId xmlns:a16="http://schemas.microsoft.com/office/drawing/2014/main" xmlns="" id="{B9A6C8F1-6CA0-3D42-8360-A18602120A8D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67" name="Rektangel 66">
                <a:extLst>
                  <a:ext uri="{FF2B5EF4-FFF2-40B4-BE49-F238E27FC236}">
                    <a16:creationId xmlns:a16="http://schemas.microsoft.com/office/drawing/2014/main" xmlns="" id="{5F8C536E-1EC4-9D49-9023-B9EF2E4EB8FD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8" name="Gruppe 67">
                <a:extLst>
                  <a:ext uri="{FF2B5EF4-FFF2-40B4-BE49-F238E27FC236}">
                    <a16:creationId xmlns:a16="http://schemas.microsoft.com/office/drawing/2014/main" xmlns="" id="{C1EF08D9-EC9C-B446-852D-F0B4E0F0F6A2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69" name="Gruppe 68">
                  <a:extLst>
                    <a:ext uri="{FF2B5EF4-FFF2-40B4-BE49-F238E27FC236}">
                      <a16:creationId xmlns:a16="http://schemas.microsoft.com/office/drawing/2014/main" xmlns="" id="{E96FEFED-80C7-1C41-8ED4-493DB9223B60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xmlns="" id="{C1395634-B23D-B740-B6E4-4920AFF48E0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0" name="Rektangel 79">
                    <a:extLst>
                      <a:ext uri="{FF2B5EF4-FFF2-40B4-BE49-F238E27FC236}">
                        <a16:creationId xmlns:a16="http://schemas.microsoft.com/office/drawing/2014/main" xmlns="" id="{EFA8E904-B367-3C49-9B17-9C209743CA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1" name="Rektangel 80">
                    <a:extLst>
                      <a:ext uri="{FF2B5EF4-FFF2-40B4-BE49-F238E27FC236}">
                        <a16:creationId xmlns:a16="http://schemas.microsoft.com/office/drawing/2014/main" xmlns="" id="{3966B25F-C537-6E46-A945-3144B4B284C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0" name="Gruppe 69">
                  <a:extLst>
                    <a:ext uri="{FF2B5EF4-FFF2-40B4-BE49-F238E27FC236}">
                      <a16:creationId xmlns:a16="http://schemas.microsoft.com/office/drawing/2014/main" xmlns="" id="{A4A43541-07AE-9C41-A23F-F722576C04D8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xmlns="" id="{03B0EE39-FA3B-1947-8964-6FA95D06725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xmlns="" id="{43316E30-2105-2E40-B1A7-17AF50BFDF2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xmlns="" id="{25D306BD-9DF6-7D45-8B26-25EB715137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1" name="Gruppe 70">
                  <a:extLst>
                    <a:ext uri="{FF2B5EF4-FFF2-40B4-BE49-F238E27FC236}">
                      <a16:creationId xmlns:a16="http://schemas.microsoft.com/office/drawing/2014/main" xmlns="" id="{F5E0C316-B28E-204F-8229-F0C422D764D2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xmlns="" id="{75EF8EE1-063B-9346-B35B-D391702A8BB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xmlns="" id="{CFF58234-DBCD-D445-A55A-0676865E118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xmlns="" id="{109C31E9-21AC-2E47-9003-13EB8450B43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xmlns="" id="{3532582E-3265-BF4E-B974-FF3AE992FDE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4" name="TekstSylinder 63">
              <a:extLst>
                <a:ext uri="{FF2B5EF4-FFF2-40B4-BE49-F238E27FC236}">
                  <a16:creationId xmlns:a16="http://schemas.microsoft.com/office/drawing/2014/main" xmlns="" id="{86ED5B6B-9879-C44E-8087-9FC40D9CE394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34265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  <a:p>
              <a:pPr algn="l"/>
              <a:endParaRPr lang="nb-NO" dirty="0" err="1">
                <a:solidFill>
                  <a:schemeClr val="tx2"/>
                </a:solidFill>
              </a:endParaRPr>
            </a:p>
          </p:txBody>
        </p:sp>
        <p:cxnSp>
          <p:nvCxnSpPr>
            <p:cNvPr id="65" name="Vinkel 64">
              <a:extLst>
                <a:ext uri="{FF2B5EF4-FFF2-40B4-BE49-F238E27FC236}">
                  <a16:creationId xmlns:a16="http://schemas.microsoft.com/office/drawing/2014/main" xmlns="" id="{882C9AE6-2E87-9D4A-AED8-96B5D6BCAAE4}"/>
                </a:ext>
              </a:extLst>
            </p:cNvPr>
            <p:cNvCxnSpPr>
              <a:cxnSpLocks/>
              <a:stCxn id="79" idx="3"/>
              <a:endCxn id="76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kstSylinder 65">
              <a:extLst>
                <a:ext uri="{FF2B5EF4-FFF2-40B4-BE49-F238E27FC236}">
                  <a16:creationId xmlns:a16="http://schemas.microsoft.com/office/drawing/2014/main" xmlns="" id="{485D6620-BA62-D64A-9B43-1D9C5CB34030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61567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A96287-7574-B04C-B8BB-49BCCA3E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222B89C-4220-264D-929E-E11D89C32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B5AB-EE98-7240-B90A-DDEECBA67681}" type="datetime1">
              <a:rPr lang="nb-NO" smtClean="0"/>
              <a:t>26.08.2019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AD6A6B2-CF59-9B40-B6BB-5828A034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55756C8-A0C5-6344-AB75-1FF5BC24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1625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 ne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A96287-7574-B04C-B8BB-49BCCA3E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222B89C-4220-264D-929E-E11D89C32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8B61C57-CE26-C74A-997D-0EEB0B8AAC4D}" type="datetime1">
              <a:rPr lang="nb-NO" smtClean="0"/>
              <a:pPr/>
              <a:t>26.08.2019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AD6A6B2-CF59-9B40-B6BB-5828A034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55756C8-A0C5-6344-AB75-1FF5BC24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CEFDFC-287E-0A4D-81A7-6CC8C070690D}" type="slidenum">
              <a:rPr lang="nb-NO" smtClean="0"/>
              <a:pPr/>
              <a:t>‹#›</a:t>
            </a:fld>
            <a:endParaRPr lang="nb-NO"/>
          </a:p>
        </p:txBody>
      </p:sp>
      <p:grpSp>
        <p:nvGrpSpPr>
          <p:cNvPr id="6" name="Gruppe 5">
            <a:extLst>
              <a:ext uri="{FF2B5EF4-FFF2-40B4-BE49-F238E27FC236}">
                <a16:creationId xmlns:a16="http://schemas.microsoft.com/office/drawing/2014/main" xmlns="" id="{C1D1050C-9B0F-DA46-A7AE-49D147BAD25B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7" name="Gruppe 6">
              <a:extLst>
                <a:ext uri="{FF2B5EF4-FFF2-40B4-BE49-F238E27FC236}">
                  <a16:creationId xmlns:a16="http://schemas.microsoft.com/office/drawing/2014/main" xmlns="" id="{1068411B-5C48-D749-B5E3-30A5D49D5141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4" name="Gruppe 23">
                <a:extLst>
                  <a:ext uri="{FF2B5EF4-FFF2-40B4-BE49-F238E27FC236}">
                    <a16:creationId xmlns:a16="http://schemas.microsoft.com/office/drawing/2014/main" xmlns="" id="{7B5DD97E-E1DE-7D46-9418-0D0AFDF35F70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xmlns="" id="{A0D018A7-D1AC-1A44-817B-2D69D4EE7234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xmlns="" id="{AD814A3B-37FE-FE4B-B04E-FC6B766D1585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xmlns="" id="{46A1D4B5-D234-EB45-A367-DA2C1AEC53FF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xmlns="" id="{66D8AD51-3ABD-8947-A454-453AF493E4D2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xmlns="" id="{F338B2FE-B7A8-7347-9C68-838762256060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xmlns="" id="{ED151BEC-03EB-014A-A517-B60405C23277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25" name="Rett linje 24">
                <a:extLst>
                  <a:ext uri="{FF2B5EF4-FFF2-40B4-BE49-F238E27FC236}">
                    <a16:creationId xmlns:a16="http://schemas.microsoft.com/office/drawing/2014/main" xmlns="" id="{1F47004B-BBEB-FA48-8A06-F460897DA37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xmlns="" id="{3DFF5052-7500-6447-AE94-5921BC688C69}"/>
                  </a:ext>
                </a:extLst>
              </p:cNvPr>
              <p:cNvCxnSpPr>
                <a:cxnSpLocks/>
                <a:stCxn id="41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xmlns="" id="{92571E5D-A6F0-C348-8000-B3FD4C1C5656}"/>
                  </a:ext>
                </a:extLst>
              </p:cNvPr>
              <p:cNvCxnSpPr>
                <a:cxnSpLocks/>
                <a:stCxn id="43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xmlns="" id="{6361CFB6-0332-504B-AA1B-B567E221EE1E}"/>
                  </a:ext>
                </a:extLst>
              </p:cNvPr>
              <p:cNvCxnSpPr>
                <a:cxnSpLocks/>
                <a:stCxn id="39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xmlns="" id="{87E1762E-E5A1-3345-B079-7552913F529C}"/>
                  </a:ext>
                </a:extLst>
              </p:cNvPr>
              <p:cNvCxnSpPr>
                <a:cxnSpLocks/>
                <a:stCxn id="45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xmlns="" id="{C1AC057A-FCD6-F949-8F37-58BA71E1CFD8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xmlns="" id="{59297B28-D383-6249-A34F-5922BCCCA2CD}"/>
                  </a:ext>
                </a:extLst>
              </p:cNvPr>
              <p:cNvCxnSpPr>
                <a:cxnSpLocks/>
                <a:stCxn id="47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pe 31">
                <a:extLst>
                  <a:ext uri="{FF2B5EF4-FFF2-40B4-BE49-F238E27FC236}">
                    <a16:creationId xmlns:a16="http://schemas.microsoft.com/office/drawing/2014/main" xmlns="" id="{38DA38DB-AAE9-8748-AE1F-FFDD03973FAA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xmlns="" id="{A1EC8A23-B92A-DD41-B9D2-FB44C924BDCE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xmlns="" id="{9164DF05-EC67-AC40-8F66-329831BDA2C4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Gruppe 32">
                <a:extLst>
                  <a:ext uri="{FF2B5EF4-FFF2-40B4-BE49-F238E27FC236}">
                    <a16:creationId xmlns:a16="http://schemas.microsoft.com/office/drawing/2014/main" xmlns="" id="{869FDB03-16A1-CA49-920F-068F53EC1B58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xmlns="" id="{B0573EAA-0C11-C147-98B8-AD18BE730C3E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xmlns="" id="{1EB0E7CD-84C6-6C44-A312-16BB487C604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Gruppe 33">
                <a:extLst>
                  <a:ext uri="{FF2B5EF4-FFF2-40B4-BE49-F238E27FC236}">
                    <a16:creationId xmlns:a16="http://schemas.microsoft.com/office/drawing/2014/main" xmlns="" id="{5DE64285-F12E-824D-8130-37D78FBA7C48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xmlns="" id="{F00E4EE8-0D5B-4F4C-B728-6B1A720431DD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46" name="Rett linje 45">
                  <a:extLst>
                    <a:ext uri="{FF2B5EF4-FFF2-40B4-BE49-F238E27FC236}">
                      <a16:creationId xmlns:a16="http://schemas.microsoft.com/office/drawing/2014/main" xmlns="" id="{D0ED51BD-81EB-404C-BD1C-2A098E1769C0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Gruppe 34">
                <a:extLst>
                  <a:ext uri="{FF2B5EF4-FFF2-40B4-BE49-F238E27FC236}">
                    <a16:creationId xmlns:a16="http://schemas.microsoft.com/office/drawing/2014/main" xmlns="" id="{DD7466B6-499E-2F41-95CE-764FD8B4A6A2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43" name="Rektangel 42">
                  <a:extLst>
                    <a:ext uri="{FF2B5EF4-FFF2-40B4-BE49-F238E27FC236}">
                      <a16:creationId xmlns:a16="http://schemas.microsoft.com/office/drawing/2014/main" xmlns="" id="{3F46B044-3DF6-354A-AC1B-903E736EBD6D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44" name="Rett linje 43">
                  <a:extLst>
                    <a:ext uri="{FF2B5EF4-FFF2-40B4-BE49-F238E27FC236}">
                      <a16:creationId xmlns:a16="http://schemas.microsoft.com/office/drawing/2014/main" xmlns="" id="{6CE67777-BBBB-2F47-95C1-34649FB8584F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uppe 35">
                <a:extLst>
                  <a:ext uri="{FF2B5EF4-FFF2-40B4-BE49-F238E27FC236}">
                    <a16:creationId xmlns:a16="http://schemas.microsoft.com/office/drawing/2014/main" xmlns="" id="{ED37426C-F34C-0D4B-8BD0-9F8901D14277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xmlns="" id="{0E01F846-B854-5F4D-8459-44312D2E538F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42" name="Rett linje 41">
                  <a:extLst>
                    <a:ext uri="{FF2B5EF4-FFF2-40B4-BE49-F238E27FC236}">
                      <a16:creationId xmlns:a16="http://schemas.microsoft.com/office/drawing/2014/main" xmlns="" id="{D0F5CB43-152A-4F4C-8F3F-08E5D529F6B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" name="Gruppe 36">
                <a:extLst>
                  <a:ext uri="{FF2B5EF4-FFF2-40B4-BE49-F238E27FC236}">
                    <a16:creationId xmlns:a16="http://schemas.microsoft.com/office/drawing/2014/main" xmlns="" id="{D20FE3BB-4A3A-0148-9187-D678070204BF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xmlns="" id="{9CDD407C-7201-0F40-B92A-FF4AD5515F91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0" name="Rett linje 39">
                  <a:extLst>
                    <a:ext uri="{FF2B5EF4-FFF2-40B4-BE49-F238E27FC236}">
                      <a16:creationId xmlns:a16="http://schemas.microsoft.com/office/drawing/2014/main" xmlns="" id="{07A5FDEC-A2AB-AF49-B0D1-056383BA45BE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xmlns="" id="{18F9CFD8-DEA8-7D4F-A2AB-2DD0359A71C3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uppe 7">
              <a:extLst>
                <a:ext uri="{FF2B5EF4-FFF2-40B4-BE49-F238E27FC236}">
                  <a16:creationId xmlns:a16="http://schemas.microsoft.com/office/drawing/2014/main" xmlns="" id="{B2A25372-2BA8-9048-8062-9B09788AC871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0" name="Rektangel 9">
                <a:extLst>
                  <a:ext uri="{FF2B5EF4-FFF2-40B4-BE49-F238E27FC236}">
                    <a16:creationId xmlns:a16="http://schemas.microsoft.com/office/drawing/2014/main" xmlns="" id="{78F37647-0B41-774C-B0CE-F0914829EF3E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1" name="Rektangel 10">
                <a:extLst>
                  <a:ext uri="{FF2B5EF4-FFF2-40B4-BE49-F238E27FC236}">
                    <a16:creationId xmlns:a16="http://schemas.microsoft.com/office/drawing/2014/main" xmlns="" id="{E89A3A05-5699-7947-977B-758F31E8A069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2" name="Rektangel 11">
                <a:extLst>
                  <a:ext uri="{FF2B5EF4-FFF2-40B4-BE49-F238E27FC236}">
                    <a16:creationId xmlns:a16="http://schemas.microsoft.com/office/drawing/2014/main" xmlns="" id="{D698679E-611A-BA47-B555-42237E590009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3" name="Rektangel 12">
                <a:extLst>
                  <a:ext uri="{FF2B5EF4-FFF2-40B4-BE49-F238E27FC236}">
                    <a16:creationId xmlns:a16="http://schemas.microsoft.com/office/drawing/2014/main" xmlns="" id="{83CB65AE-071B-384F-BED9-0B6BBC28F241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4" name="Rett linje 13">
                <a:extLst>
                  <a:ext uri="{FF2B5EF4-FFF2-40B4-BE49-F238E27FC236}">
                    <a16:creationId xmlns:a16="http://schemas.microsoft.com/office/drawing/2014/main" xmlns="" id="{46A59B6E-BC40-A04A-810E-381EB0406F6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Rett linje 14">
                <a:extLst>
                  <a:ext uri="{FF2B5EF4-FFF2-40B4-BE49-F238E27FC236}">
                    <a16:creationId xmlns:a16="http://schemas.microsoft.com/office/drawing/2014/main" xmlns="" id="{A8F00FAE-DEAF-9D4B-AE1A-B2E06A30AE2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Rett linje 15">
                <a:extLst>
                  <a:ext uri="{FF2B5EF4-FFF2-40B4-BE49-F238E27FC236}">
                    <a16:creationId xmlns:a16="http://schemas.microsoft.com/office/drawing/2014/main" xmlns="" id="{27D94157-FD6C-9343-B390-D6F5769CDC1D}"/>
                  </a:ext>
                </a:extLst>
              </p:cNvPr>
              <p:cNvCxnSpPr>
                <a:cxnSpLocks/>
                <a:stCxn id="18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Rett linje 16">
                <a:extLst>
                  <a:ext uri="{FF2B5EF4-FFF2-40B4-BE49-F238E27FC236}">
                    <a16:creationId xmlns:a16="http://schemas.microsoft.com/office/drawing/2014/main" xmlns="" id="{DDC4238B-2FB7-504F-8FA6-8F2CB72D9FB5}"/>
                  </a:ext>
                </a:extLst>
              </p:cNvPr>
              <p:cNvCxnSpPr>
                <a:cxnSpLocks/>
                <a:stCxn id="18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xmlns="" id="{EFB3E350-6D32-5B44-A589-DBA014CCAD87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xmlns="" id="{78FC5178-3E3A-FA42-8025-AA007A3A20D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xmlns="" id="{DBF7CD49-D811-1E40-93F6-55470FBFF148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xmlns="" id="{583D459D-BDEB-A248-A2C1-FB9BB4D30D6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xmlns="" id="{0D4C9258-518D-FC40-80AD-80B600AF68B8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Rett linje 22">
                <a:extLst>
                  <a:ext uri="{FF2B5EF4-FFF2-40B4-BE49-F238E27FC236}">
                    <a16:creationId xmlns:a16="http://schemas.microsoft.com/office/drawing/2014/main" xmlns="" id="{B723F13F-8F3A-4941-B2D9-3DE33FBA1B3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xmlns="" id="{DF5F9D48-374C-D34F-AC3B-AC2261364F7F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pic>
        <p:nvPicPr>
          <p:cNvPr id="57" name="Bilde 56">
            <a:extLst>
              <a:ext uri="{FF2B5EF4-FFF2-40B4-BE49-F238E27FC236}">
                <a16:creationId xmlns:a16="http://schemas.microsoft.com/office/drawing/2014/main" xmlns="" id="{C3699402-183F-774C-B97D-A832ABCCDA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200" y="6298809"/>
            <a:ext cx="688336" cy="355181"/>
          </a:xfrm>
          <a:prstGeom prst="rect">
            <a:avLst/>
          </a:prstGeom>
        </p:spPr>
      </p:pic>
      <p:grpSp>
        <p:nvGrpSpPr>
          <p:cNvPr id="58" name="Gruppe 57">
            <a:extLst>
              <a:ext uri="{FF2B5EF4-FFF2-40B4-BE49-F238E27FC236}">
                <a16:creationId xmlns:a16="http://schemas.microsoft.com/office/drawing/2014/main" xmlns="" id="{B17E6E01-06C2-2A48-9FE5-6A3259C2A26A}"/>
              </a:ext>
            </a:extLst>
          </p:cNvPr>
          <p:cNvGrpSpPr/>
          <p:nvPr userDrawn="1"/>
        </p:nvGrpSpPr>
        <p:grpSpPr>
          <a:xfrm>
            <a:off x="12252770" y="1"/>
            <a:ext cx="1165167" cy="5230535"/>
            <a:chOff x="12252770" y="1"/>
            <a:chExt cx="1165167" cy="5230535"/>
          </a:xfrm>
        </p:grpSpPr>
        <p:grpSp>
          <p:nvGrpSpPr>
            <p:cNvPr id="59" name="Gruppe 58">
              <a:extLst>
                <a:ext uri="{FF2B5EF4-FFF2-40B4-BE49-F238E27FC236}">
                  <a16:creationId xmlns:a16="http://schemas.microsoft.com/office/drawing/2014/main" xmlns="" id="{F2EB3480-5DDC-0044-8395-748858D199CE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64" name="Rektangel 63">
                <a:extLst>
                  <a:ext uri="{FF2B5EF4-FFF2-40B4-BE49-F238E27FC236}">
                    <a16:creationId xmlns:a16="http://schemas.microsoft.com/office/drawing/2014/main" xmlns="" id="{3BA74F53-7E5B-4840-9D64-49E4BF43F431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5" name="Gruppe 64">
                <a:extLst>
                  <a:ext uri="{FF2B5EF4-FFF2-40B4-BE49-F238E27FC236}">
                    <a16:creationId xmlns:a16="http://schemas.microsoft.com/office/drawing/2014/main" xmlns="" id="{3C37FD06-23C3-6848-951F-9C9046A29A7E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66" name="Gruppe 65">
                  <a:extLst>
                    <a:ext uri="{FF2B5EF4-FFF2-40B4-BE49-F238E27FC236}">
                      <a16:creationId xmlns:a16="http://schemas.microsoft.com/office/drawing/2014/main" xmlns="" id="{A8085072-8F46-C24B-BEAA-89C731D92341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xmlns="" id="{FDC87DD8-68F2-2B4A-BA17-43C04DB94C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xmlns="" id="{DD7FA195-ED26-914A-B647-91E942CD5D9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xmlns="" id="{717A406D-FE53-2448-86BD-614D3C73B3E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67" name="Gruppe 66">
                  <a:extLst>
                    <a:ext uri="{FF2B5EF4-FFF2-40B4-BE49-F238E27FC236}">
                      <a16:creationId xmlns:a16="http://schemas.microsoft.com/office/drawing/2014/main" xmlns="" id="{AA16A036-19CC-A842-9CBA-384F3686A5FE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xmlns="" id="{5AA70624-BE75-D842-A641-7D4B557E5EB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xmlns="" id="{F8D025E7-9CA0-A047-9F6A-F02E903A198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xmlns="" id="{0977E685-6718-7745-8B6E-DEDEE888EB9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68" name="Gruppe 67">
                  <a:extLst>
                    <a:ext uri="{FF2B5EF4-FFF2-40B4-BE49-F238E27FC236}">
                      <a16:creationId xmlns:a16="http://schemas.microsoft.com/office/drawing/2014/main" xmlns="" id="{6A888C87-51EF-BF43-A149-80800BA1451C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xmlns="" id="{756477A9-8504-F548-8CED-45C78AB4CF0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xmlns="" id="{E2B5ABB0-3058-AA46-9889-5869E473AE7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xmlns="" id="{8BF26325-174D-3645-9C57-CCFC0C1175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xmlns="" id="{B62A87D9-9422-8444-8FD3-A1BE48CF30C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0" name="TekstSylinder 59">
              <a:extLst>
                <a:ext uri="{FF2B5EF4-FFF2-40B4-BE49-F238E27FC236}">
                  <a16:creationId xmlns:a16="http://schemas.microsoft.com/office/drawing/2014/main" xmlns="" id="{73104622-4E59-5847-A55B-634077D7F433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1801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</p:txBody>
        </p:sp>
        <p:grpSp>
          <p:nvGrpSpPr>
            <p:cNvPr id="61" name="Gruppe 60">
              <a:extLst>
                <a:ext uri="{FF2B5EF4-FFF2-40B4-BE49-F238E27FC236}">
                  <a16:creationId xmlns:a16="http://schemas.microsoft.com/office/drawing/2014/main" xmlns="" id="{37123774-32AD-4D48-837D-9B50969FCC33}"/>
                </a:ext>
              </a:extLst>
            </p:cNvPr>
            <p:cNvGrpSpPr/>
            <p:nvPr userDrawn="1"/>
          </p:nvGrpSpPr>
          <p:grpSpPr>
            <a:xfrm>
              <a:off x="12610441" y="194994"/>
              <a:ext cx="807496" cy="955972"/>
              <a:chOff x="12610441" y="212086"/>
              <a:chExt cx="807496" cy="955972"/>
            </a:xfrm>
          </p:grpSpPr>
          <p:cxnSp>
            <p:nvCxnSpPr>
              <p:cNvPr id="62" name="Vinkel 61">
                <a:extLst>
                  <a:ext uri="{FF2B5EF4-FFF2-40B4-BE49-F238E27FC236}">
                    <a16:creationId xmlns:a16="http://schemas.microsoft.com/office/drawing/2014/main" xmlns="" id="{DB6D4BF2-0D91-434C-8F27-BC433F6E641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610441" y="212088"/>
                <a:ext cx="12700" cy="955970"/>
              </a:xfrm>
              <a:prstGeom prst="bentConnector3">
                <a:avLst>
                  <a:gd name="adj1" fmla="val 1025000"/>
                </a:avLst>
              </a:prstGeom>
              <a:ln cap="sq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kstSylinder 62">
                <a:extLst>
                  <a:ext uri="{FF2B5EF4-FFF2-40B4-BE49-F238E27FC236}">
                    <a16:creationId xmlns:a16="http://schemas.microsoft.com/office/drawing/2014/main" xmlns="" id="{6C392CEA-242D-A34D-B36F-D988744DBFFC}"/>
                  </a:ext>
                </a:extLst>
              </p:cNvPr>
              <p:cNvSpPr txBox="1"/>
              <p:nvPr userDrawn="1"/>
            </p:nvSpPr>
            <p:spPr>
              <a:xfrm>
                <a:off x="12766676" y="212086"/>
                <a:ext cx="651261" cy="95597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l"/>
                <a:r>
                  <a:rPr lang="nb-NO" sz="700" dirty="0">
                    <a:solidFill>
                      <a:schemeClr val="tx1"/>
                    </a:solidFill>
                  </a:rPr>
                  <a:t>Mørk blå og mørk grønn bakgrunn, skal alltid ha negativ tekst/logo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659255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33855AB-DD85-A042-816A-FE4B586E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1A60D-DB44-0749-AE29-4712892B2B84}" type="datetime1">
              <a:rPr lang="nb-NO" smtClean="0"/>
              <a:t>26.08.2019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8879BB5-5FD5-7845-BDED-D0F03760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83B267F-75EE-304B-926E-01981DB8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7381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 ne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33855AB-DD85-A042-816A-FE4B586E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216D44A-19CF-DE4E-8E1A-3AD40AB275F0}" type="datetime1">
              <a:rPr lang="nb-NO" smtClean="0"/>
              <a:pPr/>
              <a:t>26.08.2019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8879BB5-5FD5-7845-BDED-D0F03760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83B267F-75EE-304B-926E-01981DB8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CEFDFC-287E-0A4D-81A7-6CC8C070690D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xmlns="" id="{557E58CC-95FD-0340-B743-A6656B5454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200" y="6298809"/>
            <a:ext cx="688336" cy="355181"/>
          </a:xfrm>
          <a:prstGeom prst="rect">
            <a:avLst/>
          </a:prstGeom>
        </p:spPr>
      </p:pic>
      <p:grpSp>
        <p:nvGrpSpPr>
          <p:cNvPr id="6" name="Gruppe 5">
            <a:extLst>
              <a:ext uri="{FF2B5EF4-FFF2-40B4-BE49-F238E27FC236}">
                <a16:creationId xmlns:a16="http://schemas.microsoft.com/office/drawing/2014/main" xmlns="" id="{AB1900BA-05D4-CC4D-ADCE-D307B8419611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7" name="Gruppe 6">
              <a:extLst>
                <a:ext uri="{FF2B5EF4-FFF2-40B4-BE49-F238E27FC236}">
                  <a16:creationId xmlns:a16="http://schemas.microsoft.com/office/drawing/2014/main" xmlns="" id="{A601B2AB-0092-5D48-B697-F5B2F8642F27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4" name="Gruppe 23">
                <a:extLst>
                  <a:ext uri="{FF2B5EF4-FFF2-40B4-BE49-F238E27FC236}">
                    <a16:creationId xmlns:a16="http://schemas.microsoft.com/office/drawing/2014/main" xmlns="" id="{1283DABB-F957-7041-9BD8-2E7C09E75AC3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xmlns="" id="{03E03865-2527-DB49-979A-47FFF2A1032A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xmlns="" id="{4CD3D47E-9369-9647-B082-306910B6CD66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xmlns="" id="{9A8E62DF-790C-2D4D-81AF-082394234677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xmlns="" id="{FC384CB6-ED25-E34D-9712-8F0E8ED4CD32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xmlns="" id="{A031495B-E581-454B-8CC0-EF055DE24C57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xmlns="" id="{E55F45DD-A85F-5F46-83FA-B7EDB15751D5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25" name="Rett linje 24">
                <a:extLst>
                  <a:ext uri="{FF2B5EF4-FFF2-40B4-BE49-F238E27FC236}">
                    <a16:creationId xmlns:a16="http://schemas.microsoft.com/office/drawing/2014/main" xmlns="" id="{43A3439B-451A-4C46-AD1B-A782CD0A8E4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xmlns="" id="{B9829110-FFBC-274E-9141-5A01CA9003F2}"/>
                  </a:ext>
                </a:extLst>
              </p:cNvPr>
              <p:cNvCxnSpPr>
                <a:cxnSpLocks/>
                <a:stCxn id="41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xmlns="" id="{FDB7B771-D9B6-624B-8A46-356BB47D2DCF}"/>
                  </a:ext>
                </a:extLst>
              </p:cNvPr>
              <p:cNvCxnSpPr>
                <a:cxnSpLocks/>
                <a:stCxn id="43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xmlns="" id="{6B99F47D-FC4D-D847-8DE5-D58693171585}"/>
                  </a:ext>
                </a:extLst>
              </p:cNvPr>
              <p:cNvCxnSpPr>
                <a:cxnSpLocks/>
                <a:stCxn id="39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xmlns="" id="{848142ED-63BF-2743-BF2B-247A0FA84A64}"/>
                  </a:ext>
                </a:extLst>
              </p:cNvPr>
              <p:cNvCxnSpPr>
                <a:cxnSpLocks/>
                <a:stCxn id="45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xmlns="" id="{59D7D332-0D4C-704E-BF86-2D38B3BF1A0E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xmlns="" id="{C545234E-EC4D-AA4B-B17B-9AB931597E10}"/>
                  </a:ext>
                </a:extLst>
              </p:cNvPr>
              <p:cNvCxnSpPr>
                <a:cxnSpLocks/>
                <a:stCxn id="47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pe 31">
                <a:extLst>
                  <a:ext uri="{FF2B5EF4-FFF2-40B4-BE49-F238E27FC236}">
                    <a16:creationId xmlns:a16="http://schemas.microsoft.com/office/drawing/2014/main" xmlns="" id="{D9077C88-D56C-5245-8D27-0CEEB028ABD9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xmlns="" id="{A7827F59-ECDA-744D-8356-C1E924BD4D05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xmlns="" id="{4C4C87E6-E38E-CF4A-BA35-A5272281247F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Gruppe 32">
                <a:extLst>
                  <a:ext uri="{FF2B5EF4-FFF2-40B4-BE49-F238E27FC236}">
                    <a16:creationId xmlns:a16="http://schemas.microsoft.com/office/drawing/2014/main" xmlns="" id="{36935E26-963B-1A48-BD41-A01E8CB08D66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xmlns="" id="{7D3435F6-6DB0-C34A-BC71-DB699A7D993E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xmlns="" id="{C414CD4D-10D1-8840-BDE7-AD7EBD70082B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Gruppe 33">
                <a:extLst>
                  <a:ext uri="{FF2B5EF4-FFF2-40B4-BE49-F238E27FC236}">
                    <a16:creationId xmlns:a16="http://schemas.microsoft.com/office/drawing/2014/main" xmlns="" id="{560DFA5A-25D5-AD43-8A30-3AD4CD267870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xmlns="" id="{25955AA6-D471-4346-B2BA-075B4897A103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46" name="Rett linje 45">
                  <a:extLst>
                    <a:ext uri="{FF2B5EF4-FFF2-40B4-BE49-F238E27FC236}">
                      <a16:creationId xmlns:a16="http://schemas.microsoft.com/office/drawing/2014/main" xmlns="" id="{4076C51A-758B-3746-9ED0-E160EB7B684C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Gruppe 34">
                <a:extLst>
                  <a:ext uri="{FF2B5EF4-FFF2-40B4-BE49-F238E27FC236}">
                    <a16:creationId xmlns:a16="http://schemas.microsoft.com/office/drawing/2014/main" xmlns="" id="{6FDA69B5-A0C7-E645-9E2C-7B305BFF6A21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43" name="Rektangel 42">
                  <a:extLst>
                    <a:ext uri="{FF2B5EF4-FFF2-40B4-BE49-F238E27FC236}">
                      <a16:creationId xmlns:a16="http://schemas.microsoft.com/office/drawing/2014/main" xmlns="" id="{1C5A376E-4065-374B-BA02-7D97FA3E2C25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44" name="Rett linje 43">
                  <a:extLst>
                    <a:ext uri="{FF2B5EF4-FFF2-40B4-BE49-F238E27FC236}">
                      <a16:creationId xmlns:a16="http://schemas.microsoft.com/office/drawing/2014/main" xmlns="" id="{018EEC3F-5AF1-724B-8AEE-660F9D3A4C8C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uppe 35">
                <a:extLst>
                  <a:ext uri="{FF2B5EF4-FFF2-40B4-BE49-F238E27FC236}">
                    <a16:creationId xmlns:a16="http://schemas.microsoft.com/office/drawing/2014/main" xmlns="" id="{6A58F931-93D4-2942-B3D5-EB7C4B9526B8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xmlns="" id="{E58408FF-BB4B-324F-B809-10738F8313BE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42" name="Rett linje 41">
                  <a:extLst>
                    <a:ext uri="{FF2B5EF4-FFF2-40B4-BE49-F238E27FC236}">
                      <a16:creationId xmlns:a16="http://schemas.microsoft.com/office/drawing/2014/main" xmlns="" id="{D4261316-AF1F-AD45-BB4B-917D42AA700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" name="Gruppe 36">
                <a:extLst>
                  <a:ext uri="{FF2B5EF4-FFF2-40B4-BE49-F238E27FC236}">
                    <a16:creationId xmlns:a16="http://schemas.microsoft.com/office/drawing/2014/main" xmlns="" id="{6B5EF1EC-1B00-1844-B472-4AA8C80DC1E4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xmlns="" id="{422C5EE2-43BC-F04D-9F67-D2F7E8BB146D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0" name="Rett linje 39">
                  <a:extLst>
                    <a:ext uri="{FF2B5EF4-FFF2-40B4-BE49-F238E27FC236}">
                      <a16:creationId xmlns:a16="http://schemas.microsoft.com/office/drawing/2014/main" xmlns="" id="{23EBDFBA-B78B-234E-8859-7253F0EE320B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xmlns="" id="{917639CB-FC6C-0345-B9F1-D4156B250E2B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uppe 7">
              <a:extLst>
                <a:ext uri="{FF2B5EF4-FFF2-40B4-BE49-F238E27FC236}">
                  <a16:creationId xmlns:a16="http://schemas.microsoft.com/office/drawing/2014/main" xmlns="" id="{45446D2C-39DA-CD47-AFC9-CB458E69BDB6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0" name="Rektangel 9">
                <a:extLst>
                  <a:ext uri="{FF2B5EF4-FFF2-40B4-BE49-F238E27FC236}">
                    <a16:creationId xmlns:a16="http://schemas.microsoft.com/office/drawing/2014/main" xmlns="" id="{EAA5D0EC-17A3-F142-B9ED-F53E6B6A0F61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1" name="Rektangel 10">
                <a:extLst>
                  <a:ext uri="{FF2B5EF4-FFF2-40B4-BE49-F238E27FC236}">
                    <a16:creationId xmlns:a16="http://schemas.microsoft.com/office/drawing/2014/main" xmlns="" id="{7754D441-1572-A44C-BEE7-FB28E38DB598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2" name="Rektangel 11">
                <a:extLst>
                  <a:ext uri="{FF2B5EF4-FFF2-40B4-BE49-F238E27FC236}">
                    <a16:creationId xmlns:a16="http://schemas.microsoft.com/office/drawing/2014/main" xmlns="" id="{800553DB-484C-4C48-A795-AD15950696FD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3" name="Rektangel 12">
                <a:extLst>
                  <a:ext uri="{FF2B5EF4-FFF2-40B4-BE49-F238E27FC236}">
                    <a16:creationId xmlns:a16="http://schemas.microsoft.com/office/drawing/2014/main" xmlns="" id="{24FB817F-D960-C84A-9EF5-1AD43774A628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4" name="Rett linje 13">
                <a:extLst>
                  <a:ext uri="{FF2B5EF4-FFF2-40B4-BE49-F238E27FC236}">
                    <a16:creationId xmlns:a16="http://schemas.microsoft.com/office/drawing/2014/main" xmlns="" id="{809952D0-7ACC-0B46-9DC5-BC1BE08DFCC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Rett linje 14">
                <a:extLst>
                  <a:ext uri="{FF2B5EF4-FFF2-40B4-BE49-F238E27FC236}">
                    <a16:creationId xmlns:a16="http://schemas.microsoft.com/office/drawing/2014/main" xmlns="" id="{7D39A50C-ECD4-4544-BA86-2ED55C88171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Rett linje 15">
                <a:extLst>
                  <a:ext uri="{FF2B5EF4-FFF2-40B4-BE49-F238E27FC236}">
                    <a16:creationId xmlns:a16="http://schemas.microsoft.com/office/drawing/2014/main" xmlns="" id="{3BEA364B-9128-6E40-B529-DD331D756648}"/>
                  </a:ext>
                </a:extLst>
              </p:cNvPr>
              <p:cNvCxnSpPr>
                <a:cxnSpLocks/>
                <a:stCxn id="18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Rett linje 16">
                <a:extLst>
                  <a:ext uri="{FF2B5EF4-FFF2-40B4-BE49-F238E27FC236}">
                    <a16:creationId xmlns:a16="http://schemas.microsoft.com/office/drawing/2014/main" xmlns="" id="{C72D05B0-E28E-DC4F-BC75-E520AACE32DD}"/>
                  </a:ext>
                </a:extLst>
              </p:cNvPr>
              <p:cNvCxnSpPr>
                <a:cxnSpLocks/>
                <a:stCxn id="18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xmlns="" id="{14E0F4DD-E0F0-F24C-B654-6AED7A229E4F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xmlns="" id="{B2445F4C-3310-734C-AE0A-635C6A6AC12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xmlns="" id="{1A5133CC-5017-464D-BE68-FFFF7D1AC0A5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xmlns="" id="{D292125B-BEFA-AC4E-B7E8-8D1A25A157B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xmlns="" id="{A9DD9D52-EED3-5747-BDD4-E91D0C39344D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Rett linje 22">
                <a:extLst>
                  <a:ext uri="{FF2B5EF4-FFF2-40B4-BE49-F238E27FC236}">
                    <a16:creationId xmlns:a16="http://schemas.microsoft.com/office/drawing/2014/main" xmlns="" id="{AED1A88C-B09C-B748-89CA-045C396CB15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xmlns="" id="{DC53B160-049D-7E44-881B-655B1B2A4F9F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grpSp>
        <p:nvGrpSpPr>
          <p:cNvPr id="57" name="Gruppe 56">
            <a:extLst>
              <a:ext uri="{FF2B5EF4-FFF2-40B4-BE49-F238E27FC236}">
                <a16:creationId xmlns:a16="http://schemas.microsoft.com/office/drawing/2014/main" xmlns="" id="{B5F84FFA-6BAA-B14F-B16D-AA7B9747C6CC}"/>
              </a:ext>
            </a:extLst>
          </p:cNvPr>
          <p:cNvGrpSpPr/>
          <p:nvPr userDrawn="1"/>
        </p:nvGrpSpPr>
        <p:grpSpPr>
          <a:xfrm>
            <a:off x="12252770" y="1"/>
            <a:ext cx="1165167" cy="5230535"/>
            <a:chOff x="12252770" y="1"/>
            <a:chExt cx="1165167" cy="5230535"/>
          </a:xfrm>
        </p:grpSpPr>
        <p:grpSp>
          <p:nvGrpSpPr>
            <p:cNvPr id="58" name="Gruppe 57">
              <a:extLst>
                <a:ext uri="{FF2B5EF4-FFF2-40B4-BE49-F238E27FC236}">
                  <a16:creationId xmlns:a16="http://schemas.microsoft.com/office/drawing/2014/main" xmlns="" id="{77A126F7-40BD-C14E-8502-3DA25EA5B468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63" name="Rektangel 62">
                <a:extLst>
                  <a:ext uri="{FF2B5EF4-FFF2-40B4-BE49-F238E27FC236}">
                    <a16:creationId xmlns:a16="http://schemas.microsoft.com/office/drawing/2014/main" xmlns="" id="{34109EA4-7D73-6A41-B911-1DA4C65C7F3C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4" name="Gruppe 63">
                <a:extLst>
                  <a:ext uri="{FF2B5EF4-FFF2-40B4-BE49-F238E27FC236}">
                    <a16:creationId xmlns:a16="http://schemas.microsoft.com/office/drawing/2014/main" xmlns="" id="{519B015A-7710-4345-B1A0-2C31D3D3A29E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65" name="Gruppe 64">
                  <a:extLst>
                    <a:ext uri="{FF2B5EF4-FFF2-40B4-BE49-F238E27FC236}">
                      <a16:creationId xmlns:a16="http://schemas.microsoft.com/office/drawing/2014/main" xmlns="" id="{1E952DE6-F52C-8141-AA51-F93ED1B782AC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xmlns="" id="{1D91D97C-F319-7D49-8970-B66AB818B22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xmlns="" id="{99F6A8CC-B295-074A-89FC-DBCE3DC47B0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xmlns="" id="{E44D7125-3570-FD4D-B191-C75A400B46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66" name="Gruppe 65">
                  <a:extLst>
                    <a:ext uri="{FF2B5EF4-FFF2-40B4-BE49-F238E27FC236}">
                      <a16:creationId xmlns:a16="http://schemas.microsoft.com/office/drawing/2014/main" xmlns="" id="{6E9D1C89-D906-8A47-9476-62BAE8FEB515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xmlns="" id="{D145DC4C-E21E-4741-ADAA-1EDD63A5E30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xmlns="" id="{D9A25599-1748-4243-9CC2-9B55BA245FD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xmlns="" id="{F126E6B9-55BC-AB41-92F0-ED3B0601260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67" name="Gruppe 66">
                  <a:extLst>
                    <a:ext uri="{FF2B5EF4-FFF2-40B4-BE49-F238E27FC236}">
                      <a16:creationId xmlns:a16="http://schemas.microsoft.com/office/drawing/2014/main" xmlns="" id="{643744EE-DB91-F24E-8086-50A0EDD842EB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xmlns="" id="{BF15CC72-60C3-DF4D-B9DE-BE9263C2B62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xmlns="" id="{EDFE0806-648E-664D-A052-406FC350D6F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xmlns="" id="{BCC0B081-FCB2-5C47-B8AD-231EFCC1929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xmlns="" id="{C6009896-4C4A-2C43-B51A-3964D8127B9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59" name="TekstSylinder 58">
              <a:extLst>
                <a:ext uri="{FF2B5EF4-FFF2-40B4-BE49-F238E27FC236}">
                  <a16:creationId xmlns:a16="http://schemas.microsoft.com/office/drawing/2014/main" xmlns="" id="{0DDB7D4B-6E4A-2642-B893-ABD7512A4B44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1801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</p:txBody>
        </p:sp>
        <p:grpSp>
          <p:nvGrpSpPr>
            <p:cNvPr id="60" name="Gruppe 59">
              <a:extLst>
                <a:ext uri="{FF2B5EF4-FFF2-40B4-BE49-F238E27FC236}">
                  <a16:creationId xmlns:a16="http://schemas.microsoft.com/office/drawing/2014/main" xmlns="" id="{85916284-E703-0E4A-9DB5-13D9D1A9819A}"/>
                </a:ext>
              </a:extLst>
            </p:cNvPr>
            <p:cNvGrpSpPr/>
            <p:nvPr userDrawn="1"/>
          </p:nvGrpSpPr>
          <p:grpSpPr>
            <a:xfrm>
              <a:off x="12610441" y="194994"/>
              <a:ext cx="807496" cy="955972"/>
              <a:chOff x="12610441" y="212086"/>
              <a:chExt cx="807496" cy="955972"/>
            </a:xfrm>
          </p:grpSpPr>
          <p:cxnSp>
            <p:nvCxnSpPr>
              <p:cNvPr id="61" name="Vinkel 60">
                <a:extLst>
                  <a:ext uri="{FF2B5EF4-FFF2-40B4-BE49-F238E27FC236}">
                    <a16:creationId xmlns:a16="http://schemas.microsoft.com/office/drawing/2014/main" xmlns="" id="{52D5A379-F749-0D46-A951-B3F032547EA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610441" y="212088"/>
                <a:ext cx="12700" cy="955970"/>
              </a:xfrm>
              <a:prstGeom prst="bentConnector3">
                <a:avLst>
                  <a:gd name="adj1" fmla="val 1025000"/>
                </a:avLst>
              </a:prstGeom>
              <a:ln cap="sq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kstSylinder 61">
                <a:extLst>
                  <a:ext uri="{FF2B5EF4-FFF2-40B4-BE49-F238E27FC236}">
                    <a16:creationId xmlns:a16="http://schemas.microsoft.com/office/drawing/2014/main" xmlns="" id="{500DE19B-D18B-BB4D-8C3A-93CA181730A8}"/>
                  </a:ext>
                </a:extLst>
              </p:cNvPr>
              <p:cNvSpPr txBox="1"/>
              <p:nvPr userDrawn="1"/>
            </p:nvSpPr>
            <p:spPr>
              <a:xfrm>
                <a:off x="12766676" y="212086"/>
                <a:ext cx="651261" cy="95597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l"/>
                <a:r>
                  <a:rPr lang="nb-NO" sz="700" dirty="0">
                    <a:solidFill>
                      <a:schemeClr val="tx1"/>
                    </a:solidFill>
                  </a:rPr>
                  <a:t>Mørk blå og mørk grønn bakgrunn, skal alltid ha negativ tekst/logo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856513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8">
            <a:extLst>
              <a:ext uri="{FF2B5EF4-FFF2-40B4-BE49-F238E27FC236}">
                <a16:creationId xmlns:a16="http://schemas.microsoft.com/office/drawing/2014/main" xmlns="" id="{6277E8E0-A384-1D43-A9DE-6893B7E9B07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noFill/>
        </p:spPr>
        <p:txBody>
          <a:bodyPr lIns="180000" tIns="180000" rIns="180000" bIns="180000"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200">
                <a:solidFill>
                  <a:schemeClr val="tx2"/>
                </a:solidFill>
              </a:defRPr>
            </a:lvl1pPr>
          </a:lstStyle>
          <a:p>
            <a:r>
              <a:rPr lang="nb-NO" noProof="0" dirty="0"/>
              <a:t>1. plasser et bilde i rammen</a:t>
            </a:r>
            <a:br>
              <a:rPr lang="nb-NO" noProof="0" dirty="0"/>
            </a:br>
            <a:r>
              <a:rPr lang="nb-NO" noProof="0" dirty="0"/>
              <a:t>2. plasser lengst bak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A96287-7574-B04C-B8BB-49BCCA3E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222B89C-4220-264D-929E-E11D89C32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2E4C6-95B5-1E49-A58A-4D191733A124}" type="datetime1">
              <a:rPr lang="nb-NO" smtClean="0"/>
              <a:t>26.08.2019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AD6A6B2-CF59-9B40-B6BB-5828A034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55756C8-A0C5-6344-AB75-1FF5BC24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7">
            <a:extLst>
              <a:ext uri="{FF2B5EF4-FFF2-40B4-BE49-F238E27FC236}">
                <a16:creationId xmlns:a16="http://schemas.microsoft.com/office/drawing/2014/main" xmlns="" id="{F94000EC-D1D9-C246-8D8C-51A9EE300A4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200" y="6296400"/>
            <a:ext cx="687600" cy="36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grpSp>
        <p:nvGrpSpPr>
          <p:cNvPr id="24" name="Gruppe 23">
            <a:extLst>
              <a:ext uri="{FF2B5EF4-FFF2-40B4-BE49-F238E27FC236}">
                <a16:creationId xmlns:a16="http://schemas.microsoft.com/office/drawing/2014/main" xmlns="" id="{50B5CF7D-EF4B-BC4B-897D-478A1C752E68}"/>
              </a:ext>
            </a:extLst>
          </p:cNvPr>
          <p:cNvGrpSpPr/>
          <p:nvPr userDrawn="1"/>
        </p:nvGrpSpPr>
        <p:grpSpPr>
          <a:xfrm>
            <a:off x="0" y="-1306644"/>
            <a:ext cx="12194000" cy="1075340"/>
            <a:chOff x="-800" y="-1229864"/>
            <a:chExt cx="12194000" cy="1075340"/>
          </a:xfrm>
        </p:grpSpPr>
        <p:grpSp>
          <p:nvGrpSpPr>
            <p:cNvPr id="25" name="Gruppe 24">
              <a:extLst>
                <a:ext uri="{FF2B5EF4-FFF2-40B4-BE49-F238E27FC236}">
                  <a16:creationId xmlns:a16="http://schemas.microsoft.com/office/drawing/2014/main" xmlns="" id="{F3538086-5796-944F-ADC5-DDFA26870893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52" name="Rektangel 51">
                <a:extLst>
                  <a:ext uri="{FF2B5EF4-FFF2-40B4-BE49-F238E27FC236}">
                    <a16:creationId xmlns:a16="http://schemas.microsoft.com/office/drawing/2014/main" xmlns="" id="{49CA26D3-642B-9246-B3B8-5A6A4DF80568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53" name="Rektangel 52">
                <a:extLst>
                  <a:ext uri="{FF2B5EF4-FFF2-40B4-BE49-F238E27FC236}">
                    <a16:creationId xmlns:a16="http://schemas.microsoft.com/office/drawing/2014/main" xmlns="" id="{F5D6D773-1417-8D4D-A1E8-9F65D1580842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4" name="Rektangel 53">
                <a:extLst>
                  <a:ext uri="{FF2B5EF4-FFF2-40B4-BE49-F238E27FC236}">
                    <a16:creationId xmlns:a16="http://schemas.microsoft.com/office/drawing/2014/main" xmlns="" id="{E11F0BE5-35CD-2F41-A24B-FA33ACD7A1BB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5" name="Rektangel 54">
                <a:extLst>
                  <a:ext uri="{FF2B5EF4-FFF2-40B4-BE49-F238E27FC236}">
                    <a16:creationId xmlns:a16="http://schemas.microsoft.com/office/drawing/2014/main" xmlns="" id="{6BA83732-486F-8745-84F0-E4A38EBBF9E9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6" name="Rektangel 55">
                <a:extLst>
                  <a:ext uri="{FF2B5EF4-FFF2-40B4-BE49-F238E27FC236}">
                    <a16:creationId xmlns:a16="http://schemas.microsoft.com/office/drawing/2014/main" xmlns="" id="{49BF3912-4872-4F49-B737-72D9ADAABF51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7" name="Rektangel 56">
                <a:extLst>
                  <a:ext uri="{FF2B5EF4-FFF2-40B4-BE49-F238E27FC236}">
                    <a16:creationId xmlns:a16="http://schemas.microsoft.com/office/drawing/2014/main" xmlns="" id="{BE7D1982-FF51-A243-B873-504AF91CF24E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xmlns="" id="{926AF779-45AE-834D-8B9B-E147A75152F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xmlns="" id="{3B05EBB5-D0E3-414A-B5E2-20D2F397129F}"/>
                </a:ext>
              </a:extLst>
            </p:cNvPr>
            <p:cNvCxnSpPr>
              <a:cxnSpLocks/>
              <a:stCxn id="42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tt linje 27">
              <a:extLst>
                <a:ext uri="{FF2B5EF4-FFF2-40B4-BE49-F238E27FC236}">
                  <a16:creationId xmlns:a16="http://schemas.microsoft.com/office/drawing/2014/main" xmlns="" id="{B9C1812D-C535-E441-BF60-5844644FDCCB}"/>
                </a:ext>
              </a:extLst>
            </p:cNvPr>
            <p:cNvCxnSpPr>
              <a:cxnSpLocks/>
              <a:stCxn id="44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linje 28">
              <a:extLst>
                <a:ext uri="{FF2B5EF4-FFF2-40B4-BE49-F238E27FC236}">
                  <a16:creationId xmlns:a16="http://schemas.microsoft.com/office/drawing/2014/main" xmlns="" id="{995F10A6-7E9E-7F46-835A-F8FA28E0C722}"/>
                </a:ext>
              </a:extLst>
            </p:cNvPr>
            <p:cNvCxnSpPr>
              <a:cxnSpLocks/>
              <a:stCxn id="40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tt linje 29">
              <a:extLst>
                <a:ext uri="{FF2B5EF4-FFF2-40B4-BE49-F238E27FC236}">
                  <a16:creationId xmlns:a16="http://schemas.microsoft.com/office/drawing/2014/main" xmlns="" id="{DD497730-72C8-E54C-BE41-9CC89C106204}"/>
                </a:ext>
              </a:extLst>
            </p:cNvPr>
            <p:cNvCxnSpPr>
              <a:cxnSpLocks/>
              <a:stCxn id="46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tt linje 30">
              <a:extLst>
                <a:ext uri="{FF2B5EF4-FFF2-40B4-BE49-F238E27FC236}">
                  <a16:creationId xmlns:a16="http://schemas.microsoft.com/office/drawing/2014/main" xmlns="" id="{7E6FCC74-278D-8F4C-9A19-B97229327336}"/>
                </a:ext>
              </a:extLst>
            </p:cNvPr>
            <p:cNvCxnSpPr>
              <a:cxnSpLocks/>
              <a:stCxn id="50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tt linje 31">
              <a:extLst>
                <a:ext uri="{FF2B5EF4-FFF2-40B4-BE49-F238E27FC236}">
                  <a16:creationId xmlns:a16="http://schemas.microsoft.com/office/drawing/2014/main" xmlns="" id="{27C3F56A-19C1-8C43-BA7C-EC72D93ABACA}"/>
                </a:ext>
              </a:extLst>
            </p:cNvPr>
            <p:cNvCxnSpPr>
              <a:cxnSpLocks/>
              <a:stCxn id="48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uppe 32">
              <a:extLst>
                <a:ext uri="{FF2B5EF4-FFF2-40B4-BE49-F238E27FC236}">
                  <a16:creationId xmlns:a16="http://schemas.microsoft.com/office/drawing/2014/main" xmlns="" id="{0378D194-73C0-274E-8A33-2880856DCF97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50" name="Rektangel 49">
                <a:extLst>
                  <a:ext uri="{FF2B5EF4-FFF2-40B4-BE49-F238E27FC236}">
                    <a16:creationId xmlns:a16="http://schemas.microsoft.com/office/drawing/2014/main" xmlns="" id="{1827F508-245F-AE4E-BD96-A37480556BEB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51" name="Rett linje 50">
                <a:extLst>
                  <a:ext uri="{FF2B5EF4-FFF2-40B4-BE49-F238E27FC236}">
                    <a16:creationId xmlns:a16="http://schemas.microsoft.com/office/drawing/2014/main" xmlns="" id="{84C00645-5B5B-6041-95E3-1F2F2F357F96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e 33">
              <a:extLst>
                <a:ext uri="{FF2B5EF4-FFF2-40B4-BE49-F238E27FC236}">
                  <a16:creationId xmlns:a16="http://schemas.microsoft.com/office/drawing/2014/main" xmlns="" id="{EE014F1F-1199-CF47-B4A6-3350B4501C57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48" name="Rektangel 47">
                <a:extLst>
                  <a:ext uri="{FF2B5EF4-FFF2-40B4-BE49-F238E27FC236}">
                    <a16:creationId xmlns:a16="http://schemas.microsoft.com/office/drawing/2014/main" xmlns="" id="{33E8FE13-D304-F04D-B4CA-11E8D9EA9403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49" name="Rett linje 48">
                <a:extLst>
                  <a:ext uri="{FF2B5EF4-FFF2-40B4-BE49-F238E27FC236}">
                    <a16:creationId xmlns:a16="http://schemas.microsoft.com/office/drawing/2014/main" xmlns="" id="{8F8C0134-63C2-2440-88C7-3E0DBD5FC22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e 34">
              <a:extLst>
                <a:ext uri="{FF2B5EF4-FFF2-40B4-BE49-F238E27FC236}">
                  <a16:creationId xmlns:a16="http://schemas.microsoft.com/office/drawing/2014/main" xmlns="" id="{D5A244B5-D5A7-9C46-837E-885BA4C5BFC8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46" name="Rektangel 45">
                <a:extLst>
                  <a:ext uri="{FF2B5EF4-FFF2-40B4-BE49-F238E27FC236}">
                    <a16:creationId xmlns:a16="http://schemas.microsoft.com/office/drawing/2014/main" xmlns="" id="{F5D7884B-D812-3A42-AE55-14E34C05CA01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47" name="Rett linje 46">
                <a:extLst>
                  <a:ext uri="{FF2B5EF4-FFF2-40B4-BE49-F238E27FC236}">
                    <a16:creationId xmlns:a16="http://schemas.microsoft.com/office/drawing/2014/main" xmlns="" id="{0E34DD54-E0FE-B84A-A7D4-D399F888B6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uppe 35">
              <a:extLst>
                <a:ext uri="{FF2B5EF4-FFF2-40B4-BE49-F238E27FC236}">
                  <a16:creationId xmlns:a16="http://schemas.microsoft.com/office/drawing/2014/main" xmlns="" id="{2B146932-A847-ED41-ABD8-DF09B93EA9F3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xmlns="" id="{DCF17E64-4A02-7148-BEC3-83D8841BD636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45" name="Rett linje 44">
                <a:extLst>
                  <a:ext uri="{FF2B5EF4-FFF2-40B4-BE49-F238E27FC236}">
                    <a16:creationId xmlns:a16="http://schemas.microsoft.com/office/drawing/2014/main" xmlns="" id="{326A2BAE-5E17-B149-B1A2-FE9E4BD29FA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e 36">
              <a:extLst>
                <a:ext uri="{FF2B5EF4-FFF2-40B4-BE49-F238E27FC236}">
                  <a16:creationId xmlns:a16="http://schemas.microsoft.com/office/drawing/2014/main" xmlns="" id="{039AAC92-98CC-BF45-904E-888C16C074F0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xmlns="" id="{5DAD0FC4-3B41-474B-B643-2F9E699BC7EE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43" name="Rett linje 42">
                <a:extLst>
                  <a:ext uri="{FF2B5EF4-FFF2-40B4-BE49-F238E27FC236}">
                    <a16:creationId xmlns:a16="http://schemas.microsoft.com/office/drawing/2014/main" xmlns="" id="{FDA84C34-DD90-134D-ACDE-64A450224F5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xmlns="" id="{A5007D20-96F1-2A41-A992-CD980E87AFC9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xmlns="" id="{A7486652-B831-8E4A-B0E8-E9CEDB776DD7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xmlns="" id="{F186D4B2-7812-1F46-A998-E3F036BC207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Rett linje 38">
              <a:extLst>
                <a:ext uri="{FF2B5EF4-FFF2-40B4-BE49-F238E27FC236}">
                  <a16:creationId xmlns:a16="http://schemas.microsoft.com/office/drawing/2014/main" xmlns="" id="{980F4E2E-5EA4-474F-9E31-835A8E980778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uppe 57">
            <a:extLst>
              <a:ext uri="{FF2B5EF4-FFF2-40B4-BE49-F238E27FC236}">
                <a16:creationId xmlns:a16="http://schemas.microsoft.com/office/drawing/2014/main" xmlns="" id="{AB51FACC-7DAC-294D-9ECF-B98A28144016}"/>
              </a:ext>
            </a:extLst>
          </p:cNvPr>
          <p:cNvGrpSpPr/>
          <p:nvPr userDrawn="1"/>
        </p:nvGrpSpPr>
        <p:grpSpPr>
          <a:xfrm>
            <a:off x="-715163" y="-4004"/>
            <a:ext cx="590564" cy="6862004"/>
            <a:chOff x="-715963" y="-4004"/>
            <a:chExt cx="590564" cy="6862004"/>
          </a:xfrm>
        </p:grpSpPr>
        <p:sp>
          <p:nvSpPr>
            <p:cNvPr id="59" name="Rektangel 58">
              <a:extLst>
                <a:ext uri="{FF2B5EF4-FFF2-40B4-BE49-F238E27FC236}">
                  <a16:creationId xmlns:a16="http://schemas.microsoft.com/office/drawing/2014/main" xmlns="" id="{910BD624-E33C-2E4F-9442-1B07B87A8179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xmlns="" id="{95253A5A-AE98-4B43-ACFC-C33A917B0FC3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61" name="Rektangel 60">
              <a:extLst>
                <a:ext uri="{FF2B5EF4-FFF2-40B4-BE49-F238E27FC236}">
                  <a16:creationId xmlns:a16="http://schemas.microsoft.com/office/drawing/2014/main" xmlns="" id="{B7E6E43F-D083-404B-88E6-8181D6A1EDCF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62" name="Rektangel 61">
              <a:extLst>
                <a:ext uri="{FF2B5EF4-FFF2-40B4-BE49-F238E27FC236}">
                  <a16:creationId xmlns:a16="http://schemas.microsoft.com/office/drawing/2014/main" xmlns="" id="{B3DA4965-4EDC-0D43-B4C1-940E1BA36158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63" name="Rett linje 62">
              <a:extLst>
                <a:ext uri="{FF2B5EF4-FFF2-40B4-BE49-F238E27FC236}">
                  <a16:creationId xmlns:a16="http://schemas.microsoft.com/office/drawing/2014/main" xmlns="" id="{511B640F-A541-1746-929D-B55DB001560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tt linje 63">
              <a:extLst>
                <a:ext uri="{FF2B5EF4-FFF2-40B4-BE49-F238E27FC236}">
                  <a16:creationId xmlns:a16="http://schemas.microsoft.com/office/drawing/2014/main" xmlns="" id="{A3E73136-E410-5B4D-BC89-A1F88EC0428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tt linje 64">
              <a:extLst>
                <a:ext uri="{FF2B5EF4-FFF2-40B4-BE49-F238E27FC236}">
                  <a16:creationId xmlns:a16="http://schemas.microsoft.com/office/drawing/2014/main" xmlns="" id="{55489C14-C32A-2246-BE81-0A7E94FE637E}"/>
                </a:ext>
              </a:extLst>
            </p:cNvPr>
            <p:cNvCxnSpPr>
              <a:cxnSpLocks/>
              <a:stCxn id="67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Rett linje 65">
              <a:extLst>
                <a:ext uri="{FF2B5EF4-FFF2-40B4-BE49-F238E27FC236}">
                  <a16:creationId xmlns:a16="http://schemas.microsoft.com/office/drawing/2014/main" xmlns="" id="{5CCE2020-A9E9-4E47-8A75-E0C90C42ECBB}"/>
                </a:ext>
              </a:extLst>
            </p:cNvPr>
            <p:cNvCxnSpPr>
              <a:cxnSpLocks/>
              <a:stCxn id="67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ktangel 66">
              <a:extLst>
                <a:ext uri="{FF2B5EF4-FFF2-40B4-BE49-F238E27FC236}">
                  <a16:creationId xmlns:a16="http://schemas.microsoft.com/office/drawing/2014/main" xmlns="" id="{21952FCC-D220-E74A-B32C-62AF01DD2A11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68" name="Rett linje 67">
              <a:extLst>
                <a:ext uri="{FF2B5EF4-FFF2-40B4-BE49-F238E27FC236}">
                  <a16:creationId xmlns:a16="http://schemas.microsoft.com/office/drawing/2014/main" xmlns="" id="{00806AAE-07AB-D440-904D-3846C9D74C0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ktangel 68">
              <a:extLst>
                <a:ext uri="{FF2B5EF4-FFF2-40B4-BE49-F238E27FC236}">
                  <a16:creationId xmlns:a16="http://schemas.microsoft.com/office/drawing/2014/main" xmlns="" id="{56699FF4-FEB1-CA4E-B432-16BBEC84D1C4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70" name="Rett linje 69">
              <a:extLst>
                <a:ext uri="{FF2B5EF4-FFF2-40B4-BE49-F238E27FC236}">
                  <a16:creationId xmlns:a16="http://schemas.microsoft.com/office/drawing/2014/main" xmlns="" id="{AFA083EC-FDFD-9E4F-B595-6A6EC5B7FA7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ett linje 70">
              <a:extLst>
                <a:ext uri="{FF2B5EF4-FFF2-40B4-BE49-F238E27FC236}">
                  <a16:creationId xmlns:a16="http://schemas.microsoft.com/office/drawing/2014/main" xmlns="" id="{E8926D28-35CE-DB4E-BF56-664AF3695321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Rett linje 71">
              <a:extLst>
                <a:ext uri="{FF2B5EF4-FFF2-40B4-BE49-F238E27FC236}">
                  <a16:creationId xmlns:a16="http://schemas.microsoft.com/office/drawing/2014/main" xmlns="" id="{2E5810D3-57AB-6043-ACA4-6C358279D50D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kstSylinder 90">
            <a:extLst>
              <a:ext uri="{FF2B5EF4-FFF2-40B4-BE49-F238E27FC236}">
                <a16:creationId xmlns:a16="http://schemas.microsoft.com/office/drawing/2014/main" xmlns="" id="{579C4266-3D6E-7E4E-B7F9-0C8B755D7C96}"/>
              </a:ext>
            </a:extLst>
          </p:cNvPr>
          <p:cNvSpPr txBox="1"/>
          <p:nvPr userDrawn="1"/>
        </p:nvSpPr>
        <p:spPr>
          <a:xfrm>
            <a:off x="0" y="-213030"/>
            <a:ext cx="3068662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2018 / Innholdssider / positiv</a:t>
            </a:r>
          </a:p>
        </p:txBody>
      </p:sp>
      <p:grpSp>
        <p:nvGrpSpPr>
          <p:cNvPr id="90" name="Gruppe 89">
            <a:extLst>
              <a:ext uri="{FF2B5EF4-FFF2-40B4-BE49-F238E27FC236}">
                <a16:creationId xmlns:a16="http://schemas.microsoft.com/office/drawing/2014/main" xmlns="" id="{93C22E23-7157-454A-9FA2-4933BA1812A4}"/>
              </a:ext>
            </a:extLst>
          </p:cNvPr>
          <p:cNvGrpSpPr/>
          <p:nvPr userDrawn="1"/>
        </p:nvGrpSpPr>
        <p:grpSpPr>
          <a:xfrm>
            <a:off x="12252770" y="1"/>
            <a:ext cx="1165167" cy="5230535"/>
            <a:chOff x="12252770" y="1"/>
            <a:chExt cx="1165167" cy="5230535"/>
          </a:xfrm>
        </p:grpSpPr>
        <p:grpSp>
          <p:nvGrpSpPr>
            <p:cNvPr id="92" name="Gruppe 91">
              <a:extLst>
                <a:ext uri="{FF2B5EF4-FFF2-40B4-BE49-F238E27FC236}">
                  <a16:creationId xmlns:a16="http://schemas.microsoft.com/office/drawing/2014/main" xmlns="" id="{7A5698FF-6A63-024B-A69C-C4E777FF2F2C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97" name="Rektangel 96">
                <a:extLst>
                  <a:ext uri="{FF2B5EF4-FFF2-40B4-BE49-F238E27FC236}">
                    <a16:creationId xmlns:a16="http://schemas.microsoft.com/office/drawing/2014/main" xmlns="" id="{25A2FBF4-73A7-CE4C-A8DB-8FE5D09DE5ED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98" name="Gruppe 97">
                <a:extLst>
                  <a:ext uri="{FF2B5EF4-FFF2-40B4-BE49-F238E27FC236}">
                    <a16:creationId xmlns:a16="http://schemas.microsoft.com/office/drawing/2014/main" xmlns="" id="{E2F0FC64-DC73-F248-9324-0CE978C9D6B0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99" name="Gruppe 98">
                  <a:extLst>
                    <a:ext uri="{FF2B5EF4-FFF2-40B4-BE49-F238E27FC236}">
                      <a16:creationId xmlns:a16="http://schemas.microsoft.com/office/drawing/2014/main" xmlns="" id="{32C01DAD-6F31-5A4E-8BB7-FB70223EA16E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109" name="Rektangel 108">
                    <a:extLst>
                      <a:ext uri="{FF2B5EF4-FFF2-40B4-BE49-F238E27FC236}">
                        <a16:creationId xmlns:a16="http://schemas.microsoft.com/office/drawing/2014/main" xmlns="" id="{00BA1803-2911-A847-B7CA-E67357CD35D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0" name="Rektangel 109">
                    <a:extLst>
                      <a:ext uri="{FF2B5EF4-FFF2-40B4-BE49-F238E27FC236}">
                        <a16:creationId xmlns:a16="http://schemas.microsoft.com/office/drawing/2014/main" xmlns="" id="{EFA1BCB1-1DE2-884A-A3D1-ED6A6FA7211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1" name="Rektangel 110">
                    <a:extLst>
                      <a:ext uri="{FF2B5EF4-FFF2-40B4-BE49-F238E27FC236}">
                        <a16:creationId xmlns:a16="http://schemas.microsoft.com/office/drawing/2014/main" xmlns="" id="{6F1895A8-5ECD-2A44-990D-ED7B270E21F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00" name="Gruppe 99">
                  <a:extLst>
                    <a:ext uri="{FF2B5EF4-FFF2-40B4-BE49-F238E27FC236}">
                      <a16:creationId xmlns:a16="http://schemas.microsoft.com/office/drawing/2014/main" xmlns="" id="{4F88FD5F-270C-924E-AB88-B64550BAB694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106" name="Rektangel 105">
                    <a:extLst>
                      <a:ext uri="{FF2B5EF4-FFF2-40B4-BE49-F238E27FC236}">
                        <a16:creationId xmlns:a16="http://schemas.microsoft.com/office/drawing/2014/main" xmlns="" id="{691CFAF3-3CF9-D944-A90A-7771F866546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7" name="Rektangel 106">
                    <a:extLst>
                      <a:ext uri="{FF2B5EF4-FFF2-40B4-BE49-F238E27FC236}">
                        <a16:creationId xmlns:a16="http://schemas.microsoft.com/office/drawing/2014/main" xmlns="" id="{ECBBB0E6-3392-8F48-AF3D-1E34E5123EB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8" name="Rektangel 107">
                    <a:extLst>
                      <a:ext uri="{FF2B5EF4-FFF2-40B4-BE49-F238E27FC236}">
                        <a16:creationId xmlns:a16="http://schemas.microsoft.com/office/drawing/2014/main" xmlns="" id="{AD973EDC-E273-FD45-A872-FCEA9C9596C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01" name="Gruppe 100">
                  <a:extLst>
                    <a:ext uri="{FF2B5EF4-FFF2-40B4-BE49-F238E27FC236}">
                      <a16:creationId xmlns:a16="http://schemas.microsoft.com/office/drawing/2014/main" xmlns="" id="{0BB50A37-EF61-E145-B01B-4CD63CD93CFC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102" name="Rektangel 101">
                    <a:extLst>
                      <a:ext uri="{FF2B5EF4-FFF2-40B4-BE49-F238E27FC236}">
                        <a16:creationId xmlns:a16="http://schemas.microsoft.com/office/drawing/2014/main" xmlns="" id="{936DA9BF-3F5B-1645-B5A8-937601BD550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3" name="Rektangel 102">
                    <a:extLst>
                      <a:ext uri="{FF2B5EF4-FFF2-40B4-BE49-F238E27FC236}">
                        <a16:creationId xmlns:a16="http://schemas.microsoft.com/office/drawing/2014/main" xmlns="" id="{E37229E9-C19B-314E-A355-F74581E29A8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4" name="Rektangel 103">
                    <a:extLst>
                      <a:ext uri="{FF2B5EF4-FFF2-40B4-BE49-F238E27FC236}">
                        <a16:creationId xmlns:a16="http://schemas.microsoft.com/office/drawing/2014/main" xmlns="" id="{F5029DA2-C182-3D45-9570-AC932D04C9F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5" name="Rektangel 104">
                    <a:extLst>
                      <a:ext uri="{FF2B5EF4-FFF2-40B4-BE49-F238E27FC236}">
                        <a16:creationId xmlns:a16="http://schemas.microsoft.com/office/drawing/2014/main" xmlns="" id="{3F512FCD-C3D3-1246-B41C-4FB5A3A4237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93" name="TekstSylinder 92">
              <a:extLst>
                <a:ext uri="{FF2B5EF4-FFF2-40B4-BE49-F238E27FC236}">
                  <a16:creationId xmlns:a16="http://schemas.microsoft.com/office/drawing/2014/main" xmlns="" id="{8EBAF184-0DA0-994C-BADC-830CD29ED2D3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1801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</p:txBody>
        </p:sp>
        <p:grpSp>
          <p:nvGrpSpPr>
            <p:cNvPr id="94" name="Gruppe 93">
              <a:extLst>
                <a:ext uri="{FF2B5EF4-FFF2-40B4-BE49-F238E27FC236}">
                  <a16:creationId xmlns:a16="http://schemas.microsoft.com/office/drawing/2014/main" xmlns="" id="{704FC957-C060-9247-9858-582BFAE0455A}"/>
                </a:ext>
              </a:extLst>
            </p:cNvPr>
            <p:cNvGrpSpPr/>
            <p:nvPr userDrawn="1"/>
          </p:nvGrpSpPr>
          <p:grpSpPr>
            <a:xfrm>
              <a:off x="12610441" y="194994"/>
              <a:ext cx="807496" cy="955972"/>
              <a:chOff x="12610441" y="212086"/>
              <a:chExt cx="807496" cy="955972"/>
            </a:xfrm>
          </p:grpSpPr>
          <p:cxnSp>
            <p:nvCxnSpPr>
              <p:cNvPr id="95" name="Vinkel 94">
                <a:extLst>
                  <a:ext uri="{FF2B5EF4-FFF2-40B4-BE49-F238E27FC236}">
                    <a16:creationId xmlns:a16="http://schemas.microsoft.com/office/drawing/2014/main" xmlns="" id="{E7E7E809-91BC-5948-8E10-28B2E9F17F8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610441" y="212088"/>
                <a:ext cx="12700" cy="955970"/>
              </a:xfrm>
              <a:prstGeom prst="bentConnector3">
                <a:avLst>
                  <a:gd name="adj1" fmla="val 1025000"/>
                </a:avLst>
              </a:prstGeom>
              <a:ln cap="sq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TekstSylinder 95">
                <a:extLst>
                  <a:ext uri="{FF2B5EF4-FFF2-40B4-BE49-F238E27FC236}">
                    <a16:creationId xmlns:a16="http://schemas.microsoft.com/office/drawing/2014/main" xmlns="" id="{6CDD19D7-ACD9-0F45-BCFE-9CD2378F0423}"/>
                  </a:ext>
                </a:extLst>
              </p:cNvPr>
              <p:cNvSpPr txBox="1"/>
              <p:nvPr userDrawn="1"/>
            </p:nvSpPr>
            <p:spPr>
              <a:xfrm>
                <a:off x="12766676" y="212086"/>
                <a:ext cx="651261" cy="95597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l"/>
                <a:r>
                  <a:rPr lang="nb-NO" sz="700" dirty="0">
                    <a:solidFill>
                      <a:schemeClr val="tx1"/>
                    </a:solidFill>
                  </a:rPr>
                  <a:t>Mørk blå og mørk grønn bakgrunn, skal alltid ha negativ tekst/logo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318627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bilde ne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8">
            <a:extLst>
              <a:ext uri="{FF2B5EF4-FFF2-40B4-BE49-F238E27FC236}">
                <a16:creationId xmlns:a16="http://schemas.microsoft.com/office/drawing/2014/main" xmlns="" id="{6277E8E0-A384-1D43-A9DE-6893B7E9B07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noFill/>
        </p:spPr>
        <p:txBody>
          <a:bodyPr lIns="180000" tIns="180000" rIns="180000" bIns="180000"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nb-NO" noProof="0" dirty="0"/>
              <a:t>1. plasser et bilde i rammen</a:t>
            </a:r>
            <a:br>
              <a:rPr lang="nb-NO" noProof="0" dirty="0"/>
            </a:br>
            <a:r>
              <a:rPr lang="nb-NO" noProof="0" dirty="0"/>
              <a:t>2. plasser lengst bak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A96287-7574-B04C-B8BB-49BCCA3E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222B89C-4220-264D-929E-E11D89C32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E56C02C-6ABF-7448-8AB3-A94F70C24895}" type="datetime1">
              <a:rPr lang="nb-NO" smtClean="0"/>
              <a:pPr/>
              <a:t>26.08.2019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AD6A6B2-CF59-9B40-B6BB-5828A034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55756C8-A0C5-6344-AB75-1FF5BC24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CEFDFC-287E-0A4D-81A7-6CC8C070690D}" type="slidenum">
              <a:rPr lang="nb-NO" smtClean="0"/>
              <a:pPr/>
              <a:t>‹#›</a:t>
            </a:fld>
            <a:endParaRPr lang="nb-NO"/>
          </a:p>
        </p:txBody>
      </p:sp>
      <p:grpSp>
        <p:nvGrpSpPr>
          <p:cNvPr id="24" name="Gruppe 23">
            <a:extLst>
              <a:ext uri="{FF2B5EF4-FFF2-40B4-BE49-F238E27FC236}">
                <a16:creationId xmlns:a16="http://schemas.microsoft.com/office/drawing/2014/main" xmlns="" id="{50B5CF7D-EF4B-BC4B-897D-478A1C752E68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25" name="Gruppe 24">
              <a:extLst>
                <a:ext uri="{FF2B5EF4-FFF2-40B4-BE49-F238E27FC236}">
                  <a16:creationId xmlns:a16="http://schemas.microsoft.com/office/drawing/2014/main" xmlns="" id="{F3538086-5796-944F-ADC5-DDFA26870893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52" name="Rektangel 51">
                <a:extLst>
                  <a:ext uri="{FF2B5EF4-FFF2-40B4-BE49-F238E27FC236}">
                    <a16:creationId xmlns:a16="http://schemas.microsoft.com/office/drawing/2014/main" xmlns="" id="{49CA26D3-642B-9246-B3B8-5A6A4DF80568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53" name="Rektangel 52">
                <a:extLst>
                  <a:ext uri="{FF2B5EF4-FFF2-40B4-BE49-F238E27FC236}">
                    <a16:creationId xmlns:a16="http://schemas.microsoft.com/office/drawing/2014/main" xmlns="" id="{F5D6D773-1417-8D4D-A1E8-9F65D1580842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4" name="Rektangel 53">
                <a:extLst>
                  <a:ext uri="{FF2B5EF4-FFF2-40B4-BE49-F238E27FC236}">
                    <a16:creationId xmlns:a16="http://schemas.microsoft.com/office/drawing/2014/main" xmlns="" id="{E11F0BE5-35CD-2F41-A24B-FA33ACD7A1BB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5" name="Rektangel 54">
                <a:extLst>
                  <a:ext uri="{FF2B5EF4-FFF2-40B4-BE49-F238E27FC236}">
                    <a16:creationId xmlns:a16="http://schemas.microsoft.com/office/drawing/2014/main" xmlns="" id="{6BA83732-486F-8745-84F0-E4A38EBBF9E9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6" name="Rektangel 55">
                <a:extLst>
                  <a:ext uri="{FF2B5EF4-FFF2-40B4-BE49-F238E27FC236}">
                    <a16:creationId xmlns:a16="http://schemas.microsoft.com/office/drawing/2014/main" xmlns="" id="{49BF3912-4872-4F49-B737-72D9ADAABF51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7" name="Rektangel 56">
                <a:extLst>
                  <a:ext uri="{FF2B5EF4-FFF2-40B4-BE49-F238E27FC236}">
                    <a16:creationId xmlns:a16="http://schemas.microsoft.com/office/drawing/2014/main" xmlns="" id="{BE7D1982-FF51-A243-B873-504AF91CF24E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xmlns="" id="{926AF779-45AE-834D-8B9B-E147A75152F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xmlns="" id="{3B05EBB5-D0E3-414A-B5E2-20D2F397129F}"/>
                </a:ext>
              </a:extLst>
            </p:cNvPr>
            <p:cNvCxnSpPr>
              <a:cxnSpLocks/>
              <a:stCxn id="42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tt linje 27">
              <a:extLst>
                <a:ext uri="{FF2B5EF4-FFF2-40B4-BE49-F238E27FC236}">
                  <a16:creationId xmlns:a16="http://schemas.microsoft.com/office/drawing/2014/main" xmlns="" id="{B9C1812D-C535-E441-BF60-5844644FDCCB}"/>
                </a:ext>
              </a:extLst>
            </p:cNvPr>
            <p:cNvCxnSpPr>
              <a:cxnSpLocks/>
              <a:stCxn id="44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linje 28">
              <a:extLst>
                <a:ext uri="{FF2B5EF4-FFF2-40B4-BE49-F238E27FC236}">
                  <a16:creationId xmlns:a16="http://schemas.microsoft.com/office/drawing/2014/main" xmlns="" id="{995F10A6-7E9E-7F46-835A-F8FA28E0C722}"/>
                </a:ext>
              </a:extLst>
            </p:cNvPr>
            <p:cNvCxnSpPr>
              <a:cxnSpLocks/>
              <a:stCxn id="40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tt linje 29">
              <a:extLst>
                <a:ext uri="{FF2B5EF4-FFF2-40B4-BE49-F238E27FC236}">
                  <a16:creationId xmlns:a16="http://schemas.microsoft.com/office/drawing/2014/main" xmlns="" id="{DD497730-72C8-E54C-BE41-9CC89C106204}"/>
                </a:ext>
              </a:extLst>
            </p:cNvPr>
            <p:cNvCxnSpPr>
              <a:cxnSpLocks/>
              <a:stCxn id="46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tt linje 30">
              <a:extLst>
                <a:ext uri="{FF2B5EF4-FFF2-40B4-BE49-F238E27FC236}">
                  <a16:creationId xmlns:a16="http://schemas.microsoft.com/office/drawing/2014/main" xmlns="" id="{7E6FCC74-278D-8F4C-9A19-B97229327336}"/>
                </a:ext>
              </a:extLst>
            </p:cNvPr>
            <p:cNvCxnSpPr>
              <a:cxnSpLocks/>
              <a:stCxn id="50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tt linje 31">
              <a:extLst>
                <a:ext uri="{FF2B5EF4-FFF2-40B4-BE49-F238E27FC236}">
                  <a16:creationId xmlns:a16="http://schemas.microsoft.com/office/drawing/2014/main" xmlns="" id="{27C3F56A-19C1-8C43-BA7C-EC72D93ABACA}"/>
                </a:ext>
              </a:extLst>
            </p:cNvPr>
            <p:cNvCxnSpPr>
              <a:cxnSpLocks/>
              <a:stCxn id="48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uppe 32">
              <a:extLst>
                <a:ext uri="{FF2B5EF4-FFF2-40B4-BE49-F238E27FC236}">
                  <a16:creationId xmlns:a16="http://schemas.microsoft.com/office/drawing/2014/main" xmlns="" id="{0378D194-73C0-274E-8A33-2880856DCF97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50" name="Rektangel 49">
                <a:extLst>
                  <a:ext uri="{FF2B5EF4-FFF2-40B4-BE49-F238E27FC236}">
                    <a16:creationId xmlns:a16="http://schemas.microsoft.com/office/drawing/2014/main" xmlns="" id="{1827F508-245F-AE4E-BD96-A37480556BEB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51" name="Rett linje 50">
                <a:extLst>
                  <a:ext uri="{FF2B5EF4-FFF2-40B4-BE49-F238E27FC236}">
                    <a16:creationId xmlns:a16="http://schemas.microsoft.com/office/drawing/2014/main" xmlns="" id="{84C00645-5B5B-6041-95E3-1F2F2F357F96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e 33">
              <a:extLst>
                <a:ext uri="{FF2B5EF4-FFF2-40B4-BE49-F238E27FC236}">
                  <a16:creationId xmlns:a16="http://schemas.microsoft.com/office/drawing/2014/main" xmlns="" id="{EE014F1F-1199-CF47-B4A6-3350B4501C57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48" name="Rektangel 47">
                <a:extLst>
                  <a:ext uri="{FF2B5EF4-FFF2-40B4-BE49-F238E27FC236}">
                    <a16:creationId xmlns:a16="http://schemas.microsoft.com/office/drawing/2014/main" xmlns="" id="{33E8FE13-D304-F04D-B4CA-11E8D9EA9403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49" name="Rett linje 48">
                <a:extLst>
                  <a:ext uri="{FF2B5EF4-FFF2-40B4-BE49-F238E27FC236}">
                    <a16:creationId xmlns:a16="http://schemas.microsoft.com/office/drawing/2014/main" xmlns="" id="{8F8C0134-63C2-2440-88C7-3E0DBD5FC22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e 34">
              <a:extLst>
                <a:ext uri="{FF2B5EF4-FFF2-40B4-BE49-F238E27FC236}">
                  <a16:creationId xmlns:a16="http://schemas.microsoft.com/office/drawing/2014/main" xmlns="" id="{D5A244B5-D5A7-9C46-837E-885BA4C5BFC8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46" name="Rektangel 45">
                <a:extLst>
                  <a:ext uri="{FF2B5EF4-FFF2-40B4-BE49-F238E27FC236}">
                    <a16:creationId xmlns:a16="http://schemas.microsoft.com/office/drawing/2014/main" xmlns="" id="{F5D7884B-D812-3A42-AE55-14E34C05CA01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47" name="Rett linje 46">
                <a:extLst>
                  <a:ext uri="{FF2B5EF4-FFF2-40B4-BE49-F238E27FC236}">
                    <a16:creationId xmlns:a16="http://schemas.microsoft.com/office/drawing/2014/main" xmlns="" id="{0E34DD54-E0FE-B84A-A7D4-D399F888B6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uppe 35">
              <a:extLst>
                <a:ext uri="{FF2B5EF4-FFF2-40B4-BE49-F238E27FC236}">
                  <a16:creationId xmlns:a16="http://schemas.microsoft.com/office/drawing/2014/main" xmlns="" id="{2B146932-A847-ED41-ABD8-DF09B93EA9F3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xmlns="" id="{DCF17E64-4A02-7148-BEC3-83D8841BD636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45" name="Rett linje 44">
                <a:extLst>
                  <a:ext uri="{FF2B5EF4-FFF2-40B4-BE49-F238E27FC236}">
                    <a16:creationId xmlns:a16="http://schemas.microsoft.com/office/drawing/2014/main" xmlns="" id="{326A2BAE-5E17-B149-B1A2-FE9E4BD29FA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e 36">
              <a:extLst>
                <a:ext uri="{FF2B5EF4-FFF2-40B4-BE49-F238E27FC236}">
                  <a16:creationId xmlns:a16="http://schemas.microsoft.com/office/drawing/2014/main" xmlns="" id="{039AAC92-98CC-BF45-904E-888C16C074F0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xmlns="" id="{5DAD0FC4-3B41-474B-B643-2F9E699BC7EE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43" name="Rett linje 42">
                <a:extLst>
                  <a:ext uri="{FF2B5EF4-FFF2-40B4-BE49-F238E27FC236}">
                    <a16:creationId xmlns:a16="http://schemas.microsoft.com/office/drawing/2014/main" xmlns="" id="{FDA84C34-DD90-134D-ACDE-64A450224F5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xmlns="" id="{A5007D20-96F1-2A41-A992-CD980E87AFC9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xmlns="" id="{A7486652-B831-8E4A-B0E8-E9CEDB776DD7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xmlns="" id="{F186D4B2-7812-1F46-A998-E3F036BC207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Rett linje 38">
              <a:extLst>
                <a:ext uri="{FF2B5EF4-FFF2-40B4-BE49-F238E27FC236}">
                  <a16:creationId xmlns:a16="http://schemas.microsoft.com/office/drawing/2014/main" xmlns="" id="{980F4E2E-5EA4-474F-9E31-835A8E980778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uppe 57">
            <a:extLst>
              <a:ext uri="{FF2B5EF4-FFF2-40B4-BE49-F238E27FC236}">
                <a16:creationId xmlns:a16="http://schemas.microsoft.com/office/drawing/2014/main" xmlns="" id="{AB51FACC-7DAC-294D-9ECF-B98A28144016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59" name="Rektangel 58">
              <a:extLst>
                <a:ext uri="{FF2B5EF4-FFF2-40B4-BE49-F238E27FC236}">
                  <a16:creationId xmlns:a16="http://schemas.microsoft.com/office/drawing/2014/main" xmlns="" id="{910BD624-E33C-2E4F-9442-1B07B87A8179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xmlns="" id="{95253A5A-AE98-4B43-ACFC-C33A917B0FC3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61" name="Rektangel 60">
              <a:extLst>
                <a:ext uri="{FF2B5EF4-FFF2-40B4-BE49-F238E27FC236}">
                  <a16:creationId xmlns:a16="http://schemas.microsoft.com/office/drawing/2014/main" xmlns="" id="{B7E6E43F-D083-404B-88E6-8181D6A1EDCF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62" name="Rektangel 61">
              <a:extLst>
                <a:ext uri="{FF2B5EF4-FFF2-40B4-BE49-F238E27FC236}">
                  <a16:creationId xmlns:a16="http://schemas.microsoft.com/office/drawing/2014/main" xmlns="" id="{B3DA4965-4EDC-0D43-B4C1-940E1BA36158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63" name="Rett linje 62">
              <a:extLst>
                <a:ext uri="{FF2B5EF4-FFF2-40B4-BE49-F238E27FC236}">
                  <a16:creationId xmlns:a16="http://schemas.microsoft.com/office/drawing/2014/main" xmlns="" id="{511B640F-A541-1746-929D-B55DB001560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tt linje 63">
              <a:extLst>
                <a:ext uri="{FF2B5EF4-FFF2-40B4-BE49-F238E27FC236}">
                  <a16:creationId xmlns:a16="http://schemas.microsoft.com/office/drawing/2014/main" xmlns="" id="{A3E73136-E410-5B4D-BC89-A1F88EC0428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tt linje 64">
              <a:extLst>
                <a:ext uri="{FF2B5EF4-FFF2-40B4-BE49-F238E27FC236}">
                  <a16:creationId xmlns:a16="http://schemas.microsoft.com/office/drawing/2014/main" xmlns="" id="{55489C14-C32A-2246-BE81-0A7E94FE637E}"/>
                </a:ext>
              </a:extLst>
            </p:cNvPr>
            <p:cNvCxnSpPr>
              <a:cxnSpLocks/>
              <a:stCxn id="67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Rett linje 65">
              <a:extLst>
                <a:ext uri="{FF2B5EF4-FFF2-40B4-BE49-F238E27FC236}">
                  <a16:creationId xmlns:a16="http://schemas.microsoft.com/office/drawing/2014/main" xmlns="" id="{5CCE2020-A9E9-4E47-8A75-E0C90C42ECBB}"/>
                </a:ext>
              </a:extLst>
            </p:cNvPr>
            <p:cNvCxnSpPr>
              <a:cxnSpLocks/>
              <a:stCxn id="67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ktangel 66">
              <a:extLst>
                <a:ext uri="{FF2B5EF4-FFF2-40B4-BE49-F238E27FC236}">
                  <a16:creationId xmlns:a16="http://schemas.microsoft.com/office/drawing/2014/main" xmlns="" id="{21952FCC-D220-E74A-B32C-62AF01DD2A11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68" name="Rett linje 67">
              <a:extLst>
                <a:ext uri="{FF2B5EF4-FFF2-40B4-BE49-F238E27FC236}">
                  <a16:creationId xmlns:a16="http://schemas.microsoft.com/office/drawing/2014/main" xmlns="" id="{00806AAE-07AB-D440-904D-3846C9D74C0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ktangel 68">
              <a:extLst>
                <a:ext uri="{FF2B5EF4-FFF2-40B4-BE49-F238E27FC236}">
                  <a16:creationId xmlns:a16="http://schemas.microsoft.com/office/drawing/2014/main" xmlns="" id="{56699FF4-FEB1-CA4E-B432-16BBEC84D1C4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70" name="Rett linje 69">
              <a:extLst>
                <a:ext uri="{FF2B5EF4-FFF2-40B4-BE49-F238E27FC236}">
                  <a16:creationId xmlns:a16="http://schemas.microsoft.com/office/drawing/2014/main" xmlns="" id="{AFA083EC-FDFD-9E4F-B595-6A6EC5B7FA7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ett linje 70">
              <a:extLst>
                <a:ext uri="{FF2B5EF4-FFF2-40B4-BE49-F238E27FC236}">
                  <a16:creationId xmlns:a16="http://schemas.microsoft.com/office/drawing/2014/main" xmlns="" id="{E8926D28-35CE-DB4E-BF56-664AF3695321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Rett linje 71">
              <a:extLst>
                <a:ext uri="{FF2B5EF4-FFF2-40B4-BE49-F238E27FC236}">
                  <a16:creationId xmlns:a16="http://schemas.microsoft.com/office/drawing/2014/main" xmlns="" id="{2E5810D3-57AB-6043-ACA4-6C358279D50D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Plassholder for tekst 7">
            <a:extLst>
              <a:ext uri="{FF2B5EF4-FFF2-40B4-BE49-F238E27FC236}">
                <a16:creationId xmlns:a16="http://schemas.microsoft.com/office/drawing/2014/main" xmlns="" id="{B92A71BA-AE3E-044A-9513-C446526D6AA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200" y="6296400"/>
            <a:ext cx="687600" cy="36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1" name="TekstSylinder 90">
            <a:extLst>
              <a:ext uri="{FF2B5EF4-FFF2-40B4-BE49-F238E27FC236}">
                <a16:creationId xmlns:a16="http://schemas.microsoft.com/office/drawing/2014/main" xmlns="" id="{D8BFF3AF-100C-6745-B178-EF1A964BB521}"/>
              </a:ext>
            </a:extLst>
          </p:cNvPr>
          <p:cNvSpPr txBox="1"/>
          <p:nvPr userDrawn="1"/>
        </p:nvSpPr>
        <p:spPr>
          <a:xfrm>
            <a:off x="0" y="-213030"/>
            <a:ext cx="3068662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2018 / Innholdssider / negativ</a:t>
            </a:r>
          </a:p>
        </p:txBody>
      </p:sp>
      <p:grpSp>
        <p:nvGrpSpPr>
          <p:cNvPr id="116" name="Gruppe 115">
            <a:extLst>
              <a:ext uri="{FF2B5EF4-FFF2-40B4-BE49-F238E27FC236}">
                <a16:creationId xmlns:a16="http://schemas.microsoft.com/office/drawing/2014/main" xmlns="" id="{F4097E33-CF5F-8E43-B046-2CEB7B436B2D}"/>
              </a:ext>
            </a:extLst>
          </p:cNvPr>
          <p:cNvGrpSpPr/>
          <p:nvPr userDrawn="1"/>
        </p:nvGrpSpPr>
        <p:grpSpPr>
          <a:xfrm>
            <a:off x="12252770" y="1"/>
            <a:ext cx="1165167" cy="5230535"/>
            <a:chOff x="12252770" y="1"/>
            <a:chExt cx="1165167" cy="5230535"/>
          </a:xfrm>
        </p:grpSpPr>
        <p:grpSp>
          <p:nvGrpSpPr>
            <p:cNvPr id="117" name="Gruppe 116">
              <a:extLst>
                <a:ext uri="{FF2B5EF4-FFF2-40B4-BE49-F238E27FC236}">
                  <a16:creationId xmlns:a16="http://schemas.microsoft.com/office/drawing/2014/main" xmlns="" id="{DECE140A-93EB-3144-89A2-67734D7FECB3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122" name="Rektangel 121">
                <a:extLst>
                  <a:ext uri="{FF2B5EF4-FFF2-40B4-BE49-F238E27FC236}">
                    <a16:creationId xmlns:a16="http://schemas.microsoft.com/office/drawing/2014/main" xmlns="" id="{DDA73A66-85FA-424A-8AAA-0F985FE62182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23" name="Gruppe 122">
                <a:extLst>
                  <a:ext uri="{FF2B5EF4-FFF2-40B4-BE49-F238E27FC236}">
                    <a16:creationId xmlns:a16="http://schemas.microsoft.com/office/drawing/2014/main" xmlns="" id="{9640A54C-C539-B742-ABCC-6299AE5B8CEB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124" name="Gruppe 123">
                  <a:extLst>
                    <a:ext uri="{FF2B5EF4-FFF2-40B4-BE49-F238E27FC236}">
                      <a16:creationId xmlns:a16="http://schemas.microsoft.com/office/drawing/2014/main" xmlns="" id="{20F039C6-69E9-B941-A4D3-66A5C1CDD708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134" name="Rektangel 133">
                    <a:extLst>
                      <a:ext uri="{FF2B5EF4-FFF2-40B4-BE49-F238E27FC236}">
                        <a16:creationId xmlns:a16="http://schemas.microsoft.com/office/drawing/2014/main" xmlns="" id="{E6B7DA5B-F065-2842-BCE3-471D7906CE0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5" name="Rektangel 134">
                    <a:extLst>
                      <a:ext uri="{FF2B5EF4-FFF2-40B4-BE49-F238E27FC236}">
                        <a16:creationId xmlns:a16="http://schemas.microsoft.com/office/drawing/2014/main" xmlns="" id="{B04DDF36-E4D0-1541-8466-643799975A9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6" name="Rektangel 135">
                    <a:extLst>
                      <a:ext uri="{FF2B5EF4-FFF2-40B4-BE49-F238E27FC236}">
                        <a16:creationId xmlns:a16="http://schemas.microsoft.com/office/drawing/2014/main" xmlns="" id="{0C6F3194-B699-D740-A1E1-EAEB8C66A35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25" name="Gruppe 124">
                  <a:extLst>
                    <a:ext uri="{FF2B5EF4-FFF2-40B4-BE49-F238E27FC236}">
                      <a16:creationId xmlns:a16="http://schemas.microsoft.com/office/drawing/2014/main" xmlns="" id="{C17BA548-9E47-5E40-95F0-9D998CFD5426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131" name="Rektangel 130">
                    <a:extLst>
                      <a:ext uri="{FF2B5EF4-FFF2-40B4-BE49-F238E27FC236}">
                        <a16:creationId xmlns:a16="http://schemas.microsoft.com/office/drawing/2014/main" xmlns="" id="{9B63810D-9182-9647-8817-730AA17B990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2" name="Rektangel 131">
                    <a:extLst>
                      <a:ext uri="{FF2B5EF4-FFF2-40B4-BE49-F238E27FC236}">
                        <a16:creationId xmlns:a16="http://schemas.microsoft.com/office/drawing/2014/main" xmlns="" id="{76178564-5C0D-A84D-A7E4-632055B6BBC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3" name="Rektangel 132">
                    <a:extLst>
                      <a:ext uri="{FF2B5EF4-FFF2-40B4-BE49-F238E27FC236}">
                        <a16:creationId xmlns:a16="http://schemas.microsoft.com/office/drawing/2014/main" xmlns="" id="{2D2CE19A-924B-564C-ABE6-C21E0B2CBAE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26" name="Gruppe 125">
                  <a:extLst>
                    <a:ext uri="{FF2B5EF4-FFF2-40B4-BE49-F238E27FC236}">
                      <a16:creationId xmlns:a16="http://schemas.microsoft.com/office/drawing/2014/main" xmlns="" id="{559F23A5-5BF4-B14C-82D4-70EFF9772D87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127" name="Rektangel 126">
                    <a:extLst>
                      <a:ext uri="{FF2B5EF4-FFF2-40B4-BE49-F238E27FC236}">
                        <a16:creationId xmlns:a16="http://schemas.microsoft.com/office/drawing/2014/main" xmlns="" id="{1C6AC6BA-EC18-824D-AF37-845A37278F2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8" name="Rektangel 127">
                    <a:extLst>
                      <a:ext uri="{FF2B5EF4-FFF2-40B4-BE49-F238E27FC236}">
                        <a16:creationId xmlns:a16="http://schemas.microsoft.com/office/drawing/2014/main" xmlns="" id="{6A88E69C-BC25-E944-B7EF-EBBC18D8339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9" name="Rektangel 128">
                    <a:extLst>
                      <a:ext uri="{FF2B5EF4-FFF2-40B4-BE49-F238E27FC236}">
                        <a16:creationId xmlns:a16="http://schemas.microsoft.com/office/drawing/2014/main" xmlns="" id="{CD353E5E-D83D-F24E-8720-DA4E6552C13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0" name="Rektangel 129">
                    <a:extLst>
                      <a:ext uri="{FF2B5EF4-FFF2-40B4-BE49-F238E27FC236}">
                        <a16:creationId xmlns:a16="http://schemas.microsoft.com/office/drawing/2014/main" xmlns="" id="{443B0873-2032-ED4A-82E8-AE8C6FE9F5A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118" name="TekstSylinder 117">
              <a:extLst>
                <a:ext uri="{FF2B5EF4-FFF2-40B4-BE49-F238E27FC236}">
                  <a16:creationId xmlns:a16="http://schemas.microsoft.com/office/drawing/2014/main" xmlns="" id="{6DB9C27B-183E-204C-A01D-673CC376DE0D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1801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</p:txBody>
        </p:sp>
        <p:grpSp>
          <p:nvGrpSpPr>
            <p:cNvPr id="119" name="Gruppe 118">
              <a:extLst>
                <a:ext uri="{FF2B5EF4-FFF2-40B4-BE49-F238E27FC236}">
                  <a16:creationId xmlns:a16="http://schemas.microsoft.com/office/drawing/2014/main" xmlns="" id="{74D7BF0B-3E09-444C-9AFF-AB01B35624FC}"/>
                </a:ext>
              </a:extLst>
            </p:cNvPr>
            <p:cNvGrpSpPr/>
            <p:nvPr userDrawn="1"/>
          </p:nvGrpSpPr>
          <p:grpSpPr>
            <a:xfrm>
              <a:off x="12610441" y="194994"/>
              <a:ext cx="807496" cy="955972"/>
              <a:chOff x="12610441" y="212086"/>
              <a:chExt cx="807496" cy="955972"/>
            </a:xfrm>
          </p:grpSpPr>
          <p:cxnSp>
            <p:nvCxnSpPr>
              <p:cNvPr id="120" name="Vinkel 119">
                <a:extLst>
                  <a:ext uri="{FF2B5EF4-FFF2-40B4-BE49-F238E27FC236}">
                    <a16:creationId xmlns:a16="http://schemas.microsoft.com/office/drawing/2014/main" xmlns="" id="{5A99E870-FD93-3B44-8FBD-4D137D1803A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610441" y="212088"/>
                <a:ext cx="12700" cy="955970"/>
              </a:xfrm>
              <a:prstGeom prst="bentConnector3">
                <a:avLst>
                  <a:gd name="adj1" fmla="val 1025000"/>
                </a:avLst>
              </a:prstGeom>
              <a:ln cap="sq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TekstSylinder 120">
                <a:extLst>
                  <a:ext uri="{FF2B5EF4-FFF2-40B4-BE49-F238E27FC236}">
                    <a16:creationId xmlns:a16="http://schemas.microsoft.com/office/drawing/2014/main" xmlns="" id="{FF708AAD-7EC4-8240-87D4-5F7492876627}"/>
                  </a:ext>
                </a:extLst>
              </p:cNvPr>
              <p:cNvSpPr txBox="1"/>
              <p:nvPr userDrawn="1"/>
            </p:nvSpPr>
            <p:spPr>
              <a:xfrm>
                <a:off x="12766676" y="212086"/>
                <a:ext cx="651261" cy="95597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l"/>
                <a:r>
                  <a:rPr lang="nb-NO" sz="700" dirty="0">
                    <a:solidFill>
                      <a:schemeClr val="tx1"/>
                    </a:solidFill>
                  </a:rPr>
                  <a:t>Mørk blå og mørk grønn bakgrunn, skal alltid ha negativ tekst/logo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613437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8">
            <a:extLst>
              <a:ext uri="{FF2B5EF4-FFF2-40B4-BE49-F238E27FC236}">
                <a16:creationId xmlns:a16="http://schemas.microsoft.com/office/drawing/2014/main" xmlns="" id="{60CD866B-09E0-644B-925F-4FC4C3C24E6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noFill/>
        </p:spPr>
        <p:txBody>
          <a:bodyPr lIns="180000" tIns="180000" rIns="180000" bIns="180000"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nb-NO" noProof="0" dirty="0"/>
              <a:t>1. plasser et bilde i rammen</a:t>
            </a:r>
            <a:br>
              <a:rPr lang="nb-NO" noProof="0" dirty="0"/>
            </a:br>
            <a:r>
              <a:rPr lang="nb-NO" noProof="0" dirty="0"/>
              <a:t>2. plasser lengst bak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33855AB-DD85-A042-816A-FE4B586E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17A1-83E2-5344-8976-17361E42FD8B}" type="datetime1">
              <a:rPr lang="nb-NO" smtClean="0"/>
              <a:t>26.08.2019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8879BB5-5FD5-7845-BDED-D0F03760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83B267F-75EE-304B-926E-01981DB8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6" name="Plassholder for tekst 7">
            <a:extLst>
              <a:ext uri="{FF2B5EF4-FFF2-40B4-BE49-F238E27FC236}">
                <a16:creationId xmlns:a16="http://schemas.microsoft.com/office/drawing/2014/main" xmlns="" id="{BB1A03DA-0C1D-E543-8AED-4F84F9939FD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200" y="6296400"/>
            <a:ext cx="687600" cy="36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grpSp>
        <p:nvGrpSpPr>
          <p:cNvPr id="23" name="Gruppe 22">
            <a:extLst>
              <a:ext uri="{FF2B5EF4-FFF2-40B4-BE49-F238E27FC236}">
                <a16:creationId xmlns:a16="http://schemas.microsoft.com/office/drawing/2014/main" xmlns="" id="{E6B2F163-6ED3-2147-9D52-FE9CA569B810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xmlns="" id="{509D2454-70FF-CE43-BA44-8336A95E4B45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51" name="Rektangel 50">
                <a:extLst>
                  <a:ext uri="{FF2B5EF4-FFF2-40B4-BE49-F238E27FC236}">
                    <a16:creationId xmlns:a16="http://schemas.microsoft.com/office/drawing/2014/main" xmlns="" id="{E01F046E-AA1F-A543-9EE9-1F139F5E93DD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52" name="Rektangel 51">
                <a:extLst>
                  <a:ext uri="{FF2B5EF4-FFF2-40B4-BE49-F238E27FC236}">
                    <a16:creationId xmlns:a16="http://schemas.microsoft.com/office/drawing/2014/main" xmlns="" id="{9888665A-D584-654A-BDAB-173BDA280D00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3" name="Rektangel 52">
                <a:extLst>
                  <a:ext uri="{FF2B5EF4-FFF2-40B4-BE49-F238E27FC236}">
                    <a16:creationId xmlns:a16="http://schemas.microsoft.com/office/drawing/2014/main" xmlns="" id="{B4DB81F3-C6A8-D842-8B16-582614A0A615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4" name="Rektangel 53">
                <a:extLst>
                  <a:ext uri="{FF2B5EF4-FFF2-40B4-BE49-F238E27FC236}">
                    <a16:creationId xmlns:a16="http://schemas.microsoft.com/office/drawing/2014/main" xmlns="" id="{A507F676-471B-D34B-A0CC-1015F896AE9D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5" name="Rektangel 54">
                <a:extLst>
                  <a:ext uri="{FF2B5EF4-FFF2-40B4-BE49-F238E27FC236}">
                    <a16:creationId xmlns:a16="http://schemas.microsoft.com/office/drawing/2014/main" xmlns="" id="{C220B5B3-B212-8840-BE9F-0BDEA799F841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6" name="Rektangel 55">
                <a:extLst>
                  <a:ext uri="{FF2B5EF4-FFF2-40B4-BE49-F238E27FC236}">
                    <a16:creationId xmlns:a16="http://schemas.microsoft.com/office/drawing/2014/main" xmlns="" id="{0E30B65E-18B7-A743-91CC-519854ABBFFD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25" name="Rett linje 24">
              <a:extLst>
                <a:ext uri="{FF2B5EF4-FFF2-40B4-BE49-F238E27FC236}">
                  <a16:creationId xmlns:a16="http://schemas.microsoft.com/office/drawing/2014/main" xmlns="" id="{BFB4B24A-00A6-A740-9B6F-090EA989E16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xmlns="" id="{8ADB2E79-48A8-B942-ADEF-9DA957FAB045}"/>
                </a:ext>
              </a:extLst>
            </p:cNvPr>
            <p:cNvCxnSpPr>
              <a:cxnSpLocks/>
              <a:stCxn id="41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xmlns="" id="{FE3F964E-27AF-5147-9507-F07231AFAE03}"/>
                </a:ext>
              </a:extLst>
            </p:cNvPr>
            <p:cNvCxnSpPr>
              <a:cxnSpLocks/>
              <a:stCxn id="43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tt linje 27">
              <a:extLst>
                <a:ext uri="{FF2B5EF4-FFF2-40B4-BE49-F238E27FC236}">
                  <a16:creationId xmlns:a16="http://schemas.microsoft.com/office/drawing/2014/main" xmlns="" id="{5D0A5FDB-18A9-3D49-BB00-63F06337B29F}"/>
                </a:ext>
              </a:extLst>
            </p:cNvPr>
            <p:cNvCxnSpPr>
              <a:cxnSpLocks/>
              <a:stCxn id="39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linje 28">
              <a:extLst>
                <a:ext uri="{FF2B5EF4-FFF2-40B4-BE49-F238E27FC236}">
                  <a16:creationId xmlns:a16="http://schemas.microsoft.com/office/drawing/2014/main" xmlns="" id="{113B2CC6-F548-F845-9551-8EAC4BCD15F0}"/>
                </a:ext>
              </a:extLst>
            </p:cNvPr>
            <p:cNvCxnSpPr>
              <a:cxnSpLocks/>
              <a:stCxn id="45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tt linje 29">
              <a:extLst>
                <a:ext uri="{FF2B5EF4-FFF2-40B4-BE49-F238E27FC236}">
                  <a16:creationId xmlns:a16="http://schemas.microsoft.com/office/drawing/2014/main" xmlns="" id="{BF5236E1-9C62-EC46-A641-A5DE731E3063}"/>
                </a:ext>
              </a:extLst>
            </p:cNvPr>
            <p:cNvCxnSpPr>
              <a:cxnSpLocks/>
              <a:stCxn id="49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tt linje 30">
              <a:extLst>
                <a:ext uri="{FF2B5EF4-FFF2-40B4-BE49-F238E27FC236}">
                  <a16:creationId xmlns:a16="http://schemas.microsoft.com/office/drawing/2014/main" xmlns="" id="{160E83E6-97F0-8349-AE3E-0B28728EAB0A}"/>
                </a:ext>
              </a:extLst>
            </p:cNvPr>
            <p:cNvCxnSpPr>
              <a:cxnSpLocks/>
              <a:stCxn id="47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uppe 31">
              <a:extLst>
                <a:ext uri="{FF2B5EF4-FFF2-40B4-BE49-F238E27FC236}">
                  <a16:creationId xmlns:a16="http://schemas.microsoft.com/office/drawing/2014/main" xmlns="" id="{3A24E8AA-6FA1-5B47-95C6-5F3EED5830AC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49" name="Rektangel 48">
                <a:extLst>
                  <a:ext uri="{FF2B5EF4-FFF2-40B4-BE49-F238E27FC236}">
                    <a16:creationId xmlns:a16="http://schemas.microsoft.com/office/drawing/2014/main" xmlns="" id="{737C8123-9A5E-904D-A679-6AA1399D81B9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50" name="Rett linje 49">
                <a:extLst>
                  <a:ext uri="{FF2B5EF4-FFF2-40B4-BE49-F238E27FC236}">
                    <a16:creationId xmlns:a16="http://schemas.microsoft.com/office/drawing/2014/main" xmlns="" id="{06CE9363-6BA2-8B4C-BE8E-74BA405E042C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uppe 32">
              <a:extLst>
                <a:ext uri="{FF2B5EF4-FFF2-40B4-BE49-F238E27FC236}">
                  <a16:creationId xmlns:a16="http://schemas.microsoft.com/office/drawing/2014/main" xmlns="" id="{86B73520-89F8-9F47-A1D7-D228D01885AF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47" name="Rektangel 46">
                <a:extLst>
                  <a:ext uri="{FF2B5EF4-FFF2-40B4-BE49-F238E27FC236}">
                    <a16:creationId xmlns:a16="http://schemas.microsoft.com/office/drawing/2014/main" xmlns="" id="{1CE07EF8-531B-694E-BF46-6672550BB790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48" name="Rett linje 47">
                <a:extLst>
                  <a:ext uri="{FF2B5EF4-FFF2-40B4-BE49-F238E27FC236}">
                    <a16:creationId xmlns:a16="http://schemas.microsoft.com/office/drawing/2014/main" xmlns="" id="{145F084E-1053-0245-85FD-2118E9DF9AE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e 33">
              <a:extLst>
                <a:ext uri="{FF2B5EF4-FFF2-40B4-BE49-F238E27FC236}">
                  <a16:creationId xmlns:a16="http://schemas.microsoft.com/office/drawing/2014/main" xmlns="" id="{D2003B3E-181B-8A4C-AE22-1F0D2605D09F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45" name="Rektangel 44">
                <a:extLst>
                  <a:ext uri="{FF2B5EF4-FFF2-40B4-BE49-F238E27FC236}">
                    <a16:creationId xmlns:a16="http://schemas.microsoft.com/office/drawing/2014/main" xmlns="" id="{647ADF1D-5F42-8D47-AD41-E4F201CF52A9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xmlns="" id="{D6EA2D86-99A2-F14C-ADD4-53641A8A7F6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e 34">
              <a:extLst>
                <a:ext uri="{FF2B5EF4-FFF2-40B4-BE49-F238E27FC236}">
                  <a16:creationId xmlns:a16="http://schemas.microsoft.com/office/drawing/2014/main" xmlns="" id="{A83433ED-4FB5-2B4F-9191-C83A94955236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xmlns="" id="{A7E6EB65-4D53-4849-B81B-72E7F6DB7DBA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44" name="Rett linje 43">
                <a:extLst>
                  <a:ext uri="{FF2B5EF4-FFF2-40B4-BE49-F238E27FC236}">
                    <a16:creationId xmlns:a16="http://schemas.microsoft.com/office/drawing/2014/main" xmlns="" id="{F2B3A6CA-D596-AF46-A9EC-6AC4827C627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uppe 35">
              <a:extLst>
                <a:ext uri="{FF2B5EF4-FFF2-40B4-BE49-F238E27FC236}">
                  <a16:creationId xmlns:a16="http://schemas.microsoft.com/office/drawing/2014/main" xmlns="" id="{FA7B6066-4DFD-E94C-94AB-69F5B53199FE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xmlns="" id="{A0039850-834E-CC40-B3F3-683135B32A66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xmlns="" id="{B824AF56-ECEA-4043-9C18-8E90194DD88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e 36">
              <a:extLst>
                <a:ext uri="{FF2B5EF4-FFF2-40B4-BE49-F238E27FC236}">
                  <a16:creationId xmlns:a16="http://schemas.microsoft.com/office/drawing/2014/main" xmlns="" id="{F11CB56F-0A6B-4543-801E-C174C1568B52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39" name="Rektangel 38">
                <a:extLst>
                  <a:ext uri="{FF2B5EF4-FFF2-40B4-BE49-F238E27FC236}">
                    <a16:creationId xmlns:a16="http://schemas.microsoft.com/office/drawing/2014/main" xmlns="" id="{A90B194E-0C82-8C43-8756-A40AF75761D0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xmlns="" id="{AAC9C1BD-3CA7-FC4B-8E3D-DE83E5B7C7D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Rett linje 37">
              <a:extLst>
                <a:ext uri="{FF2B5EF4-FFF2-40B4-BE49-F238E27FC236}">
                  <a16:creationId xmlns:a16="http://schemas.microsoft.com/office/drawing/2014/main" xmlns="" id="{C7A51BD2-CD19-A647-9106-EE6264D8BE88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uppe 56">
            <a:extLst>
              <a:ext uri="{FF2B5EF4-FFF2-40B4-BE49-F238E27FC236}">
                <a16:creationId xmlns:a16="http://schemas.microsoft.com/office/drawing/2014/main" xmlns="" id="{1255D6A5-7C18-3546-BA08-2FFEDAB34041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58" name="Rektangel 57">
              <a:extLst>
                <a:ext uri="{FF2B5EF4-FFF2-40B4-BE49-F238E27FC236}">
                  <a16:creationId xmlns:a16="http://schemas.microsoft.com/office/drawing/2014/main" xmlns="" id="{83B42075-3A5C-1E46-A9FA-362B5515A8A6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59" name="Rektangel 58">
              <a:extLst>
                <a:ext uri="{FF2B5EF4-FFF2-40B4-BE49-F238E27FC236}">
                  <a16:creationId xmlns:a16="http://schemas.microsoft.com/office/drawing/2014/main" xmlns="" id="{D106EC1A-221F-0A4B-9475-29240E861AA7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xmlns="" id="{7637FBCC-CEAF-474B-9393-8790DD5AFB51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61" name="Rektangel 60">
              <a:extLst>
                <a:ext uri="{FF2B5EF4-FFF2-40B4-BE49-F238E27FC236}">
                  <a16:creationId xmlns:a16="http://schemas.microsoft.com/office/drawing/2014/main" xmlns="" id="{58DA230D-EB5E-5B47-A595-BC7A0838781B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62" name="Rett linje 61">
              <a:extLst>
                <a:ext uri="{FF2B5EF4-FFF2-40B4-BE49-F238E27FC236}">
                  <a16:creationId xmlns:a16="http://schemas.microsoft.com/office/drawing/2014/main" xmlns="" id="{29A6395B-F80C-7247-AF08-0815CB4E5CA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Rett linje 62">
              <a:extLst>
                <a:ext uri="{FF2B5EF4-FFF2-40B4-BE49-F238E27FC236}">
                  <a16:creationId xmlns:a16="http://schemas.microsoft.com/office/drawing/2014/main" xmlns="" id="{8E28BDF9-D392-E74A-B639-BDDDD5173217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tt linje 63">
              <a:extLst>
                <a:ext uri="{FF2B5EF4-FFF2-40B4-BE49-F238E27FC236}">
                  <a16:creationId xmlns:a16="http://schemas.microsoft.com/office/drawing/2014/main" xmlns="" id="{B18FF123-D027-C14E-AB15-B6FA96912712}"/>
                </a:ext>
              </a:extLst>
            </p:cNvPr>
            <p:cNvCxnSpPr>
              <a:cxnSpLocks/>
              <a:stCxn id="66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tt linje 64">
              <a:extLst>
                <a:ext uri="{FF2B5EF4-FFF2-40B4-BE49-F238E27FC236}">
                  <a16:creationId xmlns:a16="http://schemas.microsoft.com/office/drawing/2014/main" xmlns="" id="{8D0FBEDD-4B7F-AB4D-A811-0314736171E9}"/>
                </a:ext>
              </a:extLst>
            </p:cNvPr>
            <p:cNvCxnSpPr>
              <a:cxnSpLocks/>
              <a:stCxn id="66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ktangel 65">
              <a:extLst>
                <a:ext uri="{FF2B5EF4-FFF2-40B4-BE49-F238E27FC236}">
                  <a16:creationId xmlns:a16="http://schemas.microsoft.com/office/drawing/2014/main" xmlns="" id="{F95F586E-E9CB-7F4E-875F-DFADD3742B91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67" name="Rett linje 66">
              <a:extLst>
                <a:ext uri="{FF2B5EF4-FFF2-40B4-BE49-F238E27FC236}">
                  <a16:creationId xmlns:a16="http://schemas.microsoft.com/office/drawing/2014/main" xmlns="" id="{18AC3B52-7605-124D-9366-1406BC09415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ktangel 67">
              <a:extLst>
                <a:ext uri="{FF2B5EF4-FFF2-40B4-BE49-F238E27FC236}">
                  <a16:creationId xmlns:a16="http://schemas.microsoft.com/office/drawing/2014/main" xmlns="" id="{6D64798A-AF2F-F64B-B9C6-A6DDADD19126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69" name="Rett linje 68">
              <a:extLst>
                <a:ext uri="{FF2B5EF4-FFF2-40B4-BE49-F238E27FC236}">
                  <a16:creationId xmlns:a16="http://schemas.microsoft.com/office/drawing/2014/main" xmlns="" id="{F95D1769-0224-4D4A-B6BA-84065BF4B8E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Rett linje 69">
              <a:extLst>
                <a:ext uri="{FF2B5EF4-FFF2-40B4-BE49-F238E27FC236}">
                  <a16:creationId xmlns:a16="http://schemas.microsoft.com/office/drawing/2014/main" xmlns="" id="{6CFB1E29-DA85-B549-BFD0-C834FE927E61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ett linje 70">
              <a:extLst>
                <a:ext uri="{FF2B5EF4-FFF2-40B4-BE49-F238E27FC236}">
                  <a16:creationId xmlns:a16="http://schemas.microsoft.com/office/drawing/2014/main" xmlns="" id="{5AF03FC7-8289-7A4E-A1A6-339D9AF6FCD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kstSylinder 71">
            <a:extLst>
              <a:ext uri="{FF2B5EF4-FFF2-40B4-BE49-F238E27FC236}">
                <a16:creationId xmlns:a16="http://schemas.microsoft.com/office/drawing/2014/main" xmlns="" id="{4CC3D295-8F51-F14C-A0DE-43811CC503C3}"/>
              </a:ext>
            </a:extLst>
          </p:cNvPr>
          <p:cNvSpPr txBox="1"/>
          <p:nvPr userDrawn="1"/>
        </p:nvSpPr>
        <p:spPr>
          <a:xfrm>
            <a:off x="0" y="-213030"/>
            <a:ext cx="3068662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2018 / Innholdssider / positiv</a:t>
            </a:r>
          </a:p>
        </p:txBody>
      </p:sp>
      <p:grpSp>
        <p:nvGrpSpPr>
          <p:cNvPr id="90" name="Gruppe 89">
            <a:extLst>
              <a:ext uri="{FF2B5EF4-FFF2-40B4-BE49-F238E27FC236}">
                <a16:creationId xmlns:a16="http://schemas.microsoft.com/office/drawing/2014/main" xmlns="" id="{7CA9C2BF-57F1-B045-9180-AF5743F3C790}"/>
              </a:ext>
            </a:extLst>
          </p:cNvPr>
          <p:cNvGrpSpPr/>
          <p:nvPr userDrawn="1"/>
        </p:nvGrpSpPr>
        <p:grpSpPr>
          <a:xfrm>
            <a:off x="12252770" y="1"/>
            <a:ext cx="1165167" cy="5230535"/>
            <a:chOff x="12252770" y="1"/>
            <a:chExt cx="1165167" cy="5230535"/>
          </a:xfrm>
        </p:grpSpPr>
        <p:grpSp>
          <p:nvGrpSpPr>
            <p:cNvPr id="91" name="Gruppe 90">
              <a:extLst>
                <a:ext uri="{FF2B5EF4-FFF2-40B4-BE49-F238E27FC236}">
                  <a16:creationId xmlns:a16="http://schemas.microsoft.com/office/drawing/2014/main" xmlns="" id="{9EE5E5A1-CB87-064E-A1B8-4F7240CA91C3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96" name="Rektangel 95">
                <a:extLst>
                  <a:ext uri="{FF2B5EF4-FFF2-40B4-BE49-F238E27FC236}">
                    <a16:creationId xmlns:a16="http://schemas.microsoft.com/office/drawing/2014/main" xmlns="" id="{9199446D-A160-E54C-A98A-97670A104D64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97" name="Gruppe 96">
                <a:extLst>
                  <a:ext uri="{FF2B5EF4-FFF2-40B4-BE49-F238E27FC236}">
                    <a16:creationId xmlns:a16="http://schemas.microsoft.com/office/drawing/2014/main" xmlns="" id="{C247B874-04D1-9D4E-A793-049462DE26D6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98" name="Gruppe 97">
                  <a:extLst>
                    <a:ext uri="{FF2B5EF4-FFF2-40B4-BE49-F238E27FC236}">
                      <a16:creationId xmlns:a16="http://schemas.microsoft.com/office/drawing/2014/main" xmlns="" id="{3467FE23-DCD1-4E47-BB9E-95855B3839A7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108" name="Rektangel 107">
                    <a:extLst>
                      <a:ext uri="{FF2B5EF4-FFF2-40B4-BE49-F238E27FC236}">
                        <a16:creationId xmlns:a16="http://schemas.microsoft.com/office/drawing/2014/main" xmlns="" id="{EA2CFB82-4FE0-CA4F-8D2C-B9F50B3856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9" name="Rektangel 108">
                    <a:extLst>
                      <a:ext uri="{FF2B5EF4-FFF2-40B4-BE49-F238E27FC236}">
                        <a16:creationId xmlns:a16="http://schemas.microsoft.com/office/drawing/2014/main" xmlns="" id="{9A8820E8-7760-944E-A657-1E617296186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0" name="Rektangel 109">
                    <a:extLst>
                      <a:ext uri="{FF2B5EF4-FFF2-40B4-BE49-F238E27FC236}">
                        <a16:creationId xmlns:a16="http://schemas.microsoft.com/office/drawing/2014/main" xmlns="" id="{1EB784A8-BE62-BC46-9207-5D0171020E0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99" name="Gruppe 98">
                  <a:extLst>
                    <a:ext uri="{FF2B5EF4-FFF2-40B4-BE49-F238E27FC236}">
                      <a16:creationId xmlns:a16="http://schemas.microsoft.com/office/drawing/2014/main" xmlns="" id="{C0612BDE-564D-C94D-A7AB-2ACB109360FC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105" name="Rektangel 104">
                    <a:extLst>
                      <a:ext uri="{FF2B5EF4-FFF2-40B4-BE49-F238E27FC236}">
                        <a16:creationId xmlns:a16="http://schemas.microsoft.com/office/drawing/2014/main" xmlns="" id="{9611E365-DC43-6947-8EBE-B931F531219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6" name="Rektangel 105">
                    <a:extLst>
                      <a:ext uri="{FF2B5EF4-FFF2-40B4-BE49-F238E27FC236}">
                        <a16:creationId xmlns:a16="http://schemas.microsoft.com/office/drawing/2014/main" xmlns="" id="{896A1615-33C0-2841-AD4C-3D62C2946BF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7" name="Rektangel 106">
                    <a:extLst>
                      <a:ext uri="{FF2B5EF4-FFF2-40B4-BE49-F238E27FC236}">
                        <a16:creationId xmlns:a16="http://schemas.microsoft.com/office/drawing/2014/main" xmlns="" id="{A4F6BBA8-3378-8946-9C45-2A239E00BF4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00" name="Gruppe 99">
                  <a:extLst>
                    <a:ext uri="{FF2B5EF4-FFF2-40B4-BE49-F238E27FC236}">
                      <a16:creationId xmlns:a16="http://schemas.microsoft.com/office/drawing/2014/main" xmlns="" id="{8C309830-E5F1-8E41-BCA9-251AA3B86FDE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101" name="Rektangel 100">
                    <a:extLst>
                      <a:ext uri="{FF2B5EF4-FFF2-40B4-BE49-F238E27FC236}">
                        <a16:creationId xmlns:a16="http://schemas.microsoft.com/office/drawing/2014/main" xmlns="" id="{50CA88BB-7387-DD4B-A6E3-BEDF86F2614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2" name="Rektangel 101">
                    <a:extLst>
                      <a:ext uri="{FF2B5EF4-FFF2-40B4-BE49-F238E27FC236}">
                        <a16:creationId xmlns:a16="http://schemas.microsoft.com/office/drawing/2014/main" xmlns="" id="{AB1934A5-85F4-FF48-9398-897E1A8ADB5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3" name="Rektangel 102">
                    <a:extLst>
                      <a:ext uri="{FF2B5EF4-FFF2-40B4-BE49-F238E27FC236}">
                        <a16:creationId xmlns:a16="http://schemas.microsoft.com/office/drawing/2014/main" xmlns="" id="{963F2E7F-4C9D-0447-AAAF-227BFCF09E7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4" name="Rektangel 103">
                    <a:extLst>
                      <a:ext uri="{FF2B5EF4-FFF2-40B4-BE49-F238E27FC236}">
                        <a16:creationId xmlns:a16="http://schemas.microsoft.com/office/drawing/2014/main" xmlns="" id="{E6FAAD3A-5A0C-1244-8308-B81ABB39B04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92" name="TekstSylinder 91">
              <a:extLst>
                <a:ext uri="{FF2B5EF4-FFF2-40B4-BE49-F238E27FC236}">
                  <a16:creationId xmlns:a16="http://schemas.microsoft.com/office/drawing/2014/main" xmlns="" id="{BABF0E71-DEA0-3343-8AF8-6A9A70C4B49B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1801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</p:txBody>
        </p:sp>
        <p:grpSp>
          <p:nvGrpSpPr>
            <p:cNvPr id="93" name="Gruppe 92">
              <a:extLst>
                <a:ext uri="{FF2B5EF4-FFF2-40B4-BE49-F238E27FC236}">
                  <a16:creationId xmlns:a16="http://schemas.microsoft.com/office/drawing/2014/main" xmlns="" id="{02BB3DD4-65FF-4E43-8EC4-72B29CEB570B}"/>
                </a:ext>
              </a:extLst>
            </p:cNvPr>
            <p:cNvGrpSpPr/>
            <p:nvPr userDrawn="1"/>
          </p:nvGrpSpPr>
          <p:grpSpPr>
            <a:xfrm>
              <a:off x="12610441" y="194994"/>
              <a:ext cx="807496" cy="955972"/>
              <a:chOff x="12610441" y="212086"/>
              <a:chExt cx="807496" cy="955972"/>
            </a:xfrm>
          </p:grpSpPr>
          <p:cxnSp>
            <p:nvCxnSpPr>
              <p:cNvPr id="94" name="Vinkel 93">
                <a:extLst>
                  <a:ext uri="{FF2B5EF4-FFF2-40B4-BE49-F238E27FC236}">
                    <a16:creationId xmlns:a16="http://schemas.microsoft.com/office/drawing/2014/main" xmlns="" id="{B0A36170-F06E-8E41-9BC7-F44F4E26A5A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610441" y="212088"/>
                <a:ext cx="12700" cy="955970"/>
              </a:xfrm>
              <a:prstGeom prst="bentConnector3">
                <a:avLst>
                  <a:gd name="adj1" fmla="val 1025000"/>
                </a:avLst>
              </a:prstGeom>
              <a:ln cap="sq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TekstSylinder 94">
                <a:extLst>
                  <a:ext uri="{FF2B5EF4-FFF2-40B4-BE49-F238E27FC236}">
                    <a16:creationId xmlns:a16="http://schemas.microsoft.com/office/drawing/2014/main" xmlns="" id="{A2E98FD4-0641-4147-A688-3F5F957482F2}"/>
                  </a:ext>
                </a:extLst>
              </p:cNvPr>
              <p:cNvSpPr txBox="1"/>
              <p:nvPr userDrawn="1"/>
            </p:nvSpPr>
            <p:spPr>
              <a:xfrm>
                <a:off x="12766676" y="212086"/>
                <a:ext cx="651261" cy="95597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l"/>
                <a:r>
                  <a:rPr lang="nb-NO" sz="700" dirty="0">
                    <a:solidFill>
                      <a:schemeClr val="tx1"/>
                    </a:solidFill>
                  </a:rPr>
                  <a:t>Mørk blå og mørk grønn bakgrunn, skal alltid ha negativ tekst/logo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195584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 ne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8">
            <a:extLst>
              <a:ext uri="{FF2B5EF4-FFF2-40B4-BE49-F238E27FC236}">
                <a16:creationId xmlns:a16="http://schemas.microsoft.com/office/drawing/2014/main" xmlns="" id="{60CD866B-09E0-644B-925F-4FC4C3C24E6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noFill/>
        </p:spPr>
        <p:txBody>
          <a:bodyPr lIns="180000" tIns="180000" rIns="180000" bIns="180000"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nb-NO" noProof="0" dirty="0"/>
              <a:t>1. plasser et bilde i rammen</a:t>
            </a:r>
            <a:br>
              <a:rPr lang="nb-NO" noProof="0" dirty="0"/>
            </a:br>
            <a:r>
              <a:rPr lang="nb-NO" noProof="0" dirty="0"/>
              <a:t>2. plasser lengst bak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33855AB-DD85-A042-816A-FE4B586E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9CC06A-0458-7443-A95A-A3C9036965EC}" type="datetime1">
              <a:rPr lang="nb-NO" smtClean="0"/>
              <a:pPr/>
              <a:t>26.08.2019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8879BB5-5FD5-7845-BDED-D0F03760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83B267F-75EE-304B-926E-01981DB8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CEFDFC-287E-0A4D-81A7-6CC8C070690D}" type="slidenum">
              <a:rPr lang="nb-NO" smtClean="0"/>
              <a:pPr/>
              <a:t>‹#›</a:t>
            </a:fld>
            <a:endParaRPr lang="nb-NO"/>
          </a:p>
        </p:txBody>
      </p:sp>
      <p:grpSp>
        <p:nvGrpSpPr>
          <p:cNvPr id="23" name="Gruppe 22">
            <a:extLst>
              <a:ext uri="{FF2B5EF4-FFF2-40B4-BE49-F238E27FC236}">
                <a16:creationId xmlns:a16="http://schemas.microsoft.com/office/drawing/2014/main" xmlns="" id="{E6B2F163-6ED3-2147-9D52-FE9CA569B810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xmlns="" id="{509D2454-70FF-CE43-BA44-8336A95E4B45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51" name="Rektangel 50">
                <a:extLst>
                  <a:ext uri="{FF2B5EF4-FFF2-40B4-BE49-F238E27FC236}">
                    <a16:creationId xmlns:a16="http://schemas.microsoft.com/office/drawing/2014/main" xmlns="" id="{E01F046E-AA1F-A543-9EE9-1F139F5E93DD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52" name="Rektangel 51">
                <a:extLst>
                  <a:ext uri="{FF2B5EF4-FFF2-40B4-BE49-F238E27FC236}">
                    <a16:creationId xmlns:a16="http://schemas.microsoft.com/office/drawing/2014/main" xmlns="" id="{9888665A-D584-654A-BDAB-173BDA280D00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3" name="Rektangel 52">
                <a:extLst>
                  <a:ext uri="{FF2B5EF4-FFF2-40B4-BE49-F238E27FC236}">
                    <a16:creationId xmlns:a16="http://schemas.microsoft.com/office/drawing/2014/main" xmlns="" id="{B4DB81F3-C6A8-D842-8B16-582614A0A615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4" name="Rektangel 53">
                <a:extLst>
                  <a:ext uri="{FF2B5EF4-FFF2-40B4-BE49-F238E27FC236}">
                    <a16:creationId xmlns:a16="http://schemas.microsoft.com/office/drawing/2014/main" xmlns="" id="{A507F676-471B-D34B-A0CC-1015F896AE9D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5" name="Rektangel 54">
                <a:extLst>
                  <a:ext uri="{FF2B5EF4-FFF2-40B4-BE49-F238E27FC236}">
                    <a16:creationId xmlns:a16="http://schemas.microsoft.com/office/drawing/2014/main" xmlns="" id="{C220B5B3-B212-8840-BE9F-0BDEA799F841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6" name="Rektangel 55">
                <a:extLst>
                  <a:ext uri="{FF2B5EF4-FFF2-40B4-BE49-F238E27FC236}">
                    <a16:creationId xmlns:a16="http://schemas.microsoft.com/office/drawing/2014/main" xmlns="" id="{0E30B65E-18B7-A743-91CC-519854ABBFFD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25" name="Rett linje 24">
              <a:extLst>
                <a:ext uri="{FF2B5EF4-FFF2-40B4-BE49-F238E27FC236}">
                  <a16:creationId xmlns:a16="http://schemas.microsoft.com/office/drawing/2014/main" xmlns="" id="{BFB4B24A-00A6-A740-9B6F-090EA989E16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xmlns="" id="{8ADB2E79-48A8-B942-ADEF-9DA957FAB045}"/>
                </a:ext>
              </a:extLst>
            </p:cNvPr>
            <p:cNvCxnSpPr>
              <a:cxnSpLocks/>
              <a:stCxn id="41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xmlns="" id="{FE3F964E-27AF-5147-9507-F07231AFAE03}"/>
                </a:ext>
              </a:extLst>
            </p:cNvPr>
            <p:cNvCxnSpPr>
              <a:cxnSpLocks/>
              <a:stCxn id="43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tt linje 27">
              <a:extLst>
                <a:ext uri="{FF2B5EF4-FFF2-40B4-BE49-F238E27FC236}">
                  <a16:creationId xmlns:a16="http://schemas.microsoft.com/office/drawing/2014/main" xmlns="" id="{5D0A5FDB-18A9-3D49-BB00-63F06337B29F}"/>
                </a:ext>
              </a:extLst>
            </p:cNvPr>
            <p:cNvCxnSpPr>
              <a:cxnSpLocks/>
              <a:stCxn id="39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linje 28">
              <a:extLst>
                <a:ext uri="{FF2B5EF4-FFF2-40B4-BE49-F238E27FC236}">
                  <a16:creationId xmlns:a16="http://schemas.microsoft.com/office/drawing/2014/main" xmlns="" id="{113B2CC6-F548-F845-9551-8EAC4BCD15F0}"/>
                </a:ext>
              </a:extLst>
            </p:cNvPr>
            <p:cNvCxnSpPr>
              <a:cxnSpLocks/>
              <a:stCxn id="45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tt linje 29">
              <a:extLst>
                <a:ext uri="{FF2B5EF4-FFF2-40B4-BE49-F238E27FC236}">
                  <a16:creationId xmlns:a16="http://schemas.microsoft.com/office/drawing/2014/main" xmlns="" id="{BF5236E1-9C62-EC46-A641-A5DE731E3063}"/>
                </a:ext>
              </a:extLst>
            </p:cNvPr>
            <p:cNvCxnSpPr>
              <a:cxnSpLocks/>
              <a:stCxn id="49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tt linje 30">
              <a:extLst>
                <a:ext uri="{FF2B5EF4-FFF2-40B4-BE49-F238E27FC236}">
                  <a16:creationId xmlns:a16="http://schemas.microsoft.com/office/drawing/2014/main" xmlns="" id="{160E83E6-97F0-8349-AE3E-0B28728EAB0A}"/>
                </a:ext>
              </a:extLst>
            </p:cNvPr>
            <p:cNvCxnSpPr>
              <a:cxnSpLocks/>
              <a:stCxn id="47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uppe 31">
              <a:extLst>
                <a:ext uri="{FF2B5EF4-FFF2-40B4-BE49-F238E27FC236}">
                  <a16:creationId xmlns:a16="http://schemas.microsoft.com/office/drawing/2014/main" xmlns="" id="{3A24E8AA-6FA1-5B47-95C6-5F3EED5830AC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49" name="Rektangel 48">
                <a:extLst>
                  <a:ext uri="{FF2B5EF4-FFF2-40B4-BE49-F238E27FC236}">
                    <a16:creationId xmlns:a16="http://schemas.microsoft.com/office/drawing/2014/main" xmlns="" id="{737C8123-9A5E-904D-A679-6AA1399D81B9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50" name="Rett linje 49">
                <a:extLst>
                  <a:ext uri="{FF2B5EF4-FFF2-40B4-BE49-F238E27FC236}">
                    <a16:creationId xmlns:a16="http://schemas.microsoft.com/office/drawing/2014/main" xmlns="" id="{06CE9363-6BA2-8B4C-BE8E-74BA405E042C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uppe 32">
              <a:extLst>
                <a:ext uri="{FF2B5EF4-FFF2-40B4-BE49-F238E27FC236}">
                  <a16:creationId xmlns:a16="http://schemas.microsoft.com/office/drawing/2014/main" xmlns="" id="{86B73520-89F8-9F47-A1D7-D228D01885AF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47" name="Rektangel 46">
                <a:extLst>
                  <a:ext uri="{FF2B5EF4-FFF2-40B4-BE49-F238E27FC236}">
                    <a16:creationId xmlns:a16="http://schemas.microsoft.com/office/drawing/2014/main" xmlns="" id="{1CE07EF8-531B-694E-BF46-6672550BB790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48" name="Rett linje 47">
                <a:extLst>
                  <a:ext uri="{FF2B5EF4-FFF2-40B4-BE49-F238E27FC236}">
                    <a16:creationId xmlns:a16="http://schemas.microsoft.com/office/drawing/2014/main" xmlns="" id="{145F084E-1053-0245-85FD-2118E9DF9AE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e 33">
              <a:extLst>
                <a:ext uri="{FF2B5EF4-FFF2-40B4-BE49-F238E27FC236}">
                  <a16:creationId xmlns:a16="http://schemas.microsoft.com/office/drawing/2014/main" xmlns="" id="{D2003B3E-181B-8A4C-AE22-1F0D2605D09F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45" name="Rektangel 44">
                <a:extLst>
                  <a:ext uri="{FF2B5EF4-FFF2-40B4-BE49-F238E27FC236}">
                    <a16:creationId xmlns:a16="http://schemas.microsoft.com/office/drawing/2014/main" xmlns="" id="{647ADF1D-5F42-8D47-AD41-E4F201CF52A9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xmlns="" id="{D6EA2D86-99A2-F14C-ADD4-53641A8A7F6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e 34">
              <a:extLst>
                <a:ext uri="{FF2B5EF4-FFF2-40B4-BE49-F238E27FC236}">
                  <a16:creationId xmlns:a16="http://schemas.microsoft.com/office/drawing/2014/main" xmlns="" id="{A83433ED-4FB5-2B4F-9191-C83A94955236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xmlns="" id="{A7E6EB65-4D53-4849-B81B-72E7F6DB7DBA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44" name="Rett linje 43">
                <a:extLst>
                  <a:ext uri="{FF2B5EF4-FFF2-40B4-BE49-F238E27FC236}">
                    <a16:creationId xmlns:a16="http://schemas.microsoft.com/office/drawing/2014/main" xmlns="" id="{F2B3A6CA-D596-AF46-A9EC-6AC4827C627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uppe 35">
              <a:extLst>
                <a:ext uri="{FF2B5EF4-FFF2-40B4-BE49-F238E27FC236}">
                  <a16:creationId xmlns:a16="http://schemas.microsoft.com/office/drawing/2014/main" xmlns="" id="{FA7B6066-4DFD-E94C-94AB-69F5B53199FE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xmlns="" id="{A0039850-834E-CC40-B3F3-683135B32A66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xmlns="" id="{B824AF56-ECEA-4043-9C18-8E90194DD88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e 36">
              <a:extLst>
                <a:ext uri="{FF2B5EF4-FFF2-40B4-BE49-F238E27FC236}">
                  <a16:creationId xmlns:a16="http://schemas.microsoft.com/office/drawing/2014/main" xmlns="" id="{F11CB56F-0A6B-4543-801E-C174C1568B52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39" name="Rektangel 38">
                <a:extLst>
                  <a:ext uri="{FF2B5EF4-FFF2-40B4-BE49-F238E27FC236}">
                    <a16:creationId xmlns:a16="http://schemas.microsoft.com/office/drawing/2014/main" xmlns="" id="{A90B194E-0C82-8C43-8756-A40AF75761D0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xmlns="" id="{AAC9C1BD-3CA7-FC4B-8E3D-DE83E5B7C7D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Rett linje 37">
              <a:extLst>
                <a:ext uri="{FF2B5EF4-FFF2-40B4-BE49-F238E27FC236}">
                  <a16:creationId xmlns:a16="http://schemas.microsoft.com/office/drawing/2014/main" xmlns="" id="{C7A51BD2-CD19-A647-9106-EE6264D8BE88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uppe 56">
            <a:extLst>
              <a:ext uri="{FF2B5EF4-FFF2-40B4-BE49-F238E27FC236}">
                <a16:creationId xmlns:a16="http://schemas.microsoft.com/office/drawing/2014/main" xmlns="" id="{1255D6A5-7C18-3546-BA08-2FFEDAB34041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58" name="Rektangel 57">
              <a:extLst>
                <a:ext uri="{FF2B5EF4-FFF2-40B4-BE49-F238E27FC236}">
                  <a16:creationId xmlns:a16="http://schemas.microsoft.com/office/drawing/2014/main" xmlns="" id="{83B42075-3A5C-1E46-A9FA-362B5515A8A6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59" name="Rektangel 58">
              <a:extLst>
                <a:ext uri="{FF2B5EF4-FFF2-40B4-BE49-F238E27FC236}">
                  <a16:creationId xmlns:a16="http://schemas.microsoft.com/office/drawing/2014/main" xmlns="" id="{D106EC1A-221F-0A4B-9475-29240E861AA7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xmlns="" id="{7637FBCC-CEAF-474B-9393-8790DD5AFB51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61" name="Rektangel 60">
              <a:extLst>
                <a:ext uri="{FF2B5EF4-FFF2-40B4-BE49-F238E27FC236}">
                  <a16:creationId xmlns:a16="http://schemas.microsoft.com/office/drawing/2014/main" xmlns="" id="{58DA230D-EB5E-5B47-A595-BC7A0838781B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62" name="Rett linje 61">
              <a:extLst>
                <a:ext uri="{FF2B5EF4-FFF2-40B4-BE49-F238E27FC236}">
                  <a16:creationId xmlns:a16="http://schemas.microsoft.com/office/drawing/2014/main" xmlns="" id="{29A6395B-F80C-7247-AF08-0815CB4E5CA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Rett linje 62">
              <a:extLst>
                <a:ext uri="{FF2B5EF4-FFF2-40B4-BE49-F238E27FC236}">
                  <a16:creationId xmlns:a16="http://schemas.microsoft.com/office/drawing/2014/main" xmlns="" id="{8E28BDF9-D392-E74A-B639-BDDDD5173217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tt linje 63">
              <a:extLst>
                <a:ext uri="{FF2B5EF4-FFF2-40B4-BE49-F238E27FC236}">
                  <a16:creationId xmlns:a16="http://schemas.microsoft.com/office/drawing/2014/main" xmlns="" id="{B18FF123-D027-C14E-AB15-B6FA96912712}"/>
                </a:ext>
              </a:extLst>
            </p:cNvPr>
            <p:cNvCxnSpPr>
              <a:cxnSpLocks/>
              <a:stCxn id="66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tt linje 64">
              <a:extLst>
                <a:ext uri="{FF2B5EF4-FFF2-40B4-BE49-F238E27FC236}">
                  <a16:creationId xmlns:a16="http://schemas.microsoft.com/office/drawing/2014/main" xmlns="" id="{8D0FBEDD-4B7F-AB4D-A811-0314736171E9}"/>
                </a:ext>
              </a:extLst>
            </p:cNvPr>
            <p:cNvCxnSpPr>
              <a:cxnSpLocks/>
              <a:stCxn id="66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ktangel 65">
              <a:extLst>
                <a:ext uri="{FF2B5EF4-FFF2-40B4-BE49-F238E27FC236}">
                  <a16:creationId xmlns:a16="http://schemas.microsoft.com/office/drawing/2014/main" xmlns="" id="{F95F586E-E9CB-7F4E-875F-DFADD3742B91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67" name="Rett linje 66">
              <a:extLst>
                <a:ext uri="{FF2B5EF4-FFF2-40B4-BE49-F238E27FC236}">
                  <a16:creationId xmlns:a16="http://schemas.microsoft.com/office/drawing/2014/main" xmlns="" id="{18AC3B52-7605-124D-9366-1406BC09415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ktangel 67">
              <a:extLst>
                <a:ext uri="{FF2B5EF4-FFF2-40B4-BE49-F238E27FC236}">
                  <a16:creationId xmlns:a16="http://schemas.microsoft.com/office/drawing/2014/main" xmlns="" id="{6D64798A-AF2F-F64B-B9C6-A6DDADD19126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69" name="Rett linje 68">
              <a:extLst>
                <a:ext uri="{FF2B5EF4-FFF2-40B4-BE49-F238E27FC236}">
                  <a16:creationId xmlns:a16="http://schemas.microsoft.com/office/drawing/2014/main" xmlns="" id="{F95D1769-0224-4D4A-B6BA-84065BF4B8E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Rett linje 69">
              <a:extLst>
                <a:ext uri="{FF2B5EF4-FFF2-40B4-BE49-F238E27FC236}">
                  <a16:creationId xmlns:a16="http://schemas.microsoft.com/office/drawing/2014/main" xmlns="" id="{6CFB1E29-DA85-B549-BFD0-C834FE927E61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ett linje 70">
              <a:extLst>
                <a:ext uri="{FF2B5EF4-FFF2-40B4-BE49-F238E27FC236}">
                  <a16:creationId xmlns:a16="http://schemas.microsoft.com/office/drawing/2014/main" xmlns="" id="{5AF03FC7-8289-7A4E-A1A6-339D9AF6FCD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Plassholder for tekst 7">
            <a:extLst>
              <a:ext uri="{FF2B5EF4-FFF2-40B4-BE49-F238E27FC236}">
                <a16:creationId xmlns:a16="http://schemas.microsoft.com/office/drawing/2014/main" xmlns="" id="{B4167E25-FC4E-0D40-B7E9-F526F2DED68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200" y="6296400"/>
            <a:ext cx="687600" cy="36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2" name="TekstSylinder 91">
            <a:extLst>
              <a:ext uri="{FF2B5EF4-FFF2-40B4-BE49-F238E27FC236}">
                <a16:creationId xmlns:a16="http://schemas.microsoft.com/office/drawing/2014/main" xmlns="" id="{6D51DDC6-EDC4-6145-9FBF-942463C865BC}"/>
              </a:ext>
            </a:extLst>
          </p:cNvPr>
          <p:cNvSpPr txBox="1"/>
          <p:nvPr userDrawn="1"/>
        </p:nvSpPr>
        <p:spPr>
          <a:xfrm>
            <a:off x="0" y="-213030"/>
            <a:ext cx="3068662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2018 / Innholdssider / negativ</a:t>
            </a:r>
          </a:p>
        </p:txBody>
      </p:sp>
      <p:grpSp>
        <p:nvGrpSpPr>
          <p:cNvPr id="6" name="Gruppe 5">
            <a:extLst>
              <a:ext uri="{FF2B5EF4-FFF2-40B4-BE49-F238E27FC236}">
                <a16:creationId xmlns:a16="http://schemas.microsoft.com/office/drawing/2014/main" xmlns="" id="{8CA7E12B-54B4-874B-933C-FC3D9E55A3BC}"/>
              </a:ext>
            </a:extLst>
          </p:cNvPr>
          <p:cNvGrpSpPr/>
          <p:nvPr userDrawn="1"/>
        </p:nvGrpSpPr>
        <p:grpSpPr>
          <a:xfrm>
            <a:off x="12252770" y="1"/>
            <a:ext cx="1165167" cy="5230535"/>
            <a:chOff x="12252770" y="1"/>
            <a:chExt cx="1165167" cy="5230535"/>
          </a:xfrm>
        </p:grpSpPr>
        <p:grpSp>
          <p:nvGrpSpPr>
            <p:cNvPr id="75" name="Gruppe 74">
              <a:extLst>
                <a:ext uri="{FF2B5EF4-FFF2-40B4-BE49-F238E27FC236}">
                  <a16:creationId xmlns:a16="http://schemas.microsoft.com/office/drawing/2014/main" xmlns="" id="{8F8009E6-2DC8-1C47-86DE-7EB231C9CC5E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76" name="Rektangel 75">
                <a:extLst>
                  <a:ext uri="{FF2B5EF4-FFF2-40B4-BE49-F238E27FC236}">
                    <a16:creationId xmlns:a16="http://schemas.microsoft.com/office/drawing/2014/main" xmlns="" id="{AECE28FE-6B3F-5C41-9D27-3E564F322407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77" name="Gruppe 76">
                <a:extLst>
                  <a:ext uri="{FF2B5EF4-FFF2-40B4-BE49-F238E27FC236}">
                    <a16:creationId xmlns:a16="http://schemas.microsoft.com/office/drawing/2014/main" xmlns="" id="{CB74C1BB-F327-C041-8696-8CC95A20290D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78" name="Gruppe 77">
                  <a:extLst>
                    <a:ext uri="{FF2B5EF4-FFF2-40B4-BE49-F238E27FC236}">
                      <a16:creationId xmlns:a16="http://schemas.microsoft.com/office/drawing/2014/main" xmlns="" id="{8BA22E53-07F3-E344-B911-54485682BB00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88" name="Rektangel 87">
                    <a:extLst>
                      <a:ext uri="{FF2B5EF4-FFF2-40B4-BE49-F238E27FC236}">
                        <a16:creationId xmlns:a16="http://schemas.microsoft.com/office/drawing/2014/main" xmlns="" id="{F7E0A24B-DECB-ED4D-A71C-0EC6A992AF3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9" name="Rektangel 88">
                    <a:extLst>
                      <a:ext uri="{FF2B5EF4-FFF2-40B4-BE49-F238E27FC236}">
                        <a16:creationId xmlns:a16="http://schemas.microsoft.com/office/drawing/2014/main" xmlns="" id="{6E2329DA-C840-C147-8677-C1FFC58179C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90" name="Rektangel 89">
                    <a:extLst>
                      <a:ext uri="{FF2B5EF4-FFF2-40B4-BE49-F238E27FC236}">
                        <a16:creationId xmlns:a16="http://schemas.microsoft.com/office/drawing/2014/main" xmlns="" id="{7772449B-69B2-094B-91F1-1382CE2FB42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9" name="Gruppe 78">
                  <a:extLst>
                    <a:ext uri="{FF2B5EF4-FFF2-40B4-BE49-F238E27FC236}">
                      <a16:creationId xmlns:a16="http://schemas.microsoft.com/office/drawing/2014/main" xmlns="" id="{07ED3267-1D40-1D4D-9EC7-353345137976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85" name="Rektangel 84">
                    <a:extLst>
                      <a:ext uri="{FF2B5EF4-FFF2-40B4-BE49-F238E27FC236}">
                        <a16:creationId xmlns:a16="http://schemas.microsoft.com/office/drawing/2014/main" xmlns="" id="{D6BA8FBC-0FE5-4F46-8FC3-48DC4E4604E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6" name="Rektangel 85">
                    <a:extLst>
                      <a:ext uri="{FF2B5EF4-FFF2-40B4-BE49-F238E27FC236}">
                        <a16:creationId xmlns:a16="http://schemas.microsoft.com/office/drawing/2014/main" xmlns="" id="{F622D83D-32EF-974E-B8E9-3A938C35CDA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7" name="Rektangel 86">
                    <a:extLst>
                      <a:ext uri="{FF2B5EF4-FFF2-40B4-BE49-F238E27FC236}">
                        <a16:creationId xmlns:a16="http://schemas.microsoft.com/office/drawing/2014/main" xmlns="" id="{1BDF731E-7B6C-2144-B025-0869B767623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80" name="Gruppe 79">
                  <a:extLst>
                    <a:ext uri="{FF2B5EF4-FFF2-40B4-BE49-F238E27FC236}">
                      <a16:creationId xmlns:a16="http://schemas.microsoft.com/office/drawing/2014/main" xmlns="" id="{49B6A4FA-1E22-9147-8AD9-B28366A7CE3B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81" name="Rektangel 80">
                    <a:extLst>
                      <a:ext uri="{FF2B5EF4-FFF2-40B4-BE49-F238E27FC236}">
                        <a16:creationId xmlns:a16="http://schemas.microsoft.com/office/drawing/2014/main" xmlns="" id="{BE12CC14-985A-504B-A96D-5C6E9DE8F21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2" name="Rektangel 81">
                    <a:extLst>
                      <a:ext uri="{FF2B5EF4-FFF2-40B4-BE49-F238E27FC236}">
                        <a16:creationId xmlns:a16="http://schemas.microsoft.com/office/drawing/2014/main" xmlns="" id="{9E8D8E6F-EA70-1842-A974-5D35616E09F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3" name="Rektangel 82">
                    <a:extLst>
                      <a:ext uri="{FF2B5EF4-FFF2-40B4-BE49-F238E27FC236}">
                        <a16:creationId xmlns:a16="http://schemas.microsoft.com/office/drawing/2014/main" xmlns="" id="{751FBA97-2B6D-5B40-BFA2-E3FE8D3EF3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4" name="Rektangel 83">
                    <a:extLst>
                      <a:ext uri="{FF2B5EF4-FFF2-40B4-BE49-F238E27FC236}">
                        <a16:creationId xmlns:a16="http://schemas.microsoft.com/office/drawing/2014/main" xmlns="" id="{7D4A6F92-ED09-794E-9D24-8961E4EB97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91" name="TekstSylinder 90">
              <a:extLst>
                <a:ext uri="{FF2B5EF4-FFF2-40B4-BE49-F238E27FC236}">
                  <a16:creationId xmlns:a16="http://schemas.microsoft.com/office/drawing/2014/main" xmlns="" id="{5A1DF305-43F9-0B42-BCC1-E577120FC643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1801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</p:txBody>
        </p:sp>
        <p:grpSp>
          <p:nvGrpSpPr>
            <p:cNvPr id="93" name="Gruppe 92">
              <a:extLst>
                <a:ext uri="{FF2B5EF4-FFF2-40B4-BE49-F238E27FC236}">
                  <a16:creationId xmlns:a16="http://schemas.microsoft.com/office/drawing/2014/main" xmlns="" id="{6E30C78A-C11F-3D47-A36A-DA706F5C2C2B}"/>
                </a:ext>
              </a:extLst>
            </p:cNvPr>
            <p:cNvGrpSpPr/>
            <p:nvPr userDrawn="1"/>
          </p:nvGrpSpPr>
          <p:grpSpPr>
            <a:xfrm>
              <a:off x="12610441" y="194994"/>
              <a:ext cx="807496" cy="955972"/>
              <a:chOff x="12610441" y="212086"/>
              <a:chExt cx="807496" cy="955972"/>
            </a:xfrm>
          </p:grpSpPr>
          <p:cxnSp>
            <p:nvCxnSpPr>
              <p:cNvPr id="94" name="Vinkel 93">
                <a:extLst>
                  <a:ext uri="{FF2B5EF4-FFF2-40B4-BE49-F238E27FC236}">
                    <a16:creationId xmlns:a16="http://schemas.microsoft.com/office/drawing/2014/main" xmlns="" id="{9502FE88-586C-5A4C-9443-40A0C140DDA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610441" y="212088"/>
                <a:ext cx="12700" cy="955970"/>
              </a:xfrm>
              <a:prstGeom prst="bentConnector3">
                <a:avLst>
                  <a:gd name="adj1" fmla="val 1025000"/>
                </a:avLst>
              </a:prstGeom>
              <a:ln cap="sq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TekstSylinder 94">
                <a:extLst>
                  <a:ext uri="{FF2B5EF4-FFF2-40B4-BE49-F238E27FC236}">
                    <a16:creationId xmlns:a16="http://schemas.microsoft.com/office/drawing/2014/main" xmlns="" id="{A577656F-9AE9-3D43-848E-7E4C5574867D}"/>
                  </a:ext>
                </a:extLst>
              </p:cNvPr>
              <p:cNvSpPr txBox="1"/>
              <p:nvPr userDrawn="1"/>
            </p:nvSpPr>
            <p:spPr>
              <a:xfrm>
                <a:off x="12766676" y="212086"/>
                <a:ext cx="651261" cy="95597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l"/>
                <a:r>
                  <a:rPr lang="nb-NO" sz="700" dirty="0">
                    <a:solidFill>
                      <a:schemeClr val="tx1"/>
                    </a:solidFill>
                  </a:rPr>
                  <a:t>Mørk blå og mørk grønn bakgrunn, skal alltid ha negativ tekst/logo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27675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blå">
    <p:bg>
      <p:bgPr>
        <a:solidFill>
          <a:srgbClr val="B3F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ekst 10">
            <a:extLst>
              <a:ext uri="{FF2B5EF4-FFF2-40B4-BE49-F238E27FC236}">
                <a16:creationId xmlns:a16="http://schemas.microsoft.com/office/drawing/2014/main" xmlns="" id="{86C772FF-C052-0C4B-8B32-A07216E1D9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121600" y="4060800"/>
            <a:ext cx="2030400" cy="2030400"/>
          </a:xfrm>
          <a:prstGeom prst="ellipse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tx2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402CE879-B090-2641-8BC3-AD9F1F5860E2}" type="datetime1">
              <a:rPr lang="nb-NO" smtClean="0"/>
              <a:t>26.08.2019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35" name="Tittel 34">
            <a:extLst>
              <a:ext uri="{FF2B5EF4-FFF2-40B4-BE49-F238E27FC236}">
                <a16:creationId xmlns:a16="http://schemas.microsoft.com/office/drawing/2014/main" xmlns="" id="{13593DB4-8276-BA48-85E6-903D48BB61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2" y="0"/>
            <a:ext cx="10164765" cy="6091200"/>
          </a:xfrm>
          <a:custGeom>
            <a:avLst/>
            <a:gdLst>
              <a:gd name="connsiteX0" fmla="*/ 0 w 10164765"/>
              <a:gd name="connsiteY0" fmla="*/ 0 h 6091200"/>
              <a:gd name="connsiteX1" fmla="*/ 7832037 w 10164765"/>
              <a:gd name="connsiteY1" fmla="*/ 0 h 6091200"/>
              <a:gd name="connsiteX2" fmla="*/ 8128001 w 10164765"/>
              <a:gd name="connsiteY2" fmla="*/ 0 h 6091200"/>
              <a:gd name="connsiteX3" fmla="*/ 10164765 w 10164765"/>
              <a:gd name="connsiteY3" fmla="*/ 0 h 6091200"/>
              <a:gd name="connsiteX4" fmla="*/ 10164765 w 10164765"/>
              <a:gd name="connsiteY4" fmla="*/ 4060824 h 6091200"/>
              <a:gd name="connsiteX5" fmla="*/ 8128001 w 10164765"/>
              <a:gd name="connsiteY5" fmla="*/ 4060824 h 6091200"/>
              <a:gd name="connsiteX6" fmla="*/ 8128001 w 10164765"/>
              <a:gd name="connsiteY6" fmla="*/ 6091200 h 6091200"/>
              <a:gd name="connsiteX7" fmla="*/ 0 w 10164765"/>
              <a:gd name="connsiteY7" fmla="*/ 6091200 h 609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64765" h="6091200">
                <a:moveTo>
                  <a:pt x="0" y="0"/>
                </a:moveTo>
                <a:lnTo>
                  <a:pt x="7832037" y="0"/>
                </a:lnTo>
                <a:lnTo>
                  <a:pt x="8128001" y="0"/>
                </a:lnTo>
                <a:lnTo>
                  <a:pt x="10164765" y="0"/>
                </a:lnTo>
                <a:lnTo>
                  <a:pt x="10164765" y="4060824"/>
                </a:lnTo>
                <a:lnTo>
                  <a:pt x="8128001" y="4060824"/>
                </a:lnTo>
                <a:lnTo>
                  <a:pt x="8128001" y="6091200"/>
                </a:lnTo>
                <a:lnTo>
                  <a:pt x="0" y="60912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1015200" tIns="0" rIns="2030400" bIns="0" anchor="ctr" anchorCtr="0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19175" y="4060824"/>
            <a:ext cx="5076825" cy="2032001"/>
          </a:xfrm>
        </p:spPr>
        <p:txBody>
          <a:bodyPr lIns="0" tIns="180000" rIns="0" bIns="18000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36" name="Plassholder for tekst 10">
            <a:extLst>
              <a:ext uri="{FF2B5EF4-FFF2-40B4-BE49-F238E27FC236}">
                <a16:creationId xmlns:a16="http://schemas.microsoft.com/office/drawing/2014/main" xmlns="" id="{0D8F09A7-65FB-3F40-97E2-2CB9486DB088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8596800" y="4536000"/>
            <a:ext cx="1080000" cy="1080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tx2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xmlns="" id="{A301E017-7600-CA46-92E0-AFE66AACCA2B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Tittellysbilde blå 2</a:t>
            </a:r>
          </a:p>
        </p:txBody>
      </p:sp>
      <p:grpSp>
        <p:nvGrpSpPr>
          <p:cNvPr id="10" name="Gruppe 9">
            <a:extLst>
              <a:ext uri="{FF2B5EF4-FFF2-40B4-BE49-F238E27FC236}">
                <a16:creationId xmlns:a16="http://schemas.microsoft.com/office/drawing/2014/main" xmlns="" id="{A2CEFB0E-6E2E-E543-BC09-F383E69BD8F9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11" name="Gruppe 10">
              <a:extLst>
                <a:ext uri="{FF2B5EF4-FFF2-40B4-BE49-F238E27FC236}">
                  <a16:creationId xmlns:a16="http://schemas.microsoft.com/office/drawing/2014/main" xmlns="" id="{25773BD9-6C2A-2E45-974B-021C79B8A0F6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8" name="Gruppe 27">
                <a:extLst>
                  <a:ext uri="{FF2B5EF4-FFF2-40B4-BE49-F238E27FC236}">
                    <a16:creationId xmlns:a16="http://schemas.microsoft.com/office/drawing/2014/main" xmlns="" id="{CE1E3804-3FB4-B048-A83B-BD3930892E37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xmlns="" id="{2DD1FCA6-63FF-D74F-8775-0893249E07DF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xmlns="" id="{C51286A6-4A53-C144-B97B-7421D8D5F11C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xmlns="" id="{6C69A02B-063E-ED44-BDE5-424A23AF1FC5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xmlns="" id="{83626417-CDF0-3D45-AD9E-DFECCB7DF8A5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xmlns="" id="{911B6A58-11E5-D84E-ACC8-EC16AE1CDD00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xmlns="" id="{C8973C97-9370-2242-98E5-45E434DB7BDE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xmlns="" id="{96AB93ED-0FBE-AB48-9789-5ADF0BB6197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xmlns="" id="{5AB27E8C-8EEA-684B-A660-B8760E0FFB11}"/>
                  </a:ext>
                </a:extLst>
              </p:cNvPr>
              <p:cNvCxnSpPr>
                <a:cxnSpLocks/>
                <a:stCxn id="47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xmlns="" id="{4D71D931-EF21-9C49-892F-B1B52A09E1F0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xmlns="" id="{A99BAA48-C174-C544-9DA8-230A3B74C46F}"/>
                  </a:ext>
                </a:extLst>
              </p:cNvPr>
              <p:cNvCxnSpPr>
                <a:cxnSpLocks/>
                <a:stCxn id="45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xmlns="" id="{E5B7B5DF-40F4-2144-A96E-54C9ECCCE7AD}"/>
                  </a:ext>
                </a:extLst>
              </p:cNvPr>
              <p:cNvCxnSpPr>
                <a:cxnSpLocks/>
                <a:stCxn id="51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ett linje 33">
                <a:extLst>
                  <a:ext uri="{FF2B5EF4-FFF2-40B4-BE49-F238E27FC236}">
                    <a16:creationId xmlns:a16="http://schemas.microsoft.com/office/drawing/2014/main" xmlns="" id="{E280C9BE-B73B-D749-99AF-3C90CFCE71D2}"/>
                  </a:ext>
                </a:extLst>
              </p:cNvPr>
              <p:cNvCxnSpPr>
                <a:cxnSpLocks/>
                <a:stCxn id="55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xmlns="" id="{4EF346E5-FC21-CE43-9AE3-016F4F44336E}"/>
                  </a:ext>
                </a:extLst>
              </p:cNvPr>
              <p:cNvCxnSpPr>
                <a:cxnSpLocks/>
                <a:stCxn id="53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8" name="Gruppe 37">
                <a:extLst>
                  <a:ext uri="{FF2B5EF4-FFF2-40B4-BE49-F238E27FC236}">
                    <a16:creationId xmlns:a16="http://schemas.microsoft.com/office/drawing/2014/main" xmlns="" id="{6276475C-D8D5-9E4D-A2E4-CA3DC1A814AC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xmlns="" id="{7E8EEA4C-0FD9-594C-9B75-1346201C58DB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6" name="Rett linje 55">
                  <a:extLst>
                    <a:ext uri="{FF2B5EF4-FFF2-40B4-BE49-F238E27FC236}">
                      <a16:creationId xmlns:a16="http://schemas.microsoft.com/office/drawing/2014/main" xmlns="" id="{BF66CA8E-1BAC-E949-A7E3-173F81960256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Gruppe 38">
                <a:extLst>
                  <a:ext uri="{FF2B5EF4-FFF2-40B4-BE49-F238E27FC236}">
                    <a16:creationId xmlns:a16="http://schemas.microsoft.com/office/drawing/2014/main" xmlns="" id="{D71E4EB9-B7E6-2C42-92FA-53442C24B4E1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xmlns="" id="{C5F7686B-27B5-BE40-B329-00C01FBCD02E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54" name="Rett linje 53">
                  <a:extLst>
                    <a:ext uri="{FF2B5EF4-FFF2-40B4-BE49-F238E27FC236}">
                      <a16:creationId xmlns:a16="http://schemas.microsoft.com/office/drawing/2014/main" xmlns="" id="{9A68E00D-6901-4240-B8E5-1AA9F3DEA441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uppe 39">
                <a:extLst>
                  <a:ext uri="{FF2B5EF4-FFF2-40B4-BE49-F238E27FC236}">
                    <a16:creationId xmlns:a16="http://schemas.microsoft.com/office/drawing/2014/main" xmlns="" id="{71D7352F-67A4-4049-990F-0382FC7DC49F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xmlns="" id="{381DE301-98B9-644B-8D3D-17CC7FA7BDA3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52" name="Rett linje 51">
                  <a:extLst>
                    <a:ext uri="{FF2B5EF4-FFF2-40B4-BE49-F238E27FC236}">
                      <a16:creationId xmlns:a16="http://schemas.microsoft.com/office/drawing/2014/main" xmlns="" id="{7480F39F-7C7E-3A4E-8287-A036857FB1F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e 40">
                <a:extLst>
                  <a:ext uri="{FF2B5EF4-FFF2-40B4-BE49-F238E27FC236}">
                    <a16:creationId xmlns:a16="http://schemas.microsoft.com/office/drawing/2014/main" xmlns="" id="{38DB9731-B50F-5544-B812-A6BC265BD77D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xmlns="" id="{819C4AB6-0EC3-DE4F-9E18-DF8A52339E90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xmlns="" id="{FAF932E7-9631-FB48-B48D-769CF895031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pe 41">
                <a:extLst>
                  <a:ext uri="{FF2B5EF4-FFF2-40B4-BE49-F238E27FC236}">
                    <a16:creationId xmlns:a16="http://schemas.microsoft.com/office/drawing/2014/main" xmlns="" id="{9CC4BE46-793A-0949-9E5E-5F57255DE9CF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xmlns="" id="{98110600-5784-7F43-8FB1-692FE513BCA1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xmlns="" id="{74D71D80-358C-8847-B0E9-593F373F1FA7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uppe 42">
                <a:extLst>
                  <a:ext uri="{FF2B5EF4-FFF2-40B4-BE49-F238E27FC236}">
                    <a16:creationId xmlns:a16="http://schemas.microsoft.com/office/drawing/2014/main" xmlns="" id="{A519ED48-547D-BD45-BD12-B83B84F405FC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xmlns="" id="{0D553266-15E1-BA4D-B0C9-C6DEDB1BB5AF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6" name="Rett linje 45">
                  <a:extLst>
                    <a:ext uri="{FF2B5EF4-FFF2-40B4-BE49-F238E27FC236}">
                      <a16:creationId xmlns:a16="http://schemas.microsoft.com/office/drawing/2014/main" xmlns="" id="{BB328E21-8E98-874B-8FA1-B13055BD5CD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4" name="Rett linje 43">
                <a:extLst>
                  <a:ext uri="{FF2B5EF4-FFF2-40B4-BE49-F238E27FC236}">
                    <a16:creationId xmlns:a16="http://schemas.microsoft.com/office/drawing/2014/main" xmlns="" id="{C2254678-6CC1-8842-B1EA-AD4375B525A9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xmlns="" id="{3405E8BE-58E7-F840-AEB4-9A58944BA448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xmlns="" id="{E24FCE0A-347D-AC49-8F20-FA63B68732E1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xmlns="" id="{2F220C5E-10FD-9940-BE9D-E16B6DC8BDFD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6" name="Rektangel 15">
                <a:extLst>
                  <a:ext uri="{FF2B5EF4-FFF2-40B4-BE49-F238E27FC236}">
                    <a16:creationId xmlns:a16="http://schemas.microsoft.com/office/drawing/2014/main" xmlns="" id="{7D16F1D6-C980-1049-9336-9A91B2AAE2B6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xmlns="" id="{2698120B-A4D7-1B44-88F0-DD387E118BC1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xmlns="" id="{FCCAB6FB-CE03-4349-A7D8-D89B2EB35DB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xmlns="" id="{547DB187-8151-3A4C-A344-EE86FDB1C17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xmlns="" id="{5FC04980-CFB7-F94F-ABFC-97DEA76615A8}"/>
                  </a:ext>
                </a:extLst>
              </p:cNvPr>
              <p:cNvCxnSpPr>
                <a:cxnSpLocks/>
                <a:stCxn id="22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xmlns="" id="{D1EBDDF6-5D28-E740-9468-AEFF2C0B38C8}"/>
                  </a:ext>
                </a:extLst>
              </p:cNvPr>
              <p:cNvCxnSpPr>
                <a:cxnSpLocks/>
                <a:stCxn id="22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xmlns="" id="{3108A28A-8B03-4B4B-AED5-25C8F0B19A8E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23" name="Rett linje 22">
                <a:extLst>
                  <a:ext uri="{FF2B5EF4-FFF2-40B4-BE49-F238E27FC236}">
                    <a16:creationId xmlns:a16="http://schemas.microsoft.com/office/drawing/2014/main" xmlns="" id="{9EE85A3A-C811-B446-960C-CD4E7BF5F92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xmlns="" id="{D6200BCF-D719-1C47-A25F-61C92A75946F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5" name="Rett linje 24">
                <a:extLst>
                  <a:ext uri="{FF2B5EF4-FFF2-40B4-BE49-F238E27FC236}">
                    <a16:creationId xmlns:a16="http://schemas.microsoft.com/office/drawing/2014/main" xmlns="" id="{A79962BC-9B09-5E44-9541-31DFDF625EE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xmlns="" id="{25DB8EF8-C74F-B040-AEC6-C512AD846CDF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xmlns="" id="{3FF8B9DD-9221-E949-AEDD-F9A74EABB77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kstSylinder 12">
              <a:extLst>
                <a:ext uri="{FF2B5EF4-FFF2-40B4-BE49-F238E27FC236}">
                  <a16:creationId xmlns:a16="http://schemas.microsoft.com/office/drawing/2014/main" xmlns="" id="{81039E17-039C-B545-AB44-BB92A2233FF0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grpSp>
        <p:nvGrpSpPr>
          <p:cNvPr id="63" name="Gruppe 62">
            <a:extLst>
              <a:ext uri="{FF2B5EF4-FFF2-40B4-BE49-F238E27FC236}">
                <a16:creationId xmlns:a16="http://schemas.microsoft.com/office/drawing/2014/main" xmlns="" id="{F1ADFE04-EE3E-6540-9B03-18959FBECFE3}"/>
              </a:ext>
            </a:extLst>
          </p:cNvPr>
          <p:cNvGrpSpPr/>
          <p:nvPr userDrawn="1"/>
        </p:nvGrpSpPr>
        <p:grpSpPr>
          <a:xfrm>
            <a:off x="12252770" y="1"/>
            <a:ext cx="1165167" cy="6855561"/>
            <a:chOff x="12252770" y="1"/>
            <a:chExt cx="1165167" cy="6855561"/>
          </a:xfrm>
        </p:grpSpPr>
        <p:grpSp>
          <p:nvGrpSpPr>
            <p:cNvPr id="64" name="Gruppe 63">
              <a:extLst>
                <a:ext uri="{FF2B5EF4-FFF2-40B4-BE49-F238E27FC236}">
                  <a16:creationId xmlns:a16="http://schemas.microsoft.com/office/drawing/2014/main" xmlns="" id="{95C1A217-232F-4B4A-9394-743F1BD48A8D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68" name="Rektangel 67">
                <a:extLst>
                  <a:ext uri="{FF2B5EF4-FFF2-40B4-BE49-F238E27FC236}">
                    <a16:creationId xmlns:a16="http://schemas.microsoft.com/office/drawing/2014/main" xmlns="" id="{8B361F0E-9D84-9E4F-B02A-7589E3B43BEB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9" name="Gruppe 68">
                <a:extLst>
                  <a:ext uri="{FF2B5EF4-FFF2-40B4-BE49-F238E27FC236}">
                    <a16:creationId xmlns:a16="http://schemas.microsoft.com/office/drawing/2014/main" xmlns="" id="{44CA9DC8-6B4E-3E4C-BD7B-67854CCA423D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70" name="Gruppe 69">
                  <a:extLst>
                    <a:ext uri="{FF2B5EF4-FFF2-40B4-BE49-F238E27FC236}">
                      <a16:creationId xmlns:a16="http://schemas.microsoft.com/office/drawing/2014/main" xmlns="" id="{65692D11-923F-9745-9987-339139695FB4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80" name="Rektangel 79">
                    <a:extLst>
                      <a:ext uri="{FF2B5EF4-FFF2-40B4-BE49-F238E27FC236}">
                        <a16:creationId xmlns:a16="http://schemas.microsoft.com/office/drawing/2014/main" xmlns="" id="{2CB976BB-AA30-494E-A52E-D3878707F9D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1" name="Rektangel 80">
                    <a:extLst>
                      <a:ext uri="{FF2B5EF4-FFF2-40B4-BE49-F238E27FC236}">
                        <a16:creationId xmlns:a16="http://schemas.microsoft.com/office/drawing/2014/main" xmlns="" id="{C3B95ACC-0F07-7945-B423-22C36C2A5B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2" name="Rektangel 81">
                    <a:extLst>
                      <a:ext uri="{FF2B5EF4-FFF2-40B4-BE49-F238E27FC236}">
                        <a16:creationId xmlns:a16="http://schemas.microsoft.com/office/drawing/2014/main" xmlns="" id="{398EF249-1BFC-A245-BC65-16A055F1359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1" name="Gruppe 70">
                  <a:extLst>
                    <a:ext uri="{FF2B5EF4-FFF2-40B4-BE49-F238E27FC236}">
                      <a16:creationId xmlns:a16="http://schemas.microsoft.com/office/drawing/2014/main" xmlns="" id="{1F4B5ECA-11DC-2C43-89FD-E5EDCAE7B17D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xmlns="" id="{F991E1A1-2B6E-9A47-94CB-C1F69C29A4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xmlns="" id="{30E67804-6891-044F-AC03-5FB46C753AC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xmlns="" id="{CE2D0E14-F4AF-1441-822C-CB31DC4CC28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2" name="Gruppe 71">
                  <a:extLst>
                    <a:ext uri="{FF2B5EF4-FFF2-40B4-BE49-F238E27FC236}">
                      <a16:creationId xmlns:a16="http://schemas.microsoft.com/office/drawing/2014/main" xmlns="" id="{BE3BE825-B4C7-9949-94F8-330CB1476A2A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xmlns="" id="{15A9F73D-BD78-7445-98FB-38237CC2393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xmlns="" id="{04C8BBD2-DB89-784C-9ECA-DFA7EE4DEF2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xmlns="" id="{267457C0-3882-1A4C-90A1-755B3E92E3B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xmlns="" id="{D62DDE87-9F8F-5742-B1C7-17AF551CD05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5" name="TekstSylinder 64">
              <a:extLst>
                <a:ext uri="{FF2B5EF4-FFF2-40B4-BE49-F238E27FC236}">
                  <a16:creationId xmlns:a16="http://schemas.microsoft.com/office/drawing/2014/main" xmlns="" id="{CC9F18B0-88B8-BB48-9124-890666E6CA0E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34265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  <a:p>
              <a:pPr algn="l"/>
              <a:endParaRPr lang="nb-NO" dirty="0" err="1">
                <a:solidFill>
                  <a:schemeClr val="tx2"/>
                </a:solidFill>
              </a:endParaRPr>
            </a:p>
          </p:txBody>
        </p:sp>
        <p:cxnSp>
          <p:nvCxnSpPr>
            <p:cNvPr id="66" name="Vinkel 65">
              <a:extLst>
                <a:ext uri="{FF2B5EF4-FFF2-40B4-BE49-F238E27FC236}">
                  <a16:creationId xmlns:a16="http://schemas.microsoft.com/office/drawing/2014/main" xmlns="" id="{1F90B3BD-0392-1841-8022-BB65FE32B91B}"/>
                </a:ext>
              </a:extLst>
            </p:cNvPr>
            <p:cNvCxnSpPr>
              <a:cxnSpLocks/>
              <a:stCxn id="80" idx="3"/>
              <a:endCxn id="77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kstSylinder 66">
              <a:extLst>
                <a:ext uri="{FF2B5EF4-FFF2-40B4-BE49-F238E27FC236}">
                  <a16:creationId xmlns:a16="http://schemas.microsoft.com/office/drawing/2014/main" xmlns="" id="{AB1D2792-C57C-9548-A4F1-896EE0C46A7C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23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grøn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ekst 10">
            <a:extLst>
              <a:ext uri="{FF2B5EF4-FFF2-40B4-BE49-F238E27FC236}">
                <a16:creationId xmlns:a16="http://schemas.microsoft.com/office/drawing/2014/main" xmlns="" id="{86C772FF-C052-0C4B-8B32-A07216E1D9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121600" y="4060800"/>
            <a:ext cx="2030400" cy="2030400"/>
          </a:xfrm>
          <a:prstGeom prst="ellipse">
            <a:avLst/>
          </a:prstGeom>
          <a:solidFill>
            <a:schemeClr val="accent1"/>
          </a:solid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F3389B6A-FD25-C14D-9DE8-9CA2A9B3F5D0}" type="datetime1">
              <a:rPr lang="nb-NO" smtClean="0"/>
              <a:t>26.08.2019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35" name="Tittel 34">
            <a:extLst>
              <a:ext uri="{FF2B5EF4-FFF2-40B4-BE49-F238E27FC236}">
                <a16:creationId xmlns:a16="http://schemas.microsoft.com/office/drawing/2014/main" xmlns="" id="{13593DB4-8276-BA48-85E6-903D48BB61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2" y="0"/>
            <a:ext cx="10164765" cy="6091200"/>
          </a:xfrm>
          <a:custGeom>
            <a:avLst/>
            <a:gdLst>
              <a:gd name="connsiteX0" fmla="*/ 0 w 10164765"/>
              <a:gd name="connsiteY0" fmla="*/ 0 h 6091200"/>
              <a:gd name="connsiteX1" fmla="*/ 7832037 w 10164765"/>
              <a:gd name="connsiteY1" fmla="*/ 0 h 6091200"/>
              <a:gd name="connsiteX2" fmla="*/ 8128001 w 10164765"/>
              <a:gd name="connsiteY2" fmla="*/ 0 h 6091200"/>
              <a:gd name="connsiteX3" fmla="*/ 10164765 w 10164765"/>
              <a:gd name="connsiteY3" fmla="*/ 0 h 6091200"/>
              <a:gd name="connsiteX4" fmla="*/ 10164765 w 10164765"/>
              <a:gd name="connsiteY4" fmla="*/ 4060824 h 6091200"/>
              <a:gd name="connsiteX5" fmla="*/ 8128001 w 10164765"/>
              <a:gd name="connsiteY5" fmla="*/ 4060824 h 6091200"/>
              <a:gd name="connsiteX6" fmla="*/ 8128001 w 10164765"/>
              <a:gd name="connsiteY6" fmla="*/ 6091200 h 6091200"/>
              <a:gd name="connsiteX7" fmla="*/ 0 w 10164765"/>
              <a:gd name="connsiteY7" fmla="*/ 6091200 h 609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64765" h="6091200">
                <a:moveTo>
                  <a:pt x="0" y="0"/>
                </a:moveTo>
                <a:lnTo>
                  <a:pt x="7832037" y="0"/>
                </a:lnTo>
                <a:lnTo>
                  <a:pt x="8128001" y="0"/>
                </a:lnTo>
                <a:lnTo>
                  <a:pt x="10164765" y="0"/>
                </a:lnTo>
                <a:lnTo>
                  <a:pt x="10164765" y="4060824"/>
                </a:lnTo>
                <a:lnTo>
                  <a:pt x="8128001" y="4060824"/>
                </a:lnTo>
                <a:lnTo>
                  <a:pt x="8128001" y="6091200"/>
                </a:lnTo>
                <a:lnTo>
                  <a:pt x="0" y="60912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1015200" tIns="0" rIns="2030400" bIns="0" anchor="ctr" anchorCtr="0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19175" y="4060824"/>
            <a:ext cx="5076825" cy="2032001"/>
          </a:xfrm>
        </p:spPr>
        <p:txBody>
          <a:bodyPr lIns="0" tIns="180000" rIns="0" bIns="18000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36" name="Plassholder for tekst 10">
            <a:extLst>
              <a:ext uri="{FF2B5EF4-FFF2-40B4-BE49-F238E27FC236}">
                <a16:creationId xmlns:a16="http://schemas.microsoft.com/office/drawing/2014/main" xmlns="" id="{0D8F09A7-65FB-3F40-97E2-2CB9486DB088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8596800" y="4536000"/>
            <a:ext cx="1080000" cy="1080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xmlns="" id="{2D14BDF1-2A90-4C4F-BA2B-7F6522FF65B5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Tittellysbilde grønn 2</a:t>
            </a:r>
          </a:p>
        </p:txBody>
      </p:sp>
      <p:grpSp>
        <p:nvGrpSpPr>
          <p:cNvPr id="10" name="Gruppe 9">
            <a:extLst>
              <a:ext uri="{FF2B5EF4-FFF2-40B4-BE49-F238E27FC236}">
                <a16:creationId xmlns:a16="http://schemas.microsoft.com/office/drawing/2014/main" xmlns="" id="{CA73EC58-B81D-1343-BECD-7BE22166A632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11" name="Gruppe 10">
              <a:extLst>
                <a:ext uri="{FF2B5EF4-FFF2-40B4-BE49-F238E27FC236}">
                  <a16:creationId xmlns:a16="http://schemas.microsoft.com/office/drawing/2014/main" xmlns="" id="{98545F2A-C3D6-6145-8378-9C4DEFC2315B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8" name="Gruppe 27">
                <a:extLst>
                  <a:ext uri="{FF2B5EF4-FFF2-40B4-BE49-F238E27FC236}">
                    <a16:creationId xmlns:a16="http://schemas.microsoft.com/office/drawing/2014/main" xmlns="" id="{0C440F38-FCAE-114E-A0A3-290FE3FC797F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xmlns="" id="{1C258BA7-48BF-4A48-BCE1-FD5F3604B88A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xmlns="" id="{303B0FFA-20EE-8E4B-AD92-AF02D5B78262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xmlns="" id="{7CD15456-9284-5C43-B52C-1398B9847830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xmlns="" id="{BFBB3753-6E1B-2249-9F94-FF1BD069810D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xmlns="" id="{2CA567F6-5C86-3D4C-93BE-0FA9B7564F4A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xmlns="" id="{ABA6A2CC-207D-3A40-B178-AF483D277A43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xmlns="" id="{0FBE7B59-EDE7-FC45-8291-EC9F24EAC74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xmlns="" id="{B7858252-7942-E24C-98C4-3AA7C7F1B828}"/>
                  </a:ext>
                </a:extLst>
              </p:cNvPr>
              <p:cNvCxnSpPr>
                <a:cxnSpLocks/>
                <a:stCxn id="47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xmlns="" id="{64D59320-3EAA-874A-B2AF-F528C955FE59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xmlns="" id="{A0B02A43-EC42-604E-8D29-9FAC26EC76AE}"/>
                  </a:ext>
                </a:extLst>
              </p:cNvPr>
              <p:cNvCxnSpPr>
                <a:cxnSpLocks/>
                <a:stCxn id="45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xmlns="" id="{5771DF48-7CAA-AC47-852B-372114228A08}"/>
                  </a:ext>
                </a:extLst>
              </p:cNvPr>
              <p:cNvCxnSpPr>
                <a:cxnSpLocks/>
                <a:stCxn id="51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ett linje 33">
                <a:extLst>
                  <a:ext uri="{FF2B5EF4-FFF2-40B4-BE49-F238E27FC236}">
                    <a16:creationId xmlns:a16="http://schemas.microsoft.com/office/drawing/2014/main" xmlns="" id="{0FDBCEF2-58FB-9845-A52D-DCF765B4E985}"/>
                  </a:ext>
                </a:extLst>
              </p:cNvPr>
              <p:cNvCxnSpPr>
                <a:cxnSpLocks/>
                <a:stCxn id="55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xmlns="" id="{D117461F-5CA4-1F4B-831C-1AAB4CD6C4C2}"/>
                  </a:ext>
                </a:extLst>
              </p:cNvPr>
              <p:cNvCxnSpPr>
                <a:cxnSpLocks/>
                <a:stCxn id="53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8" name="Gruppe 37">
                <a:extLst>
                  <a:ext uri="{FF2B5EF4-FFF2-40B4-BE49-F238E27FC236}">
                    <a16:creationId xmlns:a16="http://schemas.microsoft.com/office/drawing/2014/main" xmlns="" id="{380B0443-0D5A-D449-89D7-A2A8FDE3A164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xmlns="" id="{C86A7618-0DB5-8240-9F89-ECF83C03DCC1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6" name="Rett linje 55">
                  <a:extLst>
                    <a:ext uri="{FF2B5EF4-FFF2-40B4-BE49-F238E27FC236}">
                      <a16:creationId xmlns:a16="http://schemas.microsoft.com/office/drawing/2014/main" xmlns="" id="{7728A9C4-B7FB-9F4B-A6D7-F12D47711401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Gruppe 38">
                <a:extLst>
                  <a:ext uri="{FF2B5EF4-FFF2-40B4-BE49-F238E27FC236}">
                    <a16:creationId xmlns:a16="http://schemas.microsoft.com/office/drawing/2014/main" xmlns="" id="{644B8BE9-288A-0B40-B03E-7CBED3D76E22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xmlns="" id="{98278179-F34F-8243-BC74-99D1D4F654DE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54" name="Rett linje 53">
                  <a:extLst>
                    <a:ext uri="{FF2B5EF4-FFF2-40B4-BE49-F238E27FC236}">
                      <a16:creationId xmlns:a16="http://schemas.microsoft.com/office/drawing/2014/main" xmlns="" id="{01B2B9AB-FF32-3649-9762-3C1443622C21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uppe 39">
                <a:extLst>
                  <a:ext uri="{FF2B5EF4-FFF2-40B4-BE49-F238E27FC236}">
                    <a16:creationId xmlns:a16="http://schemas.microsoft.com/office/drawing/2014/main" xmlns="" id="{940F2E12-51DE-0F49-BD92-97BD7119765D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xmlns="" id="{80DD5754-16F1-1541-8222-AB968DB27F89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52" name="Rett linje 51">
                  <a:extLst>
                    <a:ext uri="{FF2B5EF4-FFF2-40B4-BE49-F238E27FC236}">
                      <a16:creationId xmlns:a16="http://schemas.microsoft.com/office/drawing/2014/main" xmlns="" id="{29CCCF04-0F22-C441-A495-58F05416DE4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e 40">
                <a:extLst>
                  <a:ext uri="{FF2B5EF4-FFF2-40B4-BE49-F238E27FC236}">
                    <a16:creationId xmlns:a16="http://schemas.microsoft.com/office/drawing/2014/main" xmlns="" id="{5AF34A0E-4929-3545-88D6-63A9D61F7160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xmlns="" id="{882124F0-4316-C54C-A8F0-EE6432FB19BE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xmlns="" id="{DA437C8B-7F54-2745-A5EB-6A25F00FCEE0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pe 41">
                <a:extLst>
                  <a:ext uri="{FF2B5EF4-FFF2-40B4-BE49-F238E27FC236}">
                    <a16:creationId xmlns:a16="http://schemas.microsoft.com/office/drawing/2014/main" xmlns="" id="{6D497A15-D042-5549-B971-DD27DE7FA83A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xmlns="" id="{8E6DA4C1-6C07-D141-AB2C-895ACC87518E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xmlns="" id="{78595C5E-E2C3-8642-962D-9490937496F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uppe 42">
                <a:extLst>
                  <a:ext uri="{FF2B5EF4-FFF2-40B4-BE49-F238E27FC236}">
                    <a16:creationId xmlns:a16="http://schemas.microsoft.com/office/drawing/2014/main" xmlns="" id="{AD1EF88F-6A5B-814F-BED8-EEC9B4321C72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xmlns="" id="{798158E4-CA6D-DD4D-93FA-0D7026D33F2C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6" name="Rett linje 45">
                  <a:extLst>
                    <a:ext uri="{FF2B5EF4-FFF2-40B4-BE49-F238E27FC236}">
                      <a16:creationId xmlns:a16="http://schemas.microsoft.com/office/drawing/2014/main" xmlns="" id="{F7081DB2-1A96-D34C-85A2-30AAB9167AC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4" name="Rett linje 43">
                <a:extLst>
                  <a:ext uri="{FF2B5EF4-FFF2-40B4-BE49-F238E27FC236}">
                    <a16:creationId xmlns:a16="http://schemas.microsoft.com/office/drawing/2014/main" xmlns="" id="{5A15D91B-2203-4C4F-B9CE-DD88A9779834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xmlns="" id="{DFAECE7A-91B3-254B-A5EC-5F9A609F24CB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xmlns="" id="{4EB8F6CE-DCE1-E540-A1F3-3DF98E5C1644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xmlns="" id="{508A3BB4-CF61-154A-B862-7CD975916220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6" name="Rektangel 15">
                <a:extLst>
                  <a:ext uri="{FF2B5EF4-FFF2-40B4-BE49-F238E27FC236}">
                    <a16:creationId xmlns:a16="http://schemas.microsoft.com/office/drawing/2014/main" xmlns="" id="{DBA81579-1C47-AA42-83B4-DA825B5174D1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xmlns="" id="{7020AB65-8408-FD4D-A8F1-CB785247F70E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xmlns="" id="{E5B654C7-CCD0-774C-BB3C-C28BC139BCF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xmlns="" id="{BC72FA31-30CF-9E43-A5D8-0A12AE2E03C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xmlns="" id="{E4EF1964-CE88-6F43-8FCB-965AD5D47360}"/>
                  </a:ext>
                </a:extLst>
              </p:cNvPr>
              <p:cNvCxnSpPr>
                <a:cxnSpLocks/>
                <a:stCxn id="22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xmlns="" id="{BE6ACA77-C963-ED4B-A7CD-953586C1F365}"/>
                  </a:ext>
                </a:extLst>
              </p:cNvPr>
              <p:cNvCxnSpPr>
                <a:cxnSpLocks/>
                <a:stCxn id="22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xmlns="" id="{540ABEBC-CB63-BD48-A013-8B91844EF6E6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23" name="Rett linje 22">
                <a:extLst>
                  <a:ext uri="{FF2B5EF4-FFF2-40B4-BE49-F238E27FC236}">
                    <a16:creationId xmlns:a16="http://schemas.microsoft.com/office/drawing/2014/main" xmlns="" id="{4763C470-9706-6744-9718-16CBCEFABD2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xmlns="" id="{0A73263A-533A-314E-A460-EE3E4CF008CF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5" name="Rett linje 24">
                <a:extLst>
                  <a:ext uri="{FF2B5EF4-FFF2-40B4-BE49-F238E27FC236}">
                    <a16:creationId xmlns:a16="http://schemas.microsoft.com/office/drawing/2014/main" xmlns="" id="{628EECC1-B139-7F4B-85B2-F87D8CC8117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xmlns="" id="{DB1FB239-05C4-D148-9ACC-922F8FB0847B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xmlns="" id="{2EB79A4D-645E-914B-AFE6-77A14125500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kstSylinder 12">
              <a:extLst>
                <a:ext uri="{FF2B5EF4-FFF2-40B4-BE49-F238E27FC236}">
                  <a16:creationId xmlns:a16="http://schemas.microsoft.com/office/drawing/2014/main" xmlns="" id="{3CF8382F-DDD8-7641-ADF1-3318CC9C23AA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grpSp>
        <p:nvGrpSpPr>
          <p:cNvPr id="63" name="Gruppe 62">
            <a:extLst>
              <a:ext uri="{FF2B5EF4-FFF2-40B4-BE49-F238E27FC236}">
                <a16:creationId xmlns:a16="http://schemas.microsoft.com/office/drawing/2014/main" xmlns="" id="{D8E6AE4E-FC75-C448-A656-FDE1E20C6701}"/>
              </a:ext>
            </a:extLst>
          </p:cNvPr>
          <p:cNvGrpSpPr/>
          <p:nvPr userDrawn="1"/>
        </p:nvGrpSpPr>
        <p:grpSpPr>
          <a:xfrm>
            <a:off x="12252770" y="1"/>
            <a:ext cx="1165167" cy="6855561"/>
            <a:chOff x="12252770" y="1"/>
            <a:chExt cx="1165167" cy="6855561"/>
          </a:xfrm>
        </p:grpSpPr>
        <p:grpSp>
          <p:nvGrpSpPr>
            <p:cNvPr id="64" name="Gruppe 63">
              <a:extLst>
                <a:ext uri="{FF2B5EF4-FFF2-40B4-BE49-F238E27FC236}">
                  <a16:creationId xmlns:a16="http://schemas.microsoft.com/office/drawing/2014/main" xmlns="" id="{58ECE7ED-CBB8-2746-8C2E-F47DD6D0F6C4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68" name="Rektangel 67">
                <a:extLst>
                  <a:ext uri="{FF2B5EF4-FFF2-40B4-BE49-F238E27FC236}">
                    <a16:creationId xmlns:a16="http://schemas.microsoft.com/office/drawing/2014/main" xmlns="" id="{C34A8E35-2854-C844-B9B4-7F06E8243E97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9" name="Gruppe 68">
                <a:extLst>
                  <a:ext uri="{FF2B5EF4-FFF2-40B4-BE49-F238E27FC236}">
                    <a16:creationId xmlns:a16="http://schemas.microsoft.com/office/drawing/2014/main" xmlns="" id="{E6D95DA6-F15F-4E48-8C5A-34FC2B266E05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70" name="Gruppe 69">
                  <a:extLst>
                    <a:ext uri="{FF2B5EF4-FFF2-40B4-BE49-F238E27FC236}">
                      <a16:creationId xmlns:a16="http://schemas.microsoft.com/office/drawing/2014/main" xmlns="" id="{1E0CBBC1-BA03-284C-BC73-A1E4420076C8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80" name="Rektangel 79">
                    <a:extLst>
                      <a:ext uri="{FF2B5EF4-FFF2-40B4-BE49-F238E27FC236}">
                        <a16:creationId xmlns:a16="http://schemas.microsoft.com/office/drawing/2014/main" xmlns="" id="{4AA5AC15-400C-9F48-B004-96887BE0847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1" name="Rektangel 80">
                    <a:extLst>
                      <a:ext uri="{FF2B5EF4-FFF2-40B4-BE49-F238E27FC236}">
                        <a16:creationId xmlns:a16="http://schemas.microsoft.com/office/drawing/2014/main" xmlns="" id="{41BD9D46-4EA0-0B43-80D8-D042F08E72C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2" name="Rektangel 81">
                    <a:extLst>
                      <a:ext uri="{FF2B5EF4-FFF2-40B4-BE49-F238E27FC236}">
                        <a16:creationId xmlns:a16="http://schemas.microsoft.com/office/drawing/2014/main" xmlns="" id="{DBCD0115-0D9F-B940-9867-EEDC8DC8893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1" name="Gruppe 70">
                  <a:extLst>
                    <a:ext uri="{FF2B5EF4-FFF2-40B4-BE49-F238E27FC236}">
                      <a16:creationId xmlns:a16="http://schemas.microsoft.com/office/drawing/2014/main" xmlns="" id="{FE81ED9C-C0CF-0449-8720-9ADEA37C2F78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xmlns="" id="{685BDCC4-F4F4-E143-97AC-2B6E6EB7059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xmlns="" id="{47D32540-00F9-704B-BB6A-B14D91B2D27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xmlns="" id="{FFA5A7FF-22DB-B543-8C4B-4371CA62E59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2" name="Gruppe 71">
                  <a:extLst>
                    <a:ext uri="{FF2B5EF4-FFF2-40B4-BE49-F238E27FC236}">
                      <a16:creationId xmlns:a16="http://schemas.microsoft.com/office/drawing/2014/main" xmlns="" id="{F39620A5-1A0E-1247-85A4-403B1CFEB717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xmlns="" id="{FB4740A7-1AA7-C04C-A348-074D1583D0F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xmlns="" id="{24370059-761D-274E-96F5-C9B8468193B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xmlns="" id="{0DC7604D-F0E0-C74F-B975-C2D8E10126D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xmlns="" id="{AACAB3F1-7AE7-1145-8656-5DD3A276744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5" name="TekstSylinder 64">
              <a:extLst>
                <a:ext uri="{FF2B5EF4-FFF2-40B4-BE49-F238E27FC236}">
                  <a16:creationId xmlns:a16="http://schemas.microsoft.com/office/drawing/2014/main" xmlns="" id="{696E99BF-DACB-AB42-8E9A-E6C1C283194C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34265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  <a:p>
              <a:pPr algn="l"/>
              <a:endParaRPr lang="nb-NO" dirty="0" err="1">
                <a:solidFill>
                  <a:schemeClr val="tx2"/>
                </a:solidFill>
              </a:endParaRPr>
            </a:p>
          </p:txBody>
        </p:sp>
        <p:cxnSp>
          <p:nvCxnSpPr>
            <p:cNvPr id="66" name="Vinkel 65">
              <a:extLst>
                <a:ext uri="{FF2B5EF4-FFF2-40B4-BE49-F238E27FC236}">
                  <a16:creationId xmlns:a16="http://schemas.microsoft.com/office/drawing/2014/main" xmlns="" id="{FAC5C4F4-DA97-6A4C-8DAC-4E5EDD44CCED}"/>
                </a:ext>
              </a:extLst>
            </p:cNvPr>
            <p:cNvCxnSpPr>
              <a:cxnSpLocks/>
              <a:stCxn id="80" idx="3"/>
              <a:endCxn id="77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kstSylinder 66">
              <a:extLst>
                <a:ext uri="{FF2B5EF4-FFF2-40B4-BE49-F238E27FC236}">
                  <a16:creationId xmlns:a16="http://schemas.microsoft.com/office/drawing/2014/main" xmlns="" id="{545A59B3-0467-4144-870A-8F719ED382ED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063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gu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tel 33">
            <a:extLst>
              <a:ext uri="{FF2B5EF4-FFF2-40B4-BE49-F238E27FC236}">
                <a16:creationId xmlns:a16="http://schemas.microsoft.com/office/drawing/2014/main" xmlns="" id="{A3816B5A-BCB5-0F46-87EA-8478916C49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-1"/>
            <a:ext cx="12192000" cy="6092825"/>
          </a:xfrm>
          <a:custGeom>
            <a:avLst/>
            <a:gdLst>
              <a:gd name="connsiteX0" fmla="*/ 0 w 12192000"/>
              <a:gd name="connsiteY0" fmla="*/ 0 h 6092825"/>
              <a:gd name="connsiteX1" fmla="*/ 12192000 w 12192000"/>
              <a:gd name="connsiteY1" fmla="*/ 0 h 6092825"/>
              <a:gd name="connsiteX2" fmla="*/ 12192000 w 12192000"/>
              <a:gd name="connsiteY2" fmla="*/ 4062425 h 6092825"/>
              <a:gd name="connsiteX3" fmla="*/ 10161600 w 12192000"/>
              <a:gd name="connsiteY3" fmla="*/ 4062425 h 6092825"/>
              <a:gd name="connsiteX4" fmla="*/ 10161600 w 12192000"/>
              <a:gd name="connsiteY4" fmla="*/ 6092825 h 6092825"/>
              <a:gd name="connsiteX5" fmla="*/ 0 w 12192000"/>
              <a:gd name="connsiteY5" fmla="*/ 6092825 h 6092825"/>
              <a:gd name="connsiteX6" fmla="*/ 0 w 12192000"/>
              <a:gd name="connsiteY6" fmla="*/ 2030401 h 6092825"/>
              <a:gd name="connsiteX7" fmla="*/ 2030400 w 12192000"/>
              <a:gd name="connsiteY7" fmla="*/ 2030401 h 6092825"/>
              <a:gd name="connsiteX8" fmla="*/ 2030400 w 12192000"/>
              <a:gd name="connsiteY8" fmla="*/ 1 h 6092825"/>
              <a:gd name="connsiteX9" fmla="*/ 0 w 12192000"/>
              <a:gd name="connsiteY9" fmla="*/ 1 h 6092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092825">
                <a:moveTo>
                  <a:pt x="0" y="0"/>
                </a:moveTo>
                <a:lnTo>
                  <a:pt x="12192000" y="0"/>
                </a:lnTo>
                <a:lnTo>
                  <a:pt x="12192000" y="4062425"/>
                </a:lnTo>
                <a:lnTo>
                  <a:pt x="10161600" y="4062425"/>
                </a:lnTo>
                <a:lnTo>
                  <a:pt x="10161600" y="6092825"/>
                </a:lnTo>
                <a:lnTo>
                  <a:pt x="0" y="6092825"/>
                </a:lnTo>
                <a:lnTo>
                  <a:pt x="0" y="2030401"/>
                </a:lnTo>
                <a:lnTo>
                  <a:pt x="2030400" y="2030401"/>
                </a:lnTo>
                <a:lnTo>
                  <a:pt x="2030400" y="1"/>
                </a:lnTo>
                <a:lnTo>
                  <a:pt x="0" y="1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2534400" tIns="0" rIns="2030400" bIns="0" anchor="ctr" anchorCtr="0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8" name="Plassholder for tekst 10">
            <a:extLst>
              <a:ext uri="{FF2B5EF4-FFF2-40B4-BE49-F238E27FC236}">
                <a16:creationId xmlns:a16="http://schemas.microsoft.com/office/drawing/2014/main" xmlns="" id="{86C772FF-C052-0C4B-8B32-A07216E1D9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0" y="1600"/>
            <a:ext cx="2030400" cy="2030400"/>
          </a:xfrm>
          <a:prstGeom prst="ellipse">
            <a:avLst/>
          </a:prstGeom>
          <a:solidFill>
            <a:schemeClr val="accent6"/>
          </a:solid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6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2CE51D89-216F-C248-97B9-E62942BAB32E}" type="datetime1">
              <a:rPr lang="nb-NO" smtClean="0"/>
              <a:t>26.08.2019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5175" y="4060824"/>
            <a:ext cx="8121600" cy="2032001"/>
          </a:xfrm>
        </p:spPr>
        <p:txBody>
          <a:bodyPr lIns="507600" tIns="180000" rIns="0" bIns="18000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36" name="Plassholder for tekst 10">
            <a:extLst>
              <a:ext uri="{FF2B5EF4-FFF2-40B4-BE49-F238E27FC236}">
                <a16:creationId xmlns:a16="http://schemas.microsoft.com/office/drawing/2014/main" xmlns="" id="{0D8F09A7-65FB-3F40-97E2-2CB9486DB088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472037" y="476800"/>
            <a:ext cx="1080000" cy="1080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6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xmlns="" id="{D14C1774-FEBF-524B-97FE-D812858FF61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152000" y="4060800"/>
            <a:ext cx="2030400" cy="2030400"/>
          </a:xfrm>
          <a:prstGeom prst="ellipse">
            <a:avLst/>
          </a:prstGeom>
          <a:solidFill>
            <a:schemeClr val="accent6"/>
          </a:solid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accent6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xmlns="" id="{ED97E241-441B-154C-8B0B-E43418F1C4F4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Tittellysbilde gul 2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xmlns="" id="{6F5B8C66-1CFA-8E4A-A685-9B6592A5C79E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xmlns="" id="{BAEDC404-7A8D-D34C-85C5-28170069557A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9" name="Gruppe 28">
                <a:extLst>
                  <a:ext uri="{FF2B5EF4-FFF2-40B4-BE49-F238E27FC236}">
                    <a16:creationId xmlns:a16="http://schemas.microsoft.com/office/drawing/2014/main" xmlns="" id="{B3C9C108-801A-1E4F-8327-16BD7FB1609A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xmlns="" id="{6B934F32-34B2-D14B-9309-D0BABA67DC1D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xmlns="" id="{2B4B1CD0-0C39-F84F-A5EA-63BD73E85D55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xmlns="" id="{16469B96-6FDC-C149-942D-617F43FC7392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xmlns="" id="{24A507F6-E1C9-C246-8885-AA13FE0EA30F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3" name="Rektangel 62">
                  <a:extLst>
                    <a:ext uri="{FF2B5EF4-FFF2-40B4-BE49-F238E27FC236}">
                      <a16:creationId xmlns:a16="http://schemas.microsoft.com/office/drawing/2014/main" xmlns="" id="{90E228E5-638D-0743-961E-8CE690BAD50C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4" name="Rektangel 63">
                  <a:extLst>
                    <a:ext uri="{FF2B5EF4-FFF2-40B4-BE49-F238E27FC236}">
                      <a16:creationId xmlns:a16="http://schemas.microsoft.com/office/drawing/2014/main" xmlns="" id="{EA59EC3B-E979-E94E-A948-CF5472D9032A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xmlns="" id="{8896EC2B-F349-584F-9569-546A8642A73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xmlns="" id="{5B3751CF-5F65-FF47-B4FB-6A4E385E4ECF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xmlns="" id="{0E8F8FAE-2108-954E-B3FE-91C28B9023F5}"/>
                  </a:ext>
                </a:extLst>
              </p:cNvPr>
              <p:cNvCxnSpPr>
                <a:cxnSpLocks/>
                <a:stCxn id="51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xmlns="" id="{A6C76CE5-7D90-6B41-9E88-AAACD5939A9F}"/>
                  </a:ext>
                </a:extLst>
              </p:cNvPr>
              <p:cNvCxnSpPr>
                <a:cxnSpLocks/>
                <a:stCxn id="47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xmlns="" id="{66DCBEA6-E67F-744B-B232-9BDD5B075769}"/>
                  </a:ext>
                </a:extLst>
              </p:cNvPr>
              <p:cNvCxnSpPr>
                <a:cxnSpLocks/>
                <a:stCxn id="53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xmlns="" id="{48F4DC35-4D74-F24D-BB7A-B698029B2A53}"/>
                  </a:ext>
                </a:extLst>
              </p:cNvPr>
              <p:cNvCxnSpPr>
                <a:cxnSpLocks/>
                <a:stCxn id="57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Rett linje 38">
                <a:extLst>
                  <a:ext uri="{FF2B5EF4-FFF2-40B4-BE49-F238E27FC236}">
                    <a16:creationId xmlns:a16="http://schemas.microsoft.com/office/drawing/2014/main" xmlns="" id="{EEB4398D-8E8A-C34C-B0ED-301EDB99ED87}"/>
                  </a:ext>
                </a:extLst>
              </p:cNvPr>
              <p:cNvCxnSpPr>
                <a:cxnSpLocks/>
                <a:stCxn id="55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Gruppe 39">
                <a:extLst>
                  <a:ext uri="{FF2B5EF4-FFF2-40B4-BE49-F238E27FC236}">
                    <a16:creationId xmlns:a16="http://schemas.microsoft.com/office/drawing/2014/main" xmlns="" id="{B99A4063-FB57-894F-A1DF-9E510F9CE6DE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xmlns="" id="{D1EE6DAC-4A77-CB4C-A7CD-06D56C10A1FF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8" name="Rett linje 57">
                  <a:extLst>
                    <a:ext uri="{FF2B5EF4-FFF2-40B4-BE49-F238E27FC236}">
                      <a16:creationId xmlns:a16="http://schemas.microsoft.com/office/drawing/2014/main" xmlns="" id="{7368DF10-2AAA-A746-9C21-72F7C724B546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e 40">
                <a:extLst>
                  <a:ext uri="{FF2B5EF4-FFF2-40B4-BE49-F238E27FC236}">
                    <a16:creationId xmlns:a16="http://schemas.microsoft.com/office/drawing/2014/main" xmlns="" id="{7D2CE8FB-E9D2-0546-AA7D-471399582B6C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xmlns="" id="{F23C4951-9685-3545-B9C6-43A452676DD4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56" name="Rett linje 55">
                  <a:extLst>
                    <a:ext uri="{FF2B5EF4-FFF2-40B4-BE49-F238E27FC236}">
                      <a16:creationId xmlns:a16="http://schemas.microsoft.com/office/drawing/2014/main" xmlns="" id="{E4B2CAAA-FBA4-E743-8D89-9824E9F6BD4D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pe 41">
                <a:extLst>
                  <a:ext uri="{FF2B5EF4-FFF2-40B4-BE49-F238E27FC236}">
                    <a16:creationId xmlns:a16="http://schemas.microsoft.com/office/drawing/2014/main" xmlns="" id="{306D5E43-7449-4D4E-8033-A7D0C355F476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xmlns="" id="{CFC2647F-369F-0548-9CBC-4E21E5F84683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54" name="Rett linje 53">
                  <a:extLst>
                    <a:ext uri="{FF2B5EF4-FFF2-40B4-BE49-F238E27FC236}">
                      <a16:creationId xmlns:a16="http://schemas.microsoft.com/office/drawing/2014/main" xmlns="" id="{ADFA3ADE-F8E6-8144-899C-D0CA2C1532F6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uppe 42">
                <a:extLst>
                  <a:ext uri="{FF2B5EF4-FFF2-40B4-BE49-F238E27FC236}">
                    <a16:creationId xmlns:a16="http://schemas.microsoft.com/office/drawing/2014/main" xmlns="" id="{EB86E87E-B483-4745-A05C-77E546A70A92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xmlns="" id="{0F2358AA-821B-8C4D-9445-DFD0F9F16E75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52" name="Rett linje 51">
                  <a:extLst>
                    <a:ext uri="{FF2B5EF4-FFF2-40B4-BE49-F238E27FC236}">
                      <a16:creationId xmlns:a16="http://schemas.microsoft.com/office/drawing/2014/main" xmlns="" id="{150558E8-E64E-9E47-AB1F-C8F03A6DB57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uppe 43">
                <a:extLst>
                  <a:ext uri="{FF2B5EF4-FFF2-40B4-BE49-F238E27FC236}">
                    <a16:creationId xmlns:a16="http://schemas.microsoft.com/office/drawing/2014/main" xmlns="" id="{0C2F8E6E-EF55-AD4E-BCCC-AB52DD28BBE4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xmlns="" id="{CB3FB46E-0A1A-8E4A-A7BF-29B5EB5F3FC9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xmlns="" id="{F13C510D-2223-2047-B430-A5FA5936FD86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5" name="Gruppe 44">
                <a:extLst>
                  <a:ext uri="{FF2B5EF4-FFF2-40B4-BE49-F238E27FC236}">
                    <a16:creationId xmlns:a16="http://schemas.microsoft.com/office/drawing/2014/main" xmlns="" id="{E03CE588-E5C3-8147-B150-62705F720A5A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xmlns="" id="{FB16F937-0FA1-D74A-8485-678BCB150BAA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xmlns="" id="{7760DE8C-B39E-574A-9173-7EBC593BE85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xmlns="" id="{269A18C3-1DB1-7D42-A1DE-2556C96837C8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xmlns="" id="{63B9EA85-76AF-0A4D-A769-84D8A44DE592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xmlns="" id="{E445B2F1-4266-2E47-8995-B7A84C53C116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6" name="Rektangel 15">
                <a:extLst>
                  <a:ext uri="{FF2B5EF4-FFF2-40B4-BE49-F238E27FC236}">
                    <a16:creationId xmlns:a16="http://schemas.microsoft.com/office/drawing/2014/main" xmlns="" id="{6A93AB89-8F98-844E-8A1F-B6B69793F15C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xmlns="" id="{46699D1C-3733-ED43-98A4-B2E617E16AFD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xmlns="" id="{D35F1BF0-2E86-844C-8F31-C0FC3A3578C9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xmlns="" id="{0B2B4C6A-C1C8-2B4C-943A-9635356B785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xmlns="" id="{F7BD6B52-2161-3044-AFBA-6B158E5B079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xmlns="" id="{11B9966E-AE71-3041-BD0A-C1D86CAD51D7}"/>
                  </a:ext>
                </a:extLst>
              </p:cNvPr>
              <p:cNvCxnSpPr>
                <a:cxnSpLocks/>
                <a:stCxn id="23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xmlns="" id="{4B58C7B1-58B8-5A4C-9012-B9A463050D5C}"/>
                  </a:ext>
                </a:extLst>
              </p:cNvPr>
              <p:cNvCxnSpPr>
                <a:cxnSpLocks/>
                <a:stCxn id="23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xmlns="" id="{325965AA-8A37-F34A-9395-0549AAB72D9B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24" name="Rett linje 23">
                <a:extLst>
                  <a:ext uri="{FF2B5EF4-FFF2-40B4-BE49-F238E27FC236}">
                    <a16:creationId xmlns:a16="http://schemas.microsoft.com/office/drawing/2014/main" xmlns="" id="{6ABA3F38-2A71-C34B-A428-BAAD12F4967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xmlns="" id="{B6A6A268-763B-D54F-93BC-01B8501001E6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xmlns="" id="{A532ED41-3D8E-E545-A1EB-60862799F7F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xmlns="" id="{F3335BF5-0330-3040-B68C-DA0383A5F577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xmlns="" id="{50E861C9-D981-574D-B795-99F6263737F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xmlns="" id="{AD11A3E2-6A72-B94B-8130-EC4EDF047598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grpSp>
        <p:nvGrpSpPr>
          <p:cNvPr id="65" name="Gruppe 64">
            <a:extLst>
              <a:ext uri="{FF2B5EF4-FFF2-40B4-BE49-F238E27FC236}">
                <a16:creationId xmlns:a16="http://schemas.microsoft.com/office/drawing/2014/main" xmlns="" id="{38A746FB-6A33-E24A-85A4-7E544FCCC8D0}"/>
              </a:ext>
            </a:extLst>
          </p:cNvPr>
          <p:cNvGrpSpPr/>
          <p:nvPr userDrawn="1"/>
        </p:nvGrpSpPr>
        <p:grpSpPr>
          <a:xfrm>
            <a:off x="12252770" y="1"/>
            <a:ext cx="1165167" cy="6855561"/>
            <a:chOff x="12252770" y="1"/>
            <a:chExt cx="1165167" cy="6855561"/>
          </a:xfrm>
        </p:grpSpPr>
        <p:grpSp>
          <p:nvGrpSpPr>
            <p:cNvPr id="66" name="Gruppe 65">
              <a:extLst>
                <a:ext uri="{FF2B5EF4-FFF2-40B4-BE49-F238E27FC236}">
                  <a16:creationId xmlns:a16="http://schemas.microsoft.com/office/drawing/2014/main" xmlns="" id="{D87B58ED-9157-434B-8C3C-ED99EA0D426A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70" name="Rektangel 69">
                <a:extLst>
                  <a:ext uri="{FF2B5EF4-FFF2-40B4-BE49-F238E27FC236}">
                    <a16:creationId xmlns:a16="http://schemas.microsoft.com/office/drawing/2014/main" xmlns="" id="{D484EB73-4C7A-D849-A642-526722C7C7F4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71" name="Gruppe 70">
                <a:extLst>
                  <a:ext uri="{FF2B5EF4-FFF2-40B4-BE49-F238E27FC236}">
                    <a16:creationId xmlns:a16="http://schemas.microsoft.com/office/drawing/2014/main" xmlns="" id="{99E81D3A-CC3F-504F-B8E2-D5A74B8A87B9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72" name="Gruppe 71">
                  <a:extLst>
                    <a:ext uri="{FF2B5EF4-FFF2-40B4-BE49-F238E27FC236}">
                      <a16:creationId xmlns:a16="http://schemas.microsoft.com/office/drawing/2014/main" xmlns="" id="{3E158624-CD01-BB4A-95AD-459E77D1192E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82" name="Rektangel 81">
                    <a:extLst>
                      <a:ext uri="{FF2B5EF4-FFF2-40B4-BE49-F238E27FC236}">
                        <a16:creationId xmlns:a16="http://schemas.microsoft.com/office/drawing/2014/main" xmlns="" id="{B9E6756C-1C37-0445-B129-54E072DDDE1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3" name="Rektangel 82">
                    <a:extLst>
                      <a:ext uri="{FF2B5EF4-FFF2-40B4-BE49-F238E27FC236}">
                        <a16:creationId xmlns:a16="http://schemas.microsoft.com/office/drawing/2014/main" xmlns="" id="{E2556894-AF3A-3D4E-B2CA-87C6588DD67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4" name="Rektangel 83">
                    <a:extLst>
                      <a:ext uri="{FF2B5EF4-FFF2-40B4-BE49-F238E27FC236}">
                        <a16:creationId xmlns:a16="http://schemas.microsoft.com/office/drawing/2014/main" xmlns="" id="{3F212157-C7C5-2D44-9D99-46F8B004613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3" name="Gruppe 72">
                  <a:extLst>
                    <a:ext uri="{FF2B5EF4-FFF2-40B4-BE49-F238E27FC236}">
                      <a16:creationId xmlns:a16="http://schemas.microsoft.com/office/drawing/2014/main" xmlns="" id="{8BD5E2A6-B428-2848-819F-33BE0BF9E9AE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xmlns="" id="{AE19856D-EEDD-A24A-84D1-5A7ACB086FA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0" name="Rektangel 79">
                    <a:extLst>
                      <a:ext uri="{FF2B5EF4-FFF2-40B4-BE49-F238E27FC236}">
                        <a16:creationId xmlns:a16="http://schemas.microsoft.com/office/drawing/2014/main" xmlns="" id="{0C690583-1E3E-9E4C-9B1D-BF9CD4C6A69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1" name="Rektangel 80">
                    <a:extLst>
                      <a:ext uri="{FF2B5EF4-FFF2-40B4-BE49-F238E27FC236}">
                        <a16:creationId xmlns:a16="http://schemas.microsoft.com/office/drawing/2014/main" xmlns="" id="{3338131A-61C0-954D-9654-31E5D8DCE33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4" name="Gruppe 73">
                  <a:extLst>
                    <a:ext uri="{FF2B5EF4-FFF2-40B4-BE49-F238E27FC236}">
                      <a16:creationId xmlns:a16="http://schemas.microsoft.com/office/drawing/2014/main" xmlns="" id="{F44E92C8-5780-7A49-A80B-0A6597298A95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xmlns="" id="{03DFE3F4-217E-1247-A39C-76296D40EB1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xmlns="" id="{E289F289-B1EE-3C40-891E-EE7843173E0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xmlns="" id="{6A784681-552A-5842-8588-93A586A60CC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xmlns="" id="{A4AF9075-F5E2-AE48-BE25-AC00CEBE195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7" name="TekstSylinder 66">
              <a:extLst>
                <a:ext uri="{FF2B5EF4-FFF2-40B4-BE49-F238E27FC236}">
                  <a16:creationId xmlns:a16="http://schemas.microsoft.com/office/drawing/2014/main" xmlns="" id="{D0574A85-E717-BF46-B01C-BB864B440971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34265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  <a:p>
              <a:pPr algn="l"/>
              <a:endParaRPr lang="nb-NO" dirty="0" err="1">
                <a:solidFill>
                  <a:schemeClr val="tx2"/>
                </a:solidFill>
              </a:endParaRPr>
            </a:p>
          </p:txBody>
        </p:sp>
        <p:cxnSp>
          <p:nvCxnSpPr>
            <p:cNvPr id="68" name="Vinkel 67">
              <a:extLst>
                <a:ext uri="{FF2B5EF4-FFF2-40B4-BE49-F238E27FC236}">
                  <a16:creationId xmlns:a16="http://schemas.microsoft.com/office/drawing/2014/main" xmlns="" id="{0EC43C4F-D1A1-4C43-8E31-F6CA70D3A41B}"/>
                </a:ext>
              </a:extLst>
            </p:cNvPr>
            <p:cNvCxnSpPr>
              <a:cxnSpLocks/>
              <a:stCxn id="82" idx="3"/>
              <a:endCxn id="79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kstSylinder 68">
              <a:extLst>
                <a:ext uri="{FF2B5EF4-FFF2-40B4-BE49-F238E27FC236}">
                  <a16:creationId xmlns:a16="http://schemas.microsoft.com/office/drawing/2014/main" xmlns="" id="{B524C35F-63C3-C845-A112-F3E986F32AC7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87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rø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tel 33">
            <a:extLst>
              <a:ext uri="{FF2B5EF4-FFF2-40B4-BE49-F238E27FC236}">
                <a16:creationId xmlns:a16="http://schemas.microsoft.com/office/drawing/2014/main" xmlns="" id="{A3816B5A-BCB5-0F46-87EA-8478916C49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-1"/>
            <a:ext cx="12192000" cy="6092825"/>
          </a:xfrm>
          <a:custGeom>
            <a:avLst/>
            <a:gdLst>
              <a:gd name="connsiteX0" fmla="*/ 0 w 12192000"/>
              <a:gd name="connsiteY0" fmla="*/ 0 h 6092825"/>
              <a:gd name="connsiteX1" fmla="*/ 12192000 w 12192000"/>
              <a:gd name="connsiteY1" fmla="*/ 0 h 6092825"/>
              <a:gd name="connsiteX2" fmla="*/ 12192000 w 12192000"/>
              <a:gd name="connsiteY2" fmla="*/ 4062425 h 6092825"/>
              <a:gd name="connsiteX3" fmla="*/ 10161600 w 12192000"/>
              <a:gd name="connsiteY3" fmla="*/ 4062425 h 6092825"/>
              <a:gd name="connsiteX4" fmla="*/ 10161600 w 12192000"/>
              <a:gd name="connsiteY4" fmla="*/ 6092825 h 6092825"/>
              <a:gd name="connsiteX5" fmla="*/ 0 w 12192000"/>
              <a:gd name="connsiteY5" fmla="*/ 6092825 h 6092825"/>
              <a:gd name="connsiteX6" fmla="*/ 0 w 12192000"/>
              <a:gd name="connsiteY6" fmla="*/ 2030401 h 6092825"/>
              <a:gd name="connsiteX7" fmla="*/ 2030400 w 12192000"/>
              <a:gd name="connsiteY7" fmla="*/ 2030401 h 6092825"/>
              <a:gd name="connsiteX8" fmla="*/ 2030400 w 12192000"/>
              <a:gd name="connsiteY8" fmla="*/ 1 h 6092825"/>
              <a:gd name="connsiteX9" fmla="*/ 0 w 12192000"/>
              <a:gd name="connsiteY9" fmla="*/ 1 h 6092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092825">
                <a:moveTo>
                  <a:pt x="0" y="0"/>
                </a:moveTo>
                <a:lnTo>
                  <a:pt x="12192000" y="0"/>
                </a:lnTo>
                <a:lnTo>
                  <a:pt x="12192000" y="4062425"/>
                </a:lnTo>
                <a:lnTo>
                  <a:pt x="10161600" y="4062425"/>
                </a:lnTo>
                <a:lnTo>
                  <a:pt x="10161600" y="6092825"/>
                </a:lnTo>
                <a:lnTo>
                  <a:pt x="0" y="6092825"/>
                </a:lnTo>
                <a:lnTo>
                  <a:pt x="0" y="2030401"/>
                </a:lnTo>
                <a:lnTo>
                  <a:pt x="2030400" y="2030401"/>
                </a:lnTo>
                <a:lnTo>
                  <a:pt x="2030400" y="1"/>
                </a:lnTo>
                <a:lnTo>
                  <a:pt x="0" y="1"/>
                </a:lnTo>
                <a:close/>
              </a:path>
            </a:pathLst>
          </a:custGeom>
          <a:solidFill>
            <a:schemeClr val="accent5"/>
          </a:solidFill>
        </p:spPr>
        <p:txBody>
          <a:bodyPr wrap="square" lIns="2534400" tIns="0" rIns="2030400" bIns="0" anchor="ctr" anchorCtr="0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8" name="Plassholder for tekst 10">
            <a:extLst>
              <a:ext uri="{FF2B5EF4-FFF2-40B4-BE49-F238E27FC236}">
                <a16:creationId xmlns:a16="http://schemas.microsoft.com/office/drawing/2014/main" xmlns="" id="{86C772FF-C052-0C4B-8B32-A07216E1D9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0" y="1600"/>
            <a:ext cx="2030400" cy="2030400"/>
          </a:xfrm>
          <a:prstGeom prst="ellipse">
            <a:avLst/>
          </a:prstGeom>
          <a:solidFill>
            <a:schemeClr val="accent5"/>
          </a:solid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F641A862-612A-7D45-A0ED-07030570FC13}" type="datetime1">
              <a:rPr lang="nb-NO" smtClean="0"/>
              <a:t>26.08.2019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5175" y="4060824"/>
            <a:ext cx="8121600" cy="2032001"/>
          </a:xfrm>
        </p:spPr>
        <p:txBody>
          <a:bodyPr lIns="507600" tIns="180000" rIns="0" bIns="18000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36" name="Plassholder for tekst 10">
            <a:extLst>
              <a:ext uri="{FF2B5EF4-FFF2-40B4-BE49-F238E27FC236}">
                <a16:creationId xmlns:a16="http://schemas.microsoft.com/office/drawing/2014/main" xmlns="" id="{0D8F09A7-65FB-3F40-97E2-2CB9486DB088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472037" y="476800"/>
            <a:ext cx="1080000" cy="1080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xmlns="" id="{D14C1774-FEBF-524B-97FE-D812858FF61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152000" y="4060800"/>
            <a:ext cx="2030400" cy="2030400"/>
          </a:xfrm>
          <a:prstGeom prst="ellipse">
            <a:avLst/>
          </a:prstGeom>
          <a:solidFill>
            <a:schemeClr val="accent5"/>
          </a:solid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xmlns="" id="{04EAEAEB-6DF7-6A4F-99C1-D8CA6540DCF8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Tittellysbilde rød 2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xmlns="" id="{2FAEAD23-FAD7-4841-BE65-85F2454506ED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xmlns="" id="{945BE277-8316-AA4A-903E-0467DFF876EA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9" name="Gruppe 28">
                <a:extLst>
                  <a:ext uri="{FF2B5EF4-FFF2-40B4-BE49-F238E27FC236}">
                    <a16:creationId xmlns:a16="http://schemas.microsoft.com/office/drawing/2014/main" xmlns="" id="{4E30A091-4497-6D48-9BB1-0A4FE63E95F7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xmlns="" id="{D00B0C00-F1E5-724F-B2AB-7C56B0558567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xmlns="" id="{F0A8EA78-DA38-4F47-882D-3E1A586A60D6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xmlns="" id="{200FAC5D-E484-744A-90E0-E8F6455D5447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xmlns="" id="{0B0EA588-7ECB-134C-81C5-21C16A0DAD55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3" name="Rektangel 62">
                  <a:extLst>
                    <a:ext uri="{FF2B5EF4-FFF2-40B4-BE49-F238E27FC236}">
                      <a16:creationId xmlns:a16="http://schemas.microsoft.com/office/drawing/2014/main" xmlns="" id="{9AD392E8-244B-2442-9126-2B04DDAA9526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4" name="Rektangel 63">
                  <a:extLst>
                    <a:ext uri="{FF2B5EF4-FFF2-40B4-BE49-F238E27FC236}">
                      <a16:creationId xmlns:a16="http://schemas.microsoft.com/office/drawing/2014/main" xmlns="" id="{0969B624-B3E0-274C-B305-953CEEFC7348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xmlns="" id="{10462F6F-098B-EE4F-A301-C663C1B5A45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xmlns="" id="{BF6EEB64-9278-6447-920B-FAF70C2667E3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xmlns="" id="{40C1241C-264A-B641-A5A8-E37C85AD535A}"/>
                  </a:ext>
                </a:extLst>
              </p:cNvPr>
              <p:cNvCxnSpPr>
                <a:cxnSpLocks/>
                <a:stCxn id="51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xmlns="" id="{7636B94C-4E9D-0D48-AF73-9A885757421C}"/>
                  </a:ext>
                </a:extLst>
              </p:cNvPr>
              <p:cNvCxnSpPr>
                <a:cxnSpLocks/>
                <a:stCxn id="47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xmlns="" id="{0619621B-4AE6-494C-BFDB-EC976AB99630}"/>
                  </a:ext>
                </a:extLst>
              </p:cNvPr>
              <p:cNvCxnSpPr>
                <a:cxnSpLocks/>
                <a:stCxn id="53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xmlns="" id="{F775C7C1-CCDF-3542-B096-04BF92337196}"/>
                  </a:ext>
                </a:extLst>
              </p:cNvPr>
              <p:cNvCxnSpPr>
                <a:cxnSpLocks/>
                <a:stCxn id="57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Rett linje 38">
                <a:extLst>
                  <a:ext uri="{FF2B5EF4-FFF2-40B4-BE49-F238E27FC236}">
                    <a16:creationId xmlns:a16="http://schemas.microsoft.com/office/drawing/2014/main" xmlns="" id="{822E4D7E-9969-9442-B502-ED6C4145CDDC}"/>
                  </a:ext>
                </a:extLst>
              </p:cNvPr>
              <p:cNvCxnSpPr>
                <a:cxnSpLocks/>
                <a:stCxn id="55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Gruppe 39">
                <a:extLst>
                  <a:ext uri="{FF2B5EF4-FFF2-40B4-BE49-F238E27FC236}">
                    <a16:creationId xmlns:a16="http://schemas.microsoft.com/office/drawing/2014/main" xmlns="" id="{621566D6-5F91-984C-B8FF-24CD3046F76A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xmlns="" id="{0F61C55C-35B7-5449-8E60-6703109887B0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8" name="Rett linje 57">
                  <a:extLst>
                    <a:ext uri="{FF2B5EF4-FFF2-40B4-BE49-F238E27FC236}">
                      <a16:creationId xmlns:a16="http://schemas.microsoft.com/office/drawing/2014/main" xmlns="" id="{BFA1862D-D875-1C47-ADB0-C59F891176E2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e 40">
                <a:extLst>
                  <a:ext uri="{FF2B5EF4-FFF2-40B4-BE49-F238E27FC236}">
                    <a16:creationId xmlns:a16="http://schemas.microsoft.com/office/drawing/2014/main" xmlns="" id="{EA7BB717-6809-D547-AA9B-F277142A420B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xmlns="" id="{467EB79D-36F4-F84E-9924-35D09D00959D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56" name="Rett linje 55">
                  <a:extLst>
                    <a:ext uri="{FF2B5EF4-FFF2-40B4-BE49-F238E27FC236}">
                      <a16:creationId xmlns:a16="http://schemas.microsoft.com/office/drawing/2014/main" xmlns="" id="{6C1B5BBB-3139-754A-AD49-0346BEB1593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pe 41">
                <a:extLst>
                  <a:ext uri="{FF2B5EF4-FFF2-40B4-BE49-F238E27FC236}">
                    <a16:creationId xmlns:a16="http://schemas.microsoft.com/office/drawing/2014/main" xmlns="" id="{8FFAE170-99D3-F045-A1C4-BA4BD3D0CD9D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xmlns="" id="{A9D1E7D5-6B55-DC42-B2C2-332DF4DDF25B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54" name="Rett linje 53">
                  <a:extLst>
                    <a:ext uri="{FF2B5EF4-FFF2-40B4-BE49-F238E27FC236}">
                      <a16:creationId xmlns:a16="http://schemas.microsoft.com/office/drawing/2014/main" xmlns="" id="{ECB3C235-C569-854E-9A3D-21ECED99D1F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uppe 42">
                <a:extLst>
                  <a:ext uri="{FF2B5EF4-FFF2-40B4-BE49-F238E27FC236}">
                    <a16:creationId xmlns:a16="http://schemas.microsoft.com/office/drawing/2014/main" xmlns="" id="{817A38E0-5F44-8D43-8BAB-F1F424BF91DC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xmlns="" id="{1FCA8AC0-1D35-BB4F-A199-6BD5B0286FB0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52" name="Rett linje 51">
                  <a:extLst>
                    <a:ext uri="{FF2B5EF4-FFF2-40B4-BE49-F238E27FC236}">
                      <a16:creationId xmlns:a16="http://schemas.microsoft.com/office/drawing/2014/main" xmlns="" id="{8B36AC7D-FD6D-9444-86AA-1784CE54EDDF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uppe 43">
                <a:extLst>
                  <a:ext uri="{FF2B5EF4-FFF2-40B4-BE49-F238E27FC236}">
                    <a16:creationId xmlns:a16="http://schemas.microsoft.com/office/drawing/2014/main" xmlns="" id="{8B4D38FE-EAA9-1B41-A8FE-4B46CC8ABEB2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xmlns="" id="{4633755C-59EE-FC48-811E-C061DE5BCE1B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xmlns="" id="{E408B5AB-04E0-DE4E-BE23-5B7E51767AFC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5" name="Gruppe 44">
                <a:extLst>
                  <a:ext uri="{FF2B5EF4-FFF2-40B4-BE49-F238E27FC236}">
                    <a16:creationId xmlns:a16="http://schemas.microsoft.com/office/drawing/2014/main" xmlns="" id="{265E1474-0F20-EA4A-9C55-1D6A43B9C3AB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xmlns="" id="{2B742B97-4D8E-2D42-887E-7804075E1AC3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xmlns="" id="{F335B4E3-DD91-8A46-A3AD-731EE9FEE80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xmlns="" id="{3845BD3D-0864-D946-B9A7-8B2125DF7D05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xmlns="" id="{307A8107-8B72-2346-A312-2D4FCAB3FF2E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xmlns="" id="{F32FCDCD-3547-504B-8CFD-2E6049536DEC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6" name="Rektangel 15">
                <a:extLst>
                  <a:ext uri="{FF2B5EF4-FFF2-40B4-BE49-F238E27FC236}">
                    <a16:creationId xmlns:a16="http://schemas.microsoft.com/office/drawing/2014/main" xmlns="" id="{98120869-9D10-9F4F-B63B-41A7B31CC534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xmlns="" id="{C0496A06-35BD-7A42-9A91-63F77AFD80A4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xmlns="" id="{24F1957A-5A06-F94F-BB8D-DF9138E3FBD8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xmlns="" id="{E9B5DCB3-1C16-E643-873E-3E8DE32ACCC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xmlns="" id="{03BE5D87-60DD-FE47-ADC5-BFEEE1C0CB6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xmlns="" id="{A06EE499-D5C1-5249-99BF-5477AA5773D3}"/>
                  </a:ext>
                </a:extLst>
              </p:cNvPr>
              <p:cNvCxnSpPr>
                <a:cxnSpLocks/>
                <a:stCxn id="23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xmlns="" id="{CEBE12AC-11FE-9449-8670-2AA33F86AFE2}"/>
                  </a:ext>
                </a:extLst>
              </p:cNvPr>
              <p:cNvCxnSpPr>
                <a:cxnSpLocks/>
                <a:stCxn id="23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xmlns="" id="{D97BECD0-8B8E-CB48-9394-25A5B458EBC4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24" name="Rett linje 23">
                <a:extLst>
                  <a:ext uri="{FF2B5EF4-FFF2-40B4-BE49-F238E27FC236}">
                    <a16:creationId xmlns:a16="http://schemas.microsoft.com/office/drawing/2014/main" xmlns="" id="{1DD825C0-80B0-054E-B9BF-68F610AB8F6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xmlns="" id="{590E6BA3-9E31-9640-80C1-2FE00A0D278C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xmlns="" id="{80B8FD9F-0C46-BB40-A9D0-847CCC5F968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xmlns="" id="{8D5F40B7-E123-E94A-8A10-C14A8FAB08BE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xmlns="" id="{BE300D95-934C-FA45-807A-B45726BE68E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xmlns="" id="{9000F2FD-6671-4B43-AB6C-9A5183C6C118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grpSp>
        <p:nvGrpSpPr>
          <p:cNvPr id="65" name="Gruppe 64">
            <a:extLst>
              <a:ext uri="{FF2B5EF4-FFF2-40B4-BE49-F238E27FC236}">
                <a16:creationId xmlns:a16="http://schemas.microsoft.com/office/drawing/2014/main" xmlns="" id="{B3868ECA-695C-024B-BC27-8633CC39FBEC}"/>
              </a:ext>
            </a:extLst>
          </p:cNvPr>
          <p:cNvGrpSpPr/>
          <p:nvPr userDrawn="1"/>
        </p:nvGrpSpPr>
        <p:grpSpPr>
          <a:xfrm>
            <a:off x="12252770" y="1"/>
            <a:ext cx="1165167" cy="6855561"/>
            <a:chOff x="12252770" y="1"/>
            <a:chExt cx="1165167" cy="6855561"/>
          </a:xfrm>
        </p:grpSpPr>
        <p:grpSp>
          <p:nvGrpSpPr>
            <p:cNvPr id="66" name="Gruppe 65">
              <a:extLst>
                <a:ext uri="{FF2B5EF4-FFF2-40B4-BE49-F238E27FC236}">
                  <a16:creationId xmlns:a16="http://schemas.microsoft.com/office/drawing/2014/main" xmlns="" id="{0DFF1E16-38C7-5649-BEE9-D9F715C6C80B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70" name="Rektangel 69">
                <a:extLst>
                  <a:ext uri="{FF2B5EF4-FFF2-40B4-BE49-F238E27FC236}">
                    <a16:creationId xmlns:a16="http://schemas.microsoft.com/office/drawing/2014/main" xmlns="" id="{E27609C4-9B6A-1347-925B-26553A3B963B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71" name="Gruppe 70">
                <a:extLst>
                  <a:ext uri="{FF2B5EF4-FFF2-40B4-BE49-F238E27FC236}">
                    <a16:creationId xmlns:a16="http://schemas.microsoft.com/office/drawing/2014/main" xmlns="" id="{BAAB81FB-2A5E-7848-9C28-B4807BC0468F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72" name="Gruppe 71">
                  <a:extLst>
                    <a:ext uri="{FF2B5EF4-FFF2-40B4-BE49-F238E27FC236}">
                      <a16:creationId xmlns:a16="http://schemas.microsoft.com/office/drawing/2014/main" xmlns="" id="{57F80322-8580-8C4B-A443-E2D83C70E1AE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82" name="Rektangel 81">
                    <a:extLst>
                      <a:ext uri="{FF2B5EF4-FFF2-40B4-BE49-F238E27FC236}">
                        <a16:creationId xmlns:a16="http://schemas.microsoft.com/office/drawing/2014/main" xmlns="" id="{A44976CE-1D09-3149-8BE2-4C4FD704627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3" name="Rektangel 82">
                    <a:extLst>
                      <a:ext uri="{FF2B5EF4-FFF2-40B4-BE49-F238E27FC236}">
                        <a16:creationId xmlns:a16="http://schemas.microsoft.com/office/drawing/2014/main" xmlns="" id="{95C99E52-0020-4B4A-B601-6CFE9040C68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4" name="Rektangel 83">
                    <a:extLst>
                      <a:ext uri="{FF2B5EF4-FFF2-40B4-BE49-F238E27FC236}">
                        <a16:creationId xmlns:a16="http://schemas.microsoft.com/office/drawing/2014/main" xmlns="" id="{F191E3B5-93C7-904D-B845-F41FF3A9239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3" name="Gruppe 72">
                  <a:extLst>
                    <a:ext uri="{FF2B5EF4-FFF2-40B4-BE49-F238E27FC236}">
                      <a16:creationId xmlns:a16="http://schemas.microsoft.com/office/drawing/2014/main" xmlns="" id="{2EB1F167-54A7-1F44-B003-C3CA920A23E7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xmlns="" id="{13B9D3E2-0B63-F846-9DB0-3E2772BC7B6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0" name="Rektangel 79">
                    <a:extLst>
                      <a:ext uri="{FF2B5EF4-FFF2-40B4-BE49-F238E27FC236}">
                        <a16:creationId xmlns:a16="http://schemas.microsoft.com/office/drawing/2014/main" xmlns="" id="{17D5FEDF-481A-D74D-B900-ED1EFFDA163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1" name="Rektangel 80">
                    <a:extLst>
                      <a:ext uri="{FF2B5EF4-FFF2-40B4-BE49-F238E27FC236}">
                        <a16:creationId xmlns:a16="http://schemas.microsoft.com/office/drawing/2014/main" xmlns="" id="{D4FBFEF5-F2C0-E543-8AEA-2D6B4B966B4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4" name="Gruppe 73">
                  <a:extLst>
                    <a:ext uri="{FF2B5EF4-FFF2-40B4-BE49-F238E27FC236}">
                      <a16:creationId xmlns:a16="http://schemas.microsoft.com/office/drawing/2014/main" xmlns="" id="{171A3F57-B163-B849-8164-504A2028748F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xmlns="" id="{FAB8C606-26F4-614E-BF42-3011B3183B8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xmlns="" id="{08A674CA-540F-6C40-BEB7-B247E2F83BD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xmlns="" id="{8EF41A82-7355-E146-BAD2-D89BD9E38AA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xmlns="" id="{04B98BD7-80CD-534B-A4A4-C924CB23F65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7" name="TekstSylinder 66">
              <a:extLst>
                <a:ext uri="{FF2B5EF4-FFF2-40B4-BE49-F238E27FC236}">
                  <a16:creationId xmlns:a16="http://schemas.microsoft.com/office/drawing/2014/main" xmlns="" id="{21125877-43DA-5347-98EE-69440FC2583F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34265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  <a:p>
              <a:pPr algn="l"/>
              <a:endParaRPr lang="nb-NO" dirty="0" err="1">
                <a:solidFill>
                  <a:schemeClr val="tx2"/>
                </a:solidFill>
              </a:endParaRPr>
            </a:p>
          </p:txBody>
        </p:sp>
        <p:cxnSp>
          <p:nvCxnSpPr>
            <p:cNvPr id="68" name="Vinkel 67">
              <a:extLst>
                <a:ext uri="{FF2B5EF4-FFF2-40B4-BE49-F238E27FC236}">
                  <a16:creationId xmlns:a16="http://schemas.microsoft.com/office/drawing/2014/main" xmlns="" id="{AC606624-9648-914B-87A6-1CED522175EA}"/>
                </a:ext>
              </a:extLst>
            </p:cNvPr>
            <p:cNvCxnSpPr>
              <a:cxnSpLocks/>
              <a:stCxn id="82" idx="3"/>
              <a:endCxn id="79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kstSylinder 68">
              <a:extLst>
                <a:ext uri="{FF2B5EF4-FFF2-40B4-BE49-F238E27FC236}">
                  <a16:creationId xmlns:a16="http://schemas.microsoft.com/office/drawing/2014/main" xmlns="" id="{7DA1E819-F266-954E-9ACC-FA20CEBD4F44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1044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0" y="-1"/>
            <a:ext cx="9149563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9149563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6FA71CE8-A6AA-7941-BA44-4470F46BA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071AEC-201A-8A4F-97DA-3ABA5F34A6DD}" type="datetime1">
              <a:rPr lang="nb-NO" smtClean="0"/>
              <a:t>26.08.2019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8FC1DC58-3619-1C4A-A2A9-FCC46E40D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06AF6C1B-1375-214D-930C-568979A4A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C020DA-48BB-BA49-A10E-0DA718F220D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xmlns="" id="{CE6A8ACD-E0A1-3742-97B5-BFAB8076AAD9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Deloverskrift blå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xmlns="" id="{954BE4CC-F5DF-F24E-98C4-D525107793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200" y="6298809"/>
            <a:ext cx="688336" cy="355181"/>
          </a:xfrm>
          <a:prstGeom prst="rect">
            <a:avLst/>
          </a:prstGeom>
        </p:spPr>
      </p:pic>
      <p:sp>
        <p:nvSpPr>
          <p:cNvPr id="10" name="TekstSylinder 9">
            <a:extLst>
              <a:ext uri="{FF2B5EF4-FFF2-40B4-BE49-F238E27FC236}">
                <a16:creationId xmlns:a16="http://schemas.microsoft.com/office/drawing/2014/main" xmlns="" id="{F4A3B95A-8019-D447-B225-84DB52F4E138}"/>
              </a:ext>
            </a:extLst>
          </p:cNvPr>
          <p:cNvSpPr txBox="1"/>
          <p:nvPr userDrawn="1"/>
        </p:nvSpPr>
        <p:spPr>
          <a:xfrm>
            <a:off x="0" y="-213030"/>
            <a:ext cx="688336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2019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xmlns="" id="{657703EA-2858-FA49-9A7B-09E005E12C68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xmlns="" id="{A4D833FD-CF14-6145-A018-A83F0E3937B8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39" name="Rektangel 38">
                <a:extLst>
                  <a:ext uri="{FF2B5EF4-FFF2-40B4-BE49-F238E27FC236}">
                    <a16:creationId xmlns:a16="http://schemas.microsoft.com/office/drawing/2014/main" xmlns="" id="{ADD236D0-B0FF-A54A-9FA2-963DBDB5F627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xmlns="" id="{F3CEF597-B9C6-B34B-A7E7-540C0AD17764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xmlns="" id="{902EC4DA-CB65-EC4F-B145-C25433605E73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xmlns="" id="{11084FFE-958E-4649-8650-9F6380605323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xmlns="" id="{DEF49AAC-5DA7-0E42-B164-F9CE38C17343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xmlns="" id="{E3C46F45-C240-3D4A-9E1D-27C2575BEE3C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13" name="Rett linje 12">
              <a:extLst>
                <a:ext uri="{FF2B5EF4-FFF2-40B4-BE49-F238E27FC236}">
                  <a16:creationId xmlns:a16="http://schemas.microsoft.com/office/drawing/2014/main" xmlns="" id="{EFD2699F-3A34-6E49-BC58-DFA633A7E0C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tt linje 13">
              <a:extLst>
                <a:ext uri="{FF2B5EF4-FFF2-40B4-BE49-F238E27FC236}">
                  <a16:creationId xmlns:a16="http://schemas.microsoft.com/office/drawing/2014/main" xmlns="" id="{6F9FAF35-AD7B-3440-817C-C7E620DCF787}"/>
                </a:ext>
              </a:extLst>
            </p:cNvPr>
            <p:cNvCxnSpPr>
              <a:cxnSpLocks/>
              <a:stCxn id="29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tt linje 14">
              <a:extLst>
                <a:ext uri="{FF2B5EF4-FFF2-40B4-BE49-F238E27FC236}">
                  <a16:creationId xmlns:a16="http://schemas.microsoft.com/office/drawing/2014/main" xmlns="" id="{8047500B-DCFD-CF49-823F-82F92056A4DC}"/>
                </a:ext>
              </a:extLst>
            </p:cNvPr>
            <p:cNvCxnSpPr>
              <a:cxnSpLocks/>
              <a:stCxn id="31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tt linje 15">
              <a:extLst>
                <a:ext uri="{FF2B5EF4-FFF2-40B4-BE49-F238E27FC236}">
                  <a16:creationId xmlns:a16="http://schemas.microsoft.com/office/drawing/2014/main" xmlns="" id="{367E5C96-CD93-004D-9C40-A392932E454E}"/>
                </a:ext>
              </a:extLst>
            </p:cNvPr>
            <p:cNvCxnSpPr>
              <a:cxnSpLocks/>
              <a:stCxn id="27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tt linje 16">
              <a:extLst>
                <a:ext uri="{FF2B5EF4-FFF2-40B4-BE49-F238E27FC236}">
                  <a16:creationId xmlns:a16="http://schemas.microsoft.com/office/drawing/2014/main" xmlns="" id="{4222455E-2A30-F843-8736-E1B969CE83C7}"/>
                </a:ext>
              </a:extLst>
            </p:cNvPr>
            <p:cNvCxnSpPr>
              <a:cxnSpLocks/>
              <a:stCxn id="33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tt linje 17">
              <a:extLst>
                <a:ext uri="{FF2B5EF4-FFF2-40B4-BE49-F238E27FC236}">
                  <a16:creationId xmlns:a16="http://schemas.microsoft.com/office/drawing/2014/main" xmlns="" id="{CDB8867B-4406-414D-AFE4-61C5831D4E26}"/>
                </a:ext>
              </a:extLst>
            </p:cNvPr>
            <p:cNvCxnSpPr>
              <a:cxnSpLocks/>
              <a:stCxn id="37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tt linje 18">
              <a:extLst>
                <a:ext uri="{FF2B5EF4-FFF2-40B4-BE49-F238E27FC236}">
                  <a16:creationId xmlns:a16="http://schemas.microsoft.com/office/drawing/2014/main" xmlns="" id="{7CB59FA5-78FD-A84C-8C4D-D41D31229F3F}"/>
                </a:ext>
              </a:extLst>
            </p:cNvPr>
            <p:cNvCxnSpPr>
              <a:cxnSpLocks/>
              <a:stCxn id="35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uppe 19">
              <a:extLst>
                <a:ext uri="{FF2B5EF4-FFF2-40B4-BE49-F238E27FC236}">
                  <a16:creationId xmlns:a16="http://schemas.microsoft.com/office/drawing/2014/main" xmlns="" id="{62A30746-DA6E-B644-A6C0-463BE60573C7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37" name="Rektangel 36">
                <a:extLst>
                  <a:ext uri="{FF2B5EF4-FFF2-40B4-BE49-F238E27FC236}">
                    <a16:creationId xmlns:a16="http://schemas.microsoft.com/office/drawing/2014/main" xmlns="" id="{B35CAD8D-376D-AA49-8BF3-05A0C354C521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xmlns="" id="{7503ACD8-C336-204D-9880-AFFF7A15D36A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uppe 20">
              <a:extLst>
                <a:ext uri="{FF2B5EF4-FFF2-40B4-BE49-F238E27FC236}">
                  <a16:creationId xmlns:a16="http://schemas.microsoft.com/office/drawing/2014/main" xmlns="" id="{6060C617-9662-EB44-B7B3-556CBB26FA8A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35" name="Rektangel 34">
                <a:extLst>
                  <a:ext uri="{FF2B5EF4-FFF2-40B4-BE49-F238E27FC236}">
                    <a16:creationId xmlns:a16="http://schemas.microsoft.com/office/drawing/2014/main" xmlns="" id="{6A9818C9-E44D-1B4D-B95C-94E5E634A370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36" name="Rett linje 35">
                <a:extLst>
                  <a:ext uri="{FF2B5EF4-FFF2-40B4-BE49-F238E27FC236}">
                    <a16:creationId xmlns:a16="http://schemas.microsoft.com/office/drawing/2014/main" xmlns="" id="{3ED09DA1-E24A-8440-8BFD-3B4EB052EA2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uppe 21">
              <a:extLst>
                <a:ext uri="{FF2B5EF4-FFF2-40B4-BE49-F238E27FC236}">
                  <a16:creationId xmlns:a16="http://schemas.microsoft.com/office/drawing/2014/main" xmlns="" id="{AEF53711-BDA8-3C40-9364-1549DF6BE3AC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33" name="Rektangel 32">
                <a:extLst>
                  <a:ext uri="{FF2B5EF4-FFF2-40B4-BE49-F238E27FC236}">
                    <a16:creationId xmlns:a16="http://schemas.microsoft.com/office/drawing/2014/main" xmlns="" id="{F1EF459F-D27A-5748-BCA1-80EBBB81EA6B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34" name="Rett linje 33">
                <a:extLst>
                  <a:ext uri="{FF2B5EF4-FFF2-40B4-BE49-F238E27FC236}">
                    <a16:creationId xmlns:a16="http://schemas.microsoft.com/office/drawing/2014/main" xmlns="" id="{CAE74310-7615-274D-8ADA-72601E97A39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uppe 22">
              <a:extLst>
                <a:ext uri="{FF2B5EF4-FFF2-40B4-BE49-F238E27FC236}">
                  <a16:creationId xmlns:a16="http://schemas.microsoft.com/office/drawing/2014/main" xmlns="" id="{096FACAC-8BAA-634B-84F2-FF34E96DC0DE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31" name="Rektangel 30">
                <a:extLst>
                  <a:ext uri="{FF2B5EF4-FFF2-40B4-BE49-F238E27FC236}">
                    <a16:creationId xmlns:a16="http://schemas.microsoft.com/office/drawing/2014/main" xmlns="" id="{0648AB5E-71BA-F24C-814C-D4B59B7EDCC6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xmlns="" id="{2E157768-4234-5B44-A77F-7FCF5C5A3E2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xmlns="" id="{507EEE6D-7051-EE40-B5A0-CF3B4230F67C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29" name="Rektangel 28">
                <a:extLst>
                  <a:ext uri="{FF2B5EF4-FFF2-40B4-BE49-F238E27FC236}">
                    <a16:creationId xmlns:a16="http://schemas.microsoft.com/office/drawing/2014/main" xmlns="" id="{17535496-E9F2-5349-8DF4-74378D7B7ADA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xmlns="" id="{6CBCEEEB-32A6-694B-9165-4CA274B42CF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e 24">
              <a:extLst>
                <a:ext uri="{FF2B5EF4-FFF2-40B4-BE49-F238E27FC236}">
                  <a16:creationId xmlns:a16="http://schemas.microsoft.com/office/drawing/2014/main" xmlns="" id="{A2D3947B-156E-D840-8EA8-A70E61E94DE8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xmlns="" id="{54C3B970-FC81-5A47-947E-644206B80FA7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xmlns="" id="{5F7AE9FC-336B-4247-B389-649CCBB2C26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xmlns="" id="{78579E2C-6BF3-8145-B344-804280B6C7B5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uppe 44">
            <a:extLst>
              <a:ext uri="{FF2B5EF4-FFF2-40B4-BE49-F238E27FC236}">
                <a16:creationId xmlns:a16="http://schemas.microsoft.com/office/drawing/2014/main" xmlns="" id="{956DE6F9-0762-0742-B634-89B60B889D1C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46" name="Rektangel 45">
              <a:extLst>
                <a:ext uri="{FF2B5EF4-FFF2-40B4-BE49-F238E27FC236}">
                  <a16:creationId xmlns:a16="http://schemas.microsoft.com/office/drawing/2014/main" xmlns="" id="{E2D8917E-E6B3-A34C-B2B5-2309E43AD869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47" name="Rektangel 46">
              <a:extLst>
                <a:ext uri="{FF2B5EF4-FFF2-40B4-BE49-F238E27FC236}">
                  <a16:creationId xmlns:a16="http://schemas.microsoft.com/office/drawing/2014/main" xmlns="" id="{04AAE810-C5CD-F842-8FCB-FF7C9223EC9E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48" name="Rektangel 47">
              <a:extLst>
                <a:ext uri="{FF2B5EF4-FFF2-40B4-BE49-F238E27FC236}">
                  <a16:creationId xmlns:a16="http://schemas.microsoft.com/office/drawing/2014/main" xmlns="" id="{B07A1F21-62C7-344E-BDE0-FD306EF9D2CA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49" name="Rektangel 48">
              <a:extLst>
                <a:ext uri="{FF2B5EF4-FFF2-40B4-BE49-F238E27FC236}">
                  <a16:creationId xmlns:a16="http://schemas.microsoft.com/office/drawing/2014/main" xmlns="" id="{33F3E6C8-B25F-0943-B569-ABCDC1D08D8E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50" name="Rett linje 49">
              <a:extLst>
                <a:ext uri="{FF2B5EF4-FFF2-40B4-BE49-F238E27FC236}">
                  <a16:creationId xmlns:a16="http://schemas.microsoft.com/office/drawing/2014/main" xmlns="" id="{B94EF2E8-B63D-A14D-B64C-B757E563829A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ett linje 50">
              <a:extLst>
                <a:ext uri="{FF2B5EF4-FFF2-40B4-BE49-F238E27FC236}">
                  <a16:creationId xmlns:a16="http://schemas.microsoft.com/office/drawing/2014/main" xmlns="" id="{23D33338-6AF9-494D-A9C7-43853592D70E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tt linje 51">
              <a:extLst>
                <a:ext uri="{FF2B5EF4-FFF2-40B4-BE49-F238E27FC236}">
                  <a16:creationId xmlns:a16="http://schemas.microsoft.com/office/drawing/2014/main" xmlns="" id="{BB9B148B-1237-DD49-9266-C68C70AF31E6}"/>
                </a:ext>
              </a:extLst>
            </p:cNvPr>
            <p:cNvCxnSpPr>
              <a:cxnSpLocks/>
              <a:stCxn id="54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tt linje 52">
              <a:extLst>
                <a:ext uri="{FF2B5EF4-FFF2-40B4-BE49-F238E27FC236}">
                  <a16:creationId xmlns:a16="http://schemas.microsoft.com/office/drawing/2014/main" xmlns="" id="{4DADC1C3-89B0-864B-A542-2AD731563A5A}"/>
                </a:ext>
              </a:extLst>
            </p:cNvPr>
            <p:cNvCxnSpPr>
              <a:cxnSpLocks/>
              <a:stCxn id="54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ktangel 53">
              <a:extLst>
                <a:ext uri="{FF2B5EF4-FFF2-40B4-BE49-F238E27FC236}">
                  <a16:creationId xmlns:a16="http://schemas.microsoft.com/office/drawing/2014/main" xmlns="" id="{7D0FF2C0-D812-F74A-9727-42CAEA57FBA8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55" name="Rett linje 54">
              <a:extLst>
                <a:ext uri="{FF2B5EF4-FFF2-40B4-BE49-F238E27FC236}">
                  <a16:creationId xmlns:a16="http://schemas.microsoft.com/office/drawing/2014/main" xmlns="" id="{50167E63-A8AA-464A-835E-1DAF2EAF4B7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ktangel 55">
              <a:extLst>
                <a:ext uri="{FF2B5EF4-FFF2-40B4-BE49-F238E27FC236}">
                  <a16:creationId xmlns:a16="http://schemas.microsoft.com/office/drawing/2014/main" xmlns="" id="{3536EE9C-707D-8F42-A04D-CD95C3159169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57" name="Rett linje 56">
              <a:extLst>
                <a:ext uri="{FF2B5EF4-FFF2-40B4-BE49-F238E27FC236}">
                  <a16:creationId xmlns:a16="http://schemas.microsoft.com/office/drawing/2014/main" xmlns="" id="{29E27862-DC9E-A542-8C63-37ED270FC2D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Rett linje 57">
              <a:extLst>
                <a:ext uri="{FF2B5EF4-FFF2-40B4-BE49-F238E27FC236}">
                  <a16:creationId xmlns:a16="http://schemas.microsoft.com/office/drawing/2014/main" xmlns="" id="{1613DB5F-4453-E24C-A8E3-8CB8FF8A0AC4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tt linje 58">
              <a:extLst>
                <a:ext uri="{FF2B5EF4-FFF2-40B4-BE49-F238E27FC236}">
                  <a16:creationId xmlns:a16="http://schemas.microsoft.com/office/drawing/2014/main" xmlns="" id="{4BAE1983-8F39-B54E-8BE2-C6950CEF6402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uppe 59">
            <a:extLst>
              <a:ext uri="{FF2B5EF4-FFF2-40B4-BE49-F238E27FC236}">
                <a16:creationId xmlns:a16="http://schemas.microsoft.com/office/drawing/2014/main" xmlns="" id="{1A0AC7E0-B748-D94A-A58D-F166A01F9743}"/>
              </a:ext>
            </a:extLst>
          </p:cNvPr>
          <p:cNvGrpSpPr/>
          <p:nvPr userDrawn="1"/>
        </p:nvGrpSpPr>
        <p:grpSpPr>
          <a:xfrm>
            <a:off x="12252770" y="1"/>
            <a:ext cx="1165167" cy="6855561"/>
            <a:chOff x="12252770" y="1"/>
            <a:chExt cx="1165167" cy="6855561"/>
          </a:xfrm>
        </p:grpSpPr>
        <p:grpSp>
          <p:nvGrpSpPr>
            <p:cNvPr id="61" name="Gruppe 60">
              <a:extLst>
                <a:ext uri="{FF2B5EF4-FFF2-40B4-BE49-F238E27FC236}">
                  <a16:creationId xmlns:a16="http://schemas.microsoft.com/office/drawing/2014/main" xmlns="" id="{FF583A7A-C323-4641-B9B9-3A4B4CC95BDA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65" name="Rektangel 64">
                <a:extLst>
                  <a:ext uri="{FF2B5EF4-FFF2-40B4-BE49-F238E27FC236}">
                    <a16:creationId xmlns:a16="http://schemas.microsoft.com/office/drawing/2014/main" xmlns="" id="{C8FE14BB-CD2A-7945-9783-88D7AF047926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6" name="Gruppe 65">
                <a:extLst>
                  <a:ext uri="{FF2B5EF4-FFF2-40B4-BE49-F238E27FC236}">
                    <a16:creationId xmlns:a16="http://schemas.microsoft.com/office/drawing/2014/main" xmlns="" id="{10312BBC-9E56-8748-BAC0-7006C351F443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67" name="Gruppe 66">
                  <a:extLst>
                    <a:ext uri="{FF2B5EF4-FFF2-40B4-BE49-F238E27FC236}">
                      <a16:creationId xmlns:a16="http://schemas.microsoft.com/office/drawing/2014/main" xmlns="" id="{345B25EA-5361-1148-A342-AA5B2F6E383C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xmlns="" id="{897E1735-3D01-3D46-9703-38E17E5FA5F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xmlns="" id="{9F40A477-B79D-F541-996B-AB04C9D3F10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xmlns="" id="{44202B7E-4C70-F341-8AFD-E057E0F1BD9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68" name="Gruppe 67">
                  <a:extLst>
                    <a:ext uri="{FF2B5EF4-FFF2-40B4-BE49-F238E27FC236}">
                      <a16:creationId xmlns:a16="http://schemas.microsoft.com/office/drawing/2014/main" xmlns="" id="{AFC93B33-6310-D348-B784-FB20AE6CAED5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xmlns="" id="{FF6B4707-00A3-E84F-AB69-BABE532FDEA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xmlns="" id="{278140BC-C05D-374E-8495-243760E108A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xmlns="" id="{E5D47158-CA69-1541-85E0-61ED571D198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69" name="Gruppe 68">
                  <a:extLst>
                    <a:ext uri="{FF2B5EF4-FFF2-40B4-BE49-F238E27FC236}">
                      <a16:creationId xmlns:a16="http://schemas.microsoft.com/office/drawing/2014/main" xmlns="" id="{E3BB1C2A-7E34-BE43-89D1-83BCF7677412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xmlns="" id="{4C530B88-746D-104E-AF3C-FBC69A9E5BF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xmlns="" id="{1986B6FE-0650-AC49-AAAC-93C2C5D6B68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xmlns="" id="{8C52E202-E40A-F349-A996-4AF8BA178D4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xmlns="" id="{910BD776-700F-8F48-9319-1C63968014E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2" name="TekstSylinder 61">
              <a:extLst>
                <a:ext uri="{FF2B5EF4-FFF2-40B4-BE49-F238E27FC236}">
                  <a16:creationId xmlns:a16="http://schemas.microsoft.com/office/drawing/2014/main" xmlns="" id="{9D689DAD-89EE-5F43-ACA8-B2566054AB19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34265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  <a:p>
              <a:pPr algn="l"/>
              <a:endParaRPr lang="nb-NO" dirty="0" err="1">
                <a:solidFill>
                  <a:schemeClr val="tx2"/>
                </a:solidFill>
              </a:endParaRPr>
            </a:p>
          </p:txBody>
        </p:sp>
        <p:cxnSp>
          <p:nvCxnSpPr>
            <p:cNvPr id="63" name="Vinkel 62">
              <a:extLst>
                <a:ext uri="{FF2B5EF4-FFF2-40B4-BE49-F238E27FC236}">
                  <a16:creationId xmlns:a16="http://schemas.microsoft.com/office/drawing/2014/main" xmlns="" id="{61B53CEA-B02F-B44C-9DD9-4D2DE7A9A08E}"/>
                </a:ext>
              </a:extLst>
            </p:cNvPr>
            <p:cNvCxnSpPr>
              <a:cxnSpLocks/>
              <a:stCxn id="77" idx="3"/>
              <a:endCxn id="74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kstSylinder 63">
              <a:extLst>
                <a:ext uri="{FF2B5EF4-FFF2-40B4-BE49-F238E27FC236}">
                  <a16:creationId xmlns:a16="http://schemas.microsoft.com/office/drawing/2014/main" xmlns="" id="{DFCE2875-17E5-B242-991C-5686497E8BB6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1406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 blå lys">
    <p:bg>
      <p:bgPr>
        <a:solidFill>
          <a:srgbClr val="6FE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0" y="-1"/>
            <a:ext cx="9149563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9149563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xmlns="" id="{77F157D4-34D6-0F44-A5D8-A5C3BBE3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21D5-4B52-2745-910D-1FECE8F2075A}" type="datetime1">
              <a:rPr lang="nb-NO" smtClean="0"/>
              <a:t>26.08.2019</a:t>
            </a:fld>
            <a:endParaRPr lang="nb-NO" dirty="0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xmlns="" id="{66471180-5D70-3944-9ACA-79BDABE2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xmlns="" id="{5ED6F1D1-C340-3A4C-AF92-86E20394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8ACEFDFC-287E-0A4D-81A7-6CC8C070690D}" type="slidenum">
              <a:rPr lang="nb-NO" smtClean="0"/>
              <a:pPr algn="l"/>
              <a:t>‹#›</a:t>
            </a:fld>
            <a:endParaRPr lang="nb-NO" dirty="0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xmlns="" id="{D3EE521D-3AAA-A648-B388-12C5AC7ADE57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Deloverskrift blålys</a:t>
            </a:r>
          </a:p>
        </p:txBody>
      </p:sp>
      <p:grpSp>
        <p:nvGrpSpPr>
          <p:cNvPr id="12" name="Gruppe 11">
            <a:extLst>
              <a:ext uri="{FF2B5EF4-FFF2-40B4-BE49-F238E27FC236}">
                <a16:creationId xmlns:a16="http://schemas.microsoft.com/office/drawing/2014/main" xmlns="" id="{158459D6-D53B-844D-BA71-74AB73728085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xmlns="" id="{E188DF00-268E-454B-8375-A395777F20B8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xmlns="" id="{2300D8BC-F67F-024B-B7A8-72F2D829CC5B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xmlns="" id="{647096E9-7BD1-F448-923D-13C08C92ADD4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xmlns="" id="{88F1A78D-6EC9-6C41-B955-D23B297959E6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xmlns="" id="{CB94A4E1-A3B4-8945-B3CA-72305CC00D74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xmlns="" id="{A660682E-2B87-D148-A73C-FEB58295FBBC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5" name="Rektangel 44">
                <a:extLst>
                  <a:ext uri="{FF2B5EF4-FFF2-40B4-BE49-F238E27FC236}">
                    <a16:creationId xmlns:a16="http://schemas.microsoft.com/office/drawing/2014/main" xmlns="" id="{CAB583B7-092C-8C44-8FC6-8645E0C359CD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14" name="Rett linje 13">
              <a:extLst>
                <a:ext uri="{FF2B5EF4-FFF2-40B4-BE49-F238E27FC236}">
                  <a16:creationId xmlns:a16="http://schemas.microsoft.com/office/drawing/2014/main" xmlns="" id="{8FA4E6A2-5732-6549-A186-30F9AE72D2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tt linje 14">
              <a:extLst>
                <a:ext uri="{FF2B5EF4-FFF2-40B4-BE49-F238E27FC236}">
                  <a16:creationId xmlns:a16="http://schemas.microsoft.com/office/drawing/2014/main" xmlns="" id="{05CF6EC2-FE9E-404D-B949-ED86CF80A5DD}"/>
                </a:ext>
              </a:extLst>
            </p:cNvPr>
            <p:cNvCxnSpPr>
              <a:cxnSpLocks/>
              <a:stCxn id="30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tt linje 15">
              <a:extLst>
                <a:ext uri="{FF2B5EF4-FFF2-40B4-BE49-F238E27FC236}">
                  <a16:creationId xmlns:a16="http://schemas.microsoft.com/office/drawing/2014/main" xmlns="" id="{70652455-94F5-794E-A130-D37AC13F8591}"/>
                </a:ext>
              </a:extLst>
            </p:cNvPr>
            <p:cNvCxnSpPr>
              <a:cxnSpLocks/>
              <a:stCxn id="32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tt linje 16">
              <a:extLst>
                <a:ext uri="{FF2B5EF4-FFF2-40B4-BE49-F238E27FC236}">
                  <a16:creationId xmlns:a16="http://schemas.microsoft.com/office/drawing/2014/main" xmlns="" id="{795B443C-342D-3B47-814D-FC3DC164A6A3}"/>
                </a:ext>
              </a:extLst>
            </p:cNvPr>
            <p:cNvCxnSpPr>
              <a:cxnSpLocks/>
              <a:stCxn id="28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tt linje 17">
              <a:extLst>
                <a:ext uri="{FF2B5EF4-FFF2-40B4-BE49-F238E27FC236}">
                  <a16:creationId xmlns:a16="http://schemas.microsoft.com/office/drawing/2014/main" xmlns="" id="{EE26866E-8709-5043-8A6F-806017132DAC}"/>
                </a:ext>
              </a:extLst>
            </p:cNvPr>
            <p:cNvCxnSpPr>
              <a:cxnSpLocks/>
              <a:stCxn id="34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tt linje 18">
              <a:extLst>
                <a:ext uri="{FF2B5EF4-FFF2-40B4-BE49-F238E27FC236}">
                  <a16:creationId xmlns:a16="http://schemas.microsoft.com/office/drawing/2014/main" xmlns="" id="{00C31517-BEB7-DF4A-873C-02E09FE2DC40}"/>
                </a:ext>
              </a:extLst>
            </p:cNvPr>
            <p:cNvCxnSpPr>
              <a:cxnSpLocks/>
              <a:stCxn id="38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tt linje 19">
              <a:extLst>
                <a:ext uri="{FF2B5EF4-FFF2-40B4-BE49-F238E27FC236}">
                  <a16:creationId xmlns:a16="http://schemas.microsoft.com/office/drawing/2014/main" xmlns="" id="{799274A7-A269-CB4C-9481-47699915B949}"/>
                </a:ext>
              </a:extLst>
            </p:cNvPr>
            <p:cNvCxnSpPr>
              <a:cxnSpLocks/>
              <a:stCxn id="36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uppe 20">
              <a:extLst>
                <a:ext uri="{FF2B5EF4-FFF2-40B4-BE49-F238E27FC236}">
                  <a16:creationId xmlns:a16="http://schemas.microsoft.com/office/drawing/2014/main" xmlns="" id="{65B05DAC-0408-934B-A8D7-0D7354AF9495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38" name="Rektangel 37">
                <a:extLst>
                  <a:ext uri="{FF2B5EF4-FFF2-40B4-BE49-F238E27FC236}">
                    <a16:creationId xmlns:a16="http://schemas.microsoft.com/office/drawing/2014/main" xmlns="" id="{1521B770-6E91-494E-A5B0-7AAC44638291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39" name="Rett linje 38">
                <a:extLst>
                  <a:ext uri="{FF2B5EF4-FFF2-40B4-BE49-F238E27FC236}">
                    <a16:creationId xmlns:a16="http://schemas.microsoft.com/office/drawing/2014/main" xmlns="" id="{C1EC5E3C-6B5E-8646-B3DC-E7FEBC0A9FBF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uppe 21">
              <a:extLst>
                <a:ext uri="{FF2B5EF4-FFF2-40B4-BE49-F238E27FC236}">
                  <a16:creationId xmlns:a16="http://schemas.microsoft.com/office/drawing/2014/main" xmlns="" id="{813C68BF-7BCD-3144-832D-D00D5B8FAEAE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36" name="Rektangel 35">
                <a:extLst>
                  <a:ext uri="{FF2B5EF4-FFF2-40B4-BE49-F238E27FC236}">
                    <a16:creationId xmlns:a16="http://schemas.microsoft.com/office/drawing/2014/main" xmlns="" id="{0EA7456C-A5D8-4C4A-997B-0322D8FD4396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xmlns="" id="{E49F3143-B180-4644-9BB0-1533DB6D4FB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uppe 22">
              <a:extLst>
                <a:ext uri="{FF2B5EF4-FFF2-40B4-BE49-F238E27FC236}">
                  <a16:creationId xmlns:a16="http://schemas.microsoft.com/office/drawing/2014/main" xmlns="" id="{402DB7DF-9E18-5142-B923-098747DCB4CC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34" name="Rektangel 33">
                <a:extLst>
                  <a:ext uri="{FF2B5EF4-FFF2-40B4-BE49-F238E27FC236}">
                    <a16:creationId xmlns:a16="http://schemas.microsoft.com/office/drawing/2014/main" xmlns="" id="{730C65A2-D4F2-6049-9756-7997975EF215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35" name="Rett linje 34">
                <a:extLst>
                  <a:ext uri="{FF2B5EF4-FFF2-40B4-BE49-F238E27FC236}">
                    <a16:creationId xmlns:a16="http://schemas.microsoft.com/office/drawing/2014/main" xmlns="" id="{021A5BC1-1462-3149-A508-66B5096BA50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xmlns="" id="{8F643D34-4202-014D-A409-F3AE63810010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32" name="Rektangel 31">
                <a:extLst>
                  <a:ext uri="{FF2B5EF4-FFF2-40B4-BE49-F238E27FC236}">
                    <a16:creationId xmlns:a16="http://schemas.microsoft.com/office/drawing/2014/main" xmlns="" id="{CC2AEB20-6C36-2C4B-9783-ADE5D86A64A8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xmlns="" id="{2883B2AF-AA89-D742-AE4C-2EA7A02B41A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e 24">
              <a:extLst>
                <a:ext uri="{FF2B5EF4-FFF2-40B4-BE49-F238E27FC236}">
                  <a16:creationId xmlns:a16="http://schemas.microsoft.com/office/drawing/2014/main" xmlns="" id="{5017F6E7-E15A-6848-9627-102E48E78E90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30" name="Rektangel 29">
                <a:extLst>
                  <a:ext uri="{FF2B5EF4-FFF2-40B4-BE49-F238E27FC236}">
                    <a16:creationId xmlns:a16="http://schemas.microsoft.com/office/drawing/2014/main" xmlns="" id="{9EC7EFE3-11F5-A140-A936-341F5D7B4425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xmlns="" id="{13878679-ED06-304A-A043-C126DAD1189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pe 25">
              <a:extLst>
                <a:ext uri="{FF2B5EF4-FFF2-40B4-BE49-F238E27FC236}">
                  <a16:creationId xmlns:a16="http://schemas.microsoft.com/office/drawing/2014/main" xmlns="" id="{2AF37A9D-3616-EE4F-9E64-B8053056BC30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28" name="Rektangel 27">
                <a:extLst>
                  <a:ext uri="{FF2B5EF4-FFF2-40B4-BE49-F238E27FC236}">
                    <a16:creationId xmlns:a16="http://schemas.microsoft.com/office/drawing/2014/main" xmlns="" id="{7FCF05E7-54B6-454D-A276-DA9CD3EE72B7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xmlns="" id="{04D625DA-25CB-D545-96AE-6376278AEE1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xmlns="" id="{84B31179-CC5A-0545-806B-85F7004B31C6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uppe 45">
            <a:extLst>
              <a:ext uri="{FF2B5EF4-FFF2-40B4-BE49-F238E27FC236}">
                <a16:creationId xmlns:a16="http://schemas.microsoft.com/office/drawing/2014/main" xmlns="" id="{4812DB14-1D5C-3D48-921B-BB1B20AD4C85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47" name="Rektangel 46">
              <a:extLst>
                <a:ext uri="{FF2B5EF4-FFF2-40B4-BE49-F238E27FC236}">
                  <a16:creationId xmlns:a16="http://schemas.microsoft.com/office/drawing/2014/main" xmlns="" id="{17A095E5-75D2-B442-9366-8C0AC79117AD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48" name="Rektangel 47">
              <a:extLst>
                <a:ext uri="{FF2B5EF4-FFF2-40B4-BE49-F238E27FC236}">
                  <a16:creationId xmlns:a16="http://schemas.microsoft.com/office/drawing/2014/main" xmlns="" id="{122625EC-1AE6-C04B-9935-5F06C73DEE2B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49" name="Rektangel 48">
              <a:extLst>
                <a:ext uri="{FF2B5EF4-FFF2-40B4-BE49-F238E27FC236}">
                  <a16:creationId xmlns:a16="http://schemas.microsoft.com/office/drawing/2014/main" xmlns="" id="{B3D5A906-A3BC-DB4D-A12D-187D6CB6F0AB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50" name="Rektangel 49">
              <a:extLst>
                <a:ext uri="{FF2B5EF4-FFF2-40B4-BE49-F238E27FC236}">
                  <a16:creationId xmlns:a16="http://schemas.microsoft.com/office/drawing/2014/main" xmlns="" id="{637E306A-F4AC-6C46-84E0-6AB6EC2D17B5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51" name="Rett linje 50">
              <a:extLst>
                <a:ext uri="{FF2B5EF4-FFF2-40B4-BE49-F238E27FC236}">
                  <a16:creationId xmlns:a16="http://schemas.microsoft.com/office/drawing/2014/main" xmlns="" id="{40CF3BE8-E8F8-704C-AF60-828B54F1F4A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tt linje 51">
              <a:extLst>
                <a:ext uri="{FF2B5EF4-FFF2-40B4-BE49-F238E27FC236}">
                  <a16:creationId xmlns:a16="http://schemas.microsoft.com/office/drawing/2014/main" xmlns="" id="{BF408A72-F302-8B42-B304-74B02BD754A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tt linje 52">
              <a:extLst>
                <a:ext uri="{FF2B5EF4-FFF2-40B4-BE49-F238E27FC236}">
                  <a16:creationId xmlns:a16="http://schemas.microsoft.com/office/drawing/2014/main" xmlns="" id="{F5165102-1ABA-724A-B790-6170D9B35C64}"/>
                </a:ext>
              </a:extLst>
            </p:cNvPr>
            <p:cNvCxnSpPr>
              <a:cxnSpLocks/>
              <a:stCxn id="55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ett linje 53">
              <a:extLst>
                <a:ext uri="{FF2B5EF4-FFF2-40B4-BE49-F238E27FC236}">
                  <a16:creationId xmlns:a16="http://schemas.microsoft.com/office/drawing/2014/main" xmlns="" id="{C51842D6-CC2C-5749-8249-DE5137180F0E}"/>
                </a:ext>
              </a:extLst>
            </p:cNvPr>
            <p:cNvCxnSpPr>
              <a:cxnSpLocks/>
              <a:stCxn id="55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ktangel 54">
              <a:extLst>
                <a:ext uri="{FF2B5EF4-FFF2-40B4-BE49-F238E27FC236}">
                  <a16:creationId xmlns:a16="http://schemas.microsoft.com/office/drawing/2014/main" xmlns="" id="{CA82C4D0-0384-834D-8AAE-AEAAC0E546FD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56" name="Rett linje 55">
              <a:extLst>
                <a:ext uri="{FF2B5EF4-FFF2-40B4-BE49-F238E27FC236}">
                  <a16:creationId xmlns:a16="http://schemas.microsoft.com/office/drawing/2014/main" xmlns="" id="{6D9F0821-8054-5444-9984-FA852B99870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ktangel 56">
              <a:extLst>
                <a:ext uri="{FF2B5EF4-FFF2-40B4-BE49-F238E27FC236}">
                  <a16:creationId xmlns:a16="http://schemas.microsoft.com/office/drawing/2014/main" xmlns="" id="{D1DCA6B5-1F9B-284B-99B6-79C8E3704F7D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58" name="Rett linje 57">
              <a:extLst>
                <a:ext uri="{FF2B5EF4-FFF2-40B4-BE49-F238E27FC236}">
                  <a16:creationId xmlns:a16="http://schemas.microsoft.com/office/drawing/2014/main" xmlns="" id="{67AE4745-4116-BE40-89D9-42635CE428E2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tt linje 58">
              <a:extLst>
                <a:ext uri="{FF2B5EF4-FFF2-40B4-BE49-F238E27FC236}">
                  <a16:creationId xmlns:a16="http://schemas.microsoft.com/office/drawing/2014/main" xmlns="" id="{3C3A8814-059C-1645-A49C-84890585468B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Rett linje 59">
              <a:extLst>
                <a:ext uri="{FF2B5EF4-FFF2-40B4-BE49-F238E27FC236}">
                  <a16:creationId xmlns:a16="http://schemas.microsoft.com/office/drawing/2014/main" xmlns="" id="{C7AE2EF8-89A4-BF4B-9AA0-141CEEDEB59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TekstSylinder 60">
            <a:extLst>
              <a:ext uri="{FF2B5EF4-FFF2-40B4-BE49-F238E27FC236}">
                <a16:creationId xmlns:a16="http://schemas.microsoft.com/office/drawing/2014/main" xmlns="" id="{5623F2AD-426B-A24A-B1BC-21ADF95218BA}"/>
              </a:ext>
            </a:extLst>
          </p:cNvPr>
          <p:cNvSpPr txBox="1"/>
          <p:nvPr userDrawn="1"/>
        </p:nvSpPr>
        <p:spPr>
          <a:xfrm>
            <a:off x="0" y="-213030"/>
            <a:ext cx="846888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2019</a:t>
            </a:r>
          </a:p>
        </p:txBody>
      </p:sp>
    </p:spTree>
    <p:extLst>
      <p:ext uri="{BB962C8B-B14F-4D97-AF65-F5344CB8AC3E}">
        <p14:creationId xmlns:p14="http://schemas.microsoft.com/office/powerpoint/2010/main" val="99260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grøn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0" y="-1"/>
            <a:ext cx="9149563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9149563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6FA71CE8-A6AA-7941-BA44-4470F46BA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8A61E71-7A1D-A54A-9414-5611E8B1051A}" type="datetime1">
              <a:rPr lang="nb-NO" smtClean="0"/>
              <a:t>26.08.2019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8FC1DC58-3619-1C4A-A2A9-FCC46E40D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06AF6C1B-1375-214D-930C-568979A4A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C020DA-48BB-BA49-A10E-0DA718F220D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xmlns="" id="{56DCE336-CB3A-EE4C-B856-D0DDC1D40A8B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Deloverskrift grønn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xmlns="" id="{187EC0DC-7E52-9A40-A58A-3F54A8CB18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200" y="6298809"/>
            <a:ext cx="688336" cy="355181"/>
          </a:xfrm>
          <a:prstGeom prst="rect">
            <a:avLst/>
          </a:prstGeom>
        </p:spPr>
      </p:pic>
      <p:sp>
        <p:nvSpPr>
          <p:cNvPr id="10" name="TekstSylinder 9">
            <a:extLst>
              <a:ext uri="{FF2B5EF4-FFF2-40B4-BE49-F238E27FC236}">
                <a16:creationId xmlns:a16="http://schemas.microsoft.com/office/drawing/2014/main" xmlns="" id="{139591D7-4BAA-AD4D-8528-AB360D76AB1C}"/>
              </a:ext>
            </a:extLst>
          </p:cNvPr>
          <p:cNvSpPr txBox="1"/>
          <p:nvPr userDrawn="1"/>
        </p:nvSpPr>
        <p:spPr>
          <a:xfrm>
            <a:off x="0" y="-213030"/>
            <a:ext cx="688336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2019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xmlns="" id="{13BBCEE3-24AB-0443-BD67-EB33C7B8AEBA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xmlns="" id="{6BB2202B-00F2-9E4C-AFDD-35699501D021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39" name="Rektangel 38">
                <a:extLst>
                  <a:ext uri="{FF2B5EF4-FFF2-40B4-BE49-F238E27FC236}">
                    <a16:creationId xmlns:a16="http://schemas.microsoft.com/office/drawing/2014/main" xmlns="" id="{94D535C2-C1D3-574D-9DE0-C5038F93DDEE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xmlns="" id="{B0447337-0E0D-E74B-BEB0-839D4C2D3F6E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xmlns="" id="{7235FB9F-426B-1540-8667-600D4D505F02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xmlns="" id="{99FD143F-45B4-C648-92DA-737700DE1DF4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xmlns="" id="{597D59D5-7D97-D94F-8A66-577CD8F9866C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xmlns="" id="{CAC29080-0BCD-484C-A7F8-9ED2F43CCFDC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13" name="Rett linje 12">
              <a:extLst>
                <a:ext uri="{FF2B5EF4-FFF2-40B4-BE49-F238E27FC236}">
                  <a16:creationId xmlns:a16="http://schemas.microsoft.com/office/drawing/2014/main" xmlns="" id="{FD4DE1FD-452D-244B-A36C-89C274C06B0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tt linje 13">
              <a:extLst>
                <a:ext uri="{FF2B5EF4-FFF2-40B4-BE49-F238E27FC236}">
                  <a16:creationId xmlns:a16="http://schemas.microsoft.com/office/drawing/2014/main" xmlns="" id="{36361914-3D97-4049-84DE-1610E24715EC}"/>
                </a:ext>
              </a:extLst>
            </p:cNvPr>
            <p:cNvCxnSpPr>
              <a:cxnSpLocks/>
              <a:stCxn id="29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tt linje 14">
              <a:extLst>
                <a:ext uri="{FF2B5EF4-FFF2-40B4-BE49-F238E27FC236}">
                  <a16:creationId xmlns:a16="http://schemas.microsoft.com/office/drawing/2014/main" xmlns="" id="{A65923FA-B7C1-854B-B2E5-9206B76CCDAC}"/>
                </a:ext>
              </a:extLst>
            </p:cNvPr>
            <p:cNvCxnSpPr>
              <a:cxnSpLocks/>
              <a:stCxn id="31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tt linje 15">
              <a:extLst>
                <a:ext uri="{FF2B5EF4-FFF2-40B4-BE49-F238E27FC236}">
                  <a16:creationId xmlns:a16="http://schemas.microsoft.com/office/drawing/2014/main" xmlns="" id="{F1E58F8D-F80C-AC44-98EA-D8C378F9B47C}"/>
                </a:ext>
              </a:extLst>
            </p:cNvPr>
            <p:cNvCxnSpPr>
              <a:cxnSpLocks/>
              <a:stCxn id="27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tt linje 16">
              <a:extLst>
                <a:ext uri="{FF2B5EF4-FFF2-40B4-BE49-F238E27FC236}">
                  <a16:creationId xmlns:a16="http://schemas.microsoft.com/office/drawing/2014/main" xmlns="" id="{B5DCD42B-B201-6F41-946C-12C528253467}"/>
                </a:ext>
              </a:extLst>
            </p:cNvPr>
            <p:cNvCxnSpPr>
              <a:cxnSpLocks/>
              <a:stCxn id="33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tt linje 17">
              <a:extLst>
                <a:ext uri="{FF2B5EF4-FFF2-40B4-BE49-F238E27FC236}">
                  <a16:creationId xmlns:a16="http://schemas.microsoft.com/office/drawing/2014/main" xmlns="" id="{E87C0F14-3734-DC4C-9A8C-47BE42660B1D}"/>
                </a:ext>
              </a:extLst>
            </p:cNvPr>
            <p:cNvCxnSpPr>
              <a:cxnSpLocks/>
              <a:stCxn id="37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tt linje 18">
              <a:extLst>
                <a:ext uri="{FF2B5EF4-FFF2-40B4-BE49-F238E27FC236}">
                  <a16:creationId xmlns:a16="http://schemas.microsoft.com/office/drawing/2014/main" xmlns="" id="{4B9CFBC7-5F77-6947-8057-CF62BE182894}"/>
                </a:ext>
              </a:extLst>
            </p:cNvPr>
            <p:cNvCxnSpPr>
              <a:cxnSpLocks/>
              <a:stCxn id="35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uppe 19">
              <a:extLst>
                <a:ext uri="{FF2B5EF4-FFF2-40B4-BE49-F238E27FC236}">
                  <a16:creationId xmlns:a16="http://schemas.microsoft.com/office/drawing/2014/main" xmlns="" id="{F5787542-1A5A-1D4B-846B-FAA886450058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37" name="Rektangel 36">
                <a:extLst>
                  <a:ext uri="{FF2B5EF4-FFF2-40B4-BE49-F238E27FC236}">
                    <a16:creationId xmlns:a16="http://schemas.microsoft.com/office/drawing/2014/main" xmlns="" id="{A0559255-0E9B-BF4A-89F2-B6F305733DBA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xmlns="" id="{A1321B9F-CE94-5746-B5F6-0E9B3BEB3246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uppe 20">
              <a:extLst>
                <a:ext uri="{FF2B5EF4-FFF2-40B4-BE49-F238E27FC236}">
                  <a16:creationId xmlns:a16="http://schemas.microsoft.com/office/drawing/2014/main" xmlns="" id="{C8EC425F-F754-4C42-AC04-C39F6F40DBB5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35" name="Rektangel 34">
                <a:extLst>
                  <a:ext uri="{FF2B5EF4-FFF2-40B4-BE49-F238E27FC236}">
                    <a16:creationId xmlns:a16="http://schemas.microsoft.com/office/drawing/2014/main" xmlns="" id="{A959781D-5E16-444A-AC0D-6F4997C4C017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36" name="Rett linje 35">
                <a:extLst>
                  <a:ext uri="{FF2B5EF4-FFF2-40B4-BE49-F238E27FC236}">
                    <a16:creationId xmlns:a16="http://schemas.microsoft.com/office/drawing/2014/main" xmlns="" id="{2B5CCFDB-1D79-4A4F-9A1F-11658F842A8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uppe 21">
              <a:extLst>
                <a:ext uri="{FF2B5EF4-FFF2-40B4-BE49-F238E27FC236}">
                  <a16:creationId xmlns:a16="http://schemas.microsoft.com/office/drawing/2014/main" xmlns="" id="{D844E4D2-7EDD-ED46-B52A-3D94B5F9820F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33" name="Rektangel 32">
                <a:extLst>
                  <a:ext uri="{FF2B5EF4-FFF2-40B4-BE49-F238E27FC236}">
                    <a16:creationId xmlns:a16="http://schemas.microsoft.com/office/drawing/2014/main" xmlns="" id="{992866F7-A4CD-E941-9557-B2659021867F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34" name="Rett linje 33">
                <a:extLst>
                  <a:ext uri="{FF2B5EF4-FFF2-40B4-BE49-F238E27FC236}">
                    <a16:creationId xmlns:a16="http://schemas.microsoft.com/office/drawing/2014/main" xmlns="" id="{94031140-D1CC-7548-B0C5-140A1D829C9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uppe 22">
              <a:extLst>
                <a:ext uri="{FF2B5EF4-FFF2-40B4-BE49-F238E27FC236}">
                  <a16:creationId xmlns:a16="http://schemas.microsoft.com/office/drawing/2014/main" xmlns="" id="{086AB968-3FEC-B14A-AE46-699972E77AC9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31" name="Rektangel 30">
                <a:extLst>
                  <a:ext uri="{FF2B5EF4-FFF2-40B4-BE49-F238E27FC236}">
                    <a16:creationId xmlns:a16="http://schemas.microsoft.com/office/drawing/2014/main" xmlns="" id="{F2B2B548-3B5A-4545-9F4A-51C542F72802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xmlns="" id="{BC454D48-2536-E04E-AB25-05FF6F42D03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xmlns="" id="{B5F2B127-731C-344E-A6E1-153CB2968860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29" name="Rektangel 28">
                <a:extLst>
                  <a:ext uri="{FF2B5EF4-FFF2-40B4-BE49-F238E27FC236}">
                    <a16:creationId xmlns:a16="http://schemas.microsoft.com/office/drawing/2014/main" xmlns="" id="{F44C559D-3AD5-AC41-90AC-D85681263E9E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xmlns="" id="{E878BA33-6479-4F48-8790-F50239C5B6E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e 24">
              <a:extLst>
                <a:ext uri="{FF2B5EF4-FFF2-40B4-BE49-F238E27FC236}">
                  <a16:creationId xmlns:a16="http://schemas.microsoft.com/office/drawing/2014/main" xmlns="" id="{B7A888EF-51DF-2142-9BD4-1D5B290F99BD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xmlns="" id="{C40A1871-C632-BA42-865E-385F917313DF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xmlns="" id="{65CC1611-82E6-2047-8CF0-43AA7AC5EAD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xmlns="" id="{ACFB9B65-9461-0546-B649-749299269159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uppe 44">
            <a:extLst>
              <a:ext uri="{FF2B5EF4-FFF2-40B4-BE49-F238E27FC236}">
                <a16:creationId xmlns:a16="http://schemas.microsoft.com/office/drawing/2014/main" xmlns="" id="{567C66A2-6E0B-E04F-8BE8-0CFB8D12731C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46" name="Rektangel 45">
              <a:extLst>
                <a:ext uri="{FF2B5EF4-FFF2-40B4-BE49-F238E27FC236}">
                  <a16:creationId xmlns:a16="http://schemas.microsoft.com/office/drawing/2014/main" xmlns="" id="{49DA9212-4961-A648-B14D-31BCDCCD4E28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47" name="Rektangel 46">
              <a:extLst>
                <a:ext uri="{FF2B5EF4-FFF2-40B4-BE49-F238E27FC236}">
                  <a16:creationId xmlns:a16="http://schemas.microsoft.com/office/drawing/2014/main" xmlns="" id="{5BB1D184-2912-D74A-BE34-318E7A05058A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48" name="Rektangel 47">
              <a:extLst>
                <a:ext uri="{FF2B5EF4-FFF2-40B4-BE49-F238E27FC236}">
                  <a16:creationId xmlns:a16="http://schemas.microsoft.com/office/drawing/2014/main" xmlns="" id="{AE88F454-0C3F-F846-89C4-02EF1C0FD13B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49" name="Rektangel 48">
              <a:extLst>
                <a:ext uri="{FF2B5EF4-FFF2-40B4-BE49-F238E27FC236}">
                  <a16:creationId xmlns:a16="http://schemas.microsoft.com/office/drawing/2014/main" xmlns="" id="{CE769F81-2332-4347-8959-706360C8257D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50" name="Rett linje 49">
              <a:extLst>
                <a:ext uri="{FF2B5EF4-FFF2-40B4-BE49-F238E27FC236}">
                  <a16:creationId xmlns:a16="http://schemas.microsoft.com/office/drawing/2014/main" xmlns="" id="{768B4DB9-0EA0-C940-83B3-A898046E5F2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ett linje 50">
              <a:extLst>
                <a:ext uri="{FF2B5EF4-FFF2-40B4-BE49-F238E27FC236}">
                  <a16:creationId xmlns:a16="http://schemas.microsoft.com/office/drawing/2014/main" xmlns="" id="{FEA1EE2A-636F-8E4B-B374-7390FE4B551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tt linje 51">
              <a:extLst>
                <a:ext uri="{FF2B5EF4-FFF2-40B4-BE49-F238E27FC236}">
                  <a16:creationId xmlns:a16="http://schemas.microsoft.com/office/drawing/2014/main" xmlns="" id="{C0EC8CF7-5494-BE49-A77F-650141FF9B93}"/>
                </a:ext>
              </a:extLst>
            </p:cNvPr>
            <p:cNvCxnSpPr>
              <a:cxnSpLocks/>
              <a:stCxn id="54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tt linje 52">
              <a:extLst>
                <a:ext uri="{FF2B5EF4-FFF2-40B4-BE49-F238E27FC236}">
                  <a16:creationId xmlns:a16="http://schemas.microsoft.com/office/drawing/2014/main" xmlns="" id="{81687275-9BC1-BC47-969C-D0B3B2A439F5}"/>
                </a:ext>
              </a:extLst>
            </p:cNvPr>
            <p:cNvCxnSpPr>
              <a:cxnSpLocks/>
              <a:stCxn id="54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ktangel 53">
              <a:extLst>
                <a:ext uri="{FF2B5EF4-FFF2-40B4-BE49-F238E27FC236}">
                  <a16:creationId xmlns:a16="http://schemas.microsoft.com/office/drawing/2014/main" xmlns="" id="{A369C808-1201-6640-AAFD-CA0EF9B7E234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55" name="Rett linje 54">
              <a:extLst>
                <a:ext uri="{FF2B5EF4-FFF2-40B4-BE49-F238E27FC236}">
                  <a16:creationId xmlns:a16="http://schemas.microsoft.com/office/drawing/2014/main" xmlns="" id="{733C973E-BA66-2C44-85D3-034A4B8C271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ktangel 55">
              <a:extLst>
                <a:ext uri="{FF2B5EF4-FFF2-40B4-BE49-F238E27FC236}">
                  <a16:creationId xmlns:a16="http://schemas.microsoft.com/office/drawing/2014/main" xmlns="" id="{2F949662-24F0-1D4B-BBA8-48572D92D56E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57" name="Rett linje 56">
              <a:extLst>
                <a:ext uri="{FF2B5EF4-FFF2-40B4-BE49-F238E27FC236}">
                  <a16:creationId xmlns:a16="http://schemas.microsoft.com/office/drawing/2014/main" xmlns="" id="{6F5BB052-563F-654D-9EB6-B7236AFC5EC3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Rett linje 57">
              <a:extLst>
                <a:ext uri="{FF2B5EF4-FFF2-40B4-BE49-F238E27FC236}">
                  <a16:creationId xmlns:a16="http://schemas.microsoft.com/office/drawing/2014/main" xmlns="" id="{BD50869A-FFA2-4D4C-B4B8-483071F75030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tt linje 58">
              <a:extLst>
                <a:ext uri="{FF2B5EF4-FFF2-40B4-BE49-F238E27FC236}">
                  <a16:creationId xmlns:a16="http://schemas.microsoft.com/office/drawing/2014/main" xmlns="" id="{6EAC9794-EE8F-6E45-9E74-476E6D1C7B4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uppe 59">
            <a:extLst>
              <a:ext uri="{FF2B5EF4-FFF2-40B4-BE49-F238E27FC236}">
                <a16:creationId xmlns:a16="http://schemas.microsoft.com/office/drawing/2014/main" xmlns="" id="{3F73E53C-4750-5146-946E-34ECC95D0EFA}"/>
              </a:ext>
            </a:extLst>
          </p:cNvPr>
          <p:cNvGrpSpPr/>
          <p:nvPr userDrawn="1"/>
        </p:nvGrpSpPr>
        <p:grpSpPr>
          <a:xfrm>
            <a:off x="12252770" y="1"/>
            <a:ext cx="1165167" cy="6855561"/>
            <a:chOff x="12252770" y="1"/>
            <a:chExt cx="1165167" cy="6855561"/>
          </a:xfrm>
        </p:grpSpPr>
        <p:grpSp>
          <p:nvGrpSpPr>
            <p:cNvPr id="61" name="Gruppe 60">
              <a:extLst>
                <a:ext uri="{FF2B5EF4-FFF2-40B4-BE49-F238E27FC236}">
                  <a16:creationId xmlns:a16="http://schemas.microsoft.com/office/drawing/2014/main" xmlns="" id="{4A07FB60-8AD6-1E4E-8637-B175255E2BEE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65" name="Rektangel 64">
                <a:extLst>
                  <a:ext uri="{FF2B5EF4-FFF2-40B4-BE49-F238E27FC236}">
                    <a16:creationId xmlns:a16="http://schemas.microsoft.com/office/drawing/2014/main" xmlns="" id="{3C639129-0821-2E41-823D-A2586C4F3A3B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6" name="Gruppe 65">
                <a:extLst>
                  <a:ext uri="{FF2B5EF4-FFF2-40B4-BE49-F238E27FC236}">
                    <a16:creationId xmlns:a16="http://schemas.microsoft.com/office/drawing/2014/main" xmlns="" id="{47DF39C7-35AE-C54C-BC0B-3A19D6EB738F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67" name="Gruppe 66">
                  <a:extLst>
                    <a:ext uri="{FF2B5EF4-FFF2-40B4-BE49-F238E27FC236}">
                      <a16:creationId xmlns:a16="http://schemas.microsoft.com/office/drawing/2014/main" xmlns="" id="{E4CEC8CA-56E6-A248-AEEC-76CE5F2078C6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xmlns="" id="{6BA476DA-F3CB-BF40-825B-C9726FDB334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xmlns="" id="{41DE7585-82A9-254E-B377-C847B5B8898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xmlns="" id="{2E8AFC07-FF61-4B4D-B978-6832B4C9481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68" name="Gruppe 67">
                  <a:extLst>
                    <a:ext uri="{FF2B5EF4-FFF2-40B4-BE49-F238E27FC236}">
                      <a16:creationId xmlns:a16="http://schemas.microsoft.com/office/drawing/2014/main" xmlns="" id="{AB49F067-F83D-6040-9097-FAD02A98AA06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xmlns="" id="{B83C0977-8F82-8B47-A7AF-DFF01EBBC17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xmlns="" id="{88C1840A-42D1-564F-ABF0-8AD888CCBF0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xmlns="" id="{9753835D-5947-514F-B829-E0777B5CB37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69" name="Gruppe 68">
                  <a:extLst>
                    <a:ext uri="{FF2B5EF4-FFF2-40B4-BE49-F238E27FC236}">
                      <a16:creationId xmlns:a16="http://schemas.microsoft.com/office/drawing/2014/main" xmlns="" id="{9E4B048F-2DB5-864E-9916-4579BF69B403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xmlns="" id="{966A3D23-DE40-5941-BDD7-7BBD534EA27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xmlns="" id="{EAFFCAED-B4E3-E646-8F10-EEF2D096A5B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xmlns="" id="{38798E96-DD98-A043-AFF1-46C523EB318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xmlns="" id="{CA777E04-7EC0-7449-B74D-06BBDF2F184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2" name="TekstSylinder 61">
              <a:extLst>
                <a:ext uri="{FF2B5EF4-FFF2-40B4-BE49-F238E27FC236}">
                  <a16:creationId xmlns:a16="http://schemas.microsoft.com/office/drawing/2014/main" xmlns="" id="{288A1BEF-9AB5-4443-94A2-40B9C5C9EB68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34265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  <a:p>
              <a:pPr algn="l"/>
              <a:endParaRPr lang="nb-NO" dirty="0" err="1">
                <a:solidFill>
                  <a:schemeClr val="tx2"/>
                </a:solidFill>
              </a:endParaRPr>
            </a:p>
          </p:txBody>
        </p:sp>
        <p:cxnSp>
          <p:nvCxnSpPr>
            <p:cNvPr id="63" name="Vinkel 62">
              <a:extLst>
                <a:ext uri="{FF2B5EF4-FFF2-40B4-BE49-F238E27FC236}">
                  <a16:creationId xmlns:a16="http://schemas.microsoft.com/office/drawing/2014/main" xmlns="" id="{67280F82-ACFE-E245-96A5-28793ECC8DB2}"/>
                </a:ext>
              </a:extLst>
            </p:cNvPr>
            <p:cNvCxnSpPr>
              <a:cxnSpLocks/>
              <a:stCxn id="77" idx="3"/>
              <a:endCxn id="74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kstSylinder 63">
              <a:extLst>
                <a:ext uri="{FF2B5EF4-FFF2-40B4-BE49-F238E27FC236}">
                  <a16:creationId xmlns:a16="http://schemas.microsoft.com/office/drawing/2014/main" xmlns="" id="{AFA9D3B3-2D34-474A-9293-C08A1F071263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219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57D19DB-E18F-4144-9CBC-76AF7C95E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131199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nb-NO" dirty="0"/>
              <a:t>Klikk for å redigere tittelstil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E42F49-DDD6-394E-A8FF-1D33FFDB0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6" y="2032000"/>
            <a:ext cx="9469438" cy="406079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BD181B-26C6-1441-AC51-F9CA495AD8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56825" y="6292352"/>
            <a:ext cx="1339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A40496DB-E8C8-4849-8A63-AC568158CC03}" type="datetime1">
              <a:rPr lang="nb-NO" smtClean="0"/>
              <a:pPr/>
              <a:t>26.08.2019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DFE725-0D07-7B47-98CD-EAA5EC15E8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35176" y="6292849"/>
            <a:ext cx="8121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38F127-E3EF-B346-96BD-C679BB3F2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6674" y="6292352"/>
            <a:ext cx="695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8ACEFDFC-287E-0A4D-81A7-6CC8C070690D}" type="slidenum">
              <a:rPr lang="nb-NO" smtClean="0"/>
              <a:pPr algn="l"/>
              <a:t>‹#›</a:t>
            </a:fld>
            <a:endParaRPr lang="nb-NO" dirty="0"/>
          </a:p>
        </p:txBody>
      </p:sp>
      <p:pic>
        <p:nvPicPr>
          <p:cNvPr id="19" name="Bilde 18">
            <a:extLst>
              <a:ext uri="{FF2B5EF4-FFF2-40B4-BE49-F238E27FC236}">
                <a16:creationId xmlns:a16="http://schemas.microsoft.com/office/drawing/2014/main" xmlns="" id="{655AFB16-D4F3-C04D-8A8D-B4B481D6101F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200" y="6296400"/>
            <a:ext cx="688336" cy="360000"/>
          </a:xfrm>
          <a:prstGeom prst="rect">
            <a:avLst/>
          </a:prstGeom>
        </p:spPr>
      </p:pic>
      <p:grpSp>
        <p:nvGrpSpPr>
          <p:cNvPr id="7" name="Gruppe 6">
            <a:extLst>
              <a:ext uri="{FF2B5EF4-FFF2-40B4-BE49-F238E27FC236}">
                <a16:creationId xmlns:a16="http://schemas.microsoft.com/office/drawing/2014/main" xmlns="" id="{D82277FC-07F1-AB47-941F-3BC464842E95}"/>
              </a:ext>
            </a:extLst>
          </p:cNvPr>
          <p:cNvGrpSpPr/>
          <p:nvPr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51" name="Gruppe 50">
              <a:extLst>
                <a:ext uri="{FF2B5EF4-FFF2-40B4-BE49-F238E27FC236}">
                  <a16:creationId xmlns:a16="http://schemas.microsoft.com/office/drawing/2014/main" xmlns="" id="{B44CDB01-E460-3643-978B-976DFDCDC9FE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52" name="Gruppe 51">
                <a:extLst>
                  <a:ext uri="{FF2B5EF4-FFF2-40B4-BE49-F238E27FC236}">
                    <a16:creationId xmlns:a16="http://schemas.microsoft.com/office/drawing/2014/main" xmlns="" id="{DBE46DEF-60E7-5B46-AD1B-A57A5C59CA43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88" name="Rektangel 87">
                  <a:extLst>
                    <a:ext uri="{FF2B5EF4-FFF2-40B4-BE49-F238E27FC236}">
                      <a16:creationId xmlns:a16="http://schemas.microsoft.com/office/drawing/2014/main" xmlns="" id="{F13331D1-F609-AD44-83BF-BAEF95BF22E3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89" name="Rektangel 88">
                  <a:extLst>
                    <a:ext uri="{FF2B5EF4-FFF2-40B4-BE49-F238E27FC236}">
                      <a16:creationId xmlns:a16="http://schemas.microsoft.com/office/drawing/2014/main" xmlns="" id="{601DC206-D487-2146-B60B-9346351B6209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0" name="Rektangel 89">
                  <a:extLst>
                    <a:ext uri="{FF2B5EF4-FFF2-40B4-BE49-F238E27FC236}">
                      <a16:creationId xmlns:a16="http://schemas.microsoft.com/office/drawing/2014/main" xmlns="" id="{95563654-18C4-E049-B075-EFAE23D27B7F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1" name="Rektangel 90">
                  <a:extLst>
                    <a:ext uri="{FF2B5EF4-FFF2-40B4-BE49-F238E27FC236}">
                      <a16:creationId xmlns:a16="http://schemas.microsoft.com/office/drawing/2014/main" xmlns="" id="{C723BB83-6916-7F48-8496-B45E04B52E9D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2" name="Rektangel 91">
                  <a:extLst>
                    <a:ext uri="{FF2B5EF4-FFF2-40B4-BE49-F238E27FC236}">
                      <a16:creationId xmlns:a16="http://schemas.microsoft.com/office/drawing/2014/main" xmlns="" id="{61EE50B3-2E35-D042-B07B-22CB8798A169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3" name="Rektangel 92">
                  <a:extLst>
                    <a:ext uri="{FF2B5EF4-FFF2-40B4-BE49-F238E27FC236}">
                      <a16:creationId xmlns:a16="http://schemas.microsoft.com/office/drawing/2014/main" xmlns="" id="{5F396E9B-C02C-E549-8D9D-2F635A7A1EE2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</p:grpSp>
          <p:cxnSp>
            <p:nvCxnSpPr>
              <p:cNvPr id="53" name="Rett linje 52">
                <a:extLst>
                  <a:ext uri="{FF2B5EF4-FFF2-40B4-BE49-F238E27FC236}">
                    <a16:creationId xmlns:a16="http://schemas.microsoft.com/office/drawing/2014/main" xmlns="" id="{E17FFD9C-CA80-F742-92C1-C8300BFFB9C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ett linje 55">
                <a:extLst>
                  <a:ext uri="{FF2B5EF4-FFF2-40B4-BE49-F238E27FC236}">
                    <a16:creationId xmlns:a16="http://schemas.microsoft.com/office/drawing/2014/main" xmlns="" id="{FE2AF690-3FA9-A94A-B8B5-A8D7675F87F1}"/>
                  </a:ext>
                </a:extLst>
              </p:cNvPr>
              <p:cNvCxnSpPr>
                <a:cxnSpLocks/>
                <a:stCxn id="78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ett linje 58">
                <a:extLst>
                  <a:ext uri="{FF2B5EF4-FFF2-40B4-BE49-F238E27FC236}">
                    <a16:creationId xmlns:a16="http://schemas.microsoft.com/office/drawing/2014/main" xmlns="" id="{F4468E54-BA10-7244-BE9E-3618081B2E29}"/>
                  </a:ext>
                </a:extLst>
              </p:cNvPr>
              <p:cNvCxnSpPr>
                <a:cxnSpLocks/>
                <a:stCxn id="80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ett linje 59">
                <a:extLst>
                  <a:ext uri="{FF2B5EF4-FFF2-40B4-BE49-F238E27FC236}">
                    <a16:creationId xmlns:a16="http://schemas.microsoft.com/office/drawing/2014/main" xmlns="" id="{802EFB61-8B6A-3448-AEFC-573BD73CBA7B}"/>
                  </a:ext>
                </a:extLst>
              </p:cNvPr>
              <p:cNvCxnSpPr>
                <a:cxnSpLocks/>
                <a:stCxn id="76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ett linje 60">
                <a:extLst>
                  <a:ext uri="{FF2B5EF4-FFF2-40B4-BE49-F238E27FC236}">
                    <a16:creationId xmlns:a16="http://schemas.microsoft.com/office/drawing/2014/main" xmlns="" id="{4495D86F-83BB-D841-819E-E7EFE4C86368}"/>
                  </a:ext>
                </a:extLst>
              </p:cNvPr>
              <p:cNvCxnSpPr>
                <a:cxnSpLocks/>
                <a:stCxn id="82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ett linje 62">
                <a:extLst>
                  <a:ext uri="{FF2B5EF4-FFF2-40B4-BE49-F238E27FC236}">
                    <a16:creationId xmlns:a16="http://schemas.microsoft.com/office/drawing/2014/main" xmlns="" id="{F6759061-AE87-FB4F-BE6C-CA10D3EF2F63}"/>
                  </a:ext>
                </a:extLst>
              </p:cNvPr>
              <p:cNvCxnSpPr>
                <a:cxnSpLocks/>
                <a:stCxn id="86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ett linje 67">
                <a:extLst>
                  <a:ext uri="{FF2B5EF4-FFF2-40B4-BE49-F238E27FC236}">
                    <a16:creationId xmlns:a16="http://schemas.microsoft.com/office/drawing/2014/main" xmlns="" id="{966CD6C9-85A9-6242-A16C-A89819B4F63B}"/>
                  </a:ext>
                </a:extLst>
              </p:cNvPr>
              <p:cNvCxnSpPr>
                <a:cxnSpLocks/>
                <a:stCxn id="84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9" name="Gruppe 68">
                <a:extLst>
                  <a:ext uri="{FF2B5EF4-FFF2-40B4-BE49-F238E27FC236}">
                    <a16:creationId xmlns:a16="http://schemas.microsoft.com/office/drawing/2014/main" xmlns="" id="{D22EC228-3961-D047-A490-0051EFBFB484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86" name="Rektangel 85">
                  <a:extLst>
                    <a:ext uri="{FF2B5EF4-FFF2-40B4-BE49-F238E27FC236}">
                      <a16:creationId xmlns:a16="http://schemas.microsoft.com/office/drawing/2014/main" xmlns="" id="{60D4D8E5-28E3-D043-872D-3C90EECEC9C1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33,87 cm</a:t>
                  </a:r>
                </a:p>
              </p:txBody>
            </p:sp>
            <p:cxnSp>
              <p:nvCxnSpPr>
                <p:cNvPr id="87" name="Rett linje 86">
                  <a:extLst>
                    <a:ext uri="{FF2B5EF4-FFF2-40B4-BE49-F238E27FC236}">
                      <a16:creationId xmlns:a16="http://schemas.microsoft.com/office/drawing/2014/main" xmlns="" id="{22AC440B-D129-2B46-906C-241A275D07F7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uppe 69">
                <a:extLst>
                  <a:ext uri="{FF2B5EF4-FFF2-40B4-BE49-F238E27FC236}">
                    <a16:creationId xmlns:a16="http://schemas.microsoft.com/office/drawing/2014/main" xmlns="" id="{DD245E6A-62D8-444C-8F4C-FA46DF1ACBF1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84" name="Rektangel 83">
                  <a:extLst>
                    <a:ext uri="{FF2B5EF4-FFF2-40B4-BE49-F238E27FC236}">
                      <a16:creationId xmlns:a16="http://schemas.microsoft.com/office/drawing/2014/main" xmlns="" id="{A6F930F5-1F42-8C44-912D-1E7AD767D42A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28,20 cm</a:t>
                  </a:r>
                </a:p>
              </p:txBody>
            </p:sp>
            <p:cxnSp>
              <p:nvCxnSpPr>
                <p:cNvPr id="85" name="Rett linje 84">
                  <a:extLst>
                    <a:ext uri="{FF2B5EF4-FFF2-40B4-BE49-F238E27FC236}">
                      <a16:creationId xmlns:a16="http://schemas.microsoft.com/office/drawing/2014/main" xmlns="" id="{0718B71B-1735-BA42-B9A4-84E37EF8111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1" name="Gruppe 70">
                <a:extLst>
                  <a:ext uri="{FF2B5EF4-FFF2-40B4-BE49-F238E27FC236}">
                    <a16:creationId xmlns:a16="http://schemas.microsoft.com/office/drawing/2014/main" xmlns="" id="{7E1BCEC3-3A90-3740-BE0E-0C15D80AFDE3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82" name="Rektangel 81">
                  <a:extLst>
                    <a:ext uri="{FF2B5EF4-FFF2-40B4-BE49-F238E27FC236}">
                      <a16:creationId xmlns:a16="http://schemas.microsoft.com/office/drawing/2014/main" xmlns="" id="{ABCA5FB8-8529-FD49-9610-5B2DAE59151B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22,56 cm</a:t>
                  </a:r>
                </a:p>
              </p:txBody>
            </p:sp>
            <p:cxnSp>
              <p:nvCxnSpPr>
                <p:cNvPr id="83" name="Rett linje 82">
                  <a:extLst>
                    <a:ext uri="{FF2B5EF4-FFF2-40B4-BE49-F238E27FC236}">
                      <a16:creationId xmlns:a16="http://schemas.microsoft.com/office/drawing/2014/main" xmlns="" id="{DF3ADDFA-CA5C-4347-8A76-E401BD2421C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" name="Gruppe 71">
                <a:extLst>
                  <a:ext uri="{FF2B5EF4-FFF2-40B4-BE49-F238E27FC236}">
                    <a16:creationId xmlns:a16="http://schemas.microsoft.com/office/drawing/2014/main" xmlns="" id="{E373B03A-43B9-F247-98EA-F0F315D19065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80" name="Rektangel 79">
                  <a:extLst>
                    <a:ext uri="{FF2B5EF4-FFF2-40B4-BE49-F238E27FC236}">
                      <a16:creationId xmlns:a16="http://schemas.microsoft.com/office/drawing/2014/main" xmlns="" id="{D7CC119A-59B2-4E45-ABF4-12CC9863D8DB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16,92 cm</a:t>
                  </a:r>
                </a:p>
              </p:txBody>
            </p:sp>
            <p:cxnSp>
              <p:nvCxnSpPr>
                <p:cNvPr id="81" name="Rett linje 80">
                  <a:extLst>
                    <a:ext uri="{FF2B5EF4-FFF2-40B4-BE49-F238E27FC236}">
                      <a16:creationId xmlns:a16="http://schemas.microsoft.com/office/drawing/2014/main" xmlns="" id="{29E19601-BF3A-6945-B6EA-B39B514666DF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3" name="Gruppe 72">
                <a:extLst>
                  <a:ext uri="{FF2B5EF4-FFF2-40B4-BE49-F238E27FC236}">
                    <a16:creationId xmlns:a16="http://schemas.microsoft.com/office/drawing/2014/main" xmlns="" id="{46D3E486-E9D7-D246-8D34-D3E03C5ADDA2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78" name="Rektangel 77">
                  <a:extLst>
                    <a:ext uri="{FF2B5EF4-FFF2-40B4-BE49-F238E27FC236}">
                      <a16:creationId xmlns:a16="http://schemas.microsoft.com/office/drawing/2014/main" xmlns="" id="{2924E641-B14F-9342-93B1-45270397C558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11,28 cm</a:t>
                  </a:r>
                </a:p>
              </p:txBody>
            </p:sp>
            <p:cxnSp>
              <p:nvCxnSpPr>
                <p:cNvPr id="79" name="Rett linje 78">
                  <a:extLst>
                    <a:ext uri="{FF2B5EF4-FFF2-40B4-BE49-F238E27FC236}">
                      <a16:creationId xmlns:a16="http://schemas.microsoft.com/office/drawing/2014/main" xmlns="" id="{7289E497-4845-2B47-8B11-9AA2E900715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4" name="Gruppe 73">
                <a:extLst>
                  <a:ext uri="{FF2B5EF4-FFF2-40B4-BE49-F238E27FC236}">
                    <a16:creationId xmlns:a16="http://schemas.microsoft.com/office/drawing/2014/main" xmlns="" id="{A4AE3721-B59D-6F4A-8398-9214B952E02F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xmlns="" id="{D735E99D-5AF9-174C-8E83-28479BD52A3E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2,82 cm</a:t>
                  </a:r>
                </a:p>
              </p:txBody>
            </p:sp>
            <p:cxnSp>
              <p:nvCxnSpPr>
                <p:cNvPr id="77" name="Rett linje 76">
                  <a:extLst>
                    <a:ext uri="{FF2B5EF4-FFF2-40B4-BE49-F238E27FC236}">
                      <a16:creationId xmlns:a16="http://schemas.microsoft.com/office/drawing/2014/main" xmlns="" id="{A70D7560-61DB-994A-87B8-39AAE2B011A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5" name="Rett linje 74">
                <a:extLst>
                  <a:ext uri="{FF2B5EF4-FFF2-40B4-BE49-F238E27FC236}">
                    <a16:creationId xmlns:a16="http://schemas.microsoft.com/office/drawing/2014/main" xmlns="" id="{6BB287FE-25B7-6E46-A8D8-09106D1DE5E0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uppe 93">
              <a:extLst>
                <a:ext uri="{FF2B5EF4-FFF2-40B4-BE49-F238E27FC236}">
                  <a16:creationId xmlns:a16="http://schemas.microsoft.com/office/drawing/2014/main" xmlns="" id="{2C16CF82-97BF-0148-B86A-9951B518F6E9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95" name="Rektangel 94">
                <a:extLst>
                  <a:ext uri="{FF2B5EF4-FFF2-40B4-BE49-F238E27FC236}">
                    <a16:creationId xmlns:a16="http://schemas.microsoft.com/office/drawing/2014/main" xmlns="" id="{CF65C379-267C-BB4F-A4C0-EF3E35389651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2,13 cm</a:t>
                </a:r>
              </a:p>
            </p:txBody>
          </p:sp>
          <p:sp>
            <p:nvSpPr>
              <p:cNvPr id="96" name="Rektangel 95">
                <a:extLst>
                  <a:ext uri="{FF2B5EF4-FFF2-40B4-BE49-F238E27FC236}">
                    <a16:creationId xmlns:a16="http://schemas.microsoft.com/office/drawing/2014/main" xmlns="" id="{B4C47047-2EED-5F40-82EE-04A3BFEAD50C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97" name="Rektangel 96">
                <a:extLst>
                  <a:ext uri="{FF2B5EF4-FFF2-40B4-BE49-F238E27FC236}">
                    <a16:creationId xmlns:a16="http://schemas.microsoft.com/office/drawing/2014/main" xmlns="" id="{8B1E96CC-ED06-AA41-8932-E34FD694D0DE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5,64 cm</a:t>
                </a:r>
              </a:p>
            </p:txBody>
          </p:sp>
          <p:sp>
            <p:nvSpPr>
              <p:cNvPr id="98" name="Rektangel 97">
                <a:extLst>
                  <a:ext uri="{FF2B5EF4-FFF2-40B4-BE49-F238E27FC236}">
                    <a16:creationId xmlns:a16="http://schemas.microsoft.com/office/drawing/2014/main" xmlns="" id="{642D5F4C-819A-1748-9143-910B7D3857BC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5,64 cm</a:t>
                </a:r>
              </a:p>
            </p:txBody>
          </p:sp>
          <p:cxnSp>
            <p:nvCxnSpPr>
              <p:cNvPr id="99" name="Rett linje 98">
                <a:extLst>
                  <a:ext uri="{FF2B5EF4-FFF2-40B4-BE49-F238E27FC236}">
                    <a16:creationId xmlns:a16="http://schemas.microsoft.com/office/drawing/2014/main" xmlns="" id="{980BA797-8DD7-B649-833E-3D97C11FD37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Rett linje 99">
                <a:extLst>
                  <a:ext uri="{FF2B5EF4-FFF2-40B4-BE49-F238E27FC236}">
                    <a16:creationId xmlns:a16="http://schemas.microsoft.com/office/drawing/2014/main" xmlns="" id="{BC32A0A9-54E5-CD4C-BE81-6E7DC431DB2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Rett linje 100">
                <a:extLst>
                  <a:ext uri="{FF2B5EF4-FFF2-40B4-BE49-F238E27FC236}">
                    <a16:creationId xmlns:a16="http://schemas.microsoft.com/office/drawing/2014/main" xmlns="" id="{249C515F-6819-F04B-AD39-C3EBC7066AC1}"/>
                  </a:ext>
                </a:extLst>
              </p:cNvPr>
              <p:cNvCxnSpPr>
                <a:cxnSpLocks/>
                <a:stCxn id="103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Rett linje 101">
                <a:extLst>
                  <a:ext uri="{FF2B5EF4-FFF2-40B4-BE49-F238E27FC236}">
                    <a16:creationId xmlns:a16="http://schemas.microsoft.com/office/drawing/2014/main" xmlns="" id="{8C691848-1A12-F74A-A3FA-44B5DBFA0EF1}"/>
                  </a:ext>
                </a:extLst>
              </p:cNvPr>
              <p:cNvCxnSpPr>
                <a:cxnSpLocks/>
                <a:stCxn id="103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Rektangel 102">
                <a:extLst>
                  <a:ext uri="{FF2B5EF4-FFF2-40B4-BE49-F238E27FC236}">
                    <a16:creationId xmlns:a16="http://schemas.microsoft.com/office/drawing/2014/main" xmlns="" id="{679A96D0-630E-A248-8A66-85AFEAADB6D9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16,92 cm</a:t>
                </a:r>
              </a:p>
            </p:txBody>
          </p:sp>
          <p:cxnSp>
            <p:nvCxnSpPr>
              <p:cNvPr id="104" name="Rett linje 103">
                <a:extLst>
                  <a:ext uri="{FF2B5EF4-FFF2-40B4-BE49-F238E27FC236}">
                    <a16:creationId xmlns:a16="http://schemas.microsoft.com/office/drawing/2014/main" xmlns="" id="{277A3813-78CA-4245-9274-37A394F9AC8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Rektangel 104">
                <a:extLst>
                  <a:ext uri="{FF2B5EF4-FFF2-40B4-BE49-F238E27FC236}">
                    <a16:creationId xmlns:a16="http://schemas.microsoft.com/office/drawing/2014/main" xmlns="" id="{D02A2843-C4BF-0948-A00B-ABA55DFA0E9B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11,28 cm</a:t>
                </a:r>
              </a:p>
            </p:txBody>
          </p:sp>
          <p:cxnSp>
            <p:nvCxnSpPr>
              <p:cNvPr id="106" name="Rett linje 105">
                <a:extLst>
                  <a:ext uri="{FF2B5EF4-FFF2-40B4-BE49-F238E27FC236}">
                    <a16:creationId xmlns:a16="http://schemas.microsoft.com/office/drawing/2014/main" xmlns="" id="{BB928164-D999-9747-8045-A70F91E5614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Rett linje 106">
                <a:extLst>
                  <a:ext uri="{FF2B5EF4-FFF2-40B4-BE49-F238E27FC236}">
                    <a16:creationId xmlns:a16="http://schemas.microsoft.com/office/drawing/2014/main" xmlns="" id="{C7477409-7230-4247-BA24-6E66275F588F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Rett linje 107">
                <a:extLst>
                  <a:ext uri="{FF2B5EF4-FFF2-40B4-BE49-F238E27FC236}">
                    <a16:creationId xmlns:a16="http://schemas.microsoft.com/office/drawing/2014/main" xmlns="" id="{1DEAA521-022B-7E41-855C-0F5D51E729B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9" name="TekstSylinder 108">
              <a:extLst>
                <a:ext uri="{FF2B5EF4-FFF2-40B4-BE49-F238E27FC236}">
                  <a16:creationId xmlns:a16="http://schemas.microsoft.com/office/drawing/2014/main" xmlns="" id="{45B3E6E9-F77A-DD45-98C1-8C513069745F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  <a:latin typeface="+mn-lt"/>
                </a:rPr>
                <a:t>Oslo 2019</a:t>
              </a:r>
            </a:p>
          </p:txBody>
        </p:sp>
      </p:grpSp>
      <p:grpSp>
        <p:nvGrpSpPr>
          <p:cNvPr id="8" name="Gruppe 7">
            <a:extLst>
              <a:ext uri="{FF2B5EF4-FFF2-40B4-BE49-F238E27FC236}">
                <a16:creationId xmlns:a16="http://schemas.microsoft.com/office/drawing/2014/main" xmlns="" id="{CBB6964B-BA5A-DD48-A089-32057D28988E}"/>
              </a:ext>
            </a:extLst>
          </p:cNvPr>
          <p:cNvGrpSpPr/>
          <p:nvPr/>
        </p:nvGrpSpPr>
        <p:grpSpPr>
          <a:xfrm>
            <a:off x="12252770" y="1"/>
            <a:ext cx="1165167" cy="4935681"/>
            <a:chOff x="12252770" y="1"/>
            <a:chExt cx="1165167" cy="4935681"/>
          </a:xfrm>
        </p:grpSpPr>
        <p:grpSp>
          <p:nvGrpSpPr>
            <p:cNvPr id="110" name="Gruppe 109">
              <a:extLst>
                <a:ext uri="{FF2B5EF4-FFF2-40B4-BE49-F238E27FC236}">
                  <a16:creationId xmlns:a16="http://schemas.microsoft.com/office/drawing/2014/main" xmlns="" id="{C9C92012-9FC3-2E4E-BE38-A18855EFBC7C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111" name="Rektangel 110">
                <a:extLst>
                  <a:ext uri="{FF2B5EF4-FFF2-40B4-BE49-F238E27FC236}">
                    <a16:creationId xmlns:a16="http://schemas.microsoft.com/office/drawing/2014/main" xmlns="" id="{D9D0B4AE-0662-2F43-8093-C11987AA9007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12" name="Gruppe 111">
                <a:extLst>
                  <a:ext uri="{FF2B5EF4-FFF2-40B4-BE49-F238E27FC236}">
                    <a16:creationId xmlns:a16="http://schemas.microsoft.com/office/drawing/2014/main" xmlns="" id="{45F59ADC-46DD-CC40-AC59-6E98221334D7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113" name="Gruppe 112">
                  <a:extLst>
                    <a:ext uri="{FF2B5EF4-FFF2-40B4-BE49-F238E27FC236}">
                      <a16:creationId xmlns:a16="http://schemas.microsoft.com/office/drawing/2014/main" xmlns="" id="{CD074050-EE73-4342-AFCE-05394593BD2F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123" name="Rektangel 122">
                    <a:extLst>
                      <a:ext uri="{FF2B5EF4-FFF2-40B4-BE49-F238E27FC236}">
                        <a16:creationId xmlns:a16="http://schemas.microsoft.com/office/drawing/2014/main" xmlns="" id="{1377A3AD-D44C-0742-9B48-A685AE324C7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4" name="Rektangel 123">
                    <a:extLst>
                      <a:ext uri="{FF2B5EF4-FFF2-40B4-BE49-F238E27FC236}">
                        <a16:creationId xmlns:a16="http://schemas.microsoft.com/office/drawing/2014/main" xmlns="" id="{A78EDC14-E0FB-D84C-817C-F708E18EAB4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5" name="Rektangel 124">
                    <a:extLst>
                      <a:ext uri="{FF2B5EF4-FFF2-40B4-BE49-F238E27FC236}">
                        <a16:creationId xmlns:a16="http://schemas.microsoft.com/office/drawing/2014/main" xmlns="" id="{DC4DBF56-E631-6343-BC9A-AFB883B4195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14" name="Gruppe 113">
                  <a:extLst>
                    <a:ext uri="{FF2B5EF4-FFF2-40B4-BE49-F238E27FC236}">
                      <a16:creationId xmlns:a16="http://schemas.microsoft.com/office/drawing/2014/main" xmlns="" id="{85B84A1D-B5F3-D14A-B84E-F6637105161F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120" name="Rektangel 119">
                    <a:extLst>
                      <a:ext uri="{FF2B5EF4-FFF2-40B4-BE49-F238E27FC236}">
                        <a16:creationId xmlns:a16="http://schemas.microsoft.com/office/drawing/2014/main" xmlns="" id="{0B13B0B7-FEB5-1B40-86D4-F84FFECAFA5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1" name="Rektangel 120">
                    <a:extLst>
                      <a:ext uri="{FF2B5EF4-FFF2-40B4-BE49-F238E27FC236}">
                        <a16:creationId xmlns:a16="http://schemas.microsoft.com/office/drawing/2014/main" xmlns="" id="{CED241D4-53D9-B546-A17C-D2A3C0F01BA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2" name="Rektangel 121">
                    <a:extLst>
                      <a:ext uri="{FF2B5EF4-FFF2-40B4-BE49-F238E27FC236}">
                        <a16:creationId xmlns:a16="http://schemas.microsoft.com/office/drawing/2014/main" xmlns="" id="{BD2FDEE2-59C5-2244-8D48-B748B21F44E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15" name="Gruppe 114">
                  <a:extLst>
                    <a:ext uri="{FF2B5EF4-FFF2-40B4-BE49-F238E27FC236}">
                      <a16:creationId xmlns:a16="http://schemas.microsoft.com/office/drawing/2014/main" xmlns="" id="{353F38E4-440D-D14F-A3C3-220E2A725180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116" name="Rektangel 115">
                    <a:extLst>
                      <a:ext uri="{FF2B5EF4-FFF2-40B4-BE49-F238E27FC236}">
                        <a16:creationId xmlns:a16="http://schemas.microsoft.com/office/drawing/2014/main" xmlns="" id="{88F57B44-0B4E-2741-9DB9-91D02336B1A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7" name="Rektangel 116">
                    <a:extLst>
                      <a:ext uri="{FF2B5EF4-FFF2-40B4-BE49-F238E27FC236}">
                        <a16:creationId xmlns:a16="http://schemas.microsoft.com/office/drawing/2014/main" xmlns="" id="{39067185-4605-874B-893C-F2B4942611E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8" name="Rektangel 117">
                    <a:extLst>
                      <a:ext uri="{FF2B5EF4-FFF2-40B4-BE49-F238E27FC236}">
                        <a16:creationId xmlns:a16="http://schemas.microsoft.com/office/drawing/2014/main" xmlns="" id="{7FC7A109-0231-844F-B452-CE563CE3F06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9" name="Rektangel 118">
                    <a:extLst>
                      <a:ext uri="{FF2B5EF4-FFF2-40B4-BE49-F238E27FC236}">
                        <a16:creationId xmlns:a16="http://schemas.microsoft.com/office/drawing/2014/main" xmlns="" id="{39A195BA-5772-5944-8FDB-4AA90CCBAB4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126" name="TekstSylinder 125">
              <a:extLst>
                <a:ext uri="{FF2B5EF4-FFF2-40B4-BE49-F238E27FC236}">
                  <a16:creationId xmlns:a16="http://schemas.microsoft.com/office/drawing/2014/main" xmlns="" id="{3484B298-00C0-F64D-9790-F98610961696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150668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</p:txBody>
        </p:sp>
        <p:cxnSp>
          <p:nvCxnSpPr>
            <p:cNvPr id="11" name="Vinkel 10">
              <a:extLst>
                <a:ext uri="{FF2B5EF4-FFF2-40B4-BE49-F238E27FC236}">
                  <a16:creationId xmlns:a16="http://schemas.microsoft.com/office/drawing/2014/main" xmlns="" id="{78D3CBB5-2B72-8343-94A5-B544F70D8B49}"/>
                </a:ext>
              </a:extLst>
            </p:cNvPr>
            <p:cNvCxnSpPr>
              <a:cxnSpLocks/>
              <a:stCxn id="123" idx="3"/>
              <a:endCxn id="120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kstSylinder 16">
              <a:extLst>
                <a:ext uri="{FF2B5EF4-FFF2-40B4-BE49-F238E27FC236}">
                  <a16:creationId xmlns:a16="http://schemas.microsoft.com/office/drawing/2014/main" xmlns="" id="{19819DB8-B612-BD4F-87C2-D875F61C4A97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  <a:latin typeface="+mn-lt"/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654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  <p:sldLayoutId id="2147483705" r:id="rId3"/>
    <p:sldLayoutId id="2147483706" r:id="rId4"/>
    <p:sldLayoutId id="2147483712" r:id="rId5"/>
    <p:sldLayoutId id="2147483711" r:id="rId6"/>
    <p:sldLayoutId id="2147483840" r:id="rId7"/>
    <p:sldLayoutId id="2147483866" r:id="rId8"/>
    <p:sldLayoutId id="2147483850" r:id="rId9"/>
    <p:sldLayoutId id="2147483849" r:id="rId10"/>
    <p:sldLayoutId id="2147483844" r:id="rId11"/>
    <p:sldLayoutId id="2147483845" r:id="rId12"/>
    <p:sldLayoutId id="2147483846" r:id="rId13"/>
    <p:sldLayoutId id="2147483740" r:id="rId14"/>
    <p:sldLayoutId id="2147483741" r:id="rId15"/>
    <p:sldLayoutId id="2147483860" r:id="rId16"/>
    <p:sldLayoutId id="2147483742" r:id="rId17"/>
    <p:sldLayoutId id="2147483743" r:id="rId18"/>
    <p:sldLayoutId id="2147483864" r:id="rId19"/>
    <p:sldLayoutId id="2147483865" r:id="rId20"/>
    <p:sldLayoutId id="2147483754" r:id="rId21"/>
    <p:sldLayoutId id="2147483833" r:id="rId22"/>
    <p:sldLayoutId id="2147483756" r:id="rId23"/>
    <p:sldLayoutId id="2147483834" r:id="rId24"/>
    <p:sldLayoutId id="2147483755" r:id="rId25"/>
    <p:sldLayoutId id="2147483835" r:id="rId26"/>
    <p:sldLayoutId id="2147483757" r:id="rId27"/>
    <p:sldLayoutId id="2147483836" r:id="rId28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1200"/>
        </a:spcBef>
        <a:buSzPct val="100000"/>
        <a:buFontTx/>
        <a:buBlip>
          <a:blip r:embed="rId31"/>
        </a:buBlip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396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SzPct val="110000"/>
        <a:buFont typeface="Arial" panose="020B0604020202020204" pitchFamily="34" charset="0"/>
        <a:buChar char="•"/>
        <a:defRPr sz="17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576000" indent="-180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5"/>
        </a:buClr>
        <a:buFont typeface="Wingdings" pitchFamily="2" charset="2"/>
        <a:buChar char="§"/>
        <a:tabLst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180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Wingdings" pitchFamily="2" charset="2"/>
        <a:buChar char="§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936000" indent="-180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6"/>
        </a:buClr>
        <a:buFont typeface="Wingdings" pitchFamily="2" charset="2"/>
        <a:buChar char="§"/>
        <a:tabLst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3840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pos="7242">
          <p15:clr>
            <a:srgbClr val="F26B43"/>
          </p15:clr>
        </p15:guide>
        <p15:guide id="4" pos="2560">
          <p15:clr>
            <a:srgbClr val="F26B43"/>
          </p15:clr>
        </p15:guide>
        <p15:guide id="5" pos="1282">
          <p15:clr>
            <a:srgbClr val="F26B43"/>
          </p15:clr>
        </p15:guide>
        <p15:guide id="6" pos="5120">
          <p15:clr>
            <a:srgbClr val="F26B43"/>
          </p15:clr>
        </p15:guide>
        <p15:guide id="7" pos="6403">
          <p15:clr>
            <a:srgbClr val="F26B43"/>
          </p15:clr>
        </p15:guide>
        <p15:guide id="8" orient="horz" pos="1280">
          <p15:clr>
            <a:srgbClr val="F26B43"/>
          </p15:clr>
        </p15:guide>
        <p15:guide id="9" orient="horz" pos="2561">
          <p15:clr>
            <a:srgbClr val="F26B43"/>
          </p15:clr>
        </p15:guide>
        <p15:guide id="10" orient="horz" pos="3838">
          <p15:clr>
            <a:srgbClr val="F26B43"/>
          </p15:clr>
        </p15:guide>
        <p15:guide id="11" orient="horz" pos="411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ekst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xmlns="" id="{B83F8DB2-CD56-E445-8BAF-651206018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D7420-2B41-5A47-8224-27AB9025098A}" type="datetime1">
              <a:rPr lang="nb-NO" smtClean="0"/>
              <a:t>26.08.2019</a:t>
            </a:fld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xmlns="" id="{93542DF2-D364-D849-A130-FA1B15927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1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Sykmelding for ansatte </a:t>
            </a:r>
            <a:br>
              <a:rPr lang="nb-NO" dirty="0" smtClean="0"/>
            </a:br>
            <a:r>
              <a:rPr lang="nb-NO" dirty="0" smtClean="0"/>
              <a:t>i Oslo kommune</a:t>
            </a:r>
            <a:endParaRPr lang="nb-NO" dirty="0"/>
          </a:p>
        </p:txBody>
      </p:sp>
      <p:sp>
        <p:nvSpPr>
          <p:cNvPr id="5" name="Undertit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September 2018</a:t>
            </a:r>
            <a:endParaRPr lang="nb-NO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821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Slik er digitalsykmelding</a:t>
            </a:r>
            <a:endParaRPr lang="nb-NO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3200" dirty="0"/>
              <a:t>1. Send inn sykmelding </a:t>
            </a:r>
          </a:p>
          <a:p>
            <a:pPr marL="0" indent="0">
              <a:buNone/>
            </a:pPr>
            <a:r>
              <a:rPr lang="nb-NO" dirty="0"/>
              <a:t>Sjekk at sykmeldingen fra legen er riktig. Hvis den har feil, så må du </a:t>
            </a:r>
            <a:r>
              <a:rPr lang="nb-NO" dirty="0" smtClean="0"/>
              <a:t>be om </a:t>
            </a:r>
            <a:r>
              <a:rPr lang="nb-NO" dirty="0"/>
              <a:t>ny sykmelding fra legen.</a:t>
            </a:r>
            <a:br>
              <a:rPr lang="nb-NO" dirty="0"/>
            </a:br>
            <a:endParaRPr lang="nb-NO" dirty="0"/>
          </a:p>
          <a:p>
            <a:pPr marL="0" indent="0">
              <a:buNone/>
            </a:pPr>
            <a:r>
              <a:rPr lang="nb-NO" sz="3200" dirty="0"/>
              <a:t>2. Send inn søknad om sykepenger </a:t>
            </a:r>
          </a:p>
          <a:p>
            <a:pPr marL="0" indent="0">
              <a:buNone/>
            </a:pPr>
            <a:r>
              <a:rPr lang="nb-NO" dirty="0"/>
              <a:t>Søknaden sendes etter at sykemeldingsperioden din er over.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5FFA4D0A-9075-544C-9CF7-4D98840E7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26.08.2019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xmlns="" id="{C546ACCD-139C-8C45-99C0-BE1510EA8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2</a:t>
            </a:fld>
            <a:endParaRPr lang="nb-NO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3566670"/>
            <a:ext cx="2518123" cy="252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7892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875" y="624662"/>
            <a:ext cx="2390313" cy="239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Når du blir sykmeldt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5FFA4D0A-9075-544C-9CF7-4D98840E7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26.08.2019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xmlns="" id="{C546ACCD-139C-8C45-99C0-BE1510EA8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3</a:t>
            </a:fld>
            <a:endParaRPr lang="nb-NO"/>
          </a:p>
        </p:txBody>
      </p:sp>
      <p:sp>
        <p:nvSpPr>
          <p:cNvPr id="2" name="Ellipse 1"/>
          <p:cNvSpPr/>
          <p:nvPr/>
        </p:nvSpPr>
        <p:spPr>
          <a:xfrm>
            <a:off x="359594" y="3099094"/>
            <a:ext cx="2712753" cy="2712753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600" dirty="0" smtClean="0">
                <a:solidFill>
                  <a:schemeClr val="bg1"/>
                </a:solidFill>
              </a:rPr>
              <a:t>Informer </a:t>
            </a:r>
            <a:r>
              <a:rPr lang="nb-NO" sz="1600" dirty="0">
                <a:solidFill>
                  <a:schemeClr val="bg1"/>
                </a:solidFill>
              </a:rPr>
              <a:t>din leder om at du er sykmeldt.</a:t>
            </a:r>
          </a:p>
        </p:txBody>
      </p:sp>
      <p:sp>
        <p:nvSpPr>
          <p:cNvPr id="8" name="Ellipse 7"/>
          <p:cNvSpPr/>
          <p:nvPr/>
        </p:nvSpPr>
        <p:spPr>
          <a:xfrm>
            <a:off x="3244919" y="3124469"/>
            <a:ext cx="2712753" cy="2712753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 smtClean="0">
                <a:solidFill>
                  <a:schemeClr val="bg1"/>
                </a:solidFill>
              </a:rPr>
              <a:t>Du </a:t>
            </a:r>
            <a:r>
              <a:rPr lang="nb-NO" sz="1100" dirty="0">
                <a:solidFill>
                  <a:schemeClr val="bg1"/>
                </a:solidFill>
              </a:rPr>
              <a:t>får</a:t>
            </a:r>
            <a:r>
              <a:rPr lang="nb-NO" sz="1100" b="1" dirty="0">
                <a:solidFill>
                  <a:schemeClr val="accent4"/>
                </a:solidFill>
              </a:rPr>
              <a:t> </a:t>
            </a:r>
            <a:r>
              <a:rPr lang="nb-NO" sz="1100" b="1" dirty="0" smtClean="0">
                <a:solidFill>
                  <a:schemeClr val="accent4"/>
                </a:solidFill>
              </a:rPr>
              <a:t>SMS/e-post fra NAV </a:t>
            </a:r>
            <a:r>
              <a:rPr lang="nb-NO" sz="1100" dirty="0" smtClean="0">
                <a:solidFill>
                  <a:schemeClr val="bg1"/>
                </a:solidFill>
              </a:rPr>
              <a:t>etter </a:t>
            </a:r>
            <a:r>
              <a:rPr lang="nb-NO" sz="1100" dirty="0">
                <a:solidFill>
                  <a:schemeClr val="bg1"/>
                </a:solidFill>
              </a:rPr>
              <a:t>at du har vært hos legen. Logg </a:t>
            </a:r>
            <a:r>
              <a:rPr lang="nb-NO" sz="1100" dirty="0" smtClean="0">
                <a:solidFill>
                  <a:schemeClr val="bg1"/>
                </a:solidFill>
              </a:rPr>
              <a:t>på nav.no og sjekk </a:t>
            </a:r>
            <a:r>
              <a:rPr lang="nb-NO" sz="1100" dirty="0">
                <a:solidFill>
                  <a:schemeClr val="bg1"/>
                </a:solidFill>
              </a:rPr>
              <a:t>at sykmeldingen er korrekt. Er den feil, må du </a:t>
            </a:r>
            <a:r>
              <a:rPr lang="nb-NO" sz="1100" dirty="0" smtClean="0">
                <a:solidFill>
                  <a:schemeClr val="bg1"/>
                </a:solidFill>
              </a:rPr>
              <a:t>be om ny</a:t>
            </a:r>
            <a:r>
              <a:rPr lang="nb-NO" sz="1100" dirty="0">
                <a:solidFill>
                  <a:schemeClr val="bg1"/>
                </a:solidFill>
              </a:rPr>
              <a:t>. Det er ikke er mulig å endre </a:t>
            </a:r>
            <a:r>
              <a:rPr lang="nb-NO" sz="1100" dirty="0" smtClean="0">
                <a:solidFill>
                  <a:schemeClr val="bg1"/>
                </a:solidFill>
              </a:rPr>
              <a:t>sykmeldingen </a:t>
            </a:r>
            <a:r>
              <a:rPr lang="nb-NO" sz="1100" dirty="0">
                <a:solidFill>
                  <a:schemeClr val="bg1"/>
                </a:solidFill>
              </a:rPr>
              <a:t>etter </a:t>
            </a:r>
            <a:r>
              <a:rPr lang="nb-NO" sz="1100" dirty="0" smtClean="0">
                <a:solidFill>
                  <a:schemeClr val="bg1"/>
                </a:solidFill>
              </a:rPr>
              <a:t>at den er levert. </a:t>
            </a:r>
            <a:endParaRPr lang="nb-NO" sz="11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6184165" y="3124469"/>
            <a:ext cx="2712753" cy="2712753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>
                <a:solidFill>
                  <a:schemeClr val="bg1"/>
                </a:solidFill>
              </a:rPr>
              <a:t>D</a:t>
            </a:r>
            <a:r>
              <a:rPr lang="nb-NO" sz="1600" dirty="0" smtClean="0">
                <a:solidFill>
                  <a:schemeClr val="bg1"/>
                </a:solidFill>
              </a:rPr>
              <a:t>in </a:t>
            </a:r>
            <a:r>
              <a:rPr lang="nb-NO" sz="1600" dirty="0">
                <a:solidFill>
                  <a:schemeClr val="bg1"/>
                </a:solidFill>
              </a:rPr>
              <a:t>leder mottar sykmeldingen. Diagnosen er ikke synlig for arbeidsgiver. </a:t>
            </a:r>
          </a:p>
        </p:txBody>
      </p:sp>
      <p:sp>
        <p:nvSpPr>
          <p:cNvPr id="10" name="Ellipse 9"/>
          <p:cNvSpPr/>
          <p:nvPr/>
        </p:nvSpPr>
        <p:spPr>
          <a:xfrm>
            <a:off x="9128268" y="3124469"/>
            <a:ext cx="2712753" cy="2712753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 dirty="0" smtClean="0">
              <a:solidFill>
                <a:schemeClr val="bg1"/>
              </a:solidFill>
            </a:endParaRPr>
          </a:p>
          <a:p>
            <a:pPr algn="ctr"/>
            <a:r>
              <a:rPr lang="nb-NO" sz="1100" dirty="0" smtClean="0">
                <a:solidFill>
                  <a:schemeClr val="bg1"/>
                </a:solidFill>
              </a:rPr>
              <a:t>Du får</a:t>
            </a:r>
            <a:r>
              <a:rPr lang="nb-NO" sz="1100" b="1" dirty="0" smtClean="0">
                <a:solidFill>
                  <a:schemeClr val="accent4"/>
                </a:solidFill>
              </a:rPr>
              <a:t> SMS/e-post </a:t>
            </a:r>
            <a:r>
              <a:rPr lang="nb-NO" sz="1100" b="1" dirty="0">
                <a:solidFill>
                  <a:schemeClr val="accent4"/>
                </a:solidFill>
              </a:rPr>
              <a:t>fra NAV </a:t>
            </a:r>
            <a:r>
              <a:rPr lang="nb-NO" sz="1100" dirty="0">
                <a:solidFill>
                  <a:schemeClr val="bg1"/>
                </a:solidFill>
              </a:rPr>
              <a:t>om å fylle ut søknad om </a:t>
            </a:r>
            <a:r>
              <a:rPr lang="nb-NO" sz="1100" dirty="0" smtClean="0">
                <a:solidFill>
                  <a:schemeClr val="bg1"/>
                </a:solidFill>
              </a:rPr>
              <a:t>sykepenger. </a:t>
            </a:r>
            <a:endParaRPr lang="nb-NO" sz="1100" dirty="0">
              <a:solidFill>
                <a:schemeClr val="bg1"/>
              </a:solidFill>
            </a:endParaRPr>
          </a:p>
          <a:p>
            <a:pPr algn="ctr"/>
            <a:endParaRPr lang="nb-NO" sz="1100" dirty="0" smtClean="0">
              <a:solidFill>
                <a:schemeClr val="bg1"/>
              </a:solidFill>
            </a:endParaRPr>
          </a:p>
          <a:p>
            <a:pPr algn="ctr"/>
            <a:r>
              <a:rPr lang="nb-NO" sz="1100" dirty="0" smtClean="0"/>
              <a:t>Husk </a:t>
            </a:r>
            <a:r>
              <a:rPr lang="nb-NO" sz="1100" dirty="0"/>
              <a:t>å </a:t>
            </a:r>
            <a:r>
              <a:rPr lang="nb-NO" sz="1100" dirty="0" smtClean="0"/>
              <a:t>sjekke </a:t>
            </a:r>
            <a:r>
              <a:rPr lang="nb-NO" sz="1100" dirty="0"/>
              <a:t>at søknaden er korrekt. </a:t>
            </a:r>
            <a:r>
              <a:rPr lang="nb-NO" sz="1100" dirty="0" smtClean="0">
                <a:solidFill>
                  <a:schemeClr val="bg1"/>
                </a:solidFill>
              </a:rPr>
              <a:t>Du </a:t>
            </a:r>
            <a:r>
              <a:rPr lang="nb-NO" sz="1100" dirty="0" smtClean="0">
                <a:solidFill>
                  <a:schemeClr val="bg1"/>
                </a:solidFill>
              </a:rPr>
              <a:t>kan </a:t>
            </a:r>
            <a:r>
              <a:rPr lang="nb-NO" sz="1100" dirty="0">
                <a:solidFill>
                  <a:schemeClr val="bg1"/>
                </a:solidFill>
              </a:rPr>
              <a:t>bli trukket i lønn </a:t>
            </a:r>
            <a:r>
              <a:rPr lang="nb-NO" sz="1100" dirty="0" smtClean="0">
                <a:solidFill>
                  <a:schemeClr val="bg1"/>
                </a:solidFill>
              </a:rPr>
              <a:t>hvis det er feil i  søknaden. At du må søke </a:t>
            </a:r>
            <a:r>
              <a:rPr lang="nb-NO" sz="1100" dirty="0">
                <a:solidFill>
                  <a:schemeClr val="bg1"/>
                </a:solidFill>
              </a:rPr>
              <a:t>om sykepenger er </a:t>
            </a:r>
            <a:r>
              <a:rPr lang="nb-NO" sz="1100" dirty="0" smtClean="0">
                <a:solidFill>
                  <a:schemeClr val="bg1"/>
                </a:solidFill>
              </a:rPr>
              <a:t> det NAV som har bestemt.</a:t>
            </a:r>
            <a:endParaRPr lang="nb-NO" sz="1100" dirty="0">
              <a:solidFill>
                <a:schemeClr val="bg1"/>
              </a:solidFill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10202105" y="3155291"/>
            <a:ext cx="56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2" name="TekstSylinder 11"/>
          <p:cNvSpPr txBox="1"/>
          <p:nvPr/>
        </p:nvSpPr>
        <p:spPr>
          <a:xfrm>
            <a:off x="7258002" y="3155291"/>
            <a:ext cx="56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3" name="TekstSylinder 12"/>
          <p:cNvSpPr txBox="1"/>
          <p:nvPr/>
        </p:nvSpPr>
        <p:spPr>
          <a:xfrm>
            <a:off x="4318756" y="3155291"/>
            <a:ext cx="56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TekstSylinder 13"/>
          <p:cNvSpPr txBox="1"/>
          <p:nvPr/>
        </p:nvSpPr>
        <p:spPr>
          <a:xfrm>
            <a:off x="1403837" y="3155291"/>
            <a:ext cx="56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5" name="Sirkelformet pil 14"/>
          <p:cNvSpPr/>
          <p:nvPr/>
        </p:nvSpPr>
        <p:spPr>
          <a:xfrm>
            <a:off x="2667000" y="2737796"/>
            <a:ext cx="1041400" cy="10414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1211899"/>
              <a:gd name="adj5" fmla="val 1156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16" name="Sirkelformet pil 15"/>
          <p:cNvSpPr/>
          <p:nvPr/>
        </p:nvSpPr>
        <p:spPr>
          <a:xfrm>
            <a:off x="5543145" y="2737796"/>
            <a:ext cx="1041400" cy="10414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1211899"/>
              <a:gd name="adj5" fmla="val 1156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17" name="Sirkelformet pil 16"/>
          <p:cNvSpPr/>
          <p:nvPr/>
        </p:nvSpPr>
        <p:spPr>
          <a:xfrm>
            <a:off x="8458202" y="2737796"/>
            <a:ext cx="1041400" cy="10414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1211899"/>
              <a:gd name="adj5" fmla="val 1156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940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 sykmeldingen feil?</a:t>
            </a:r>
            <a:endParaRPr lang="nb-NO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Da må du </a:t>
            </a:r>
            <a:r>
              <a:rPr lang="nb-NO" dirty="0" smtClean="0"/>
              <a:t>be </a:t>
            </a:r>
            <a:r>
              <a:rPr lang="nb-NO" dirty="0"/>
              <a:t>legen </a:t>
            </a:r>
            <a:r>
              <a:rPr lang="nb-NO" dirty="0" smtClean="0"/>
              <a:t>om å </a:t>
            </a:r>
            <a:r>
              <a:rPr lang="nb-NO" dirty="0"/>
              <a:t>få </a:t>
            </a:r>
            <a:r>
              <a:rPr lang="nb-NO" dirty="0" smtClean="0"/>
              <a:t>ny sykmelding</a:t>
            </a:r>
            <a:r>
              <a:rPr lang="nb-NO" dirty="0"/>
              <a:t>. 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5FFA4D0A-9075-544C-9CF7-4D98840E7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26.08.2019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xmlns="" id="{C546ACCD-139C-8C45-99C0-BE1510EA8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895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>
          <a:xfrm>
            <a:off x="695326" y="720001"/>
            <a:ext cx="9000003" cy="1311999"/>
          </a:xfrm>
        </p:spPr>
        <p:txBody>
          <a:bodyPr/>
          <a:lstStyle/>
          <a:p>
            <a:r>
              <a:rPr lang="nb-NO" dirty="0" smtClean="0"/>
              <a:t>Er </a:t>
            </a:r>
            <a:r>
              <a:rPr lang="nb-NO" dirty="0"/>
              <a:t>det feil i sykepengesøknaden som du har sendt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b-NO" sz="2000" dirty="0"/>
              <a:t>Logg på nav.no</a:t>
            </a:r>
          </a:p>
          <a:p>
            <a:pPr lvl="1"/>
            <a:r>
              <a:rPr lang="nb-NO" sz="2000" dirty="0" smtClean="0"/>
              <a:t>Endre slik at søknaden blir korrekt</a:t>
            </a:r>
            <a:endParaRPr lang="nb-NO" sz="2000" dirty="0"/>
          </a:p>
          <a:p>
            <a:pPr lvl="1"/>
            <a:r>
              <a:rPr lang="nb-NO" sz="2000" dirty="0"/>
              <a:t>Send </a:t>
            </a:r>
            <a:r>
              <a:rPr lang="nb-NO" sz="2000" dirty="0" smtClean="0"/>
              <a:t>ny, </a:t>
            </a:r>
            <a:r>
              <a:rPr lang="nb-NO" sz="2000" dirty="0"/>
              <a:t>korrigert sykepengesøknad</a:t>
            </a:r>
          </a:p>
          <a:p>
            <a:pPr lvl="1"/>
            <a:endParaRPr lang="nb-NO" sz="2000" dirty="0"/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5FFA4D0A-9075-544C-9CF7-4D98840E7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26.08.2019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xmlns="" id="{C546ACCD-139C-8C45-99C0-BE1510EA8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456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Hvis du har lang sykmelding</a:t>
            </a:r>
            <a:endParaRPr lang="nb-NO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695326" y="2032001"/>
            <a:ext cx="8677274" cy="4060824"/>
          </a:xfrm>
        </p:spPr>
        <p:txBody>
          <a:bodyPr/>
          <a:lstStyle/>
          <a:p>
            <a:r>
              <a:rPr lang="nb-NO" dirty="0"/>
              <a:t>Hvis sykmeldingsperioden </a:t>
            </a:r>
            <a:r>
              <a:rPr lang="nb-NO" dirty="0" smtClean="0"/>
              <a:t>over 31 dager, </a:t>
            </a:r>
            <a:r>
              <a:rPr lang="nb-NO" dirty="0"/>
              <a:t>deles den opp. </a:t>
            </a:r>
            <a:endParaRPr lang="nb-NO" dirty="0" smtClean="0"/>
          </a:p>
          <a:p>
            <a:r>
              <a:rPr lang="nb-NO" dirty="0" smtClean="0"/>
              <a:t>Du</a:t>
            </a:r>
            <a:r>
              <a:rPr lang="nb-NO" dirty="0"/>
              <a:t> </a:t>
            </a:r>
            <a:r>
              <a:rPr lang="nb-NO" dirty="0" smtClean="0"/>
              <a:t>mottar sykepengesøknad </a:t>
            </a:r>
            <a:r>
              <a:rPr lang="nb-NO" dirty="0"/>
              <a:t>for hver </a:t>
            </a:r>
            <a:r>
              <a:rPr lang="nb-NO" dirty="0" smtClean="0"/>
              <a:t>periode, og alle </a:t>
            </a:r>
            <a:r>
              <a:rPr lang="nb-NO" dirty="0"/>
              <a:t>må </a:t>
            </a:r>
            <a:r>
              <a:rPr lang="nb-NO" dirty="0" smtClean="0"/>
              <a:t>leveres.</a:t>
            </a:r>
            <a:endParaRPr lang="nb-NO" dirty="0"/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5FFA4D0A-9075-544C-9CF7-4D98840E7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26.08.2019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xmlns="" id="{C546ACCD-139C-8C45-99C0-BE1510EA8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39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Sykmelding på papir</a:t>
            </a:r>
            <a:endParaRPr lang="nb-NO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 </a:t>
            </a:r>
            <a:r>
              <a:rPr lang="nb-NO" dirty="0" smtClean="0"/>
              <a:t>Har </a:t>
            </a:r>
            <a:r>
              <a:rPr lang="nb-NO" dirty="0"/>
              <a:t>du mottatt en papirbasert sykmelding, ta kontakt med </a:t>
            </a:r>
            <a:r>
              <a:rPr lang="nb-NO" dirty="0" smtClean="0"/>
              <a:t>leder.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5FFA4D0A-9075-544C-9CF7-4D98840E7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26.08.2019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xmlns="" id="{C546ACCD-139C-8C45-99C0-BE1510EA8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16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Les mer om sykmelding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Felles intranett (lenke)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5FFA4D0A-9075-544C-9CF7-4D98840E7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26.08.2019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xmlns="" id="{C546ACCD-139C-8C45-99C0-BE1510EA8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679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lo_2019-enkel_alle">
  <a:themeElements>
    <a:clrScheme name="Oslo">
      <a:dk1>
        <a:srgbClr val="000000"/>
      </a:dk1>
      <a:lt1>
        <a:srgbClr val="FFFFFF"/>
      </a:lt1>
      <a:dk2>
        <a:srgbClr val="2A2859"/>
      </a:dk2>
      <a:lt2>
        <a:srgbClr val="F8F0DD"/>
      </a:lt2>
      <a:accent1>
        <a:srgbClr val="034B45"/>
      </a:accent1>
      <a:accent2>
        <a:srgbClr val="4EF8B6"/>
      </a:accent2>
      <a:accent3>
        <a:srgbClr val="C7F6C9"/>
      </a:accent3>
      <a:accent4>
        <a:srgbClr val="6FE9FF"/>
      </a:accent4>
      <a:accent5>
        <a:srgbClr val="FF8274"/>
      </a:accent5>
      <a:accent6>
        <a:srgbClr val="F9C66B"/>
      </a:accent6>
      <a:hlink>
        <a:srgbClr val="000000"/>
      </a:hlink>
      <a:folHlink>
        <a:srgbClr val="000000"/>
      </a:folHlink>
    </a:clrScheme>
    <a:fontScheme name="Oslo Sans Office">
      <a:majorFont>
        <a:latin typeface="Oslo Sans Office"/>
        <a:ea typeface=""/>
        <a:cs typeface=""/>
      </a:majorFont>
      <a:minorFont>
        <a:latin typeface="Oslo Sans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slo_2019_basic_tom" id="{EE90DA7F-12DB-4E94-B593-41DE18219626}" vid="{E660CCD2-E97E-450B-AEE2-ED96BCB5BA2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Oslo_2019-enkel_alle</Template>
  <TotalTime>97</TotalTime>
  <Words>205</Words>
  <Application>Microsoft Office PowerPoint</Application>
  <PresentationFormat>Egendefinert</PresentationFormat>
  <Paragraphs>48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Oslo Sans Office</vt:lpstr>
      <vt:lpstr>Wingdings</vt:lpstr>
      <vt:lpstr>Oslo_2019-enkel_alle</vt:lpstr>
      <vt:lpstr>Sykmelding for ansatte  i Oslo kommune</vt:lpstr>
      <vt:lpstr>Slik er digitalsykmelding</vt:lpstr>
      <vt:lpstr>Når du blir sykmeldt</vt:lpstr>
      <vt:lpstr>Er sykmeldingen feil?</vt:lpstr>
      <vt:lpstr>Er det feil i sykepengesøknaden som du har sendt?</vt:lpstr>
      <vt:lpstr>Hvis du har lang sykmelding</vt:lpstr>
      <vt:lpstr>Sykmelding på papir</vt:lpstr>
      <vt:lpstr>Les mer om sykmelding</vt:lpstr>
    </vt:vector>
  </TitlesOfParts>
  <Company>Oslo kommune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Sykmelding for ansatte  i Oslo kommune</dc:title>
  <dc:creator>Anne Christine Bergem</dc:creator>
  <cp:lastModifiedBy>Tamar Luise Osvik Stronegger</cp:lastModifiedBy>
  <cp:revision>13</cp:revision>
  <cp:lastPrinted>2019-03-22T09:42:42Z</cp:lastPrinted>
  <dcterms:created xsi:type="dcterms:W3CDTF">2019-08-21T09:59:58Z</dcterms:created>
  <dcterms:modified xsi:type="dcterms:W3CDTF">2019-08-26T09:00:07Z</dcterms:modified>
</cp:coreProperties>
</file>