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4" r:id="rId1"/>
    <p:sldMasterId id="2147483867" r:id="rId2"/>
  </p:sldMasterIdLst>
  <p:notesMasterIdLst>
    <p:notesMasterId r:id="rId18"/>
  </p:notesMasterIdLst>
  <p:sldIdLst>
    <p:sldId id="380" r:id="rId3"/>
    <p:sldId id="653" r:id="rId4"/>
    <p:sldId id="645" r:id="rId5"/>
    <p:sldId id="650" r:id="rId6"/>
    <p:sldId id="651" r:id="rId7"/>
    <p:sldId id="652" r:id="rId8"/>
    <p:sldId id="656" r:id="rId9"/>
    <p:sldId id="657" r:id="rId10"/>
    <p:sldId id="658" r:id="rId11"/>
    <p:sldId id="660" r:id="rId12"/>
    <p:sldId id="684" r:id="rId13"/>
    <p:sldId id="669" r:id="rId14"/>
    <p:sldId id="682" r:id="rId15"/>
    <p:sldId id="276" r:id="rId16"/>
    <p:sldId id="281" r:id="rId17"/>
  </p:sldIdLst>
  <p:sldSz cx="12192000" cy="6858000"/>
  <p:notesSz cx="6858000" cy="9144000"/>
  <p:embeddedFontLst>
    <p:embeddedFont>
      <p:font typeface="Oslo Sans" panose="020B0604020202020204" charset="0"/>
      <p:regular r:id="rId19"/>
      <p:bold r:id="rId20"/>
      <p:italic r:id="rId21"/>
      <p:boldItalic r:id="rId22"/>
    </p:embeddedFont>
    <p:embeddedFont>
      <p:font typeface="Oslo Sans Light" panose="020B0604020202020204" charset="0"/>
      <p:regular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Wingdings 3" panose="05040102010807070707" pitchFamily="18" charset="2"/>
      <p:regular r:id="rId29"/>
    </p:embeddedFont>
    <p:embeddedFont>
      <p:font typeface="Oslo Sans Office Normal" panose="020B0604020202020204" charset="0"/>
      <p:regular r:id="rId30"/>
      <p:bold r:id="rId31"/>
      <p:italic r:id="rId32"/>
      <p:boldItalic r:id="rId33"/>
    </p:embeddedFont>
    <p:embeddedFont>
      <p:font typeface="Century Gothic" panose="020B0502020202020204" pitchFamily="34" charset="0"/>
      <p:regular r:id="rId34"/>
      <p:bold r:id="rId35"/>
      <p:italic r:id="rId36"/>
      <p:boldItalic r:id="rId37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FE82C7D-DE78-9B41-9138-E7CD198A3DC4}">
          <p14:sldIdLst>
            <p14:sldId id="380"/>
            <p14:sldId id="653"/>
            <p14:sldId id="645"/>
            <p14:sldId id="650"/>
            <p14:sldId id="651"/>
            <p14:sldId id="652"/>
            <p14:sldId id="656"/>
            <p14:sldId id="657"/>
            <p14:sldId id="658"/>
            <p14:sldId id="660"/>
            <p14:sldId id="684"/>
            <p14:sldId id="669"/>
            <p14:sldId id="682"/>
            <p14:sldId id="276"/>
            <p14:sldId id="281"/>
          </p14:sldIdLst>
        </p14:section>
        <p14:section name="Hjelp" id="{BAAE5B51-A85F-D14F-A0D9-4D059F5301C7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E9FF"/>
    <a:srgbClr val="D0BFAE"/>
    <a:srgbClr val="B3F6FF"/>
    <a:srgbClr val="B3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25"/>
    <p:restoredTop sz="91531"/>
  </p:normalViewPr>
  <p:slideViewPr>
    <p:cSldViewPr snapToGrid="0" snapToObjects="1" showGuides="1">
      <p:cViewPr>
        <p:scale>
          <a:sx n="100" d="100"/>
          <a:sy n="100" d="100"/>
        </p:scale>
        <p:origin x="-60" y="2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58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996CD-C051-524E-B0EC-F7D3DAFC406C}" type="datetimeFigureOut">
              <a:rPr lang="nb-NO" smtClean="0"/>
              <a:t>20.09.2019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70C78-173F-D64A-A73A-E7995BB9F6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20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etapixel.com/2011/04/11/steven-sasson-talks-about-inventing-the-first-digital-camera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4639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Steven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Sasson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3863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59F93-2A60-4D1A-893E-ED49FA40E850}" type="slidenum">
              <a:rPr lang="nb-NO" smtClean="0"/>
              <a:pPr/>
              <a:t>9</a:t>
            </a:fld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0992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Både målet og historien må ha en visjon.</a:t>
            </a:r>
          </a:p>
          <a:p>
            <a:r>
              <a:rPr lang="nb-NO" dirty="0"/>
              <a:t>Det må foreligge en belønning for å ville trå inn i det ukjente.</a:t>
            </a:r>
          </a:p>
          <a:p>
            <a:r>
              <a:rPr lang="nb-NO" dirty="0"/>
              <a:t>Verden endres sjelden av fakta. Men ofte av historiefortellere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539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by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bygning, utendørs&#10;&#10;Automatisk generert beskrivelse">
            <a:extLst>
              <a:ext uri="{FF2B5EF4-FFF2-40B4-BE49-F238E27FC236}">
                <a16:creationId xmlns="" xmlns:a16="http://schemas.microsoft.com/office/drawing/2014/main" id="{7E7EC66A-4502-9249-A55F-640D9F420E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=""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20.09.2019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=""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1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=""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1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071AEC-201A-8A4F-97DA-3ABA5F34A6DD}" type="datetime1">
              <a:rPr lang="nb-NO" smtClean="0"/>
              <a:t>20.09.2019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="" xmlns:a16="http://schemas.microsoft.com/office/drawing/2014/main" id="{CE6A8ACD-E0A1-3742-97B5-BFAB8076AAD9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blå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="" xmlns:a16="http://schemas.microsoft.com/office/drawing/2014/main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="" xmlns:a16="http://schemas.microsoft.com/office/drawing/2014/main" id="{F4A3B95A-8019-D447-B225-84DB52F4E138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="" xmlns:a16="http://schemas.microsoft.com/office/drawing/2014/main" id="{657703EA-2858-FA49-9A7B-09E005E12C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="" xmlns:a16="http://schemas.microsoft.com/office/drawing/2014/main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="" xmlns:a16="http://schemas.microsoft.com/office/drawing/2014/main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="" xmlns:a16="http://schemas.microsoft.com/office/drawing/2014/main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="" xmlns:a16="http://schemas.microsoft.com/office/drawing/2014/main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="" xmlns:a16="http://schemas.microsoft.com/office/drawing/2014/main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="" xmlns:a16="http://schemas.microsoft.com/office/drawing/2014/main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="" xmlns:a16="http://schemas.microsoft.com/office/drawing/2014/main" id="{EFD2699F-3A34-6E49-BC58-DFA633A7E0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="" xmlns:a16="http://schemas.microsoft.com/office/drawing/2014/main" id="{6F9FAF35-AD7B-3440-817C-C7E620DCF787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="" xmlns:a16="http://schemas.microsoft.com/office/drawing/2014/main" id="{8047500B-DCFD-CF49-823F-82F92056A4D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="" xmlns:a16="http://schemas.microsoft.com/office/drawing/2014/main" id="{367E5C96-CD93-004D-9C40-A392932E454E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="" xmlns:a16="http://schemas.microsoft.com/office/drawing/2014/main" id="{4222455E-2A30-F843-8736-E1B969CE83C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="" xmlns:a16="http://schemas.microsoft.com/office/drawing/2014/main" id="{CDB8867B-4406-414D-AFE4-61C5831D4E26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="" xmlns:a16="http://schemas.microsoft.com/office/drawing/2014/main" id="{7CB59FA5-78FD-A84C-8C4D-D41D31229F3F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="" xmlns:a16="http://schemas.microsoft.com/office/drawing/2014/main" id="{62A30746-DA6E-B644-A6C0-463BE60573C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="" xmlns:a16="http://schemas.microsoft.com/office/drawing/2014/main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="" xmlns:a16="http://schemas.microsoft.com/office/drawing/2014/main" id="{7503ACD8-C336-204D-9880-AFFF7A15D36A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="" xmlns:a16="http://schemas.microsoft.com/office/drawing/2014/main" id="{6060C617-9662-EB44-B7B3-556CBB26FA8A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="" xmlns:a16="http://schemas.microsoft.com/office/drawing/2014/main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="" xmlns:a16="http://schemas.microsoft.com/office/drawing/2014/main" id="{3ED09DA1-E24A-8440-8BFD-3B4EB052E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="" xmlns:a16="http://schemas.microsoft.com/office/drawing/2014/main" id="{AEF53711-BDA8-3C40-9364-1549DF6BE3A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="" xmlns:a16="http://schemas.microsoft.com/office/drawing/2014/main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="" xmlns:a16="http://schemas.microsoft.com/office/drawing/2014/main" id="{CAE74310-7615-274D-8ADA-72601E97A3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="" xmlns:a16="http://schemas.microsoft.com/office/drawing/2014/main" id="{096FACAC-8BAA-634B-84F2-FF34E96DC0DE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="" xmlns:a16="http://schemas.microsoft.com/office/drawing/2014/main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2E157768-4234-5B44-A77F-7FCF5C5A3E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="" xmlns:a16="http://schemas.microsoft.com/office/drawing/2014/main" id="{507EEE6D-7051-EE40-B5A0-CF3B4230F67C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="" xmlns:a16="http://schemas.microsoft.com/office/drawing/2014/main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6CBCEEEB-32A6-694B-9165-4CA274B42C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="" xmlns:a16="http://schemas.microsoft.com/office/drawing/2014/main" id="{A2D3947B-156E-D840-8EA8-A70E61E94DE8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="" xmlns:a16="http://schemas.microsoft.com/office/drawing/2014/main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5F7AE9FC-336B-4247-B389-649CCBB2C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78579E2C-6BF3-8145-B344-804280B6C7B5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="" xmlns:a16="http://schemas.microsoft.com/office/drawing/2014/main" id="{956DE6F9-0762-0742-B634-89B60B889D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="" xmlns:a16="http://schemas.microsoft.com/office/drawing/2014/main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="" xmlns:a16="http://schemas.microsoft.com/office/drawing/2014/main" id="{04AAE810-C5CD-F842-8FCB-FF7C9223EC9E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="" xmlns:a16="http://schemas.microsoft.com/office/drawing/2014/main" id="{B07A1F21-62C7-344E-BDE0-FD306EF9D2CA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="" xmlns:a16="http://schemas.microsoft.com/office/drawing/2014/main" id="{33F3E6C8-B25F-0943-B569-ABCDC1D08D8E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="" xmlns:a16="http://schemas.microsoft.com/office/drawing/2014/main" id="{B94EF2E8-B63D-A14D-B64C-B757E563829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="" xmlns:a16="http://schemas.microsoft.com/office/drawing/2014/main" id="{23D33338-6AF9-494D-A9C7-43853592D7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="" xmlns:a16="http://schemas.microsoft.com/office/drawing/2014/main" id="{BB9B148B-1237-DD49-9266-C68C70AF31E6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="" xmlns:a16="http://schemas.microsoft.com/office/drawing/2014/main" id="{4DADC1C3-89B0-864B-A542-2AD731563A5A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="" xmlns:a16="http://schemas.microsoft.com/office/drawing/2014/main" id="{7D0FF2C0-D812-F74A-9727-42CAEA57FBA8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="" xmlns:a16="http://schemas.microsoft.com/office/drawing/2014/main" id="{50167E63-A8AA-464A-835E-1DAF2EAF4B7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="" xmlns:a16="http://schemas.microsoft.com/office/drawing/2014/main" id="{3536EE9C-707D-8F42-A04D-CD95C3159169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="" xmlns:a16="http://schemas.microsoft.com/office/drawing/2014/main" id="{29E27862-DC9E-A542-8C63-37ED270FC2D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="" xmlns:a16="http://schemas.microsoft.com/office/drawing/2014/main" id="{1613DB5F-4453-E24C-A8E3-8CB8FF8A0AC4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="" xmlns:a16="http://schemas.microsoft.com/office/drawing/2014/main" id="{4BAE1983-8F39-B54E-8BE2-C6950CEF640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="" xmlns:a16="http://schemas.microsoft.com/office/drawing/2014/main" id="{1A0AC7E0-B748-D94A-A58D-F166A01F974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="" xmlns:a16="http://schemas.microsoft.com/office/drawing/2014/main" id="{FF583A7A-C323-4641-B9B9-3A4B4CC95BD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="" xmlns:a16="http://schemas.microsoft.com/office/drawing/2014/main" id="{C8FE14BB-CD2A-7945-9783-88D7AF047926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="" xmlns:a16="http://schemas.microsoft.com/office/drawing/2014/main" id="{10312BBC-9E56-8748-BAC0-7006C351F443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="" xmlns:a16="http://schemas.microsoft.com/office/drawing/2014/main" id="{345B25EA-5361-1148-A342-AA5B2F6E383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897E1735-3D01-3D46-9703-38E17E5FA5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9F40A477-B79D-F541-996B-AB04C9D3F1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44202B7E-4C70-F341-8AFD-E057E0F1BD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="" xmlns:a16="http://schemas.microsoft.com/office/drawing/2014/main" id="{AFC93B33-6310-D348-B784-FB20AE6CAED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FF6B4707-00A3-E84F-AB69-BABE532FDE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278140BC-C05D-374E-8495-243760E108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E5D47158-CA69-1541-85E0-61ED571D1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="" xmlns:a16="http://schemas.microsoft.com/office/drawing/2014/main" id="{E3BB1C2A-7E34-BE43-89D1-83BCF767741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="" xmlns:a16="http://schemas.microsoft.com/office/drawing/2014/main" id="{4C530B88-746D-104E-AF3C-FBC69A9E5B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="" xmlns:a16="http://schemas.microsoft.com/office/drawing/2014/main" id="{1986B6FE-0650-AC49-AAAC-93C2C5D6B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="" xmlns:a16="http://schemas.microsoft.com/office/drawing/2014/main" id="{8C52E202-E40A-F349-A996-4AF8BA178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910BD776-700F-8F48-9319-1C63968014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="" xmlns:a16="http://schemas.microsoft.com/office/drawing/2014/main" id="{9D689DAD-89EE-5F43-ACA8-B2566054AB19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="" xmlns:a16="http://schemas.microsoft.com/office/drawing/2014/main" id="{61B53CEA-B02F-B44C-9DD9-4D2DE7A9A08E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="" xmlns:a16="http://schemas.microsoft.com/office/drawing/2014/main" id="{DFCE2875-17E5-B242-991C-5686497E8BB6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140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blå lys">
    <p:bg>
      <p:bgPr>
        <a:solidFill>
          <a:srgbClr val="6F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=""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20.09.2019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="" xmlns:a16="http://schemas.microsoft.com/office/drawing/2014/main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blålys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=""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=""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=""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=""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=""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=""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=""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=""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=""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=""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=""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=""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=""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=""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=""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=""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=""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=""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=""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=""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=""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=""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=""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=""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=""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=""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=""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=""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=""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=""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=""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=""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=""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=""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=""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=""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=""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=""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=""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=""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=""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=""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=""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=""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=""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=""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992604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A61E71-7A1D-A54A-9414-5611E8B1051A}" type="datetime1">
              <a:rPr lang="nb-NO" smtClean="0"/>
              <a:t>20.09.2019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="" xmlns:a16="http://schemas.microsoft.com/office/drawing/2014/main" id="{56DCE336-CB3A-EE4C-B856-D0DDC1D40A8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grønn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="" xmlns:a16="http://schemas.microsoft.com/office/drawing/2014/main" id="{187EC0DC-7E52-9A40-A58A-3F54A8CB1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="" xmlns:a16="http://schemas.microsoft.com/office/drawing/2014/main" id="{139591D7-4BAA-AD4D-8528-AB360D76AB1C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="" xmlns:a16="http://schemas.microsoft.com/office/drawing/2014/main" id="{13BBCEE3-24AB-0443-BD67-EB33C7B8AEBA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6BB2202B-00F2-9E4C-AFDD-35699501D021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="" xmlns:a16="http://schemas.microsoft.com/office/drawing/2014/main" id="{94D535C2-C1D3-574D-9DE0-C5038F93DDEE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="" xmlns:a16="http://schemas.microsoft.com/office/drawing/2014/main" id="{B0447337-0E0D-E74B-BEB0-839D4C2D3F6E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="" xmlns:a16="http://schemas.microsoft.com/office/drawing/2014/main" id="{7235FB9F-426B-1540-8667-600D4D505F02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="" xmlns:a16="http://schemas.microsoft.com/office/drawing/2014/main" id="{99FD143F-45B4-C648-92DA-737700DE1DF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="" xmlns:a16="http://schemas.microsoft.com/office/drawing/2014/main" id="{597D59D5-7D97-D94F-8A66-577CD8F9866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="" xmlns:a16="http://schemas.microsoft.com/office/drawing/2014/main" id="{CAC29080-0BCD-484C-A7F8-9ED2F43CCFD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="" xmlns:a16="http://schemas.microsoft.com/office/drawing/2014/main" id="{FD4DE1FD-452D-244B-A36C-89C274C06B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="" xmlns:a16="http://schemas.microsoft.com/office/drawing/2014/main" id="{36361914-3D97-4049-84DE-1610E24715EC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="" xmlns:a16="http://schemas.microsoft.com/office/drawing/2014/main" id="{A65923FA-B7C1-854B-B2E5-9206B76CCDA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="" xmlns:a16="http://schemas.microsoft.com/office/drawing/2014/main" id="{F1E58F8D-F80C-AC44-98EA-D8C378F9B47C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="" xmlns:a16="http://schemas.microsoft.com/office/drawing/2014/main" id="{B5DCD42B-B201-6F41-946C-12C52825346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="" xmlns:a16="http://schemas.microsoft.com/office/drawing/2014/main" id="{E87C0F14-3734-DC4C-9A8C-47BE42660B1D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="" xmlns:a16="http://schemas.microsoft.com/office/drawing/2014/main" id="{4B9CFBC7-5F77-6947-8057-CF62BE182894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="" xmlns:a16="http://schemas.microsoft.com/office/drawing/2014/main" id="{F5787542-1A5A-1D4B-846B-FAA886450058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="" xmlns:a16="http://schemas.microsoft.com/office/drawing/2014/main" id="{A0559255-0E9B-BF4A-89F2-B6F305733DBA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="" xmlns:a16="http://schemas.microsoft.com/office/drawing/2014/main" id="{A1321B9F-CE94-5746-B5F6-0E9B3BEB324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="" xmlns:a16="http://schemas.microsoft.com/office/drawing/2014/main" id="{C8EC425F-F754-4C42-AC04-C39F6F40DBB5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="" xmlns:a16="http://schemas.microsoft.com/office/drawing/2014/main" id="{A959781D-5E16-444A-AC0D-6F4997C4C017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="" xmlns:a16="http://schemas.microsoft.com/office/drawing/2014/main" id="{2B5CCFDB-1D79-4A4F-9A1F-11658F842A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="" xmlns:a16="http://schemas.microsoft.com/office/drawing/2014/main" id="{D844E4D2-7EDD-ED46-B52A-3D94B5F9820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="" xmlns:a16="http://schemas.microsoft.com/office/drawing/2014/main" id="{992866F7-A4CD-E941-9557-B2659021867F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="" xmlns:a16="http://schemas.microsoft.com/office/drawing/2014/main" id="{94031140-D1CC-7548-B0C5-140A1D829C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="" xmlns:a16="http://schemas.microsoft.com/office/drawing/2014/main" id="{086AB968-3FEC-B14A-AE46-699972E77AC9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="" xmlns:a16="http://schemas.microsoft.com/office/drawing/2014/main" id="{F2B2B548-3B5A-4545-9F4A-51C542F72802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BC454D48-2536-E04E-AB25-05FF6F42D03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="" xmlns:a16="http://schemas.microsoft.com/office/drawing/2014/main" id="{B5F2B127-731C-344E-A6E1-153CB296886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="" xmlns:a16="http://schemas.microsoft.com/office/drawing/2014/main" id="{F44C559D-3AD5-AC41-90AC-D85681263E9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E878BA33-6479-4F48-8790-F50239C5B6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="" xmlns:a16="http://schemas.microsoft.com/office/drawing/2014/main" id="{B7A888EF-51DF-2142-9BD4-1D5B290F99BD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="" xmlns:a16="http://schemas.microsoft.com/office/drawing/2014/main" id="{C40A1871-C632-BA42-865E-385F917313DF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65CC1611-82E6-2047-8CF0-43AA7AC5EA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ACFB9B65-9461-0546-B649-749299269159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="" xmlns:a16="http://schemas.microsoft.com/office/drawing/2014/main" id="{567C66A2-6E0B-E04F-8BE8-0CFB8D1273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="" xmlns:a16="http://schemas.microsoft.com/office/drawing/2014/main" id="{49DA9212-4961-A648-B14D-31BCDCCD4E28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="" xmlns:a16="http://schemas.microsoft.com/office/drawing/2014/main" id="{5BB1D184-2912-D74A-BE34-318E7A05058A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="" xmlns:a16="http://schemas.microsoft.com/office/drawing/2014/main" id="{AE88F454-0C3F-F846-89C4-02EF1C0FD13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="" xmlns:a16="http://schemas.microsoft.com/office/drawing/2014/main" id="{CE769F81-2332-4347-8959-706360C8257D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="" xmlns:a16="http://schemas.microsoft.com/office/drawing/2014/main" id="{768B4DB9-0EA0-C940-83B3-A898046E5F2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="" xmlns:a16="http://schemas.microsoft.com/office/drawing/2014/main" id="{FEA1EE2A-636F-8E4B-B374-7390FE4B551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="" xmlns:a16="http://schemas.microsoft.com/office/drawing/2014/main" id="{C0EC8CF7-5494-BE49-A77F-650141FF9B93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="" xmlns:a16="http://schemas.microsoft.com/office/drawing/2014/main" id="{81687275-9BC1-BC47-969C-D0B3B2A439F5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="" xmlns:a16="http://schemas.microsoft.com/office/drawing/2014/main" id="{A369C808-1201-6640-AAFD-CA0EF9B7E234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="" xmlns:a16="http://schemas.microsoft.com/office/drawing/2014/main" id="{733C973E-BA66-2C44-85D3-034A4B8C271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="" xmlns:a16="http://schemas.microsoft.com/office/drawing/2014/main" id="{2F949662-24F0-1D4B-BBA8-48572D92D56E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="" xmlns:a16="http://schemas.microsoft.com/office/drawing/2014/main" id="{6F5BB052-563F-654D-9EB6-B7236AFC5EC3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="" xmlns:a16="http://schemas.microsoft.com/office/drawing/2014/main" id="{BD50869A-FFA2-4D4C-B4B8-483071F75030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="" xmlns:a16="http://schemas.microsoft.com/office/drawing/2014/main" id="{6EAC9794-EE8F-6E45-9E74-476E6D1C7B4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="" xmlns:a16="http://schemas.microsoft.com/office/drawing/2014/main" id="{3F73E53C-4750-5146-946E-34ECC95D0EFA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="" xmlns:a16="http://schemas.microsoft.com/office/drawing/2014/main" id="{4A07FB60-8AD6-1E4E-8637-B175255E2BE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="" xmlns:a16="http://schemas.microsoft.com/office/drawing/2014/main" id="{3C639129-0821-2E41-823D-A2586C4F3A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="" xmlns:a16="http://schemas.microsoft.com/office/drawing/2014/main" id="{47DF39C7-35AE-C54C-BC0B-3A19D6EB73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="" xmlns:a16="http://schemas.microsoft.com/office/drawing/2014/main" id="{E4CEC8CA-56E6-A248-AEEC-76CE5F2078C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6BA476DA-F3CB-BF40-825B-C9726FDB33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41DE7585-82A9-254E-B377-C847B5B88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2E8AFC07-FF61-4B4D-B978-6832B4C948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="" xmlns:a16="http://schemas.microsoft.com/office/drawing/2014/main" id="{AB49F067-F83D-6040-9097-FAD02A98AA0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B83C0977-8F82-8B47-A7AF-DFF01EBBC17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88C1840A-42D1-564F-ABF0-8AD888CCBF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9753835D-5947-514F-B829-E0777B5CB3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="" xmlns:a16="http://schemas.microsoft.com/office/drawing/2014/main" id="{9E4B048F-2DB5-864E-9916-4579BF69B403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="" xmlns:a16="http://schemas.microsoft.com/office/drawing/2014/main" id="{966A3D23-DE40-5941-BDD7-7BBD534EA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="" xmlns:a16="http://schemas.microsoft.com/office/drawing/2014/main" id="{EAFFCAED-B4E3-E646-8F10-EEF2D096A5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="" xmlns:a16="http://schemas.microsoft.com/office/drawing/2014/main" id="{38798E96-DD98-A043-AFF1-46C523EB31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CA777E04-7EC0-7449-B74D-06BBDF2F18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="" xmlns:a16="http://schemas.microsoft.com/office/drawing/2014/main" id="{288A1BEF-9AB5-4443-94A2-40B9C5C9EB68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="" xmlns:a16="http://schemas.microsoft.com/office/drawing/2014/main" id="{67280F82-ACFE-E245-96A5-28793ECC8DB2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="" xmlns:a16="http://schemas.microsoft.com/office/drawing/2014/main" id="{AFA9D3B3-2D34-474A-9293-C08A1F071263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2199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grønn ly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=""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20.09.2019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="" xmlns:a16="http://schemas.microsoft.com/office/drawing/2014/main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grønn 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=""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=""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=""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=""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=""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=""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=""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=""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=""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=""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=""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=""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=""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=""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=""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=""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=""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=""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=""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=""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=""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=""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=""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=""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=""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=""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=""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=""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=""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=""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=""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=""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=""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=""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=""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=""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=""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=""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=""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=""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=""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=""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=""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=""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=""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=""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4038824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=""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20.09.2019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="" xmlns:a16="http://schemas.microsoft.com/office/drawing/2014/main" id="{380454CF-FC92-4149-8A21-8BC7D56A2723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rød</a:t>
            </a:r>
          </a:p>
        </p:txBody>
      </p:sp>
    </p:spTree>
    <p:extLst>
      <p:ext uri="{BB962C8B-B14F-4D97-AF65-F5344CB8AC3E}">
        <p14:creationId xmlns:p14="http://schemas.microsoft.com/office/powerpoint/2010/main" val="1417312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gu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=""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20.09.2019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="" xmlns:a16="http://schemas.microsoft.com/office/drawing/2014/main" id="{89B6CDA4-7176-8F4A-ACCF-608A8E6C105F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gul</a:t>
            </a:r>
          </a:p>
        </p:txBody>
      </p:sp>
    </p:spTree>
    <p:extLst>
      <p:ext uri="{BB962C8B-B14F-4D97-AF65-F5344CB8AC3E}">
        <p14:creationId xmlns:p14="http://schemas.microsoft.com/office/powerpoint/2010/main" val="1508124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bei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=""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20.09.2019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="" xmlns:a16="http://schemas.microsoft.com/office/drawing/2014/main" id="{E4986A0A-A0AC-804C-893B-A9A85566615C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beige</a:t>
            </a:r>
          </a:p>
        </p:txBody>
      </p:sp>
    </p:spTree>
    <p:extLst>
      <p:ext uri="{BB962C8B-B14F-4D97-AF65-F5344CB8AC3E}">
        <p14:creationId xmlns:p14="http://schemas.microsoft.com/office/powerpoint/2010/main" val="2074625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20.09.2019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4919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20.09.2019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940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5181600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20.09.2019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81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mark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himmel, utendørs, natur, skyer&#10;&#10;Automatisk generert beskrivelse">
            <a:extLst>
              <a:ext uri="{FF2B5EF4-FFF2-40B4-BE49-F238E27FC236}">
                <a16:creationId xmlns="" xmlns:a16="http://schemas.microsoft.com/office/drawing/2014/main" id="{14A8EF75-01EA-774E-9124-B9A766809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=""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20.09.2019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=""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=""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30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2794087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4001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20.09.2019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=""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59665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20.09.2019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=""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10363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pos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20.09.2019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5985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20.09.2019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=""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=""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=""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=""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=""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=""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=""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=""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=""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=""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=""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=""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=""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=""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=""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=""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=""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=""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=""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=""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=""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=""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=""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=""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=""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=""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=""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=""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=""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=""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=""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=""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=""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=""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=""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=""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=""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=""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=""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=""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=""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=""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=""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=""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=""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=""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=""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=""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=""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=""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=""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=""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=""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=""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6156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20.09.2019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6259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B61C57-CE26-C74A-997D-0EEB0B8AAC4D}" type="datetime1">
              <a:rPr lang="nb-NO" smtClean="0"/>
              <a:pPr/>
              <a:t>20.09.2019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6" name="Gruppe 5">
            <a:extLst>
              <a:ext uri="{FF2B5EF4-FFF2-40B4-BE49-F238E27FC236}">
                <a16:creationId xmlns="" xmlns:a16="http://schemas.microsoft.com/office/drawing/2014/main" id="{C1D1050C-9B0F-DA46-A7AE-49D147BAD25B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="" xmlns:a16="http://schemas.microsoft.com/office/drawing/2014/main" id="{1068411B-5C48-D749-B5E3-30A5D49D5141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="" xmlns:a16="http://schemas.microsoft.com/office/drawing/2014/main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="" xmlns:a16="http://schemas.microsoft.com/office/drawing/2014/main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="" xmlns:a16="http://schemas.microsoft.com/office/drawing/2014/main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="" xmlns:a16="http://schemas.microsoft.com/office/drawing/2014/main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="" xmlns:a16="http://schemas.microsoft.com/office/drawing/2014/main" id="{1F47004B-BBEB-FA48-8A06-F460897DA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="" xmlns:a16="http://schemas.microsoft.com/office/drawing/2014/main" id="{38DA38DB-AAE9-8748-AE1F-FFDD03973FA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9164DF05-EC67-AC40-8F66-329831BDA2C4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="" xmlns:a16="http://schemas.microsoft.com/office/drawing/2014/main" id="{869FDB03-16A1-CA49-920F-068F53EC1B58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1EB0E7CD-84C6-6C44-A312-16BB487C60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="" xmlns:a16="http://schemas.microsoft.com/office/drawing/2014/main" id="{5DE64285-F12E-824D-8130-37D78FBA7C48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="" xmlns:a16="http://schemas.microsoft.com/office/drawing/2014/main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="" xmlns:a16="http://schemas.microsoft.com/office/drawing/2014/main" id="{D0ED51BD-81EB-404C-BD1C-2A098E1769C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="" xmlns:a16="http://schemas.microsoft.com/office/drawing/2014/main" id="{DD7466B6-499E-2F41-95CE-764FD8B4A6A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="" xmlns:a16="http://schemas.microsoft.com/office/drawing/2014/main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="" xmlns:a16="http://schemas.microsoft.com/office/drawing/2014/main" id="{6CE67777-BBBB-2F47-95C1-34649FB858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="" xmlns:a16="http://schemas.microsoft.com/office/drawing/2014/main" id="{ED37426C-F34C-0D4B-8BD0-9F8901D14277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="" xmlns:a16="http://schemas.microsoft.com/office/drawing/2014/main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="" xmlns:a16="http://schemas.microsoft.com/office/drawing/2014/main" id="{D0F5CB43-152A-4F4C-8F3F-08E5D529F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="" xmlns:a16="http://schemas.microsoft.com/office/drawing/2014/main" id="{D20FE3BB-4A3A-0148-9187-D678070204B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="" xmlns:a16="http://schemas.microsoft.com/office/drawing/2014/main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="" xmlns:a16="http://schemas.microsoft.com/office/drawing/2014/main" id="{07A5FDEC-A2AB-AF49-B0D1-056383BA45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="" xmlns:a16="http://schemas.microsoft.com/office/drawing/2014/main" id="{18F9CFD8-DEA8-7D4F-A2AB-2DD0359A71C3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="" xmlns:a16="http://schemas.microsoft.com/office/drawing/2014/main" id="{B2A25372-2BA8-9048-8062-9B09788AC871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="" xmlns:a16="http://schemas.microsoft.com/office/drawing/2014/main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="" xmlns:a16="http://schemas.microsoft.com/office/drawing/2014/main" id="{E89A3A05-5699-7947-977B-758F31E8A069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="" xmlns:a16="http://schemas.microsoft.com/office/drawing/2014/main" id="{D698679E-611A-BA47-B555-42237E590009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="" xmlns:a16="http://schemas.microsoft.com/office/drawing/2014/main" id="{83CB65AE-071B-384F-BED9-0B6BBC28F24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="" xmlns:a16="http://schemas.microsoft.com/office/drawing/2014/main" id="{46A59B6E-BC40-A04A-810E-381EB0406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="" xmlns:a16="http://schemas.microsoft.com/office/drawing/2014/main" id="{A8F00FAE-DEAF-9D4B-AE1A-B2E06A30AE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="" xmlns:a16="http://schemas.microsoft.com/office/drawing/2014/main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="" xmlns:a16="http://schemas.microsoft.com/office/drawing/2014/main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="" xmlns:a16="http://schemas.microsoft.com/office/drawing/2014/main" id="{EFB3E350-6D32-5B44-A589-DBA014CCAD87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78FC5178-3E3A-FA42-8025-AA007A3A2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="" xmlns:a16="http://schemas.microsoft.com/office/drawing/2014/main" id="{DBF7CD49-D811-1E40-93F6-55470FBFF148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583D459D-BDEB-A248-A2C1-FB9BB4D30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="" xmlns:a16="http://schemas.microsoft.com/office/drawing/2014/main" id="{0D4C9258-518D-FC40-80AD-80B600AF68B8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="" xmlns:a16="http://schemas.microsoft.com/office/drawing/2014/main" id="{B723F13F-8F3A-4941-B2D9-3DE33FBA1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="" xmlns:a16="http://schemas.microsoft.com/office/drawing/2014/main" id="{DF5F9D48-374C-D34F-AC3B-AC2261364F7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pic>
        <p:nvPicPr>
          <p:cNvPr id="57" name="Bilde 56">
            <a:extLst>
              <a:ext uri="{FF2B5EF4-FFF2-40B4-BE49-F238E27FC236}">
                <a16:creationId xmlns="" xmlns:a16="http://schemas.microsoft.com/office/drawing/2014/main" id="{C3699402-183F-774C-B97D-A832ABCCD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58" name="Gruppe 57">
            <a:extLst>
              <a:ext uri="{FF2B5EF4-FFF2-40B4-BE49-F238E27FC236}">
                <a16:creationId xmlns="" xmlns:a16="http://schemas.microsoft.com/office/drawing/2014/main" id="{B17E6E01-06C2-2A48-9FE5-6A3259C2A26A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9" name="Gruppe 58">
              <a:extLst>
                <a:ext uri="{FF2B5EF4-FFF2-40B4-BE49-F238E27FC236}">
                  <a16:creationId xmlns="" xmlns:a16="http://schemas.microsoft.com/office/drawing/2014/main" id="{F2EB3480-5DDC-0044-8395-748858D199C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="" xmlns:a16="http://schemas.microsoft.com/office/drawing/2014/main" id="{3BA74F53-7E5B-4840-9D64-49E4BF43F431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="" xmlns:a16="http://schemas.microsoft.com/office/drawing/2014/main" id="{3C37FD06-23C3-6848-951F-9C9046A29A7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="" xmlns:a16="http://schemas.microsoft.com/office/drawing/2014/main" id="{A8085072-8F46-C24B-BEAA-89C731D92341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FDC87DD8-68F2-2B4A-BA17-43C04DB94C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DD7FA195-ED26-914A-B647-91E942CD5D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717A406D-FE53-2448-86BD-614D3C73B3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="" xmlns:a16="http://schemas.microsoft.com/office/drawing/2014/main" id="{AA16A036-19CC-A842-9CBA-384F3686A5F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5AA70624-BE75-D842-A641-7D4B557E5E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F8D025E7-9CA0-A047-9F6A-F02E903A19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0977E685-6718-7745-8B6E-DEDEE888EB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="" xmlns:a16="http://schemas.microsoft.com/office/drawing/2014/main" id="{6A888C87-51EF-BF43-A149-80800BA1451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="" xmlns:a16="http://schemas.microsoft.com/office/drawing/2014/main" id="{756477A9-8504-F548-8CED-45C78AB4CF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="" xmlns:a16="http://schemas.microsoft.com/office/drawing/2014/main" id="{E2B5ABB0-3058-AA46-9889-5869E473AE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="" xmlns:a16="http://schemas.microsoft.com/office/drawing/2014/main" id="{8BF26325-174D-3645-9C57-CCFC0C1175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="" xmlns:a16="http://schemas.microsoft.com/office/drawing/2014/main" id="{B62A87D9-9422-8444-8FD3-A1BE48CF30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0" name="TekstSylinder 59">
              <a:extLst>
                <a:ext uri="{FF2B5EF4-FFF2-40B4-BE49-F238E27FC236}">
                  <a16:creationId xmlns="" xmlns:a16="http://schemas.microsoft.com/office/drawing/2014/main" id="{73104622-4E59-5847-A55B-634077D7F43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1" name="Gruppe 60">
              <a:extLst>
                <a:ext uri="{FF2B5EF4-FFF2-40B4-BE49-F238E27FC236}">
                  <a16:creationId xmlns="" xmlns:a16="http://schemas.microsoft.com/office/drawing/2014/main" id="{37123774-32AD-4D48-837D-9B50969FCC33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2" name="Vinkel 61">
                <a:extLst>
                  <a:ext uri="{FF2B5EF4-FFF2-40B4-BE49-F238E27FC236}">
                    <a16:creationId xmlns="" xmlns:a16="http://schemas.microsoft.com/office/drawing/2014/main" id="{DB6D4BF2-0D91-434C-8F27-BC433F6E6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="" xmlns:a16="http://schemas.microsoft.com/office/drawing/2014/main" id="{6C392CEA-242D-A34D-B36F-D988744DBFFC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5925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20.09.2019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381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/>
              <a:pPr/>
              <a:t>20.09.2019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=""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="" xmlns:a16="http://schemas.microsoft.com/office/drawing/2014/main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=""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=""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=""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=""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=""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=""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=""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=""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=""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=""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=""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=""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=""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=""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=""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=""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=""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=""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=""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=""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=""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=""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=""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=""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=""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=""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=""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=""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=""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=""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=""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=""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=""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=""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=""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="" xmlns:a16="http://schemas.microsoft.com/office/drawing/2014/main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=""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=""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=""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=""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=""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=""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=""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=""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=""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=""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=""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=""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=""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=""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=""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56513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=""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20.09.2019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=""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=""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=""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=""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=""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=""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=""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=""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=""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=""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=""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=""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=""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=""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=""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=""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=""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=""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=""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=""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=""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=""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=""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=""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=""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=""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=""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=""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=""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=""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=""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=""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=""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=""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=""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=""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=""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=""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=""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=""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=""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=""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=""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=""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=""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=""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=""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=""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kstSylinder 90">
            <a:extLst>
              <a:ext uri="{FF2B5EF4-FFF2-40B4-BE49-F238E27FC236}">
                <a16:creationId xmlns="" xmlns:a16="http://schemas.microsoft.com/office/drawing/2014/main" id="{579C4266-3D6E-7E4E-B7F9-0C8B755D7C96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=""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=""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=""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=""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=""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=""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=""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=""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=""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=""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=""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=""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=""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=""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=""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=""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=""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=""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=""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=""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=""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18627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=""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56C02C-6ABF-7448-8AB3-A94F70C24895}" type="datetime1">
              <a:rPr lang="nb-NO" smtClean="0"/>
              <a:pPr/>
              <a:t>20.09.2019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4" name="Gruppe 23">
            <a:extLst>
              <a:ext uri="{FF2B5EF4-FFF2-40B4-BE49-F238E27FC236}">
                <a16:creationId xmlns=""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=""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=""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=""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=""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=""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=""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=""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=""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=""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=""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=""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=""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=""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=""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=""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=""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=""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=""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=""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=""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=""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=""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=""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=""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=""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=""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=""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=""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=""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=""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=""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=""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=""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=""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=""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=""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=""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=""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=""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=""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=""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=""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=""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=""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=""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=""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Plassholder for tekst 7">
            <a:extLst>
              <a:ext uri="{FF2B5EF4-FFF2-40B4-BE49-F238E27FC236}">
                <a16:creationId xmlns="" xmlns:a16="http://schemas.microsoft.com/office/drawing/2014/main" id="{B92A71BA-AE3E-044A-9513-C446526D6A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1" name="TekstSylinder 90">
            <a:extLst>
              <a:ext uri="{FF2B5EF4-FFF2-40B4-BE49-F238E27FC236}">
                <a16:creationId xmlns="" xmlns:a16="http://schemas.microsoft.com/office/drawing/2014/main" id="{D8BFF3AF-100C-6745-B178-EF1A964BB521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116" name="Gruppe 115">
            <a:extLst>
              <a:ext uri="{FF2B5EF4-FFF2-40B4-BE49-F238E27FC236}">
                <a16:creationId xmlns="" xmlns:a16="http://schemas.microsoft.com/office/drawing/2014/main" id="{F4097E33-CF5F-8E43-B046-2CEB7B436B2D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17" name="Gruppe 116">
              <a:extLst>
                <a:ext uri="{FF2B5EF4-FFF2-40B4-BE49-F238E27FC236}">
                  <a16:creationId xmlns="" xmlns:a16="http://schemas.microsoft.com/office/drawing/2014/main" id="{DECE140A-93EB-3144-89A2-67734D7FECB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2" name="Rektangel 121">
                <a:extLst>
                  <a:ext uri="{FF2B5EF4-FFF2-40B4-BE49-F238E27FC236}">
                    <a16:creationId xmlns="" xmlns:a16="http://schemas.microsoft.com/office/drawing/2014/main" id="{DDA73A66-85FA-424A-8AAA-0F985FE62182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23" name="Gruppe 122">
                <a:extLst>
                  <a:ext uri="{FF2B5EF4-FFF2-40B4-BE49-F238E27FC236}">
                    <a16:creationId xmlns="" xmlns:a16="http://schemas.microsoft.com/office/drawing/2014/main" id="{9640A54C-C539-B742-ABCC-6299AE5B8CEB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4" name="Gruppe 123">
                  <a:extLst>
                    <a:ext uri="{FF2B5EF4-FFF2-40B4-BE49-F238E27FC236}">
                      <a16:creationId xmlns="" xmlns:a16="http://schemas.microsoft.com/office/drawing/2014/main" id="{20F039C6-69E9-B941-A4D3-66A5C1CDD70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34" name="Rektangel 133">
                    <a:extLst>
                      <a:ext uri="{FF2B5EF4-FFF2-40B4-BE49-F238E27FC236}">
                        <a16:creationId xmlns="" xmlns:a16="http://schemas.microsoft.com/office/drawing/2014/main" id="{E6B7DA5B-F065-2842-BCE3-471D7906CE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5" name="Rektangel 134">
                    <a:extLst>
                      <a:ext uri="{FF2B5EF4-FFF2-40B4-BE49-F238E27FC236}">
                        <a16:creationId xmlns="" xmlns:a16="http://schemas.microsoft.com/office/drawing/2014/main" id="{B04DDF36-E4D0-1541-8466-643799975A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6" name="Rektangel 135">
                    <a:extLst>
                      <a:ext uri="{FF2B5EF4-FFF2-40B4-BE49-F238E27FC236}">
                        <a16:creationId xmlns="" xmlns:a16="http://schemas.microsoft.com/office/drawing/2014/main" id="{0C6F3194-B699-D740-A1E1-EAEB8C66A3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5" name="Gruppe 124">
                  <a:extLst>
                    <a:ext uri="{FF2B5EF4-FFF2-40B4-BE49-F238E27FC236}">
                      <a16:creationId xmlns="" xmlns:a16="http://schemas.microsoft.com/office/drawing/2014/main" id="{C17BA548-9E47-5E40-95F0-9D998CFD542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1" name="Rektangel 130">
                    <a:extLst>
                      <a:ext uri="{FF2B5EF4-FFF2-40B4-BE49-F238E27FC236}">
                        <a16:creationId xmlns="" xmlns:a16="http://schemas.microsoft.com/office/drawing/2014/main" id="{9B63810D-9182-9647-8817-730AA17B9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2" name="Rektangel 131">
                    <a:extLst>
                      <a:ext uri="{FF2B5EF4-FFF2-40B4-BE49-F238E27FC236}">
                        <a16:creationId xmlns="" xmlns:a16="http://schemas.microsoft.com/office/drawing/2014/main" id="{76178564-5C0D-A84D-A7E4-632055B6BB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3" name="Rektangel 132">
                    <a:extLst>
                      <a:ext uri="{FF2B5EF4-FFF2-40B4-BE49-F238E27FC236}">
                        <a16:creationId xmlns="" xmlns:a16="http://schemas.microsoft.com/office/drawing/2014/main" id="{2D2CE19A-924B-564C-ABE6-C21E0B2CBA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6" name="Gruppe 125">
                  <a:extLst>
                    <a:ext uri="{FF2B5EF4-FFF2-40B4-BE49-F238E27FC236}">
                      <a16:creationId xmlns="" xmlns:a16="http://schemas.microsoft.com/office/drawing/2014/main" id="{559F23A5-5BF4-B14C-82D4-70EFF9772D8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27" name="Rektangel 126">
                    <a:extLst>
                      <a:ext uri="{FF2B5EF4-FFF2-40B4-BE49-F238E27FC236}">
                        <a16:creationId xmlns="" xmlns:a16="http://schemas.microsoft.com/office/drawing/2014/main" id="{1C6AC6BA-EC18-824D-AF37-845A37278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8" name="Rektangel 127">
                    <a:extLst>
                      <a:ext uri="{FF2B5EF4-FFF2-40B4-BE49-F238E27FC236}">
                        <a16:creationId xmlns="" xmlns:a16="http://schemas.microsoft.com/office/drawing/2014/main" id="{6A88E69C-BC25-E944-B7EF-EBBC18D833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9" name="Rektangel 128">
                    <a:extLst>
                      <a:ext uri="{FF2B5EF4-FFF2-40B4-BE49-F238E27FC236}">
                        <a16:creationId xmlns="" xmlns:a16="http://schemas.microsoft.com/office/drawing/2014/main" id="{CD353E5E-D83D-F24E-8720-DA4E6552C1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0" name="Rektangel 129">
                    <a:extLst>
                      <a:ext uri="{FF2B5EF4-FFF2-40B4-BE49-F238E27FC236}">
                        <a16:creationId xmlns="" xmlns:a16="http://schemas.microsoft.com/office/drawing/2014/main" id="{443B0873-2032-ED4A-82E8-AE8C6FE9F5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18" name="TekstSylinder 117">
              <a:extLst>
                <a:ext uri="{FF2B5EF4-FFF2-40B4-BE49-F238E27FC236}">
                  <a16:creationId xmlns="" xmlns:a16="http://schemas.microsoft.com/office/drawing/2014/main" id="{6DB9C27B-183E-204C-A01D-673CC376DE0D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="" xmlns:a16="http://schemas.microsoft.com/office/drawing/2014/main" id="{74D7BF0B-3E09-444C-9AFF-AB01B35624FC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20" name="Vinkel 119">
                <a:extLst>
                  <a:ext uri="{FF2B5EF4-FFF2-40B4-BE49-F238E27FC236}">
                    <a16:creationId xmlns="" xmlns:a16="http://schemas.microsoft.com/office/drawing/2014/main" id="{5A99E870-FD93-3B44-8FBD-4D137D1803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kstSylinder 120">
                <a:extLst>
                  <a:ext uri="{FF2B5EF4-FFF2-40B4-BE49-F238E27FC236}">
                    <a16:creationId xmlns="" xmlns:a16="http://schemas.microsoft.com/office/drawing/2014/main" id="{FF708AAD-7EC4-8240-87D4-5F7492876627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1343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fjord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vann, utendørs, himmel&#10;&#10;Automatisk generert beskrivelse">
            <a:extLst>
              <a:ext uri="{FF2B5EF4-FFF2-40B4-BE49-F238E27FC236}">
                <a16:creationId xmlns="" xmlns:a16="http://schemas.microsoft.com/office/drawing/2014/main" id="{5529CA15-BE40-1D42-9D15-E0A7E69223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=""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20.09.2019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=""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=""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488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=""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legg et bilde i </a:t>
            </a:r>
            <a:r>
              <a:rPr lang="nb-NO" noProof="0" dirty="0" err="1"/>
              <a:t>bildeboksen</a:t>
            </a:r>
            <a:r>
              <a:rPr lang="nb-NO" noProof="0" dirty="0"/>
              <a:t/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20.09.2019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=""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=""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=""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=""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=""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=""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=""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=""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=""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=""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=""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=""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=""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=""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=""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=""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=""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=""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=""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=""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=""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=""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=""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=""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=""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=""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=""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=""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=""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=""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=""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=""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=""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=""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=""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=""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=""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=""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=""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=""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=""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=""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=""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=""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=""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=""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=""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=""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="" xmlns:a16="http://schemas.microsoft.com/office/drawing/2014/main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=""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=""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=""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=""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=""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=""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=""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=""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=""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=""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=""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=""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=""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=""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=""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=""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=""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=""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=""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=""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=""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9558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=""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9CC06A-0458-7443-A95A-A3C9036965EC}" type="datetime1">
              <a:rPr lang="nb-NO" smtClean="0"/>
              <a:pPr/>
              <a:t>20.09.2019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3" name="Gruppe 22">
            <a:extLst>
              <a:ext uri="{FF2B5EF4-FFF2-40B4-BE49-F238E27FC236}">
                <a16:creationId xmlns=""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=""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=""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=""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=""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=""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=""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=""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=""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=""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=""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=""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=""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=""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=""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=""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=""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=""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=""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=""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=""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=""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=""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=""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=""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=""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=""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=""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=""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=""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=""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=""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=""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=""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=""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=""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=""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=""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=""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=""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=""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=""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=""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=""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=""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=""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=""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lassholder for tekst 7">
            <a:extLst>
              <a:ext uri="{FF2B5EF4-FFF2-40B4-BE49-F238E27FC236}">
                <a16:creationId xmlns="" xmlns:a16="http://schemas.microsoft.com/office/drawing/2014/main" id="{B4167E25-FC4E-0D40-B7E9-F526F2DED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2" name="TekstSylinder 91">
            <a:extLst>
              <a:ext uri="{FF2B5EF4-FFF2-40B4-BE49-F238E27FC236}">
                <a16:creationId xmlns="" xmlns:a16="http://schemas.microsoft.com/office/drawing/2014/main" id="{6D51DDC6-EDC4-6145-9FBF-942463C865BC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="" xmlns:a16="http://schemas.microsoft.com/office/drawing/2014/main" id="{8CA7E12B-54B4-874B-933C-FC3D9E55A3B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75" name="Gruppe 74">
              <a:extLst>
                <a:ext uri="{FF2B5EF4-FFF2-40B4-BE49-F238E27FC236}">
                  <a16:creationId xmlns="" xmlns:a16="http://schemas.microsoft.com/office/drawing/2014/main" id="{8F8009E6-2DC8-1C47-86DE-7EB231C9CC5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="" xmlns:a16="http://schemas.microsoft.com/office/drawing/2014/main" id="{AECE28FE-6B3F-5C41-9D27-3E564F3224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7" name="Gruppe 76">
                <a:extLst>
                  <a:ext uri="{FF2B5EF4-FFF2-40B4-BE49-F238E27FC236}">
                    <a16:creationId xmlns="" xmlns:a16="http://schemas.microsoft.com/office/drawing/2014/main" id="{CB74C1BB-F327-C041-8696-8CC95A20290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8" name="Gruppe 77">
                  <a:extLst>
                    <a:ext uri="{FF2B5EF4-FFF2-40B4-BE49-F238E27FC236}">
                      <a16:creationId xmlns="" xmlns:a16="http://schemas.microsoft.com/office/drawing/2014/main" id="{8BA22E53-07F3-E344-B911-54485682BB0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8" name="Rektangel 87">
                    <a:extLst>
                      <a:ext uri="{FF2B5EF4-FFF2-40B4-BE49-F238E27FC236}">
                        <a16:creationId xmlns="" xmlns:a16="http://schemas.microsoft.com/office/drawing/2014/main" id="{F7E0A24B-DECB-ED4D-A71C-0EC6A992AF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9" name="Rektangel 88">
                    <a:extLst>
                      <a:ext uri="{FF2B5EF4-FFF2-40B4-BE49-F238E27FC236}">
                        <a16:creationId xmlns="" xmlns:a16="http://schemas.microsoft.com/office/drawing/2014/main" id="{6E2329DA-C840-C147-8677-C1FFC58179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90" name="Rektangel 89">
                    <a:extLst>
                      <a:ext uri="{FF2B5EF4-FFF2-40B4-BE49-F238E27FC236}">
                        <a16:creationId xmlns="" xmlns:a16="http://schemas.microsoft.com/office/drawing/2014/main" id="{7772449B-69B2-094B-91F1-1382CE2FB4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9" name="Gruppe 78">
                  <a:extLst>
                    <a:ext uri="{FF2B5EF4-FFF2-40B4-BE49-F238E27FC236}">
                      <a16:creationId xmlns="" xmlns:a16="http://schemas.microsoft.com/office/drawing/2014/main" id="{07ED3267-1D40-1D4D-9EC7-35334513797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5" name="Rektangel 84">
                    <a:extLst>
                      <a:ext uri="{FF2B5EF4-FFF2-40B4-BE49-F238E27FC236}">
                        <a16:creationId xmlns="" xmlns:a16="http://schemas.microsoft.com/office/drawing/2014/main" id="{D6BA8FBC-0FE5-4F46-8FC3-48DC4E460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6" name="Rektangel 85">
                    <a:extLst>
                      <a:ext uri="{FF2B5EF4-FFF2-40B4-BE49-F238E27FC236}">
                        <a16:creationId xmlns="" xmlns:a16="http://schemas.microsoft.com/office/drawing/2014/main" id="{F622D83D-32EF-974E-B8E9-3A938C35CD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7" name="Rektangel 86">
                    <a:extLst>
                      <a:ext uri="{FF2B5EF4-FFF2-40B4-BE49-F238E27FC236}">
                        <a16:creationId xmlns="" xmlns:a16="http://schemas.microsoft.com/office/drawing/2014/main" id="{1BDF731E-7B6C-2144-B025-0869B76762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80" name="Gruppe 79">
                  <a:extLst>
                    <a:ext uri="{FF2B5EF4-FFF2-40B4-BE49-F238E27FC236}">
                      <a16:creationId xmlns="" xmlns:a16="http://schemas.microsoft.com/office/drawing/2014/main" id="{49B6A4FA-1E22-9147-8AD9-B28366A7CE3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BE12CC14-985A-504B-A96D-5C6E9DE8F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="" xmlns:a16="http://schemas.microsoft.com/office/drawing/2014/main" id="{9E8D8E6F-EA70-1842-A974-5D35616E0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="" xmlns:a16="http://schemas.microsoft.com/office/drawing/2014/main" id="{751FBA97-2B6D-5B40-BFA2-E3FE8D3EF3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="" xmlns:a16="http://schemas.microsoft.com/office/drawing/2014/main" id="{7D4A6F92-ED09-794E-9D24-8961E4EB97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1" name="TekstSylinder 90">
              <a:extLst>
                <a:ext uri="{FF2B5EF4-FFF2-40B4-BE49-F238E27FC236}">
                  <a16:creationId xmlns="" xmlns:a16="http://schemas.microsoft.com/office/drawing/2014/main" id="{5A1DF305-43F9-0B42-BCC1-E577120FC64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="" xmlns:a16="http://schemas.microsoft.com/office/drawing/2014/main" id="{6E30C78A-C11F-3D47-A36A-DA706F5C2C2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="" xmlns:a16="http://schemas.microsoft.com/office/drawing/2014/main" id="{9502FE88-586C-5A4C-9443-40A0C140DD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="" xmlns:a16="http://schemas.microsoft.com/office/drawing/2014/main" id="{A577656F-9AE9-3D43-848E-7E4C5574867D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76750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0354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3379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327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8034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2795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2896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8723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48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positiv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=""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20.09.2019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=""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=""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639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4432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230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0260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2359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707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b-NO"/>
              <a:t>Rediger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83949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b-NO"/>
              <a:t>Rediger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6509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8808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941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negativ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=""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200">
                <a:solidFill>
                  <a:sysClr val="windowText" lastClr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8A2E7723-9D0A-EF40-8CB8-B3C1314DD2A1}" type="datetime1">
              <a:rPr lang="nb-NO" smtClean="0"/>
              <a:t>20.09.2019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5588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pic>
        <p:nvPicPr>
          <p:cNvPr id="10" name="Bilde 9">
            <a:extLst>
              <a:ext uri="{FF2B5EF4-FFF2-40B4-BE49-F238E27FC236}">
                <a16:creationId xmlns="" xmlns:a16="http://schemas.microsoft.com/office/drawing/2014/main" id="{A059CF52-7BF5-1D46-85DC-7999F21EBE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="" xmlns:a16="http://schemas.microsoft.com/office/drawing/2014/main" id="{14D508E9-3971-2E41-B1E5-98EB4063DEC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negativ logo og bilde</a:t>
            </a:r>
          </a:p>
        </p:txBody>
      </p:sp>
    </p:spTree>
    <p:extLst>
      <p:ext uri="{BB962C8B-B14F-4D97-AF65-F5344CB8AC3E}">
        <p14:creationId xmlns:p14="http://schemas.microsoft.com/office/powerpoint/2010/main" val="3298355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lå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=""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20.09.2019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=""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=""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609563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="" xmlns:a16="http://schemas.microsoft.com/office/drawing/2014/main" id="{A301E017-7600-CA46-92E0-AFE66AACCA2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blå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=""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=""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=""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=""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=""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=""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=""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=""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=""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=""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=""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=""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=""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=""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=""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=""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=""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=""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=""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=""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=""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=""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=""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=""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=""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=""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=""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=""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=""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=""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=""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=""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=""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=""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=""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=""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=""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=""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=""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=""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=""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=""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=""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=""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=""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=""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23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røn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=""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3389B6A-FD25-C14D-9DE8-9CA2A9B3F5D0}" type="datetime1">
              <a:rPr lang="nb-NO" smtClean="0"/>
              <a:t>20.09.2019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=""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=""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609563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="" xmlns:a16="http://schemas.microsoft.com/office/drawing/2014/main" id="{2D14BDF1-2A90-4C4F-BA2B-7F6522FF65B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grønn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="" xmlns:a16="http://schemas.microsoft.com/office/drawing/2014/main" id="{CA73EC58-B81D-1343-BECD-7BE22166A63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="" xmlns:a16="http://schemas.microsoft.com/office/drawing/2014/main" id="{98545F2A-C3D6-6145-8378-9C4DEFC2315B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="" xmlns:a16="http://schemas.microsoft.com/office/drawing/2014/main" id="{0C440F38-FCAE-114E-A0A3-290FE3FC797F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="" xmlns:a16="http://schemas.microsoft.com/office/drawing/2014/main" id="{1C258BA7-48BF-4A48-BCE1-FD5F3604B88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="" xmlns:a16="http://schemas.microsoft.com/office/drawing/2014/main" id="{303B0FFA-20EE-8E4B-AD92-AF02D5B78262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="" xmlns:a16="http://schemas.microsoft.com/office/drawing/2014/main" id="{7CD15456-9284-5C43-B52C-1398B9847830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="" xmlns:a16="http://schemas.microsoft.com/office/drawing/2014/main" id="{BFBB3753-6E1B-2249-9F94-FF1BD069810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="" xmlns:a16="http://schemas.microsoft.com/office/drawing/2014/main" id="{2CA567F6-5C86-3D4C-93BE-0FA9B7564F4A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="" xmlns:a16="http://schemas.microsoft.com/office/drawing/2014/main" id="{ABA6A2CC-207D-3A40-B178-AF483D277A43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0FBE7B59-EDE7-FC45-8291-EC9F24EAC7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B7858252-7942-E24C-98C4-3AA7C7F1B828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64D59320-3EAA-874A-B2AF-F528C955FE59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A0B02A43-EC42-604E-8D29-9FAC26EC76AE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5771DF48-7CAA-AC47-852B-372114228A08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="" xmlns:a16="http://schemas.microsoft.com/office/drawing/2014/main" id="{0FDBCEF2-58FB-9845-A52D-DCF765B4E985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="" xmlns:a16="http://schemas.microsoft.com/office/drawing/2014/main" id="{D117461F-5CA4-1F4B-831C-1AAB4CD6C4C2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="" xmlns:a16="http://schemas.microsoft.com/office/drawing/2014/main" id="{380B0443-0D5A-D449-89D7-A2A8FDE3A16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C86A7618-0DB5-8240-9F89-ECF83C03DC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="" xmlns:a16="http://schemas.microsoft.com/office/drawing/2014/main" id="{7728A9C4-B7FB-9F4B-A6D7-F12D47711401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="" xmlns:a16="http://schemas.microsoft.com/office/drawing/2014/main" id="{644B8BE9-288A-0B40-B03E-7CBED3D76E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98278179-F34F-8243-BC74-99D1D4F654D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="" xmlns:a16="http://schemas.microsoft.com/office/drawing/2014/main" id="{01B2B9AB-FF32-3649-9762-3C1443622C2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="" xmlns:a16="http://schemas.microsoft.com/office/drawing/2014/main" id="{940F2E12-51DE-0F49-BD92-97BD7119765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80DD5754-16F1-1541-8222-AB968DB27F89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="" xmlns:a16="http://schemas.microsoft.com/office/drawing/2014/main" id="{29CCCF04-0F22-C441-A495-58F05416DE4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="" xmlns:a16="http://schemas.microsoft.com/office/drawing/2014/main" id="{5AF34A0E-4929-3545-88D6-63A9D61F7160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882124F0-4316-C54C-A8F0-EE6432FB19BE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DA437C8B-7F54-2745-A5EB-6A25F00FCEE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="" xmlns:a16="http://schemas.microsoft.com/office/drawing/2014/main" id="{6D497A15-D042-5549-B971-DD27DE7FA83A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8E6DA4C1-6C07-D141-AB2C-895ACC87518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78595C5E-E2C3-8642-962D-9490937496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="" xmlns:a16="http://schemas.microsoft.com/office/drawing/2014/main" id="{AD1EF88F-6A5B-814F-BED8-EEC9B4321C72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="" xmlns:a16="http://schemas.microsoft.com/office/drawing/2014/main" id="{798158E4-CA6D-DD4D-93FA-0D7026D33F2C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="" xmlns:a16="http://schemas.microsoft.com/office/drawing/2014/main" id="{F7081DB2-1A96-D34C-85A2-30AAB9167A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="" xmlns:a16="http://schemas.microsoft.com/office/drawing/2014/main" id="{5A15D91B-2203-4C4F-B9CE-DD88A9779834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DFAECE7A-91B3-254B-A5EC-5F9A609F24CB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="" xmlns:a16="http://schemas.microsoft.com/office/drawing/2014/main" id="{4EB8F6CE-DCE1-E540-A1F3-3DF98E5C1644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="" xmlns:a16="http://schemas.microsoft.com/office/drawing/2014/main" id="{508A3BB4-CF61-154A-B862-7CD975916220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="" xmlns:a16="http://schemas.microsoft.com/office/drawing/2014/main" id="{DBA81579-1C47-AA42-83B4-DA825B5174D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="" xmlns:a16="http://schemas.microsoft.com/office/drawing/2014/main" id="{7020AB65-8408-FD4D-A8F1-CB785247F70E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="" xmlns:a16="http://schemas.microsoft.com/office/drawing/2014/main" id="{E5B654C7-CCD0-774C-BB3C-C28BC139BC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BC72FA31-30CF-9E43-A5D8-0A12AE2E03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="" xmlns:a16="http://schemas.microsoft.com/office/drawing/2014/main" id="{E4EF1964-CE88-6F43-8FCB-965AD5D47360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BE6ACA77-C963-ED4B-A7CD-953586C1F365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="" xmlns:a16="http://schemas.microsoft.com/office/drawing/2014/main" id="{540ABEBC-CB63-BD48-A013-8B91844EF6E6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="" xmlns:a16="http://schemas.microsoft.com/office/drawing/2014/main" id="{4763C470-9706-6744-9718-16CBCEFABD2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="" xmlns:a16="http://schemas.microsoft.com/office/drawing/2014/main" id="{0A73263A-533A-314E-A460-EE3E4CF008C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="" xmlns:a16="http://schemas.microsoft.com/office/drawing/2014/main" id="{628EECC1-B139-7F4B-85B2-F87D8CC811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DB1FB239-05C4-D148-9ACC-922F8FB0847B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2EB79A4D-645E-914B-AFE6-77A14125500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="" xmlns:a16="http://schemas.microsoft.com/office/drawing/2014/main" id="{3CF8382F-DDD8-7641-ADF1-3318CC9C23AA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="" xmlns:a16="http://schemas.microsoft.com/office/drawing/2014/main" id="{D8E6AE4E-FC75-C448-A656-FDE1E20C6701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="" xmlns:a16="http://schemas.microsoft.com/office/drawing/2014/main" id="{58ECE7ED-CBB8-2746-8C2E-F47DD6D0F6C4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="" xmlns:a16="http://schemas.microsoft.com/office/drawing/2014/main" id="{C34A8E35-2854-C844-B9B4-7F06E8243E9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="" xmlns:a16="http://schemas.microsoft.com/office/drawing/2014/main" id="{E6D95DA6-F15F-4E48-8C5A-34FC2B266E05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="" xmlns:a16="http://schemas.microsoft.com/office/drawing/2014/main" id="{1E0CBBC1-BA03-284C-BC73-A1E4420076C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="" xmlns:a16="http://schemas.microsoft.com/office/drawing/2014/main" id="{4AA5AC15-400C-9F48-B004-96887BE084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41BD9D46-4EA0-0B43-80D8-D042F08E72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="" xmlns:a16="http://schemas.microsoft.com/office/drawing/2014/main" id="{DBCD0115-0D9F-B940-9867-EEDC8DC889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="" xmlns:a16="http://schemas.microsoft.com/office/drawing/2014/main" id="{FE81ED9C-C0CF-0449-8720-9ADEA37C2F7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685BDCC4-F4F4-E143-97AC-2B6E6EB70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47D32540-00F9-704B-BB6A-B14D91B2D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FFA5A7FF-22DB-B543-8C4B-4371CA62E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="" xmlns:a16="http://schemas.microsoft.com/office/drawing/2014/main" id="{F39620A5-1A0E-1247-85A4-403B1CFEB71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FB4740A7-1AA7-C04C-A348-074D1583D0F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24370059-761D-274E-96F5-C9B8468193B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0DC7604D-F0E0-C74F-B975-C2D8E10126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AACAB3F1-7AE7-1145-8656-5DD3A276744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="" xmlns:a16="http://schemas.microsoft.com/office/drawing/2014/main" id="{696E99BF-DACB-AB42-8E9A-E6C1C283194C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="" xmlns:a16="http://schemas.microsoft.com/office/drawing/2014/main" id="{FAC5C4F4-DA97-6A4C-8DAC-4E5EDD44CCED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="" xmlns:a16="http://schemas.microsoft.com/office/drawing/2014/main" id="{545A59B3-0467-4144-870A-8F719ED382ED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0633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u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=""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=""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20.09.2019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=""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=""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="" xmlns:a16="http://schemas.microsoft.com/office/drawing/2014/main" id="{ED97E241-441B-154C-8B0B-E43418F1C4F4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gul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=""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=""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=""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=""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=""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=""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=""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=""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=""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=""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=""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=""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=""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=""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=""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=""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=""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=""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=""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=""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=""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=""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=""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=""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=""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=""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=""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=""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=""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=""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=""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=""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=""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=""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=""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=""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=""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=""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=""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=""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=""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=""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=""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=""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=""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=""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=""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=""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78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rø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=""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=""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641A862-612A-7D45-A0ED-07030570FC13}" type="datetime1">
              <a:rPr lang="nb-NO" smtClean="0"/>
              <a:t>20.09.2019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=""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=""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="" xmlns:a16="http://schemas.microsoft.com/office/drawing/2014/main" id="{04EAEAEB-6DF7-6A4F-99C1-D8CA6540DCF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rød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="" xmlns:a16="http://schemas.microsoft.com/office/drawing/2014/main" id="{2FAEAD23-FAD7-4841-BE65-85F2454506ED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945BE277-8316-AA4A-903E-0467DFF876E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="" xmlns:a16="http://schemas.microsoft.com/office/drawing/2014/main" id="{4E30A091-4497-6D48-9BB1-0A4FE63E95F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="" xmlns:a16="http://schemas.microsoft.com/office/drawing/2014/main" id="{D00B0C00-F1E5-724F-B2AB-7C56B0558567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="" xmlns:a16="http://schemas.microsoft.com/office/drawing/2014/main" id="{F0A8EA78-DA38-4F47-882D-3E1A586A60D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="" xmlns:a16="http://schemas.microsoft.com/office/drawing/2014/main" id="{200FAC5D-E484-744A-90E0-E8F6455D544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="" xmlns:a16="http://schemas.microsoft.com/office/drawing/2014/main" id="{0B0EA588-7ECB-134C-81C5-21C16A0DAD5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="" xmlns:a16="http://schemas.microsoft.com/office/drawing/2014/main" id="{9AD392E8-244B-2442-9126-2B04DDAA9526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="" xmlns:a16="http://schemas.microsoft.com/office/drawing/2014/main" id="{0969B624-B3E0-274C-B305-953CEEFC7348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10462F6F-098B-EE4F-A301-C663C1B5A4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BF6EEB64-9278-6447-920B-FAF70C2667E3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40C1241C-264A-B641-A5A8-E37C85AD535A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7636B94C-4E9D-0D48-AF73-9A885757421C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="" xmlns:a16="http://schemas.microsoft.com/office/drawing/2014/main" id="{0619621B-4AE6-494C-BFDB-EC976AB99630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="" xmlns:a16="http://schemas.microsoft.com/office/drawing/2014/main" id="{F775C7C1-CCDF-3542-B096-04BF92337196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="" xmlns:a16="http://schemas.microsoft.com/office/drawing/2014/main" id="{822E4D7E-9969-9442-B502-ED6C4145CDDC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="" xmlns:a16="http://schemas.microsoft.com/office/drawing/2014/main" id="{621566D6-5F91-984C-B8FF-24CD3046F76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="" xmlns:a16="http://schemas.microsoft.com/office/drawing/2014/main" id="{0F61C55C-35B7-5449-8E60-6703109887B0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="" xmlns:a16="http://schemas.microsoft.com/office/drawing/2014/main" id="{BFA1862D-D875-1C47-ADB0-C59F891176E2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="" xmlns:a16="http://schemas.microsoft.com/office/drawing/2014/main" id="{EA7BB717-6809-D547-AA9B-F277142A420B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467EB79D-36F4-F84E-9924-35D09D00959D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="" xmlns:a16="http://schemas.microsoft.com/office/drawing/2014/main" id="{6C1B5BBB-3139-754A-AD49-0346BEB1593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="" xmlns:a16="http://schemas.microsoft.com/office/drawing/2014/main" id="{8FFAE170-99D3-F045-A1C4-BA4BD3D0CD9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A9D1E7D5-6B55-DC42-B2C2-332DF4DDF25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="" xmlns:a16="http://schemas.microsoft.com/office/drawing/2014/main" id="{ECB3C235-C569-854E-9A3D-21ECED99D1F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="" xmlns:a16="http://schemas.microsoft.com/office/drawing/2014/main" id="{817A38E0-5F44-8D43-8BAB-F1F424BF91DC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1FCA8AC0-1D35-BB4F-A199-6BD5B0286FB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="" xmlns:a16="http://schemas.microsoft.com/office/drawing/2014/main" id="{8B36AC7D-FD6D-9444-86AA-1784CE54ED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="" xmlns:a16="http://schemas.microsoft.com/office/drawing/2014/main" id="{8B4D38FE-EAA9-1B41-A8FE-4B46CC8ABEB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4633755C-59EE-FC48-811E-C061DE5BCE1B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E408B5AB-04E0-DE4E-BE23-5B7E51767AF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="" xmlns:a16="http://schemas.microsoft.com/office/drawing/2014/main" id="{265E1474-0F20-EA4A-9C55-1D6A43B9C3AB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2B742B97-4D8E-2D42-887E-7804075E1AC3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F335B4E3-DD91-8A46-A3AD-731EE9FEE80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="" xmlns:a16="http://schemas.microsoft.com/office/drawing/2014/main" id="{3845BD3D-0864-D946-B9A7-8B2125DF7D05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="" xmlns:a16="http://schemas.microsoft.com/office/drawing/2014/main" id="{307A8107-8B72-2346-A312-2D4FCAB3FF2E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="" xmlns:a16="http://schemas.microsoft.com/office/drawing/2014/main" id="{F32FCDCD-3547-504B-8CFD-2E6049536DEC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="" xmlns:a16="http://schemas.microsoft.com/office/drawing/2014/main" id="{98120869-9D10-9F4F-B63B-41A7B31CC534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="" xmlns:a16="http://schemas.microsoft.com/office/drawing/2014/main" id="{C0496A06-35BD-7A42-9A91-63F77AFD80A4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="" xmlns:a16="http://schemas.microsoft.com/office/drawing/2014/main" id="{24F1957A-5A06-F94F-BB8D-DF9138E3FBD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E9B5DCB3-1C16-E643-873E-3E8DE32AC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="" xmlns:a16="http://schemas.microsoft.com/office/drawing/2014/main" id="{03BE5D87-60DD-FE47-ADC5-BFEEE1C0CB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A06EE499-D5C1-5249-99BF-5477AA5773D3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="" xmlns:a16="http://schemas.microsoft.com/office/drawing/2014/main" id="{CEBE12AC-11FE-9449-8670-2AA33F86AFE2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="" xmlns:a16="http://schemas.microsoft.com/office/drawing/2014/main" id="{D97BECD0-8B8E-CB48-9394-25A5B458EBC4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="" xmlns:a16="http://schemas.microsoft.com/office/drawing/2014/main" id="{1DD825C0-80B0-054E-B9BF-68F610AB8F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="" xmlns:a16="http://schemas.microsoft.com/office/drawing/2014/main" id="{590E6BA3-9E31-9640-80C1-2FE00A0D278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80B8FD9F-0C46-BB40-A9D0-847CCC5F96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8D5F40B7-E123-E94A-8A10-C14A8FAB08BE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BE300D95-934C-FA45-807A-B45726BE68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="" xmlns:a16="http://schemas.microsoft.com/office/drawing/2014/main" id="{9000F2FD-6671-4B43-AB6C-9A5183C6C1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="" xmlns:a16="http://schemas.microsoft.com/office/drawing/2014/main" id="{B3868ECA-695C-024B-BC27-8633CC39FBEC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="" xmlns:a16="http://schemas.microsoft.com/office/drawing/2014/main" id="{0DFF1E16-38C7-5649-BEE9-D9F715C6C80B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="" xmlns:a16="http://schemas.microsoft.com/office/drawing/2014/main" id="{E27609C4-9B6A-1347-925B-26553A3B96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="" xmlns:a16="http://schemas.microsoft.com/office/drawing/2014/main" id="{BAAB81FB-2A5E-7848-9C28-B4807BC046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="" xmlns:a16="http://schemas.microsoft.com/office/drawing/2014/main" id="{57F80322-8580-8C4B-A443-E2D83C70E1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="" xmlns:a16="http://schemas.microsoft.com/office/drawing/2014/main" id="{A44976CE-1D09-3149-8BE2-4C4FD704627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="" xmlns:a16="http://schemas.microsoft.com/office/drawing/2014/main" id="{95C99E52-0020-4B4A-B601-6CFE9040C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="" xmlns:a16="http://schemas.microsoft.com/office/drawing/2014/main" id="{F191E3B5-93C7-904D-B845-F41FF3A9239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="" xmlns:a16="http://schemas.microsoft.com/office/drawing/2014/main" id="{2EB1F167-54A7-1F44-B003-C3CA920A23E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13B9D3E2-0B63-F846-9DB0-3E2772BC7B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="" xmlns:a16="http://schemas.microsoft.com/office/drawing/2014/main" id="{17D5FEDF-481A-D74D-B900-ED1EFFDA16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D4FBFEF5-F2C0-E543-8AEA-2D6B4B966B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="" xmlns:a16="http://schemas.microsoft.com/office/drawing/2014/main" id="{171A3F57-B163-B849-8164-504A2028748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FAB8C606-26F4-614E-BF42-3011B3183B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08A674CA-540F-6C40-BEB7-B247E2F83B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8EF41A82-7355-E146-BAD2-D89BD9E38A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04B98BD7-80CD-534B-A4A4-C924CB23F6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="" xmlns:a16="http://schemas.microsoft.com/office/drawing/2014/main" id="{21125877-43DA-5347-98EE-69440FC2583F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="" xmlns:a16="http://schemas.microsoft.com/office/drawing/2014/main" id="{AC606624-9648-914B-87A6-1CED522175EA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="" xmlns:a16="http://schemas.microsoft.com/office/drawing/2014/main" id="{7DA1E819-F266-954E-9ACC-FA20CEBD4F44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1044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Oslo Sans" panose="02000000000000000000" pitchFamily="2" charset="77"/>
              </a:defRPr>
            </a:lvl1pPr>
          </a:lstStyle>
          <a:p>
            <a:fld id="{A40496DB-E8C8-4849-8A63-AC568158CC03}" type="datetime1">
              <a:rPr lang="nb-NO" smtClean="0"/>
              <a:t>20.09.2019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Oslo Sans Light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Oslo Sans" panose="02000000000000000000" pitchFamily="2" charset="77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pic>
        <p:nvPicPr>
          <p:cNvPr id="19" name="Bilde 18">
            <a:extLst>
              <a:ext uri="{FF2B5EF4-FFF2-40B4-BE49-F238E27FC236}">
                <a16:creationId xmlns=""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="" xmlns:a16="http://schemas.microsoft.com/office/drawing/2014/main" id="{D82277FC-07F1-AB47-941F-3BC464842E95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=""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=""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=""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=""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=""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=""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=""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=""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=""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=""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=""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=""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=""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=""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=""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=""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=""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=""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=""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=""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=""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=""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=""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=""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=""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=""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=""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=""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=""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=""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=""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=""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=""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=""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=""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=""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=""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=""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=""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=""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=""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=""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=""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=""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=""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=""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=""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=""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=""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=""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  <a:endParaRPr lang="nb-NO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="" xmlns:a16="http://schemas.microsoft.com/office/drawing/2014/main" id="{CBB6964B-BA5A-DD48-A089-32057D28988E}"/>
              </a:ext>
            </a:extLst>
          </p:cNvPr>
          <p:cNvGrpSpPr/>
          <p:nvPr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="" xmlns:a16="http://schemas.microsoft.com/office/drawing/2014/main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="" xmlns:a16="http://schemas.microsoft.com/office/drawing/2014/main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="" xmlns:a16="http://schemas.microsoft.com/office/drawing/2014/main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="" xmlns:a16="http://schemas.microsoft.com/office/drawing/2014/main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="" xmlns:a16="http://schemas.microsoft.com/office/drawing/2014/main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="" xmlns:a16="http://schemas.microsoft.com/office/drawing/2014/main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="" xmlns:a16="http://schemas.microsoft.com/office/drawing/2014/main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="" xmlns:a16="http://schemas.microsoft.com/office/drawing/2014/main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="" xmlns:a16="http://schemas.microsoft.com/office/drawing/2014/main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="" xmlns:a16="http://schemas.microsoft.com/office/drawing/2014/main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="" xmlns:a16="http://schemas.microsoft.com/office/drawing/2014/main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="" xmlns:a16="http://schemas.microsoft.com/office/drawing/2014/main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="" xmlns:a16="http://schemas.microsoft.com/office/drawing/2014/main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="" xmlns:a16="http://schemas.microsoft.com/office/drawing/2014/main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="" xmlns:a16="http://schemas.microsoft.com/office/drawing/2014/main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="" xmlns:a16="http://schemas.microsoft.com/office/drawing/2014/main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="" xmlns:a16="http://schemas.microsoft.com/office/drawing/2014/main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="" xmlns:a16="http://schemas.microsoft.com/office/drawing/2014/main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="" xmlns:a16="http://schemas.microsoft.com/office/drawing/2014/main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787" r:id="rId4"/>
    <p:sldLayoutId id="2147483786" r:id="rId5"/>
    <p:sldLayoutId id="2147483705" r:id="rId6"/>
    <p:sldLayoutId id="2147483706" r:id="rId7"/>
    <p:sldLayoutId id="2147483712" r:id="rId8"/>
    <p:sldLayoutId id="2147483711" r:id="rId9"/>
    <p:sldLayoutId id="2147483840" r:id="rId10"/>
    <p:sldLayoutId id="2147483866" r:id="rId11"/>
    <p:sldLayoutId id="2147483850" r:id="rId12"/>
    <p:sldLayoutId id="2147483849" r:id="rId13"/>
    <p:sldLayoutId id="2147483844" r:id="rId14"/>
    <p:sldLayoutId id="2147483845" r:id="rId15"/>
    <p:sldLayoutId id="2147483846" r:id="rId16"/>
    <p:sldLayoutId id="2147483740" r:id="rId17"/>
    <p:sldLayoutId id="2147483741" r:id="rId18"/>
    <p:sldLayoutId id="2147483860" r:id="rId19"/>
    <p:sldLayoutId id="2147483742" r:id="rId20"/>
    <p:sldLayoutId id="2147483743" r:id="rId21"/>
    <p:sldLayoutId id="2147483864" r:id="rId22"/>
    <p:sldLayoutId id="2147483865" r:id="rId23"/>
    <p:sldLayoutId id="2147483754" r:id="rId24"/>
    <p:sldLayoutId id="2147483833" r:id="rId25"/>
    <p:sldLayoutId id="2147483756" r:id="rId26"/>
    <p:sldLayoutId id="2147483834" r:id="rId27"/>
    <p:sldLayoutId id="2147483755" r:id="rId28"/>
    <p:sldLayoutId id="2147483835" r:id="rId29"/>
    <p:sldLayoutId id="2147483757" r:id="rId30"/>
    <p:sldLayoutId id="2147483836" r:id="rId31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34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2608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  <p:sldLayoutId id="214748388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dato 5">
            <a:extLst>
              <a:ext uri="{FF2B5EF4-FFF2-40B4-BE49-F238E27FC236}">
                <a16:creationId xmlns="" xmlns:a16="http://schemas.microsoft.com/office/drawing/2014/main" id="{DC472868-1EC9-E24B-BBBB-982819089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6CB9-E413-484D-92E4-DB8D5D59CE7A}" type="datetime1">
              <a:rPr lang="nb-NO" smtClean="0"/>
              <a:t>20.09.2019</a:t>
            </a:fld>
            <a:endParaRPr lang="nb-NO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="" xmlns:a16="http://schemas.microsoft.com/office/drawing/2014/main" id="{6C7D7555-3097-0944-81FE-414A96688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pPr/>
              <a:t>1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="" xmlns:a16="http://schemas.microsoft.com/office/drawing/2014/main" id="{72E03243-FF44-5040-AFF3-72664D3003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3200" dirty="0"/>
              <a:t>Nøkkelen til endring  </a:t>
            </a:r>
            <a:r>
              <a:rPr lang="nb-NO" dirty="0"/>
              <a:t/>
            </a:r>
            <a:br>
              <a:rPr lang="nb-NO" dirty="0"/>
            </a:br>
            <a:r>
              <a:rPr lang="nb-NO" sz="2400" dirty="0"/>
              <a:t>historiefortelling som driver i endringsprosesser</a:t>
            </a:r>
            <a:endParaRPr lang="nb-NO" sz="3200" dirty="0"/>
          </a:p>
        </p:txBody>
      </p:sp>
      <p:sp>
        <p:nvSpPr>
          <p:cNvPr id="11" name="Undertittel 10">
            <a:extLst>
              <a:ext uri="{FF2B5EF4-FFF2-40B4-BE49-F238E27FC236}">
                <a16:creationId xmlns="" xmlns:a16="http://schemas.microsoft.com/office/drawing/2014/main" id="{4023DFC7-31FD-BB4E-A30E-5F605BE502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 err="1"/>
              <a:t>Kommunikasjonsforum</a:t>
            </a:r>
            <a:r>
              <a:rPr lang="nb-NO" dirty="0"/>
              <a:t> 18/9</a:t>
            </a:r>
          </a:p>
        </p:txBody>
      </p:sp>
    </p:spTree>
    <p:extLst>
      <p:ext uri="{BB962C8B-B14F-4D97-AF65-F5344CB8AC3E}">
        <p14:creationId xmlns:p14="http://schemas.microsoft.com/office/powerpoint/2010/main" val="1788096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Storytelling</a:t>
            </a:r>
          </a:p>
        </p:txBody>
      </p:sp>
      <p:pic>
        <p:nvPicPr>
          <p:cNvPr id="35841" name="Picture 1" descr="C:\Users\Eier\Desktop\Endringsledelse\Kultur og historier  - Quote_Michael-Margol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7688" y="1268761"/>
            <a:ext cx="5076056" cy="5076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3381387-764B-4335-B522-5F6C2AA7B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påvirker historier hjernen?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="" xmlns:a16="http://schemas.microsoft.com/office/drawing/2014/main" id="{F1FDF212-BF80-48AD-9EEB-38E345D48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20.09.2019</a:t>
            </a:fld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="" xmlns:a16="http://schemas.microsoft.com/office/drawing/2014/main" id="{771C57CE-0F33-41C4-869B-3912B8227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11</a:t>
            </a:fld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="" xmlns:a16="http://schemas.microsoft.com/office/drawing/2014/main" id="{918F9B6A-C256-47D2-8D94-08C2195E5549}"/>
              </a:ext>
            </a:extLst>
          </p:cNvPr>
          <p:cNvSpPr txBox="1"/>
          <p:nvPr/>
        </p:nvSpPr>
        <p:spPr>
          <a:xfrm>
            <a:off x="1021080" y="1307690"/>
            <a:ext cx="28187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400" b="1" dirty="0"/>
              <a:t>Aktivering av nerveceller</a:t>
            </a:r>
            <a:r>
              <a:rPr lang="nb-NO" sz="1400" dirty="0"/>
              <a:t/>
            </a:r>
            <a:br>
              <a:rPr lang="nb-NO" sz="1400" dirty="0"/>
            </a:br>
            <a:r>
              <a:rPr lang="nb-NO" sz="1400" dirty="0"/>
              <a:t>Historier aktiverer deler av hjernen som åpner lytterens evne til å gjøre om historiene til egne ideer, verdier og opplevelser.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="" xmlns:a16="http://schemas.microsoft.com/office/drawing/2014/main" id="{73338EFF-D371-4963-AE42-0A6230F70957}"/>
              </a:ext>
            </a:extLst>
          </p:cNvPr>
          <p:cNvSpPr txBox="1"/>
          <p:nvPr/>
        </p:nvSpPr>
        <p:spPr>
          <a:xfrm>
            <a:off x="8557259" y="1284830"/>
            <a:ext cx="23762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400" b="1" dirty="0"/>
              <a:t>Dopamin</a:t>
            </a:r>
            <a:r>
              <a:rPr lang="nb-NO" sz="1400" dirty="0"/>
              <a:t/>
            </a:r>
            <a:br>
              <a:rPr lang="nb-NO" sz="1400" dirty="0"/>
            </a:br>
            <a:r>
              <a:rPr lang="nb-NO" sz="1400" dirty="0"/>
              <a:t>Hjernen skiller ut dopamin når den opplever følelsesladde hendelser. Gode historier imiterer dette og trigger hjernen. Dopamin gjør at vi husker bedre. 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="" xmlns:a16="http://schemas.microsoft.com/office/drawing/2014/main" id="{8F97970E-398F-4D03-8235-9DCB6C071F2D}"/>
              </a:ext>
            </a:extLst>
          </p:cNvPr>
          <p:cNvSpPr txBox="1"/>
          <p:nvPr/>
        </p:nvSpPr>
        <p:spPr>
          <a:xfrm>
            <a:off x="8731250" y="3936045"/>
            <a:ext cx="24333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400" b="1" dirty="0"/>
              <a:t>Kordial aktivitet</a:t>
            </a:r>
          </a:p>
          <a:p>
            <a:pPr algn="l"/>
            <a:r>
              <a:rPr lang="nb-NO" sz="1400" dirty="0"/>
              <a:t>Når hjernen prosesserer fakta, er to områder i aktivitet(</a:t>
            </a:r>
            <a:r>
              <a:rPr lang="nb-NO" sz="1400" dirty="0" err="1"/>
              <a:t>Brocas</a:t>
            </a:r>
            <a:r>
              <a:rPr lang="nb-NO" sz="1400" dirty="0"/>
              <a:t> og </a:t>
            </a:r>
            <a:r>
              <a:rPr lang="nb-NO" sz="1400" dirty="0" err="1"/>
              <a:t>Wernickes</a:t>
            </a:r>
            <a:r>
              <a:rPr lang="nb-NO" sz="1400" dirty="0"/>
              <a:t>). En godt fortalt historie aktiverer et betydelig større antall, inkludert motorikk, Sanserotikk og frontallappen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="" xmlns:a16="http://schemas.microsoft.com/office/drawing/2014/main" id="{842A65FC-E4C7-48CD-87AF-A5E464733DA8}"/>
              </a:ext>
            </a:extLst>
          </p:cNvPr>
          <p:cNvSpPr txBox="1"/>
          <p:nvPr/>
        </p:nvSpPr>
        <p:spPr>
          <a:xfrm>
            <a:off x="1027390" y="4286642"/>
            <a:ext cx="24333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400" b="1" dirty="0"/>
              <a:t>Speiling og kobling</a:t>
            </a:r>
            <a:r>
              <a:rPr lang="nb-NO" sz="1400" dirty="0"/>
              <a:t/>
            </a:r>
            <a:br>
              <a:rPr lang="nb-NO" sz="1400" dirty="0"/>
            </a:br>
            <a:r>
              <a:rPr lang="nb-NO" sz="1400" dirty="0"/>
              <a:t>Hjerneaktiviteten, både hos lytterne seg imellom, og sammen med fortelleren er svært lik. Hjernen er ikke alene!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="" xmlns:a16="http://schemas.microsoft.com/office/drawing/2014/main" id="{C6E40360-82EE-4926-B0A7-F3138326C3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36" t="-842" r="-10139" b="842"/>
          <a:stretch/>
        </p:blipFill>
        <p:spPr>
          <a:xfrm>
            <a:off x="4218327" y="1538287"/>
            <a:ext cx="4220527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91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="" xmlns:a16="http://schemas.microsoft.com/office/drawing/2014/main" id="{0F5E1C5B-E088-4C1F-BEF5-8646A5A09F13}"/>
              </a:ext>
            </a:extLst>
          </p:cNvPr>
          <p:cNvSpPr txBox="1"/>
          <p:nvPr/>
        </p:nvSpPr>
        <p:spPr>
          <a:xfrm>
            <a:off x="3234813" y="1376516"/>
            <a:ext cx="51127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dirty="0"/>
              <a:t>Vi kan ikke skape en verden vii ikke kan forestille oss, og fortellingen er motoren i forestillingen.</a:t>
            </a:r>
            <a:br>
              <a:rPr lang="nb-NO" sz="3600" dirty="0"/>
            </a:br>
            <a:endParaRPr lang="nb-NO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="" xmlns:a16="http://schemas.microsoft.com/office/drawing/2014/main" id="{1027EDE9-0F54-4779-8DE9-318E773C3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20.09.2019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="" xmlns:a16="http://schemas.microsoft.com/office/drawing/2014/main" id="{C8BAF8D5-EF64-45FD-8884-E525BD98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13</a:t>
            </a:fld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="" xmlns:a16="http://schemas.microsoft.com/office/drawing/2014/main" id="{964267D7-EE07-4E6E-99F5-77060F216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652" y="58993"/>
            <a:ext cx="9065342" cy="679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20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skjermbilde, sitter&#10;&#10;Beskrivelse som er generert med høy visshet">
            <a:extLst>
              <a:ext uri="{FF2B5EF4-FFF2-40B4-BE49-F238E27FC236}">
                <a16:creationId xmlns="" xmlns:a16="http://schemas.microsoft.com/office/drawing/2014/main" id="{C936AB37-E4FA-4BA0-AAE9-58B422519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463" y="643467"/>
            <a:ext cx="6983738" cy="523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9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mann&#10;&#10;Beskrivelse som er generert med svært høy visshet">
            <a:extLst>
              <a:ext uri="{FF2B5EF4-FFF2-40B4-BE49-F238E27FC236}">
                <a16:creationId xmlns="" xmlns:a16="http://schemas.microsoft.com/office/drawing/2014/main" id="{08B28F24-DB0A-43A6-B66D-5868D41222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1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48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1545" y="3068961"/>
            <a:ext cx="8754063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/>
              <a:t>‘that’s cute—but don’t tell anyone about it.’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Kodak-</a:t>
            </a:r>
            <a:r>
              <a:rPr lang="en-US" dirty="0" err="1"/>
              <a:t>ledelsens</a:t>
            </a:r>
            <a:r>
              <a:rPr lang="en-US" dirty="0"/>
              <a:t> </a:t>
            </a:r>
            <a:r>
              <a:rPr lang="en-US" dirty="0" err="1"/>
              <a:t>respons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ingeniøren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fant</a:t>
            </a:r>
            <a:r>
              <a:rPr lang="en-US" dirty="0"/>
              <a:t> </a:t>
            </a:r>
            <a:r>
              <a:rPr lang="en-US" dirty="0" err="1"/>
              <a:t>opp</a:t>
            </a:r>
            <a:r>
              <a:rPr lang="en-US" dirty="0"/>
              <a:t> det </a:t>
            </a:r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bildet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1975.</a:t>
            </a:r>
          </a:p>
        </p:txBody>
      </p:sp>
    </p:spTree>
    <p:extLst>
      <p:ext uri="{BB962C8B-B14F-4D97-AF65-F5344CB8AC3E}">
        <p14:creationId xmlns:p14="http://schemas.microsoft.com/office/powerpoint/2010/main" val="2749119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Endringsfrykt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4828" y="1825625"/>
            <a:ext cx="3642344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1824" y="0"/>
            <a:ext cx="3810000" cy="651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Motstand Topp 5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nb-NO" dirty="0"/>
              <a:t>Ansatte:</a:t>
            </a:r>
          </a:p>
          <a:p>
            <a:pPr marL="514350" indent="-514350"/>
            <a:r>
              <a:rPr lang="nb-NO" dirty="0"/>
              <a:t>Skjønner ikke hvorfor endring er nødvendig</a:t>
            </a:r>
          </a:p>
          <a:p>
            <a:pPr marL="514350" indent="-514350"/>
            <a:r>
              <a:rPr lang="nb-NO" dirty="0"/>
              <a:t>Frykt for å miste jobben</a:t>
            </a:r>
          </a:p>
          <a:p>
            <a:pPr marL="514350" indent="-514350"/>
            <a:r>
              <a:rPr lang="nb-NO" dirty="0"/>
              <a:t>Frykt for ikke å mestre nye krav</a:t>
            </a:r>
          </a:p>
          <a:p>
            <a:pPr marL="514350" indent="-514350"/>
            <a:r>
              <a:rPr lang="nb-NO" dirty="0"/>
              <a:t>Komfortabel med eksisterende tilstand</a:t>
            </a:r>
          </a:p>
          <a:p>
            <a:pPr marL="514350" indent="-514350"/>
            <a:r>
              <a:rPr lang="nb-NO" dirty="0"/>
              <a:t>Mer jobb/mindre lønn</a:t>
            </a:r>
          </a:p>
          <a:p>
            <a:pPr>
              <a:buNone/>
            </a:pPr>
            <a:endParaRPr lang="nb-NO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Motstand Topp 5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nb-NO" dirty="0"/>
              <a:t>Ledere:</a:t>
            </a:r>
          </a:p>
          <a:p>
            <a:pPr marL="514350" indent="-514350"/>
            <a:r>
              <a:rPr lang="nb-NO" dirty="0"/>
              <a:t>Tap av makt og kontroll</a:t>
            </a:r>
          </a:p>
          <a:p>
            <a:pPr marL="514350" indent="-514350"/>
            <a:r>
              <a:rPr lang="nb-NO" dirty="0"/>
              <a:t>Frykt for mer belastning og ansvar</a:t>
            </a:r>
          </a:p>
          <a:p>
            <a:pPr marL="514350" indent="-514350"/>
            <a:r>
              <a:rPr lang="nb-NO" dirty="0"/>
              <a:t>Forstår ikke behovet og risiko</a:t>
            </a:r>
          </a:p>
          <a:p>
            <a:pPr marL="514350" indent="-514350"/>
            <a:r>
              <a:rPr lang="nb-NO" dirty="0"/>
              <a:t>Mangler ferdigheter til å lede prosessen</a:t>
            </a:r>
          </a:p>
          <a:p>
            <a:pPr marL="514350" indent="-514350"/>
            <a:r>
              <a:rPr lang="nb-NO" dirty="0"/>
              <a:t>Frykt, usikkerhet og tvil om fremtiden</a:t>
            </a:r>
          </a:p>
          <a:p>
            <a:endParaRPr lang="nb-NO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Kotters</a:t>
            </a:r>
            <a:r>
              <a:rPr lang="nb-NO" dirty="0"/>
              <a:t> ”Big Ones”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Ikke nok press/kriseforståelse</a:t>
            </a:r>
          </a:p>
          <a:p>
            <a:r>
              <a:rPr lang="nb-NO" dirty="0"/>
              <a:t>Ingen alliansegruppe med gjennomslagskraft</a:t>
            </a:r>
          </a:p>
          <a:p>
            <a:r>
              <a:rPr lang="nb-NO" dirty="0"/>
              <a:t>Uklar visjon</a:t>
            </a:r>
          </a:p>
          <a:p>
            <a:r>
              <a:rPr lang="nb-NO" dirty="0"/>
              <a:t>Mangelfull kommunikasjon av visjon og mål</a:t>
            </a:r>
          </a:p>
          <a:p>
            <a:r>
              <a:rPr lang="nb-NO" dirty="0"/>
              <a:t>Mangelfull planlegging av tidlig suksess</a:t>
            </a:r>
          </a:p>
          <a:p>
            <a:r>
              <a:rPr lang="nb-NO" dirty="0"/>
              <a:t>Endringer ikke forankret i bedriftskulturen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Endringsfrykt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4828" y="1825625"/>
            <a:ext cx="3642344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ktangel 3"/>
          <p:cNvSpPr/>
          <p:nvPr/>
        </p:nvSpPr>
        <p:spPr>
          <a:xfrm>
            <a:off x="5087888" y="3861048"/>
            <a:ext cx="792088" cy="36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 dirty="0"/>
              <a:t>Fakta</a:t>
            </a:r>
          </a:p>
        </p:txBody>
      </p:sp>
      <p:sp>
        <p:nvSpPr>
          <p:cNvPr id="5" name="Rektangel 4"/>
          <p:cNvSpPr/>
          <p:nvPr/>
        </p:nvSpPr>
        <p:spPr>
          <a:xfrm>
            <a:off x="5591944" y="4869160"/>
            <a:ext cx="792088" cy="36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 dirty="0"/>
              <a:t>Fakta</a:t>
            </a:r>
          </a:p>
        </p:txBody>
      </p:sp>
      <p:sp>
        <p:nvSpPr>
          <p:cNvPr id="6" name="Rektangel 5"/>
          <p:cNvSpPr/>
          <p:nvPr/>
        </p:nvSpPr>
        <p:spPr>
          <a:xfrm>
            <a:off x="6240016" y="3861048"/>
            <a:ext cx="792088" cy="36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 dirty="0"/>
              <a:t>Fakta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2530" name="Picture 2" descr="C:\Users\Eier\Desktop\Endringsledelse\Ikke fakta, hostorier!.jpg"/>
          <p:cNvPicPr>
            <a:picLocks noChangeAspect="1" noChangeArrowheads="1"/>
          </p:cNvPicPr>
          <p:nvPr/>
        </p:nvPicPr>
        <p:blipFill>
          <a:blip r:embed="rId3" cstate="print"/>
          <a:srcRect b="7601"/>
          <a:stretch>
            <a:fillRect/>
          </a:stretch>
        </p:blipFill>
        <p:spPr bwMode="auto">
          <a:xfrm>
            <a:off x="1524000" y="0"/>
            <a:ext cx="9144000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slo_2019_basic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Test">
      <a:majorFont>
        <a:latin typeface="Oslo Sans Office Normal"/>
        <a:ea typeface=""/>
        <a:cs typeface=""/>
      </a:majorFont>
      <a:minorFont>
        <a:latin typeface="Oslo Sans Office Norm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slo_2019_basic.potx" id="{6638DBF3-01EF-9D48-9287-8DEF6339D1DD}" vid="{0A37711F-0EDD-C449-98AC-C8327000A621}"/>
    </a:ext>
  </a:extLst>
</a:theme>
</file>

<file path=ppt/theme/theme2.xml><?xml version="1.0" encoding="utf-8"?>
<a:theme xmlns:a="http://schemas.openxmlformats.org/drawingml/2006/main" name="Sekto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Oslo_2019_basic</Template>
  <TotalTime>761</TotalTime>
  <Words>220</Words>
  <Application>Microsoft Office PowerPoint</Application>
  <PresentationFormat>Egendefinert</PresentationFormat>
  <Paragraphs>56</Paragraphs>
  <Slides>15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15</vt:i4>
      </vt:variant>
    </vt:vector>
  </HeadingPairs>
  <TitlesOfParts>
    <vt:vector size="25" baseType="lpstr">
      <vt:lpstr>Arial</vt:lpstr>
      <vt:lpstr>Oslo Sans</vt:lpstr>
      <vt:lpstr>Oslo Sans Light</vt:lpstr>
      <vt:lpstr>Calibri</vt:lpstr>
      <vt:lpstr>Wingdings 3</vt:lpstr>
      <vt:lpstr>Oslo Sans Office Normal</vt:lpstr>
      <vt:lpstr>Century Gothic</vt:lpstr>
      <vt:lpstr>Wingdings</vt:lpstr>
      <vt:lpstr>Oslo_2019_basic</vt:lpstr>
      <vt:lpstr>Sektor</vt:lpstr>
      <vt:lpstr>Nøkkelen til endring   historiefortelling som driver i endringsprosesser</vt:lpstr>
      <vt:lpstr>PowerPoint-presentasjon</vt:lpstr>
      <vt:lpstr>Endringsfrykt</vt:lpstr>
      <vt:lpstr>PowerPoint-presentasjon</vt:lpstr>
      <vt:lpstr>Motstand Topp 5</vt:lpstr>
      <vt:lpstr>Motstand Topp 5</vt:lpstr>
      <vt:lpstr>Kotters ”Big Ones”</vt:lpstr>
      <vt:lpstr>Endringsfrykt</vt:lpstr>
      <vt:lpstr>PowerPoint-presentasjon</vt:lpstr>
      <vt:lpstr>Storytelling</vt:lpstr>
      <vt:lpstr>Hvordan påvirker historier hjernen?</vt:lpstr>
      <vt:lpstr>PowerPoint-presentasjon</vt:lpstr>
      <vt:lpstr>PowerPoint-presentasjon</vt:lpstr>
      <vt:lpstr>PowerPoint-presentasjon</vt:lpstr>
      <vt:lpstr>PowerPoint-presentasjon</vt:lpstr>
    </vt:vector>
  </TitlesOfParts>
  <Company>Oslo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Meld inn i Domenet</dc:creator>
  <cp:lastModifiedBy>Meld inn i Domenet</cp:lastModifiedBy>
  <cp:revision>16</cp:revision>
  <cp:lastPrinted>2019-03-22T09:42:42Z</cp:lastPrinted>
  <dcterms:created xsi:type="dcterms:W3CDTF">2019-09-17T12:52:34Z</dcterms:created>
  <dcterms:modified xsi:type="dcterms:W3CDTF">2019-09-20T10:43:37Z</dcterms:modified>
</cp:coreProperties>
</file>