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1"/>
  </p:sldMasterIdLst>
  <p:notesMasterIdLst>
    <p:notesMasterId r:id="rId11"/>
  </p:notesMasterIdLst>
  <p:handoutMasterIdLst>
    <p:handoutMasterId r:id="rId12"/>
  </p:handoutMasterIdLst>
  <p:sldIdLst>
    <p:sldId id="380" r:id="rId2"/>
    <p:sldId id="389" r:id="rId3"/>
    <p:sldId id="390" r:id="rId4"/>
    <p:sldId id="391" r:id="rId5"/>
    <p:sldId id="388" r:id="rId6"/>
    <p:sldId id="392" r:id="rId7"/>
    <p:sldId id="395" r:id="rId8"/>
    <p:sldId id="393" r:id="rId9"/>
    <p:sldId id="394" r:id="rId10"/>
  </p:sldIdLst>
  <p:sldSz cx="12192000" cy="6858000"/>
  <p:notesSz cx="6797675" cy="992822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slo Sans" panose="020B0604020202020204" charset="0"/>
      <p:regular r:id="rId17"/>
      <p:bold r:id="rId18"/>
      <p:italic r:id="rId19"/>
      <p:boldItalic r:id="rId20"/>
    </p:embeddedFont>
    <p:embeddedFont>
      <p:font typeface="Oslo Sans Light" panose="020B0604020202020204" charset="0"/>
      <p:regular r:id="rId21"/>
      <p:italic r:id="rId22"/>
    </p:embeddedFont>
    <p:embeddedFont>
      <p:font typeface="Oslo Sans Office Normal" panose="020B0604020202020204" charset="0"/>
      <p:regular r:id="rId23"/>
      <p:bold r:id="rId24"/>
      <p:italic r:id="rId25"/>
      <p:boldItalic r:id="rId26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0"/>
            <p14:sldId id="389"/>
            <p14:sldId id="390"/>
            <p14:sldId id="391"/>
            <p14:sldId id="388"/>
            <p14:sldId id="392"/>
            <p14:sldId id="395"/>
            <p14:sldId id="393"/>
            <p14:sldId id="39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5"/>
    <p:restoredTop sz="91531"/>
  </p:normalViewPr>
  <p:slideViewPr>
    <p:cSldViewPr snapToGrid="0" snapToObjects="1" showGuides="1">
      <p:cViewPr>
        <p:scale>
          <a:sx n="89" d="100"/>
          <a:sy n="89" d="100"/>
        </p:scale>
        <p:origin x="-654" y="-6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4DCB0-782E-49F6-B537-0002FD954C28}" type="datetimeFigureOut">
              <a:rPr lang="nb-NO" smtClean="0"/>
              <a:t>26.09.2019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504E6-DC70-4E65-B230-686BB3784B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690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96CD-C051-524E-B0EC-F7D3DAFC406C}" type="datetimeFigureOut">
              <a:rPr lang="nb-NO" smtClean="0"/>
              <a:t>26.09.2019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0C78-173F-D64A-A73A-E7995BB9F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4639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Byarkivet</a:t>
            </a:r>
            <a:r>
              <a:rPr lang="nb-NO" dirty="0" smtClean="0"/>
              <a:t> er i dialog med Arkivverket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949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by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ygning, utendørs&#10;&#10;Automatisk generert beskrivelse">
            <a:extLst>
              <a:ext uri="{FF2B5EF4-FFF2-40B4-BE49-F238E27FC236}">
                <a16:creationId xmlns="" xmlns:a16="http://schemas.microsoft.com/office/drawing/2014/main" id="{7E7EC66A-4502-9249-A55F-640D9F420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26.09.2019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26.09.2019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=""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=""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=""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=""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=""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=""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=""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=""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=""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=""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=""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=""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=""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=""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=""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=""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=""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=""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=""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=""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26.09.2019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=""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=""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=""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=""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=""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=""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=""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=""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=""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=""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=""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=""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=""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=""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=""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=""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=""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=""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26.09.2019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=""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=""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=""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=""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=""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=""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=""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=""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=""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=""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=""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=""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=""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=""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=""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=""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=""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=""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=""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=""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26.09.2019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=""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=""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=""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=""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=""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=""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=""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=""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=""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=""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=""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=""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=""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=""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=""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=""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=""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=""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26.09.2019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=""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26.09.2019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=""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26.09.2019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=""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26.09.2019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26.09.2019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26.09.2019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mark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himmel, utendørs, natur, skyer&#10;&#10;Automatisk generert beskrivelse">
            <a:extLst>
              <a:ext uri="{FF2B5EF4-FFF2-40B4-BE49-F238E27FC236}">
                <a16:creationId xmlns="" xmlns:a16="http://schemas.microsoft.com/office/drawing/2014/main" id="{14A8EF75-01EA-774E-9124-B9A766809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26.09.2019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26.09.2019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26.09.2019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26.09.2019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26.09.2019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=""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=""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=""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=""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=""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=""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=""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=""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=""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=""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=""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=""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=""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=""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=""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=""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26.09.2019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26.09.2019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=""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=""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=""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=""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=""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=""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=""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=""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=""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=""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=""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=""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=""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=""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=""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=""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=""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=""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=""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=""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=""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=""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=""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=""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=""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=""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=""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=""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=""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=""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=""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=""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=""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26.09.2019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26.09.2019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=""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=""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=""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=""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=""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=""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=""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=""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=""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=""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=""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=""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=""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=""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=""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=""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=""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=""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=""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=""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=""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=""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=""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=""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=""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=""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=""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=""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=""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=""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=""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=""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=""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=""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=""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=""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26.09.2019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=""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=""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=""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=""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=""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=""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=""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=""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=""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=""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=""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=""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=""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=""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=""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=""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=""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=""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=""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=""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=""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=""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=""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=""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=""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=""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=""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=""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=""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=""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=""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26.09.2019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=""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=""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=""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=""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=""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=""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=""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=""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=""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=""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=""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=""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=""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=""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=""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=""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=""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=""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=""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=""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=""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=""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=""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=""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=""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=""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=""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=""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=""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=""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=""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=""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=""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=""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=""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=""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=""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=""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=""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=""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=""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=""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fjord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vann, utendørs, himmel&#10;&#10;Automatisk generert beskrivelse">
            <a:extLst>
              <a:ext uri="{FF2B5EF4-FFF2-40B4-BE49-F238E27FC236}">
                <a16:creationId xmlns="" xmlns:a16="http://schemas.microsoft.com/office/drawing/2014/main" id="{5529CA15-BE40-1D42-9D15-E0A7E6922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26.09.2019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48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=""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26.09.2019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=""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=""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=""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=""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=""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=""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=""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=""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=""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=""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=""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=""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=""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=""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=""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=""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=""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=""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=""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=""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=""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=""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=""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=""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=""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=""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=""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=""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=""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26.09.2019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=""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=""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=""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=""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=""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=""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=""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=""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=""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=""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=""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=""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=""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=""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=""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=""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=""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=""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=""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=""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=""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=""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=""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=""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=""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=""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=""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=""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=""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=""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=""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=""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=""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=""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=""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=""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26.09.2019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=""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26.09.2019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Bilde 9">
            <a:extLst>
              <a:ext uri="{FF2B5EF4-FFF2-40B4-BE49-F238E27FC236}">
                <a16:creationId xmlns=""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26.09.2019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=""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=""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=""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=""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=""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=""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=""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=""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=""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=""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=""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=""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=""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=""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26.09.2019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=""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=""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=""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=""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=""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=""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=""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=""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=""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=""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=""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=""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=""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=""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=""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26.09.2019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=""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=""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=""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=""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=""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=""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=""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=""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=""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=""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=""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=""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=""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=""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26.09.2019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=""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=""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=""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=""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=""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=""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=""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=""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=""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=""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=""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=""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=""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A40496DB-E8C8-4849-8A63-AC568158CC03}" type="datetime1">
              <a:rPr lang="nb-NO" smtClean="0"/>
              <a:t>26.09.2019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=""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="" xmlns:a16="http://schemas.microsoft.com/office/drawing/2014/main" id="{D82277FC-07F1-AB47-941F-3BC464842E95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=""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=""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=""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=""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=""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=""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=""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=""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=""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=""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=""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=""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=""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=""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=""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=""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=""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=""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=""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=""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=""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=""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=""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=""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=""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=""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=""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=""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=""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=""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=""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=""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=""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=""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=""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=""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=""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=""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=""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=""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=""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=""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=""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=""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=""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=""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=""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=""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  <a:endParaRPr lang="nb-NO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="" xmlns:a16="http://schemas.microsoft.com/office/drawing/2014/main" id="{CBB6964B-BA5A-DD48-A089-32057D28988E}"/>
              </a:ext>
            </a:extLst>
          </p:cNvPr>
          <p:cNvGrpSpPr/>
          <p:nvPr userDrawn="1"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=""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=""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=""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=""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=""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=""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=""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=""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=""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=""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=""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=""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=""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=""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=""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=""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=""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=""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=""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787" r:id="rId4"/>
    <p:sldLayoutId id="2147483786" r:id="rId5"/>
    <p:sldLayoutId id="2147483705" r:id="rId6"/>
    <p:sldLayoutId id="2147483706" r:id="rId7"/>
    <p:sldLayoutId id="2147483712" r:id="rId8"/>
    <p:sldLayoutId id="2147483711" r:id="rId9"/>
    <p:sldLayoutId id="2147483840" r:id="rId10"/>
    <p:sldLayoutId id="2147483866" r:id="rId11"/>
    <p:sldLayoutId id="2147483850" r:id="rId12"/>
    <p:sldLayoutId id="2147483849" r:id="rId13"/>
    <p:sldLayoutId id="2147483844" r:id="rId14"/>
    <p:sldLayoutId id="2147483845" r:id="rId15"/>
    <p:sldLayoutId id="2147483846" r:id="rId16"/>
    <p:sldLayoutId id="2147483740" r:id="rId17"/>
    <p:sldLayoutId id="2147483741" r:id="rId18"/>
    <p:sldLayoutId id="2147483860" r:id="rId19"/>
    <p:sldLayoutId id="2147483742" r:id="rId20"/>
    <p:sldLayoutId id="2147483743" r:id="rId21"/>
    <p:sldLayoutId id="2147483864" r:id="rId22"/>
    <p:sldLayoutId id="2147483865" r:id="rId23"/>
    <p:sldLayoutId id="2147483754" r:id="rId24"/>
    <p:sldLayoutId id="2147483833" r:id="rId25"/>
    <p:sldLayoutId id="2147483756" r:id="rId26"/>
    <p:sldLayoutId id="2147483834" r:id="rId27"/>
    <p:sldLayoutId id="2147483755" r:id="rId28"/>
    <p:sldLayoutId id="2147483835" r:id="rId29"/>
    <p:sldLayoutId id="2147483757" r:id="rId30"/>
    <p:sldLayoutId id="2147483836" r:id="rId3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4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elles.intranett.oslo.kommune.no/styrende-dokumenter-avtaler-og-regelverk/journalforing-arkiv-og-innsyn/avvikling-av-system/" TargetMode="External"/><Relationship Id="rId2" Type="http://schemas.openxmlformats.org/officeDocument/2006/relationships/hyperlink" Target="https://felles.intranett.oslo.kommune.no/styrende-dokumenter-avtaler-og-regelverk/journalforing-arkiv-og-innsyn/overforing-av-arkiv-til-byarkivet/overforing-av-arkiv-til-byarkivet/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5">
            <a:extLst>
              <a:ext uri="{FF2B5EF4-FFF2-40B4-BE49-F238E27FC236}">
                <a16:creationId xmlns="" xmlns:a16="http://schemas.microsoft.com/office/drawing/2014/main" id="{DC472868-1EC9-E24B-BBBB-98281908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6CB9-E413-484D-92E4-DB8D5D59CE7A}" type="datetime1">
              <a:rPr lang="nb-NO" smtClean="0"/>
              <a:t>26.09.2019</a:t>
            </a:fld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="" xmlns:a16="http://schemas.microsoft.com/office/drawing/2014/main" id="{6C7D7555-3097-0944-81FE-414A9668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="" xmlns:a16="http://schemas.microsoft.com/office/drawing/2014/main" id="{72E03243-FF44-5040-AFF3-72664D3003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Retningslinjer </a:t>
            </a:r>
            <a:r>
              <a:rPr lang="nb-NO" dirty="0"/>
              <a:t>for avvikling av system</a:t>
            </a:r>
          </a:p>
        </p:txBody>
      </p:sp>
      <p:sp>
        <p:nvSpPr>
          <p:cNvPr id="11" name="Undertittel 10">
            <a:extLst>
              <a:ext uri="{FF2B5EF4-FFF2-40B4-BE49-F238E27FC236}">
                <a16:creationId xmlns="" xmlns:a16="http://schemas.microsoft.com/office/drawing/2014/main" id="{4023DFC7-31FD-BB4E-A30E-5F605BE502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Mona Thomassen, Oslo byarkiv</a:t>
            </a:r>
          </a:p>
          <a:p>
            <a:r>
              <a:rPr lang="nb-NO" dirty="0" smtClean="0"/>
              <a:t>Arkivforum 26.09.19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80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Forberedelser til avvikling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Varsle saksbehandlere – få registrert materiale fra gjeldende periode</a:t>
            </a:r>
          </a:p>
          <a:p>
            <a:r>
              <a:rPr lang="nb-NO" dirty="0" smtClean="0"/>
              <a:t>Epost, filområder</a:t>
            </a:r>
          </a:p>
          <a:p>
            <a:r>
              <a:rPr lang="nb-NO" dirty="0" smtClean="0"/>
              <a:t>Opprydning [Brev under arbeid? Status R</a:t>
            </a:r>
            <a:r>
              <a:rPr lang="nb-NO" dirty="0"/>
              <a:t>?] </a:t>
            </a:r>
            <a:endParaRPr lang="nb-NO" dirty="0" smtClean="0"/>
          </a:p>
          <a:p>
            <a:r>
              <a:rPr lang="nb-NO" dirty="0" smtClean="0"/>
              <a:t>Masseoppdatering</a:t>
            </a:r>
            <a:r>
              <a:rPr lang="nb-NO" dirty="0"/>
              <a:t>?</a:t>
            </a:r>
          </a:p>
          <a:p>
            <a:r>
              <a:rPr lang="nb-NO" dirty="0"/>
              <a:t>Filformater – arkivformat – </a:t>
            </a:r>
            <a:r>
              <a:rPr lang="nb-NO" dirty="0" err="1" smtClean="0"/>
              <a:t>produksjonsformat</a:t>
            </a:r>
            <a:endParaRPr lang="nb-NO" dirty="0" smtClean="0"/>
          </a:p>
          <a:p>
            <a:r>
              <a:rPr lang="nb-NO" dirty="0" smtClean="0"/>
              <a:t>Dokumentere kjente avvik 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26.09.2019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57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Skarpt periodeskille?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Skarpt periodeskille kreves </a:t>
            </a:r>
            <a:r>
              <a:rPr lang="nb-NO" dirty="0" smtClean="0"/>
              <a:t>ikke ved systembytte</a:t>
            </a:r>
          </a:p>
          <a:p>
            <a:pPr lvl="1"/>
            <a:r>
              <a:rPr lang="nb-NO" dirty="0" err="1" smtClean="0"/>
              <a:t>Byarkivet</a:t>
            </a:r>
            <a:r>
              <a:rPr lang="nb-NO" dirty="0" smtClean="0"/>
              <a:t> anbefaler skarpt skille ved overgang til nytt sak-/arkivsystem</a:t>
            </a:r>
          </a:p>
          <a:p>
            <a:r>
              <a:rPr lang="nb-NO" dirty="0" smtClean="0"/>
              <a:t>Skarpt periodeskille kreves ved overgang til ny funksjonsbasert arkivnøkkel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26.09.2019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26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Migrering</a:t>
            </a:r>
            <a:r>
              <a:rPr lang="nb-NO" dirty="0"/>
              <a:t> </a:t>
            </a:r>
            <a:r>
              <a:rPr lang="nb-NO" dirty="0" smtClean="0"/>
              <a:t>eller uttrekk?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Dokumentasjon som skal være tilgjengelig for virksomheten etter avvikling av system, må migreres over i nytt system</a:t>
            </a:r>
          </a:p>
          <a:p>
            <a:r>
              <a:rPr lang="nb-NO" dirty="0" smtClean="0"/>
              <a:t>Bevaringsverdig dokumentasjon som ikke skal være tilgjengelig for daglig bruk, skal overføres </a:t>
            </a:r>
            <a:r>
              <a:rPr lang="nb-NO" dirty="0" err="1" smtClean="0"/>
              <a:t>Byarkivet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26.09.2019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33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Migrering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Leverandør </a:t>
            </a:r>
            <a:r>
              <a:rPr lang="nb-NO" dirty="0"/>
              <a:t>stiller krav til opprydning i materiale som skal migreres</a:t>
            </a:r>
          </a:p>
          <a:p>
            <a:r>
              <a:rPr lang="nb-NO" dirty="0"/>
              <a:t>Migreringen må testes – dokumentasjon på verifisert migrering leveres </a:t>
            </a:r>
            <a:r>
              <a:rPr lang="nb-NO" dirty="0" err="1"/>
              <a:t>Byarkivet</a:t>
            </a:r>
            <a:r>
              <a:rPr lang="nb-NO" dirty="0"/>
              <a:t>. </a:t>
            </a:r>
          </a:p>
          <a:p>
            <a:r>
              <a:rPr lang="nb-NO" dirty="0" err="1"/>
              <a:t>Byarkivet</a:t>
            </a:r>
            <a:r>
              <a:rPr lang="nb-NO" dirty="0"/>
              <a:t> vurderer deretter om systemet kan </a:t>
            </a:r>
            <a:r>
              <a:rPr lang="nb-NO" dirty="0" smtClean="0"/>
              <a:t>avvikles</a:t>
            </a:r>
          </a:p>
          <a:p>
            <a:r>
              <a:rPr lang="nb-NO" dirty="0" smtClean="0"/>
              <a:t>Materiale som er migrert inn i historisk base i nytt system fungerer som elektronisk </a:t>
            </a:r>
            <a:r>
              <a:rPr lang="nb-NO" dirty="0" err="1" smtClean="0"/>
              <a:t>bortsettingsarkiv</a:t>
            </a:r>
            <a:r>
              <a:rPr lang="nb-NO" dirty="0" smtClean="0"/>
              <a:t> – uttrekk skal gjøres senere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26.09.2019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09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Uttrekk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Det skal tas uttrekk av bevaringsverdig arkivmateriale som ikke migreres over til nytt system</a:t>
            </a:r>
          </a:p>
          <a:p>
            <a:r>
              <a:rPr lang="nb-NO" dirty="0" smtClean="0"/>
              <a:t>Uttrekk fra arkivmateriale som skal langtidsbevares overføres </a:t>
            </a:r>
            <a:r>
              <a:rPr lang="nb-NO" dirty="0" err="1" smtClean="0"/>
              <a:t>Byarkivet</a:t>
            </a:r>
            <a:r>
              <a:rPr lang="nb-NO" dirty="0" smtClean="0"/>
              <a:t> </a:t>
            </a:r>
            <a:endParaRPr lang="nb-NO" dirty="0" smtClean="0"/>
          </a:p>
          <a:p>
            <a:r>
              <a:rPr lang="nb-NO" dirty="0" err="1" smtClean="0"/>
              <a:t>Byarkivet</a:t>
            </a:r>
            <a:r>
              <a:rPr lang="nb-NO" dirty="0" smtClean="0"/>
              <a:t> saksbehandler i utgangspunktet ikke avlevert materiale</a:t>
            </a:r>
          </a:p>
          <a:p>
            <a:r>
              <a:rPr lang="nb-NO" smtClean="0"/>
              <a:t>Ta gjerne </a:t>
            </a:r>
            <a:r>
              <a:rPr lang="nb-NO" dirty="0" smtClean="0"/>
              <a:t>kontakt med </a:t>
            </a:r>
            <a:r>
              <a:rPr lang="nb-NO" dirty="0" err="1"/>
              <a:t>B</a:t>
            </a:r>
            <a:r>
              <a:rPr lang="nb-NO" dirty="0" err="1" smtClean="0"/>
              <a:t>yarkivet</a:t>
            </a:r>
            <a:r>
              <a:rPr lang="nb-NO" dirty="0" smtClean="0"/>
              <a:t> allerede før inngåelse av kontrakt med </a:t>
            </a:r>
            <a:r>
              <a:rPr lang="nb-NO" dirty="0" smtClean="0"/>
              <a:t>uttrekksleverandør</a:t>
            </a:r>
            <a:endParaRPr lang="nb-NO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26.09.2019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75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Byarkivets</a:t>
            </a:r>
            <a:r>
              <a:rPr lang="nb-NO" dirty="0" smtClean="0"/>
              <a:t> føringer - intranett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https://felles.intranett.oslo.kommune.no/styrende-dokumenter-avtaler-og-regelverk/journalforing-arkiv-og-innsyn/overforing-av-arkiv-til-byarkivet/overforing-av-arkiv-til-byarkivet/</a:t>
            </a:r>
            <a:endParaRPr lang="nb-NO" dirty="0"/>
          </a:p>
          <a:p>
            <a:r>
              <a:rPr lang="nb-NO" dirty="0">
                <a:hlinkClick r:id="rId3"/>
              </a:rPr>
              <a:t>https://felles.intranett.oslo.kommune.no/styrende-dokumenter-avtaler-og-regelverk/journalforing-arkiv-og-innsyn/avvikling-av-system/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26.09.2019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0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Retningslinjer for avvikling av system - kort oppsummert: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r>
              <a:rPr lang="nb-NO" dirty="0"/>
              <a:t>Bevaringsverdig dokumentasjon skal enten være migrert inn i nytt system eller overført </a:t>
            </a:r>
            <a:r>
              <a:rPr lang="nb-NO" dirty="0" err="1" smtClean="0"/>
              <a:t>Byarkivet</a:t>
            </a:r>
            <a:endParaRPr lang="nb-NO" dirty="0"/>
          </a:p>
          <a:p>
            <a:r>
              <a:rPr lang="nb-NO" dirty="0" smtClean="0"/>
              <a:t>Egenerklæring på verifisert migrering er sendt </a:t>
            </a:r>
            <a:r>
              <a:rPr lang="nb-NO" dirty="0" err="1" smtClean="0"/>
              <a:t>Byarkivet</a:t>
            </a:r>
            <a:r>
              <a:rPr lang="nb-NO" dirty="0" smtClean="0"/>
              <a:t> for </a:t>
            </a:r>
            <a:r>
              <a:rPr lang="nb-NO" dirty="0" smtClean="0"/>
              <a:t>vurdering, </a:t>
            </a:r>
            <a:r>
              <a:rPr lang="nb-NO" dirty="0" err="1" smtClean="0"/>
              <a:t>Byarkivet</a:t>
            </a:r>
            <a:r>
              <a:rPr lang="nb-NO" dirty="0" smtClean="0"/>
              <a:t> har gitt tilbakemelding på denne</a:t>
            </a:r>
            <a:endParaRPr lang="nb-NO" dirty="0" smtClean="0"/>
          </a:p>
          <a:p>
            <a:r>
              <a:rPr lang="nb-NO" dirty="0" err="1" smtClean="0"/>
              <a:t>Byarkivet</a:t>
            </a:r>
            <a:r>
              <a:rPr lang="nb-NO" dirty="0" smtClean="0"/>
              <a:t> har mottatt og godkjent uttrekk 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26.09.2019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77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Spørsmål? Ta kontakt!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Mona.Thomassen</a:t>
            </a:r>
            <a:r>
              <a:rPr lang="nb-NO" dirty="0" smtClean="0"/>
              <a:t> @kul.oslo.kommune.no</a:t>
            </a:r>
          </a:p>
          <a:p>
            <a:r>
              <a:rPr lang="nb-NO" dirty="0" smtClean="0"/>
              <a:t>Postmottak@kul.oslo.kommune.no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26.09.2019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0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lo 2019 / positiv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slo_2019_basic.potx" id="{6638DBF3-01EF-9D48-9287-8DEF6339D1DD}" vid="{0A37711F-0EDD-C449-98AC-C8327000A62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11430</TotalTime>
  <Words>293</Words>
  <Application>Microsoft Office PowerPoint</Application>
  <PresentationFormat>Egendefinert</PresentationFormat>
  <Paragraphs>61</Paragraphs>
  <Slides>9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6" baseType="lpstr">
      <vt:lpstr>Arial</vt:lpstr>
      <vt:lpstr>Calibri</vt:lpstr>
      <vt:lpstr>Oslo Sans</vt:lpstr>
      <vt:lpstr>Wingdings</vt:lpstr>
      <vt:lpstr>Oslo Sans Light</vt:lpstr>
      <vt:lpstr>Oslo Sans Office Normal</vt:lpstr>
      <vt:lpstr>Oslo 2019 / positiv</vt:lpstr>
      <vt:lpstr>Retningslinjer for avvikling av system</vt:lpstr>
      <vt:lpstr>Forberedelser til avvikling</vt:lpstr>
      <vt:lpstr>Skarpt periodeskille?</vt:lpstr>
      <vt:lpstr>Migrering eller uttrekk?</vt:lpstr>
      <vt:lpstr>Migrering </vt:lpstr>
      <vt:lpstr>Uttrekk</vt:lpstr>
      <vt:lpstr>Byarkivets føringer - intranett</vt:lpstr>
      <vt:lpstr>Retningslinjer for avvikling av system - kort oppsummert:</vt:lpstr>
      <vt:lpstr>Spørsmål? Ta kontakt!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Janecke Løyning</dc:creator>
  <cp:lastModifiedBy>Mona Thomassen</cp:lastModifiedBy>
  <cp:revision>61</cp:revision>
  <cp:lastPrinted>2019-09-26T10:00:35Z</cp:lastPrinted>
  <dcterms:created xsi:type="dcterms:W3CDTF">2019-03-28T11:10:37Z</dcterms:created>
  <dcterms:modified xsi:type="dcterms:W3CDTF">2019-09-26T10:44:06Z</dcterms:modified>
</cp:coreProperties>
</file>