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6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1" r:id="rId3"/>
    <p:sldId id="260" r:id="rId4"/>
    <p:sldId id="263" r:id="rId5"/>
    <p:sldId id="265" r:id="rId6"/>
    <p:sldId id="274" r:id="rId7"/>
    <p:sldId id="267" r:id="rId8"/>
    <p:sldId id="271" r:id="rId9"/>
    <p:sldId id="269" r:id="rId10"/>
    <p:sldId id="270" r:id="rId11"/>
    <p:sldId id="268" r:id="rId12"/>
    <p:sldId id="275" r:id="rId13"/>
    <p:sldId id="279" r:id="rId14"/>
    <p:sldId id="277" r:id="rId15"/>
    <p:sldId id="278" r:id="rId16"/>
    <p:sldId id="272" r:id="rId17"/>
    <p:sldId id="273" r:id="rId18"/>
  </p:sldIdLst>
  <p:sldSz cx="9144000" cy="5143500" type="screen16x9"/>
  <p:notesSz cx="6805613" cy="9944100"/>
  <p:defaultTextStyle>
    <a:defPPr>
      <a:defRPr lang="en-US"/>
    </a:defPPr>
    <a:lvl1pPr marL="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3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63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94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326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57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685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FB1"/>
    <a:srgbClr val="0C968C"/>
    <a:srgbClr val="C6E5DC"/>
    <a:srgbClr val="970D20"/>
    <a:srgbClr val="3C3C41"/>
    <a:srgbClr val="000000"/>
    <a:srgbClr val="C43D31"/>
    <a:srgbClr val="F9F9F9"/>
    <a:srgbClr val="CEC7C1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ys stil 1 - aks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- aks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874" autoAdjust="0"/>
  </p:normalViewPr>
  <p:slideViewPr>
    <p:cSldViewPr snapToGrid="0" snapToObjects="1">
      <p:cViewPr varScale="1">
        <p:scale>
          <a:sx n="113" d="100"/>
          <a:sy n="113" d="100"/>
        </p:scale>
        <p:origin x="-93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92" d="100"/>
          <a:sy n="192" d="100"/>
        </p:scale>
        <p:origin x="5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C5B75-3E07-464C-AAF2-D0FCB6266D98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9C788FD0-5B70-48DE-B1EF-C7D572627BDD}">
      <dgm:prSet phldrT="[Tekst]" custT="1"/>
      <dgm:spPr/>
      <dgm:t>
        <a:bodyPr/>
        <a:lstStyle/>
        <a:p>
          <a:r>
            <a:rPr lang="nb-NO" sz="1000" dirty="0"/>
            <a:t>Administrerende direktør</a:t>
          </a:r>
        </a:p>
      </dgm:t>
    </dgm:pt>
    <dgm:pt modelId="{D864BF10-F50D-43D4-B7FA-3BC26E5A9A0D}" type="parTrans" cxnId="{8FA80AF8-7D68-4B6C-A0BF-289B954D4BAF}">
      <dgm:prSet/>
      <dgm:spPr/>
      <dgm:t>
        <a:bodyPr/>
        <a:lstStyle/>
        <a:p>
          <a:endParaRPr lang="nb-NO"/>
        </a:p>
      </dgm:t>
    </dgm:pt>
    <dgm:pt modelId="{9DB8B68E-AAF4-483F-A6F4-924D6E2CF451}" type="sibTrans" cxnId="{8FA80AF8-7D68-4B6C-A0BF-289B954D4BAF}">
      <dgm:prSet/>
      <dgm:spPr/>
      <dgm:t>
        <a:bodyPr/>
        <a:lstStyle/>
        <a:p>
          <a:endParaRPr lang="nb-NO"/>
        </a:p>
      </dgm:t>
    </dgm:pt>
    <dgm:pt modelId="{3AEF68D1-51A0-4D88-B847-0E85160C725A}" type="asst">
      <dgm:prSet phldrT="[Tekst]" custT="1"/>
      <dgm:spPr/>
      <dgm:t>
        <a:bodyPr/>
        <a:lstStyle/>
        <a:p>
          <a:r>
            <a:rPr lang="nb-NO" sz="700" dirty="0"/>
            <a:t>Økonomi</a:t>
          </a:r>
        </a:p>
      </dgm:t>
    </dgm:pt>
    <dgm:pt modelId="{DF74BA1D-6A76-4E2C-81E9-AB24AFFB4D01}" type="parTrans" cxnId="{D1656F60-347C-42A8-BAC9-9C32CC9DAAEA}">
      <dgm:prSet/>
      <dgm:spPr/>
      <dgm:t>
        <a:bodyPr/>
        <a:lstStyle/>
        <a:p>
          <a:endParaRPr lang="nb-NO"/>
        </a:p>
      </dgm:t>
    </dgm:pt>
    <dgm:pt modelId="{D06458D4-2FEB-49E3-993E-D6680435116B}" type="sibTrans" cxnId="{D1656F60-347C-42A8-BAC9-9C32CC9DAAEA}">
      <dgm:prSet/>
      <dgm:spPr/>
      <dgm:t>
        <a:bodyPr/>
        <a:lstStyle/>
        <a:p>
          <a:endParaRPr lang="nb-NO"/>
        </a:p>
      </dgm:t>
    </dgm:pt>
    <dgm:pt modelId="{083C3F8E-B863-4CD1-AE5D-0E6655241A1A}">
      <dgm:prSet phldrT="[Tekst]" custT="1"/>
      <dgm:spPr/>
      <dgm:t>
        <a:bodyPr/>
        <a:lstStyle/>
        <a:p>
          <a:r>
            <a:rPr lang="nb-NO" sz="1000" dirty="0"/>
            <a:t>Prosjekt</a:t>
          </a:r>
        </a:p>
      </dgm:t>
    </dgm:pt>
    <dgm:pt modelId="{A6710EB0-7044-43DA-BC9D-71E3890A9BDF}" type="parTrans" cxnId="{F3D9AB5E-6FDA-4160-999B-5709F83D25A5}">
      <dgm:prSet/>
      <dgm:spPr/>
      <dgm:t>
        <a:bodyPr/>
        <a:lstStyle/>
        <a:p>
          <a:endParaRPr lang="nb-NO"/>
        </a:p>
      </dgm:t>
    </dgm:pt>
    <dgm:pt modelId="{ADC472EE-9023-4B2E-9037-333FA4B4BF07}" type="sibTrans" cxnId="{F3D9AB5E-6FDA-4160-999B-5709F83D25A5}">
      <dgm:prSet/>
      <dgm:spPr/>
      <dgm:t>
        <a:bodyPr/>
        <a:lstStyle/>
        <a:p>
          <a:endParaRPr lang="nb-NO"/>
        </a:p>
      </dgm:t>
    </dgm:pt>
    <dgm:pt modelId="{604A56AE-F3D5-4315-BB3C-04F5012EC4AA}">
      <dgm:prSet phldrT="[Tekst]" custT="1"/>
      <dgm:spPr/>
      <dgm:t>
        <a:bodyPr/>
        <a:lstStyle/>
        <a:p>
          <a:r>
            <a:rPr lang="nb-NO" sz="1000" dirty="0"/>
            <a:t>Eiendom</a:t>
          </a:r>
        </a:p>
      </dgm:t>
    </dgm:pt>
    <dgm:pt modelId="{230D64E7-7856-434C-B03A-EE6F19B23959}" type="parTrans" cxnId="{24641BF1-A42C-481F-BC45-CB15D1129C69}">
      <dgm:prSet/>
      <dgm:spPr/>
      <dgm:t>
        <a:bodyPr/>
        <a:lstStyle/>
        <a:p>
          <a:endParaRPr lang="nb-NO"/>
        </a:p>
      </dgm:t>
    </dgm:pt>
    <dgm:pt modelId="{B7DD81CD-8502-4B9B-ACFF-A5EC6897EB8D}" type="sibTrans" cxnId="{24641BF1-A42C-481F-BC45-CB15D1129C69}">
      <dgm:prSet/>
      <dgm:spPr/>
      <dgm:t>
        <a:bodyPr/>
        <a:lstStyle/>
        <a:p>
          <a:endParaRPr lang="nb-NO"/>
        </a:p>
      </dgm:t>
    </dgm:pt>
    <dgm:pt modelId="{2B8227ED-E9A9-4A8C-AE6E-3864FC13E7FE}" type="asst">
      <dgm:prSet custT="1"/>
      <dgm:spPr/>
      <dgm:t>
        <a:bodyPr/>
        <a:lstStyle/>
        <a:p>
          <a:r>
            <a:rPr lang="nb-NO" sz="700" dirty="0"/>
            <a:t>Innkjøp/juridisk</a:t>
          </a:r>
        </a:p>
      </dgm:t>
    </dgm:pt>
    <dgm:pt modelId="{A45E45CF-8BD4-4DC9-91AB-CA3E502A7698}" type="parTrans" cxnId="{11B67341-362B-47D3-B170-3F605B6C526A}">
      <dgm:prSet/>
      <dgm:spPr/>
      <dgm:t>
        <a:bodyPr/>
        <a:lstStyle/>
        <a:p>
          <a:endParaRPr lang="nb-NO"/>
        </a:p>
      </dgm:t>
    </dgm:pt>
    <dgm:pt modelId="{7F5A7081-C339-44D3-AF11-3906EF0E0374}" type="sibTrans" cxnId="{11B67341-362B-47D3-B170-3F605B6C526A}">
      <dgm:prSet/>
      <dgm:spPr/>
      <dgm:t>
        <a:bodyPr/>
        <a:lstStyle/>
        <a:p>
          <a:endParaRPr lang="nb-NO"/>
        </a:p>
      </dgm:t>
    </dgm:pt>
    <dgm:pt modelId="{38D8109E-20EF-47BA-A936-9DE95DE38A1C}" type="asst">
      <dgm:prSet custT="1"/>
      <dgm:spPr/>
      <dgm:t>
        <a:bodyPr/>
        <a:lstStyle/>
        <a:p>
          <a:r>
            <a:rPr lang="nb-NO" sz="700" dirty="0"/>
            <a:t>Organisasjon</a:t>
          </a:r>
        </a:p>
      </dgm:t>
    </dgm:pt>
    <dgm:pt modelId="{7C344E84-1DCD-4EDD-82C1-150518D79A38}" type="parTrans" cxnId="{D1C77229-36DC-4E51-897F-ABEA29C8F011}">
      <dgm:prSet/>
      <dgm:spPr/>
      <dgm:t>
        <a:bodyPr/>
        <a:lstStyle/>
        <a:p>
          <a:endParaRPr lang="nb-NO"/>
        </a:p>
      </dgm:t>
    </dgm:pt>
    <dgm:pt modelId="{4CBA8FED-38E1-4C39-8EAB-CC79FEBF5D28}" type="sibTrans" cxnId="{D1C77229-36DC-4E51-897F-ABEA29C8F011}">
      <dgm:prSet/>
      <dgm:spPr/>
      <dgm:t>
        <a:bodyPr/>
        <a:lstStyle/>
        <a:p>
          <a:endParaRPr lang="nb-NO"/>
        </a:p>
      </dgm:t>
    </dgm:pt>
    <dgm:pt modelId="{70330717-27DB-4644-8264-E28F02FE0338}" type="asst">
      <dgm:prSet custT="1"/>
      <dgm:spPr/>
      <dgm:t>
        <a:bodyPr/>
        <a:lstStyle/>
        <a:p>
          <a:r>
            <a:rPr lang="nb-NO" sz="700" dirty="0"/>
            <a:t>Kommunikasjon</a:t>
          </a:r>
        </a:p>
      </dgm:t>
    </dgm:pt>
    <dgm:pt modelId="{F3F0C97E-5B6C-413B-84B6-84E0B200C373}" type="parTrans" cxnId="{9EECA49E-7926-4096-8F31-97B7CD41FBDD}">
      <dgm:prSet/>
      <dgm:spPr/>
      <dgm:t>
        <a:bodyPr/>
        <a:lstStyle/>
        <a:p>
          <a:endParaRPr lang="nb-NO"/>
        </a:p>
      </dgm:t>
    </dgm:pt>
    <dgm:pt modelId="{B34A4AAA-4880-4E8E-8444-1F0166D7DAF5}" type="sibTrans" cxnId="{9EECA49E-7926-4096-8F31-97B7CD41FBDD}">
      <dgm:prSet/>
      <dgm:spPr/>
      <dgm:t>
        <a:bodyPr/>
        <a:lstStyle/>
        <a:p>
          <a:endParaRPr lang="nb-NO"/>
        </a:p>
      </dgm:t>
    </dgm:pt>
    <dgm:pt modelId="{99B45232-4459-44E3-9FB3-C5CCB3523A1E}" type="asst">
      <dgm:prSet custT="1"/>
      <dgm:spPr/>
      <dgm:t>
        <a:bodyPr/>
        <a:lstStyle/>
        <a:p>
          <a:r>
            <a:rPr lang="nb-NO" sz="700" dirty="0"/>
            <a:t>IKT</a:t>
          </a:r>
        </a:p>
      </dgm:t>
    </dgm:pt>
    <dgm:pt modelId="{06C0349F-D178-4894-A31D-F1F45453BB0D}" type="parTrans" cxnId="{AE1FA75A-4DB3-469F-89D0-E0521ED0B53E}">
      <dgm:prSet/>
      <dgm:spPr/>
      <dgm:t>
        <a:bodyPr/>
        <a:lstStyle/>
        <a:p>
          <a:endParaRPr lang="nb-NO"/>
        </a:p>
      </dgm:t>
    </dgm:pt>
    <dgm:pt modelId="{2B830D6A-7226-4D36-8BE2-1303C8A38AC9}" type="sibTrans" cxnId="{AE1FA75A-4DB3-469F-89D0-E0521ED0B53E}">
      <dgm:prSet/>
      <dgm:spPr/>
      <dgm:t>
        <a:bodyPr/>
        <a:lstStyle/>
        <a:p>
          <a:endParaRPr lang="nb-NO"/>
        </a:p>
      </dgm:t>
    </dgm:pt>
    <dgm:pt modelId="{E2BF519E-6943-4E83-8699-C6A75F801B3C}" type="asst">
      <dgm:prSet custT="1"/>
      <dgm:spPr/>
      <dgm:t>
        <a:bodyPr/>
        <a:lstStyle/>
        <a:p>
          <a:r>
            <a:rPr lang="nb-NO" sz="700" dirty="0"/>
            <a:t>HR</a:t>
          </a:r>
        </a:p>
      </dgm:t>
    </dgm:pt>
    <dgm:pt modelId="{9404EF76-ACEA-4E35-BBF1-8E1A5D002217}" type="parTrans" cxnId="{4B985B36-E319-466A-91BF-55BF0D00FBE3}">
      <dgm:prSet/>
      <dgm:spPr/>
      <dgm:t>
        <a:bodyPr/>
        <a:lstStyle/>
        <a:p>
          <a:endParaRPr lang="nb-NO"/>
        </a:p>
      </dgm:t>
    </dgm:pt>
    <dgm:pt modelId="{8C557AF9-0444-4513-99B1-E40355EDA889}" type="sibTrans" cxnId="{4B985B36-E319-466A-91BF-55BF0D00FBE3}">
      <dgm:prSet/>
      <dgm:spPr/>
      <dgm:t>
        <a:bodyPr/>
        <a:lstStyle/>
        <a:p>
          <a:endParaRPr lang="nb-NO"/>
        </a:p>
      </dgm:t>
    </dgm:pt>
    <dgm:pt modelId="{F599E80A-87AA-45EC-876B-EDD7025C3C4A}">
      <dgm:prSet custT="1"/>
      <dgm:spPr/>
      <dgm:t>
        <a:bodyPr/>
        <a:lstStyle/>
        <a:p>
          <a:r>
            <a:rPr lang="nb-NO" sz="700" dirty="0"/>
            <a:t>Dokumentasjon</a:t>
          </a:r>
        </a:p>
      </dgm:t>
    </dgm:pt>
    <dgm:pt modelId="{AE1A4E25-DAB5-4BF6-B68A-48B99C240A76}" type="parTrans" cxnId="{84727B68-E3CB-4219-B484-F3FEED3D7EFF}">
      <dgm:prSet/>
      <dgm:spPr/>
      <dgm:t>
        <a:bodyPr/>
        <a:lstStyle/>
        <a:p>
          <a:endParaRPr lang="nb-NO"/>
        </a:p>
      </dgm:t>
    </dgm:pt>
    <dgm:pt modelId="{7631F151-0593-4754-8A83-959DC492D8CB}" type="sibTrans" cxnId="{84727B68-E3CB-4219-B484-F3FEED3D7EFF}">
      <dgm:prSet/>
      <dgm:spPr/>
      <dgm:t>
        <a:bodyPr/>
        <a:lstStyle/>
        <a:p>
          <a:endParaRPr lang="nb-NO"/>
        </a:p>
      </dgm:t>
    </dgm:pt>
    <dgm:pt modelId="{7F4676C0-23AE-4EF8-B96D-BD227A4DB0C6}">
      <dgm:prSet custT="1"/>
      <dgm:spPr/>
      <dgm:t>
        <a:bodyPr/>
        <a:lstStyle/>
        <a:p>
          <a:r>
            <a:rPr lang="nb-NO" sz="700" dirty="0"/>
            <a:t>Kvalitet</a:t>
          </a:r>
        </a:p>
      </dgm:t>
    </dgm:pt>
    <dgm:pt modelId="{8A7586CC-1DE7-40F7-B610-F68B67CADC72}" type="parTrans" cxnId="{B8687727-71D2-4829-8012-45936B366690}">
      <dgm:prSet/>
      <dgm:spPr/>
      <dgm:t>
        <a:bodyPr/>
        <a:lstStyle/>
        <a:p>
          <a:endParaRPr lang="nb-NO"/>
        </a:p>
      </dgm:t>
    </dgm:pt>
    <dgm:pt modelId="{7C4F4D01-D2AA-40EE-98AF-7C8D000EEC30}" type="sibTrans" cxnId="{B8687727-71D2-4829-8012-45936B366690}">
      <dgm:prSet/>
      <dgm:spPr/>
      <dgm:t>
        <a:bodyPr/>
        <a:lstStyle/>
        <a:p>
          <a:endParaRPr lang="nb-NO"/>
        </a:p>
      </dgm:t>
    </dgm:pt>
    <dgm:pt modelId="{0D34C689-307B-4420-85FD-837BF2B9C6BE}" type="asst">
      <dgm:prSet custT="1"/>
      <dgm:spPr/>
      <dgm:t>
        <a:bodyPr/>
        <a:lstStyle/>
        <a:p>
          <a:r>
            <a:rPr lang="nb-NO" sz="700" dirty="0"/>
            <a:t>Internrevisor (BDO)</a:t>
          </a:r>
        </a:p>
      </dgm:t>
    </dgm:pt>
    <dgm:pt modelId="{638722E8-0398-4310-9AC3-072138AA9DBE}" type="parTrans" cxnId="{EDEC2FDC-12D1-4F54-B7CB-D5167D2112B8}">
      <dgm:prSet/>
      <dgm:spPr/>
      <dgm:t>
        <a:bodyPr/>
        <a:lstStyle/>
        <a:p>
          <a:endParaRPr lang="nb-NO"/>
        </a:p>
      </dgm:t>
    </dgm:pt>
    <dgm:pt modelId="{68401E1F-487F-424C-BF90-08A5250EFC91}" type="sibTrans" cxnId="{EDEC2FDC-12D1-4F54-B7CB-D5167D2112B8}">
      <dgm:prSet/>
      <dgm:spPr/>
      <dgm:t>
        <a:bodyPr/>
        <a:lstStyle/>
        <a:p>
          <a:endParaRPr lang="nb-NO"/>
        </a:p>
      </dgm:t>
    </dgm:pt>
    <dgm:pt modelId="{8779176E-25B0-48A1-A6DA-3FF42841C3AC}" type="pres">
      <dgm:prSet presAssocID="{E96C5B75-3E07-464C-AAF2-D0FCB6266D9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21406BB4-F7D0-4DC8-8AAF-530F33F79F51}" type="pres">
      <dgm:prSet presAssocID="{9C788FD0-5B70-48DE-B1EF-C7D572627BDD}" presName="hierRoot1" presStyleCnt="0">
        <dgm:presLayoutVars>
          <dgm:hierBranch val="init"/>
        </dgm:presLayoutVars>
      </dgm:prSet>
      <dgm:spPr/>
    </dgm:pt>
    <dgm:pt modelId="{64B10FBE-FB1B-4EC9-80DA-31307D36BB87}" type="pres">
      <dgm:prSet presAssocID="{9C788FD0-5B70-48DE-B1EF-C7D572627BDD}" presName="rootComposite1" presStyleCnt="0"/>
      <dgm:spPr/>
    </dgm:pt>
    <dgm:pt modelId="{72D7C791-0CBF-43FB-993F-7A2D8F3F7242}" type="pres">
      <dgm:prSet presAssocID="{9C788FD0-5B70-48DE-B1EF-C7D572627BDD}" presName="rootText1" presStyleLbl="alignAcc1" presStyleIdx="0" presStyleCnt="0" custScaleX="247074" custScaleY="9882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00D4BB5-480A-46E2-A1C6-72EBE791987E}" type="pres">
      <dgm:prSet presAssocID="{9C788FD0-5B70-48DE-B1EF-C7D572627BDD}" presName="topArc1" presStyleLbl="parChTrans1D1" presStyleIdx="0" presStyleCnt="24"/>
      <dgm:spPr/>
    </dgm:pt>
    <dgm:pt modelId="{E20B3526-A928-4F1E-BCFD-091B653460A2}" type="pres">
      <dgm:prSet presAssocID="{9C788FD0-5B70-48DE-B1EF-C7D572627BDD}" presName="bottomArc1" presStyleLbl="parChTrans1D1" presStyleIdx="1" presStyleCnt="24"/>
      <dgm:spPr/>
    </dgm:pt>
    <dgm:pt modelId="{AB9FA433-1ABC-4A25-A564-46D8FCA3FA07}" type="pres">
      <dgm:prSet presAssocID="{9C788FD0-5B70-48DE-B1EF-C7D572627BDD}" presName="topConnNode1" presStyleLbl="node1" presStyleIdx="0" presStyleCnt="0"/>
      <dgm:spPr/>
      <dgm:t>
        <a:bodyPr/>
        <a:lstStyle/>
        <a:p>
          <a:endParaRPr lang="nb-NO"/>
        </a:p>
      </dgm:t>
    </dgm:pt>
    <dgm:pt modelId="{4D043C0A-569B-4E86-B8D5-6405C28B1323}" type="pres">
      <dgm:prSet presAssocID="{9C788FD0-5B70-48DE-B1EF-C7D572627BDD}" presName="hierChild2" presStyleCnt="0"/>
      <dgm:spPr/>
    </dgm:pt>
    <dgm:pt modelId="{03E05B5F-1230-4EDA-9E1C-10B6775ED845}" type="pres">
      <dgm:prSet presAssocID="{A6710EB0-7044-43DA-BC9D-71E3890A9BDF}" presName="Name28" presStyleLbl="parChTrans1D2" presStyleIdx="0" presStyleCnt="7"/>
      <dgm:spPr/>
      <dgm:t>
        <a:bodyPr/>
        <a:lstStyle/>
        <a:p>
          <a:endParaRPr lang="nb-NO"/>
        </a:p>
      </dgm:t>
    </dgm:pt>
    <dgm:pt modelId="{39D96BA8-8580-4248-B1E4-BB15F7F25D45}" type="pres">
      <dgm:prSet presAssocID="{083C3F8E-B863-4CD1-AE5D-0E6655241A1A}" presName="hierRoot2" presStyleCnt="0">
        <dgm:presLayoutVars>
          <dgm:hierBranch val="init"/>
        </dgm:presLayoutVars>
      </dgm:prSet>
      <dgm:spPr/>
    </dgm:pt>
    <dgm:pt modelId="{369808D7-5F7F-45B3-BB0A-B87EAFF5F2FA}" type="pres">
      <dgm:prSet presAssocID="{083C3F8E-B863-4CD1-AE5D-0E6655241A1A}" presName="rootComposite2" presStyleCnt="0"/>
      <dgm:spPr/>
    </dgm:pt>
    <dgm:pt modelId="{F08F8301-A2EB-4D82-81A5-CCCF8FE4C34B}" type="pres">
      <dgm:prSet presAssocID="{083C3F8E-B863-4CD1-AE5D-0E6655241A1A}" presName="rootText2" presStyleLbl="alignAcc1" presStyleIdx="0" presStyleCnt="0" custScaleX="247794" custScaleY="15039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4792EC2-87E3-4A03-A0C3-4675539C4A64}" type="pres">
      <dgm:prSet presAssocID="{083C3F8E-B863-4CD1-AE5D-0E6655241A1A}" presName="topArc2" presStyleLbl="parChTrans1D1" presStyleIdx="2" presStyleCnt="24"/>
      <dgm:spPr/>
    </dgm:pt>
    <dgm:pt modelId="{583025C5-E0E8-45E3-A55F-C91FA7BEAACD}" type="pres">
      <dgm:prSet presAssocID="{083C3F8E-B863-4CD1-AE5D-0E6655241A1A}" presName="bottomArc2" presStyleLbl="parChTrans1D1" presStyleIdx="3" presStyleCnt="24"/>
      <dgm:spPr/>
    </dgm:pt>
    <dgm:pt modelId="{7864A64B-20D7-4F94-8CD8-23FCD1163C6F}" type="pres">
      <dgm:prSet presAssocID="{083C3F8E-B863-4CD1-AE5D-0E6655241A1A}" presName="topConnNode2" presStyleLbl="node2" presStyleIdx="0" presStyleCnt="0"/>
      <dgm:spPr/>
      <dgm:t>
        <a:bodyPr/>
        <a:lstStyle/>
        <a:p>
          <a:endParaRPr lang="nb-NO"/>
        </a:p>
      </dgm:t>
    </dgm:pt>
    <dgm:pt modelId="{BD04204A-08A9-4E06-9104-758C01BF52A7}" type="pres">
      <dgm:prSet presAssocID="{083C3F8E-B863-4CD1-AE5D-0E6655241A1A}" presName="hierChild4" presStyleCnt="0"/>
      <dgm:spPr/>
    </dgm:pt>
    <dgm:pt modelId="{6848864C-7C38-4D25-BF0A-E4382268874B}" type="pres">
      <dgm:prSet presAssocID="{083C3F8E-B863-4CD1-AE5D-0E6655241A1A}" presName="hierChild5" presStyleCnt="0"/>
      <dgm:spPr/>
    </dgm:pt>
    <dgm:pt modelId="{250CB3B3-9805-4DD1-B4DB-819C40E004AC}" type="pres">
      <dgm:prSet presAssocID="{230D64E7-7856-434C-B03A-EE6F19B23959}" presName="Name28" presStyleLbl="parChTrans1D2" presStyleIdx="1" presStyleCnt="7"/>
      <dgm:spPr/>
      <dgm:t>
        <a:bodyPr/>
        <a:lstStyle/>
        <a:p>
          <a:endParaRPr lang="nb-NO"/>
        </a:p>
      </dgm:t>
    </dgm:pt>
    <dgm:pt modelId="{3165D57B-31C9-4683-B1B0-F1931E23DB29}" type="pres">
      <dgm:prSet presAssocID="{604A56AE-F3D5-4315-BB3C-04F5012EC4AA}" presName="hierRoot2" presStyleCnt="0">
        <dgm:presLayoutVars>
          <dgm:hierBranch val="init"/>
        </dgm:presLayoutVars>
      </dgm:prSet>
      <dgm:spPr/>
    </dgm:pt>
    <dgm:pt modelId="{B5B767C9-584B-43E5-AEFF-B6CCC6AB19CF}" type="pres">
      <dgm:prSet presAssocID="{604A56AE-F3D5-4315-BB3C-04F5012EC4AA}" presName="rootComposite2" presStyleCnt="0"/>
      <dgm:spPr/>
    </dgm:pt>
    <dgm:pt modelId="{33A82BAD-9A70-4A66-BE99-8A734509E741}" type="pres">
      <dgm:prSet presAssocID="{604A56AE-F3D5-4315-BB3C-04F5012EC4AA}" presName="rootText2" presStyleLbl="alignAcc1" presStyleIdx="0" presStyleCnt="0" custScaleX="247794" custScaleY="15039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B68D03D-6FBE-4590-90FC-B19A239FF51F}" type="pres">
      <dgm:prSet presAssocID="{604A56AE-F3D5-4315-BB3C-04F5012EC4AA}" presName="topArc2" presStyleLbl="parChTrans1D1" presStyleIdx="4" presStyleCnt="24"/>
      <dgm:spPr/>
    </dgm:pt>
    <dgm:pt modelId="{E57E056A-F0F9-4CF1-96DB-A0DC33707515}" type="pres">
      <dgm:prSet presAssocID="{604A56AE-F3D5-4315-BB3C-04F5012EC4AA}" presName="bottomArc2" presStyleLbl="parChTrans1D1" presStyleIdx="5" presStyleCnt="24"/>
      <dgm:spPr/>
    </dgm:pt>
    <dgm:pt modelId="{C80BB6B6-13E1-4818-8BC7-A2FF2845A4BB}" type="pres">
      <dgm:prSet presAssocID="{604A56AE-F3D5-4315-BB3C-04F5012EC4AA}" presName="topConnNode2" presStyleLbl="node2" presStyleIdx="0" presStyleCnt="0"/>
      <dgm:spPr/>
      <dgm:t>
        <a:bodyPr/>
        <a:lstStyle/>
        <a:p>
          <a:endParaRPr lang="nb-NO"/>
        </a:p>
      </dgm:t>
    </dgm:pt>
    <dgm:pt modelId="{0A12F101-E06D-4886-97C4-6FCAE652AFB1}" type="pres">
      <dgm:prSet presAssocID="{604A56AE-F3D5-4315-BB3C-04F5012EC4AA}" presName="hierChild4" presStyleCnt="0"/>
      <dgm:spPr/>
    </dgm:pt>
    <dgm:pt modelId="{BAFFCE6F-EF0F-44FC-98EB-F8DF16B2ED1A}" type="pres">
      <dgm:prSet presAssocID="{604A56AE-F3D5-4315-BB3C-04F5012EC4AA}" presName="hierChild5" presStyleCnt="0"/>
      <dgm:spPr/>
    </dgm:pt>
    <dgm:pt modelId="{BB4F36A2-3B16-4B5F-8826-98C92FA67405}" type="pres">
      <dgm:prSet presAssocID="{9C788FD0-5B70-48DE-B1EF-C7D572627BDD}" presName="hierChild3" presStyleCnt="0"/>
      <dgm:spPr/>
    </dgm:pt>
    <dgm:pt modelId="{98C65823-9E7E-4C46-8B13-9BF73F268E41}" type="pres">
      <dgm:prSet presAssocID="{DF74BA1D-6A76-4E2C-81E9-AB24AFFB4D01}" presName="Name101" presStyleLbl="parChTrans1D2" presStyleIdx="2" presStyleCnt="7"/>
      <dgm:spPr/>
      <dgm:t>
        <a:bodyPr/>
        <a:lstStyle/>
        <a:p>
          <a:endParaRPr lang="nb-NO"/>
        </a:p>
      </dgm:t>
    </dgm:pt>
    <dgm:pt modelId="{CB32937C-292D-4480-80BD-7306DAAEF4DC}" type="pres">
      <dgm:prSet presAssocID="{3AEF68D1-51A0-4D88-B847-0E85160C725A}" presName="hierRoot3" presStyleCnt="0">
        <dgm:presLayoutVars>
          <dgm:hierBranch val="init"/>
        </dgm:presLayoutVars>
      </dgm:prSet>
      <dgm:spPr/>
    </dgm:pt>
    <dgm:pt modelId="{7484173D-BC22-4359-A255-801B73DE886E}" type="pres">
      <dgm:prSet presAssocID="{3AEF68D1-51A0-4D88-B847-0E85160C725A}" presName="rootComposite3" presStyleCnt="0"/>
      <dgm:spPr/>
    </dgm:pt>
    <dgm:pt modelId="{72813F35-AF4C-4CEC-ACB7-3F1D1BFADF0E}" type="pres">
      <dgm:prSet presAssocID="{3AEF68D1-51A0-4D88-B847-0E85160C725A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42698BC-590A-4E88-9149-764C693320CD}" type="pres">
      <dgm:prSet presAssocID="{3AEF68D1-51A0-4D88-B847-0E85160C725A}" presName="topArc3" presStyleLbl="parChTrans1D1" presStyleIdx="6" presStyleCnt="24"/>
      <dgm:spPr/>
    </dgm:pt>
    <dgm:pt modelId="{D6076B51-F0DB-4BDE-9A9B-BCAA49997184}" type="pres">
      <dgm:prSet presAssocID="{3AEF68D1-51A0-4D88-B847-0E85160C725A}" presName="bottomArc3" presStyleLbl="parChTrans1D1" presStyleIdx="7" presStyleCnt="24"/>
      <dgm:spPr/>
    </dgm:pt>
    <dgm:pt modelId="{853C8862-4C31-4C19-BE0F-848AE778AC2C}" type="pres">
      <dgm:prSet presAssocID="{3AEF68D1-51A0-4D88-B847-0E85160C725A}" presName="topConnNode3" presStyleLbl="asst1" presStyleIdx="0" presStyleCnt="0"/>
      <dgm:spPr/>
      <dgm:t>
        <a:bodyPr/>
        <a:lstStyle/>
        <a:p>
          <a:endParaRPr lang="nb-NO"/>
        </a:p>
      </dgm:t>
    </dgm:pt>
    <dgm:pt modelId="{91D2E07C-C5F7-401D-B104-3B81269EB7F5}" type="pres">
      <dgm:prSet presAssocID="{3AEF68D1-51A0-4D88-B847-0E85160C725A}" presName="hierChild6" presStyleCnt="0"/>
      <dgm:spPr/>
    </dgm:pt>
    <dgm:pt modelId="{FA082AF7-BD6D-4C43-953F-2CC6056D28CC}" type="pres">
      <dgm:prSet presAssocID="{3AEF68D1-51A0-4D88-B847-0E85160C725A}" presName="hierChild7" presStyleCnt="0"/>
      <dgm:spPr/>
    </dgm:pt>
    <dgm:pt modelId="{46920EC8-A09A-45B8-9F4D-C851138F8943}" type="pres">
      <dgm:prSet presAssocID="{A45E45CF-8BD4-4DC9-91AB-CA3E502A7698}" presName="Name101" presStyleLbl="parChTrans1D2" presStyleIdx="3" presStyleCnt="7"/>
      <dgm:spPr/>
      <dgm:t>
        <a:bodyPr/>
        <a:lstStyle/>
        <a:p>
          <a:endParaRPr lang="nb-NO"/>
        </a:p>
      </dgm:t>
    </dgm:pt>
    <dgm:pt modelId="{8A0A311D-1897-49B3-8D78-CEDCD887228A}" type="pres">
      <dgm:prSet presAssocID="{2B8227ED-E9A9-4A8C-AE6E-3864FC13E7FE}" presName="hierRoot3" presStyleCnt="0">
        <dgm:presLayoutVars>
          <dgm:hierBranch val="init"/>
        </dgm:presLayoutVars>
      </dgm:prSet>
      <dgm:spPr/>
    </dgm:pt>
    <dgm:pt modelId="{22CAD0F8-9B4B-4DBD-A14E-9BBD86770422}" type="pres">
      <dgm:prSet presAssocID="{2B8227ED-E9A9-4A8C-AE6E-3864FC13E7FE}" presName="rootComposite3" presStyleCnt="0"/>
      <dgm:spPr/>
    </dgm:pt>
    <dgm:pt modelId="{8351D14D-BE04-43CF-BFBC-93767DE48CA5}" type="pres">
      <dgm:prSet presAssocID="{2B8227ED-E9A9-4A8C-AE6E-3864FC13E7F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A3C415-F9E0-4081-BCE0-E3E644555EEF}" type="pres">
      <dgm:prSet presAssocID="{2B8227ED-E9A9-4A8C-AE6E-3864FC13E7FE}" presName="topArc3" presStyleLbl="parChTrans1D1" presStyleIdx="8" presStyleCnt="24"/>
      <dgm:spPr/>
    </dgm:pt>
    <dgm:pt modelId="{731E90EE-93E8-4131-B0F9-3421FDFC7DF7}" type="pres">
      <dgm:prSet presAssocID="{2B8227ED-E9A9-4A8C-AE6E-3864FC13E7FE}" presName="bottomArc3" presStyleLbl="parChTrans1D1" presStyleIdx="9" presStyleCnt="24"/>
      <dgm:spPr/>
    </dgm:pt>
    <dgm:pt modelId="{7895C401-7FE1-4D3A-B363-98CB07264E84}" type="pres">
      <dgm:prSet presAssocID="{2B8227ED-E9A9-4A8C-AE6E-3864FC13E7FE}" presName="topConnNode3" presStyleLbl="asst1" presStyleIdx="0" presStyleCnt="0"/>
      <dgm:spPr/>
      <dgm:t>
        <a:bodyPr/>
        <a:lstStyle/>
        <a:p>
          <a:endParaRPr lang="nb-NO"/>
        </a:p>
      </dgm:t>
    </dgm:pt>
    <dgm:pt modelId="{C85726FB-5E0E-4B2E-8F4F-6CE026A776EE}" type="pres">
      <dgm:prSet presAssocID="{2B8227ED-E9A9-4A8C-AE6E-3864FC13E7FE}" presName="hierChild6" presStyleCnt="0"/>
      <dgm:spPr/>
    </dgm:pt>
    <dgm:pt modelId="{0DBA4836-A5AF-48AA-A2A5-12FF79E865FF}" type="pres">
      <dgm:prSet presAssocID="{2B8227ED-E9A9-4A8C-AE6E-3864FC13E7FE}" presName="hierChild7" presStyleCnt="0"/>
      <dgm:spPr/>
    </dgm:pt>
    <dgm:pt modelId="{62E1E628-BFBE-4AA4-9C1F-129D125E668A}" type="pres">
      <dgm:prSet presAssocID="{7C344E84-1DCD-4EDD-82C1-150518D79A38}" presName="Name101" presStyleLbl="parChTrans1D2" presStyleIdx="4" presStyleCnt="7"/>
      <dgm:spPr/>
      <dgm:t>
        <a:bodyPr/>
        <a:lstStyle/>
        <a:p>
          <a:endParaRPr lang="nb-NO"/>
        </a:p>
      </dgm:t>
    </dgm:pt>
    <dgm:pt modelId="{F9F4FB08-BC40-4167-9B2F-25CBE5172570}" type="pres">
      <dgm:prSet presAssocID="{38D8109E-20EF-47BA-A936-9DE95DE38A1C}" presName="hierRoot3" presStyleCnt="0">
        <dgm:presLayoutVars>
          <dgm:hierBranch val="init"/>
        </dgm:presLayoutVars>
      </dgm:prSet>
      <dgm:spPr/>
    </dgm:pt>
    <dgm:pt modelId="{8C7153E9-9F8A-4AA5-98D7-66010D31295A}" type="pres">
      <dgm:prSet presAssocID="{38D8109E-20EF-47BA-A936-9DE95DE38A1C}" presName="rootComposite3" presStyleCnt="0"/>
      <dgm:spPr/>
    </dgm:pt>
    <dgm:pt modelId="{F101CF99-EB6C-465D-AC56-2225492190A4}" type="pres">
      <dgm:prSet presAssocID="{38D8109E-20EF-47BA-A936-9DE95DE38A1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23867AC-D1BA-4FE7-A886-3860AAA780A9}" type="pres">
      <dgm:prSet presAssocID="{38D8109E-20EF-47BA-A936-9DE95DE38A1C}" presName="topArc3" presStyleLbl="parChTrans1D1" presStyleIdx="10" presStyleCnt="24"/>
      <dgm:spPr/>
    </dgm:pt>
    <dgm:pt modelId="{92141C6B-5365-4321-8B28-D12DB03B6B01}" type="pres">
      <dgm:prSet presAssocID="{38D8109E-20EF-47BA-A936-9DE95DE38A1C}" presName="bottomArc3" presStyleLbl="parChTrans1D1" presStyleIdx="11" presStyleCnt="24"/>
      <dgm:spPr/>
    </dgm:pt>
    <dgm:pt modelId="{7334E541-0FF0-41BC-BD39-026D455CAFFE}" type="pres">
      <dgm:prSet presAssocID="{38D8109E-20EF-47BA-A936-9DE95DE38A1C}" presName="topConnNode3" presStyleLbl="asst1" presStyleIdx="0" presStyleCnt="0"/>
      <dgm:spPr/>
      <dgm:t>
        <a:bodyPr/>
        <a:lstStyle/>
        <a:p>
          <a:endParaRPr lang="nb-NO"/>
        </a:p>
      </dgm:t>
    </dgm:pt>
    <dgm:pt modelId="{35FEC01E-D175-4E21-81A2-675A7D79A9B6}" type="pres">
      <dgm:prSet presAssocID="{38D8109E-20EF-47BA-A936-9DE95DE38A1C}" presName="hierChild6" presStyleCnt="0"/>
      <dgm:spPr/>
    </dgm:pt>
    <dgm:pt modelId="{085B129D-5971-43E3-ABDA-30CCAC92CE46}" type="pres">
      <dgm:prSet presAssocID="{AE1A4E25-DAB5-4BF6-B68A-48B99C240A76}" presName="Name28" presStyleLbl="parChTrans1D3" presStyleIdx="0" presStyleCnt="4"/>
      <dgm:spPr/>
      <dgm:t>
        <a:bodyPr/>
        <a:lstStyle/>
        <a:p>
          <a:endParaRPr lang="nb-NO"/>
        </a:p>
      </dgm:t>
    </dgm:pt>
    <dgm:pt modelId="{EA4E5D5A-3D6F-46BD-AD66-1595568E692C}" type="pres">
      <dgm:prSet presAssocID="{F599E80A-87AA-45EC-876B-EDD7025C3C4A}" presName="hierRoot2" presStyleCnt="0">
        <dgm:presLayoutVars>
          <dgm:hierBranch val="init"/>
        </dgm:presLayoutVars>
      </dgm:prSet>
      <dgm:spPr/>
    </dgm:pt>
    <dgm:pt modelId="{828B801D-D938-4705-AA37-1BEB3CC67081}" type="pres">
      <dgm:prSet presAssocID="{F599E80A-87AA-45EC-876B-EDD7025C3C4A}" presName="rootComposite2" presStyleCnt="0"/>
      <dgm:spPr/>
    </dgm:pt>
    <dgm:pt modelId="{00F8F0E5-848E-4A51-91BF-EDC1B9A0D817}" type="pres">
      <dgm:prSet presAssocID="{F599E80A-87AA-45EC-876B-EDD7025C3C4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0CA94EC-9F34-4B3E-9F4A-1C801ACFEAA0}" type="pres">
      <dgm:prSet presAssocID="{F599E80A-87AA-45EC-876B-EDD7025C3C4A}" presName="topArc2" presStyleLbl="parChTrans1D1" presStyleIdx="12" presStyleCnt="24"/>
      <dgm:spPr/>
    </dgm:pt>
    <dgm:pt modelId="{5B417868-7AB6-4F66-B140-69DCFE83E671}" type="pres">
      <dgm:prSet presAssocID="{F599E80A-87AA-45EC-876B-EDD7025C3C4A}" presName="bottomArc2" presStyleLbl="parChTrans1D1" presStyleIdx="13" presStyleCnt="24"/>
      <dgm:spPr/>
    </dgm:pt>
    <dgm:pt modelId="{422231E9-7B60-4A10-8F00-9E0B734FAB2F}" type="pres">
      <dgm:prSet presAssocID="{F599E80A-87AA-45EC-876B-EDD7025C3C4A}" presName="topConnNode2" presStyleLbl="node3" presStyleIdx="0" presStyleCnt="0"/>
      <dgm:spPr/>
      <dgm:t>
        <a:bodyPr/>
        <a:lstStyle/>
        <a:p>
          <a:endParaRPr lang="nb-NO"/>
        </a:p>
      </dgm:t>
    </dgm:pt>
    <dgm:pt modelId="{C1F39052-36BF-4872-B3F3-2059A658CBF4}" type="pres">
      <dgm:prSet presAssocID="{F599E80A-87AA-45EC-876B-EDD7025C3C4A}" presName="hierChild4" presStyleCnt="0"/>
      <dgm:spPr/>
    </dgm:pt>
    <dgm:pt modelId="{7413AC3A-1DDF-4CD5-88D3-46FBAF33F719}" type="pres">
      <dgm:prSet presAssocID="{F599E80A-87AA-45EC-876B-EDD7025C3C4A}" presName="hierChild5" presStyleCnt="0"/>
      <dgm:spPr/>
    </dgm:pt>
    <dgm:pt modelId="{ECE1DFF2-3A97-48AE-AC89-E149BD9BFE75}" type="pres">
      <dgm:prSet presAssocID="{8A7586CC-1DE7-40F7-B610-F68B67CADC72}" presName="Name28" presStyleLbl="parChTrans1D3" presStyleIdx="1" presStyleCnt="4"/>
      <dgm:spPr/>
      <dgm:t>
        <a:bodyPr/>
        <a:lstStyle/>
        <a:p>
          <a:endParaRPr lang="nb-NO"/>
        </a:p>
      </dgm:t>
    </dgm:pt>
    <dgm:pt modelId="{CE00EB1F-FF77-48D4-9305-DCC2C18905CE}" type="pres">
      <dgm:prSet presAssocID="{7F4676C0-23AE-4EF8-B96D-BD227A4DB0C6}" presName="hierRoot2" presStyleCnt="0">
        <dgm:presLayoutVars>
          <dgm:hierBranch val="init"/>
        </dgm:presLayoutVars>
      </dgm:prSet>
      <dgm:spPr/>
    </dgm:pt>
    <dgm:pt modelId="{093A9353-0480-4EF1-8D42-17F948674E0E}" type="pres">
      <dgm:prSet presAssocID="{7F4676C0-23AE-4EF8-B96D-BD227A4DB0C6}" presName="rootComposite2" presStyleCnt="0"/>
      <dgm:spPr/>
    </dgm:pt>
    <dgm:pt modelId="{B0B26917-3559-4002-84FC-3944C568A94D}" type="pres">
      <dgm:prSet presAssocID="{7F4676C0-23AE-4EF8-B96D-BD227A4DB0C6}" presName="rootText2" presStyleLbl="alignAcc1" presStyleIdx="0" presStyleCnt="0" custLinFactX="-25230" custLinFactY="-100000" custLinFactNeighborX="-100000" custLinFactNeighborY="-12147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59442A8-1ADA-4E4D-B4ED-13C6221BE94F}" type="pres">
      <dgm:prSet presAssocID="{7F4676C0-23AE-4EF8-B96D-BD227A4DB0C6}" presName="topArc2" presStyleLbl="parChTrans1D1" presStyleIdx="14" presStyleCnt="24"/>
      <dgm:spPr/>
    </dgm:pt>
    <dgm:pt modelId="{49231B0B-CC7E-4BD2-B27C-098E7EB31FFB}" type="pres">
      <dgm:prSet presAssocID="{7F4676C0-23AE-4EF8-B96D-BD227A4DB0C6}" presName="bottomArc2" presStyleLbl="parChTrans1D1" presStyleIdx="15" presStyleCnt="24"/>
      <dgm:spPr/>
    </dgm:pt>
    <dgm:pt modelId="{7242CCF3-C5A3-440A-B3A4-41006FCA2B34}" type="pres">
      <dgm:prSet presAssocID="{7F4676C0-23AE-4EF8-B96D-BD227A4DB0C6}" presName="topConnNode2" presStyleLbl="node3" presStyleIdx="0" presStyleCnt="0"/>
      <dgm:spPr/>
      <dgm:t>
        <a:bodyPr/>
        <a:lstStyle/>
        <a:p>
          <a:endParaRPr lang="nb-NO"/>
        </a:p>
      </dgm:t>
    </dgm:pt>
    <dgm:pt modelId="{3116500E-8525-4213-A9B6-0A3D36E68878}" type="pres">
      <dgm:prSet presAssocID="{7F4676C0-23AE-4EF8-B96D-BD227A4DB0C6}" presName="hierChild4" presStyleCnt="0"/>
      <dgm:spPr/>
    </dgm:pt>
    <dgm:pt modelId="{3C66EABD-F820-4DEF-A0EF-32B6C53342FA}" type="pres">
      <dgm:prSet presAssocID="{7F4676C0-23AE-4EF8-B96D-BD227A4DB0C6}" presName="hierChild5" presStyleCnt="0"/>
      <dgm:spPr/>
    </dgm:pt>
    <dgm:pt modelId="{6C6D9323-B22F-46CC-89D8-7656E6FF8ED6}" type="pres">
      <dgm:prSet presAssocID="{38D8109E-20EF-47BA-A936-9DE95DE38A1C}" presName="hierChild7" presStyleCnt="0"/>
      <dgm:spPr/>
    </dgm:pt>
    <dgm:pt modelId="{8C15BA45-AE43-4A42-9FE2-7B5CFEE36BFD}" type="pres">
      <dgm:prSet presAssocID="{06C0349F-D178-4894-A31D-F1F45453BB0D}" presName="Name101" presStyleLbl="parChTrans1D3" presStyleIdx="2" presStyleCnt="4"/>
      <dgm:spPr/>
      <dgm:t>
        <a:bodyPr/>
        <a:lstStyle/>
        <a:p>
          <a:endParaRPr lang="nb-NO"/>
        </a:p>
      </dgm:t>
    </dgm:pt>
    <dgm:pt modelId="{1FDC87FB-2CC1-4849-BE0F-966AF95285B0}" type="pres">
      <dgm:prSet presAssocID="{99B45232-4459-44E3-9FB3-C5CCB3523A1E}" presName="hierRoot3" presStyleCnt="0">
        <dgm:presLayoutVars>
          <dgm:hierBranch val="init"/>
        </dgm:presLayoutVars>
      </dgm:prSet>
      <dgm:spPr/>
    </dgm:pt>
    <dgm:pt modelId="{2119435D-E2A7-4E80-8816-3ED763216183}" type="pres">
      <dgm:prSet presAssocID="{99B45232-4459-44E3-9FB3-C5CCB3523A1E}" presName="rootComposite3" presStyleCnt="0"/>
      <dgm:spPr/>
    </dgm:pt>
    <dgm:pt modelId="{D6204675-0A7A-4BAC-B67D-733D7CD6308E}" type="pres">
      <dgm:prSet presAssocID="{99B45232-4459-44E3-9FB3-C5CCB3523A1E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134A2D0-AC23-4923-97B0-EBC0DFE436F3}" type="pres">
      <dgm:prSet presAssocID="{99B45232-4459-44E3-9FB3-C5CCB3523A1E}" presName="topArc3" presStyleLbl="parChTrans1D1" presStyleIdx="16" presStyleCnt="24"/>
      <dgm:spPr/>
    </dgm:pt>
    <dgm:pt modelId="{BABC5137-3F95-4439-9A45-D315DA1C0187}" type="pres">
      <dgm:prSet presAssocID="{99B45232-4459-44E3-9FB3-C5CCB3523A1E}" presName="bottomArc3" presStyleLbl="parChTrans1D1" presStyleIdx="17" presStyleCnt="24"/>
      <dgm:spPr/>
    </dgm:pt>
    <dgm:pt modelId="{DABF7303-4D88-4428-87DA-08737F762AF4}" type="pres">
      <dgm:prSet presAssocID="{99B45232-4459-44E3-9FB3-C5CCB3523A1E}" presName="topConnNode3" presStyleLbl="asst1" presStyleIdx="0" presStyleCnt="0"/>
      <dgm:spPr/>
      <dgm:t>
        <a:bodyPr/>
        <a:lstStyle/>
        <a:p>
          <a:endParaRPr lang="nb-NO"/>
        </a:p>
      </dgm:t>
    </dgm:pt>
    <dgm:pt modelId="{9D631104-2C11-48CB-8255-86B77B81FEAD}" type="pres">
      <dgm:prSet presAssocID="{99B45232-4459-44E3-9FB3-C5CCB3523A1E}" presName="hierChild6" presStyleCnt="0"/>
      <dgm:spPr/>
    </dgm:pt>
    <dgm:pt modelId="{69457088-27FA-4BB3-9594-EE1BA5313F46}" type="pres">
      <dgm:prSet presAssocID="{99B45232-4459-44E3-9FB3-C5CCB3523A1E}" presName="hierChild7" presStyleCnt="0"/>
      <dgm:spPr/>
    </dgm:pt>
    <dgm:pt modelId="{297B1F43-7AF3-4775-A1E1-A77694D9DEF6}" type="pres">
      <dgm:prSet presAssocID="{9404EF76-ACEA-4E35-BBF1-8E1A5D002217}" presName="Name101" presStyleLbl="parChTrans1D3" presStyleIdx="3" presStyleCnt="4"/>
      <dgm:spPr/>
      <dgm:t>
        <a:bodyPr/>
        <a:lstStyle/>
        <a:p>
          <a:endParaRPr lang="nb-NO"/>
        </a:p>
      </dgm:t>
    </dgm:pt>
    <dgm:pt modelId="{FF98BFF9-15D2-404F-B80D-7C7424C053FF}" type="pres">
      <dgm:prSet presAssocID="{E2BF519E-6943-4E83-8699-C6A75F801B3C}" presName="hierRoot3" presStyleCnt="0">
        <dgm:presLayoutVars>
          <dgm:hierBranch val="init"/>
        </dgm:presLayoutVars>
      </dgm:prSet>
      <dgm:spPr/>
    </dgm:pt>
    <dgm:pt modelId="{6B2D6D49-54B0-4480-A4D3-442E68957F7A}" type="pres">
      <dgm:prSet presAssocID="{E2BF519E-6943-4E83-8699-C6A75F801B3C}" presName="rootComposite3" presStyleCnt="0"/>
      <dgm:spPr/>
    </dgm:pt>
    <dgm:pt modelId="{14A51C65-26D6-47F7-B93A-A4589C36EB39}" type="pres">
      <dgm:prSet presAssocID="{E2BF519E-6943-4E83-8699-C6A75F801B3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6B7FBC5-D843-4BAD-AC23-E3B7293BA975}" type="pres">
      <dgm:prSet presAssocID="{E2BF519E-6943-4E83-8699-C6A75F801B3C}" presName="topArc3" presStyleLbl="parChTrans1D1" presStyleIdx="18" presStyleCnt="24"/>
      <dgm:spPr/>
    </dgm:pt>
    <dgm:pt modelId="{FCF26E64-535D-414B-9005-97698E1F0775}" type="pres">
      <dgm:prSet presAssocID="{E2BF519E-6943-4E83-8699-C6A75F801B3C}" presName="bottomArc3" presStyleLbl="parChTrans1D1" presStyleIdx="19" presStyleCnt="24"/>
      <dgm:spPr/>
    </dgm:pt>
    <dgm:pt modelId="{D16F1B61-8D12-4F6B-8106-CAC77E6A203C}" type="pres">
      <dgm:prSet presAssocID="{E2BF519E-6943-4E83-8699-C6A75F801B3C}" presName="topConnNode3" presStyleLbl="asst1" presStyleIdx="0" presStyleCnt="0"/>
      <dgm:spPr/>
      <dgm:t>
        <a:bodyPr/>
        <a:lstStyle/>
        <a:p>
          <a:endParaRPr lang="nb-NO"/>
        </a:p>
      </dgm:t>
    </dgm:pt>
    <dgm:pt modelId="{CF2F5215-5A5B-4CD2-A9E9-37C2FC5CC743}" type="pres">
      <dgm:prSet presAssocID="{E2BF519E-6943-4E83-8699-C6A75F801B3C}" presName="hierChild6" presStyleCnt="0"/>
      <dgm:spPr/>
    </dgm:pt>
    <dgm:pt modelId="{3958ACCB-0CB2-4D1C-A582-A58F85E07F61}" type="pres">
      <dgm:prSet presAssocID="{E2BF519E-6943-4E83-8699-C6A75F801B3C}" presName="hierChild7" presStyleCnt="0"/>
      <dgm:spPr/>
    </dgm:pt>
    <dgm:pt modelId="{A63C38ED-D438-4648-B051-DF35BE9BC110}" type="pres">
      <dgm:prSet presAssocID="{F3F0C97E-5B6C-413B-84B6-84E0B200C373}" presName="Name101" presStyleLbl="parChTrans1D2" presStyleIdx="5" presStyleCnt="7"/>
      <dgm:spPr/>
      <dgm:t>
        <a:bodyPr/>
        <a:lstStyle/>
        <a:p>
          <a:endParaRPr lang="nb-NO"/>
        </a:p>
      </dgm:t>
    </dgm:pt>
    <dgm:pt modelId="{9B711B0A-4BD5-4796-84D3-F3A41D9865BC}" type="pres">
      <dgm:prSet presAssocID="{70330717-27DB-4644-8264-E28F02FE0338}" presName="hierRoot3" presStyleCnt="0">
        <dgm:presLayoutVars>
          <dgm:hierBranch val="init"/>
        </dgm:presLayoutVars>
      </dgm:prSet>
      <dgm:spPr/>
    </dgm:pt>
    <dgm:pt modelId="{CE213251-AFBE-44CE-85B8-448DFBB97C68}" type="pres">
      <dgm:prSet presAssocID="{70330717-27DB-4644-8264-E28F02FE0338}" presName="rootComposite3" presStyleCnt="0"/>
      <dgm:spPr/>
    </dgm:pt>
    <dgm:pt modelId="{814B5526-B8D3-4B4F-B1D1-DE8C8BB9A342}" type="pres">
      <dgm:prSet presAssocID="{70330717-27DB-4644-8264-E28F02FE0338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88DCC60-3572-4FB6-A84F-955ACA184A0A}" type="pres">
      <dgm:prSet presAssocID="{70330717-27DB-4644-8264-E28F02FE0338}" presName="topArc3" presStyleLbl="parChTrans1D1" presStyleIdx="20" presStyleCnt="24"/>
      <dgm:spPr/>
    </dgm:pt>
    <dgm:pt modelId="{4B0580E4-01B4-434B-B9CC-42C2E2CF16AA}" type="pres">
      <dgm:prSet presAssocID="{70330717-27DB-4644-8264-E28F02FE0338}" presName="bottomArc3" presStyleLbl="parChTrans1D1" presStyleIdx="21" presStyleCnt="24"/>
      <dgm:spPr/>
    </dgm:pt>
    <dgm:pt modelId="{4708BC8F-7572-4FC6-9350-F53306CCDBF8}" type="pres">
      <dgm:prSet presAssocID="{70330717-27DB-4644-8264-E28F02FE0338}" presName="topConnNode3" presStyleLbl="asst1" presStyleIdx="0" presStyleCnt="0"/>
      <dgm:spPr/>
      <dgm:t>
        <a:bodyPr/>
        <a:lstStyle/>
        <a:p>
          <a:endParaRPr lang="nb-NO"/>
        </a:p>
      </dgm:t>
    </dgm:pt>
    <dgm:pt modelId="{0BFC4FFE-9742-444B-A1E6-BB95D333772E}" type="pres">
      <dgm:prSet presAssocID="{70330717-27DB-4644-8264-E28F02FE0338}" presName="hierChild6" presStyleCnt="0"/>
      <dgm:spPr/>
    </dgm:pt>
    <dgm:pt modelId="{9F1AE2AB-0A9A-4D0C-B607-A2D64C635626}" type="pres">
      <dgm:prSet presAssocID="{70330717-27DB-4644-8264-E28F02FE0338}" presName="hierChild7" presStyleCnt="0"/>
      <dgm:spPr/>
    </dgm:pt>
    <dgm:pt modelId="{A7594D5E-A2EA-4E6F-A50C-A3ADB25D90B9}" type="pres">
      <dgm:prSet presAssocID="{638722E8-0398-4310-9AC3-072138AA9DBE}" presName="Name101" presStyleLbl="parChTrans1D2" presStyleIdx="6" presStyleCnt="7"/>
      <dgm:spPr/>
      <dgm:t>
        <a:bodyPr/>
        <a:lstStyle/>
        <a:p>
          <a:endParaRPr lang="nb-NO"/>
        </a:p>
      </dgm:t>
    </dgm:pt>
    <dgm:pt modelId="{5935947D-B65F-48C8-B6EF-9252958C2EE9}" type="pres">
      <dgm:prSet presAssocID="{0D34C689-307B-4420-85FD-837BF2B9C6BE}" presName="hierRoot3" presStyleCnt="0">
        <dgm:presLayoutVars>
          <dgm:hierBranch val="init"/>
        </dgm:presLayoutVars>
      </dgm:prSet>
      <dgm:spPr/>
    </dgm:pt>
    <dgm:pt modelId="{ADB53B56-E3A6-42BC-91AA-06B9CE7F92FC}" type="pres">
      <dgm:prSet presAssocID="{0D34C689-307B-4420-85FD-837BF2B9C6BE}" presName="rootComposite3" presStyleCnt="0"/>
      <dgm:spPr/>
    </dgm:pt>
    <dgm:pt modelId="{B93D4980-BDB0-424D-9B50-B68721FF8B49}" type="pres">
      <dgm:prSet presAssocID="{0D34C689-307B-4420-85FD-837BF2B9C6BE}" presName="rootText3" presStyleLbl="alignAcc1" presStyleIdx="0" presStyleCnt="0" custLinFactX="181332" custLinFactY="-600000" custLinFactNeighborX="200000" custLinFactNeighborY="-60023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E2AEFDE-CC91-4DBE-9F6C-9FE0B77E8A63}" type="pres">
      <dgm:prSet presAssocID="{0D34C689-307B-4420-85FD-837BF2B9C6BE}" presName="topArc3" presStyleLbl="parChTrans1D1" presStyleIdx="22" presStyleCnt="24"/>
      <dgm:spPr/>
    </dgm:pt>
    <dgm:pt modelId="{9A23465F-CB0A-4100-A292-27BFF9FC56B9}" type="pres">
      <dgm:prSet presAssocID="{0D34C689-307B-4420-85FD-837BF2B9C6BE}" presName="bottomArc3" presStyleLbl="parChTrans1D1" presStyleIdx="23" presStyleCnt="24"/>
      <dgm:spPr/>
    </dgm:pt>
    <dgm:pt modelId="{51602F71-D4CB-4730-B8B8-352D1C9CE9D0}" type="pres">
      <dgm:prSet presAssocID="{0D34C689-307B-4420-85FD-837BF2B9C6BE}" presName="topConnNode3" presStyleLbl="asst1" presStyleIdx="0" presStyleCnt="0"/>
      <dgm:spPr/>
      <dgm:t>
        <a:bodyPr/>
        <a:lstStyle/>
        <a:p>
          <a:endParaRPr lang="nb-NO"/>
        </a:p>
      </dgm:t>
    </dgm:pt>
    <dgm:pt modelId="{04254DBD-A872-4444-9C4F-120823631F8E}" type="pres">
      <dgm:prSet presAssocID="{0D34C689-307B-4420-85FD-837BF2B9C6BE}" presName="hierChild6" presStyleCnt="0"/>
      <dgm:spPr/>
    </dgm:pt>
    <dgm:pt modelId="{F2BD0E4D-6386-4118-A43E-9C7B03752931}" type="pres">
      <dgm:prSet presAssocID="{0D34C689-307B-4420-85FD-837BF2B9C6BE}" presName="hierChild7" presStyleCnt="0"/>
      <dgm:spPr/>
    </dgm:pt>
  </dgm:ptLst>
  <dgm:cxnLst>
    <dgm:cxn modelId="{1F2D5616-7E58-4F26-BFFC-C6CC664C93B1}" type="presOf" srcId="{230D64E7-7856-434C-B03A-EE6F19B23959}" destId="{250CB3B3-9805-4DD1-B4DB-819C40E004AC}" srcOrd="0" destOrd="0" presId="urn:microsoft.com/office/officeart/2008/layout/HalfCircleOrganizationChart"/>
    <dgm:cxn modelId="{67C649ED-F8E0-4A4F-A4FB-A3A61011427C}" type="presOf" srcId="{8A7586CC-1DE7-40F7-B610-F68B67CADC72}" destId="{ECE1DFF2-3A97-48AE-AC89-E149BD9BFE75}" srcOrd="0" destOrd="0" presId="urn:microsoft.com/office/officeart/2008/layout/HalfCircleOrganizationChart"/>
    <dgm:cxn modelId="{13D312FF-673D-4474-987E-D9A61A8E0F1D}" type="presOf" srcId="{E2BF519E-6943-4E83-8699-C6A75F801B3C}" destId="{14A51C65-26D6-47F7-B93A-A4589C36EB39}" srcOrd="0" destOrd="0" presId="urn:microsoft.com/office/officeart/2008/layout/HalfCircleOrganizationChart"/>
    <dgm:cxn modelId="{42C264C5-A8CF-4A6C-BC54-903276964C62}" type="presOf" srcId="{E2BF519E-6943-4E83-8699-C6A75F801B3C}" destId="{D16F1B61-8D12-4F6B-8106-CAC77E6A203C}" srcOrd="1" destOrd="0" presId="urn:microsoft.com/office/officeart/2008/layout/HalfCircleOrganizationChart"/>
    <dgm:cxn modelId="{D377CE14-CD5D-4161-8F98-A01A9E9EF63E}" type="presOf" srcId="{2B8227ED-E9A9-4A8C-AE6E-3864FC13E7FE}" destId="{8351D14D-BE04-43CF-BFBC-93767DE48CA5}" srcOrd="0" destOrd="0" presId="urn:microsoft.com/office/officeart/2008/layout/HalfCircleOrganizationChart"/>
    <dgm:cxn modelId="{D1C77229-36DC-4E51-897F-ABEA29C8F011}" srcId="{9C788FD0-5B70-48DE-B1EF-C7D572627BDD}" destId="{38D8109E-20EF-47BA-A936-9DE95DE38A1C}" srcOrd="4" destOrd="0" parTransId="{7C344E84-1DCD-4EDD-82C1-150518D79A38}" sibTransId="{4CBA8FED-38E1-4C39-8EAB-CC79FEBF5D28}"/>
    <dgm:cxn modelId="{9F6BD8A7-B399-4888-AD7D-62785E4B1D59}" type="presOf" srcId="{083C3F8E-B863-4CD1-AE5D-0E6655241A1A}" destId="{F08F8301-A2EB-4D82-81A5-CCCF8FE4C34B}" srcOrd="0" destOrd="0" presId="urn:microsoft.com/office/officeart/2008/layout/HalfCircleOrganizationChart"/>
    <dgm:cxn modelId="{8FA80AF8-7D68-4B6C-A0BF-289B954D4BAF}" srcId="{E96C5B75-3E07-464C-AAF2-D0FCB6266D98}" destId="{9C788FD0-5B70-48DE-B1EF-C7D572627BDD}" srcOrd="0" destOrd="0" parTransId="{D864BF10-F50D-43D4-B7FA-3BC26E5A9A0D}" sibTransId="{9DB8B68E-AAF4-483F-A6F4-924D6E2CF451}"/>
    <dgm:cxn modelId="{BA5D1E84-92CC-4A50-88A6-47CDC3847D3B}" type="presOf" srcId="{AE1A4E25-DAB5-4BF6-B68A-48B99C240A76}" destId="{085B129D-5971-43E3-ABDA-30CCAC92CE46}" srcOrd="0" destOrd="0" presId="urn:microsoft.com/office/officeart/2008/layout/HalfCircleOrganizationChart"/>
    <dgm:cxn modelId="{C29B8BA9-162A-42D9-9387-FC0EAC936E17}" type="presOf" srcId="{F599E80A-87AA-45EC-876B-EDD7025C3C4A}" destId="{00F8F0E5-848E-4A51-91BF-EDC1B9A0D817}" srcOrd="0" destOrd="0" presId="urn:microsoft.com/office/officeart/2008/layout/HalfCircleOrganizationChart"/>
    <dgm:cxn modelId="{4B985B36-E319-466A-91BF-55BF0D00FBE3}" srcId="{38D8109E-20EF-47BA-A936-9DE95DE38A1C}" destId="{E2BF519E-6943-4E83-8699-C6A75F801B3C}" srcOrd="1" destOrd="0" parTransId="{9404EF76-ACEA-4E35-BBF1-8E1A5D002217}" sibTransId="{8C557AF9-0444-4513-99B1-E40355EDA889}"/>
    <dgm:cxn modelId="{4629FA8F-6361-4623-8776-61D6BC6616F3}" type="presOf" srcId="{E96C5B75-3E07-464C-AAF2-D0FCB6266D98}" destId="{8779176E-25B0-48A1-A6DA-3FF42841C3AC}" srcOrd="0" destOrd="0" presId="urn:microsoft.com/office/officeart/2008/layout/HalfCircleOrganizationChart"/>
    <dgm:cxn modelId="{8B947FBB-BB54-4167-8F14-27A4E1DBDC9B}" type="presOf" srcId="{9C788FD0-5B70-48DE-B1EF-C7D572627BDD}" destId="{AB9FA433-1ABC-4A25-A564-46D8FCA3FA07}" srcOrd="1" destOrd="0" presId="urn:microsoft.com/office/officeart/2008/layout/HalfCircleOrganizationChart"/>
    <dgm:cxn modelId="{6C839A3E-C3C7-4F37-8E2F-7D3222F65BA5}" type="presOf" srcId="{0D34C689-307B-4420-85FD-837BF2B9C6BE}" destId="{B93D4980-BDB0-424D-9B50-B68721FF8B49}" srcOrd="0" destOrd="0" presId="urn:microsoft.com/office/officeart/2008/layout/HalfCircleOrganizationChart"/>
    <dgm:cxn modelId="{07B5445B-D3AB-4B68-A33E-CA5FDFD009C8}" type="presOf" srcId="{2B8227ED-E9A9-4A8C-AE6E-3864FC13E7FE}" destId="{7895C401-7FE1-4D3A-B363-98CB07264E84}" srcOrd="1" destOrd="0" presId="urn:microsoft.com/office/officeart/2008/layout/HalfCircleOrganizationChart"/>
    <dgm:cxn modelId="{C157FCD2-CD77-40CC-A0EF-8C4A1D456539}" type="presOf" srcId="{604A56AE-F3D5-4315-BB3C-04F5012EC4AA}" destId="{33A82BAD-9A70-4A66-BE99-8A734509E741}" srcOrd="0" destOrd="0" presId="urn:microsoft.com/office/officeart/2008/layout/HalfCircleOrganizationChart"/>
    <dgm:cxn modelId="{C4AD81B9-E326-474E-820D-88B9C09044B7}" type="presOf" srcId="{DF74BA1D-6A76-4E2C-81E9-AB24AFFB4D01}" destId="{98C65823-9E7E-4C46-8B13-9BF73F268E41}" srcOrd="0" destOrd="0" presId="urn:microsoft.com/office/officeart/2008/layout/HalfCircleOrganizationChart"/>
    <dgm:cxn modelId="{3AC22C51-6BD7-4410-B6B0-C5ED5A27DD0A}" type="presOf" srcId="{06C0349F-D178-4894-A31D-F1F45453BB0D}" destId="{8C15BA45-AE43-4A42-9FE2-7B5CFEE36BFD}" srcOrd="0" destOrd="0" presId="urn:microsoft.com/office/officeart/2008/layout/HalfCircleOrganizationChart"/>
    <dgm:cxn modelId="{50FCC93D-32F0-40D0-8810-709EC7ACD786}" type="presOf" srcId="{0D34C689-307B-4420-85FD-837BF2B9C6BE}" destId="{51602F71-D4CB-4730-B8B8-352D1C9CE9D0}" srcOrd="1" destOrd="0" presId="urn:microsoft.com/office/officeart/2008/layout/HalfCircleOrganizationChart"/>
    <dgm:cxn modelId="{175A038C-ACB5-462F-993C-81C4B2214CE5}" type="presOf" srcId="{F599E80A-87AA-45EC-876B-EDD7025C3C4A}" destId="{422231E9-7B60-4A10-8F00-9E0B734FAB2F}" srcOrd="1" destOrd="0" presId="urn:microsoft.com/office/officeart/2008/layout/HalfCircleOrganizationChart"/>
    <dgm:cxn modelId="{0E676458-F5B6-48CE-A98D-EF24C4A3026F}" type="presOf" srcId="{70330717-27DB-4644-8264-E28F02FE0338}" destId="{4708BC8F-7572-4FC6-9350-F53306CCDBF8}" srcOrd="1" destOrd="0" presId="urn:microsoft.com/office/officeart/2008/layout/HalfCircleOrganizationChart"/>
    <dgm:cxn modelId="{EDEC2FDC-12D1-4F54-B7CB-D5167D2112B8}" srcId="{9C788FD0-5B70-48DE-B1EF-C7D572627BDD}" destId="{0D34C689-307B-4420-85FD-837BF2B9C6BE}" srcOrd="6" destOrd="0" parTransId="{638722E8-0398-4310-9AC3-072138AA9DBE}" sibTransId="{68401E1F-487F-424C-BF90-08A5250EFC91}"/>
    <dgm:cxn modelId="{11B67341-362B-47D3-B170-3F605B6C526A}" srcId="{9C788FD0-5B70-48DE-B1EF-C7D572627BDD}" destId="{2B8227ED-E9A9-4A8C-AE6E-3864FC13E7FE}" srcOrd="3" destOrd="0" parTransId="{A45E45CF-8BD4-4DC9-91AB-CA3E502A7698}" sibTransId="{7F5A7081-C339-44D3-AF11-3906EF0E0374}"/>
    <dgm:cxn modelId="{AE1FA75A-4DB3-469F-89D0-E0521ED0B53E}" srcId="{38D8109E-20EF-47BA-A936-9DE95DE38A1C}" destId="{99B45232-4459-44E3-9FB3-C5CCB3523A1E}" srcOrd="0" destOrd="0" parTransId="{06C0349F-D178-4894-A31D-F1F45453BB0D}" sibTransId="{2B830D6A-7226-4D36-8BE2-1303C8A38AC9}"/>
    <dgm:cxn modelId="{5E312837-7FF6-461A-A71C-4C21C87C1905}" type="presOf" srcId="{F3F0C97E-5B6C-413B-84B6-84E0B200C373}" destId="{A63C38ED-D438-4648-B051-DF35BE9BC110}" srcOrd="0" destOrd="0" presId="urn:microsoft.com/office/officeart/2008/layout/HalfCircleOrganizationChart"/>
    <dgm:cxn modelId="{B8687727-71D2-4829-8012-45936B366690}" srcId="{38D8109E-20EF-47BA-A936-9DE95DE38A1C}" destId="{7F4676C0-23AE-4EF8-B96D-BD227A4DB0C6}" srcOrd="3" destOrd="0" parTransId="{8A7586CC-1DE7-40F7-B610-F68B67CADC72}" sibTransId="{7C4F4D01-D2AA-40EE-98AF-7C8D000EEC30}"/>
    <dgm:cxn modelId="{FB167E95-62E5-4372-B2F7-B70105F037F1}" type="presOf" srcId="{7F4676C0-23AE-4EF8-B96D-BD227A4DB0C6}" destId="{7242CCF3-C5A3-440A-B3A4-41006FCA2B34}" srcOrd="1" destOrd="0" presId="urn:microsoft.com/office/officeart/2008/layout/HalfCircleOrganizationChart"/>
    <dgm:cxn modelId="{1F63044F-F73D-4FDB-AD71-746CA0119D09}" type="presOf" srcId="{9C788FD0-5B70-48DE-B1EF-C7D572627BDD}" destId="{72D7C791-0CBF-43FB-993F-7A2D8F3F7242}" srcOrd="0" destOrd="0" presId="urn:microsoft.com/office/officeart/2008/layout/HalfCircleOrganizationChart"/>
    <dgm:cxn modelId="{84727B68-E3CB-4219-B484-F3FEED3D7EFF}" srcId="{38D8109E-20EF-47BA-A936-9DE95DE38A1C}" destId="{F599E80A-87AA-45EC-876B-EDD7025C3C4A}" srcOrd="2" destOrd="0" parTransId="{AE1A4E25-DAB5-4BF6-B68A-48B99C240A76}" sibTransId="{7631F151-0593-4754-8A83-959DC492D8CB}"/>
    <dgm:cxn modelId="{AEEAEFBC-B3A2-4C74-823D-701D19CA5257}" type="presOf" srcId="{3AEF68D1-51A0-4D88-B847-0E85160C725A}" destId="{853C8862-4C31-4C19-BE0F-848AE778AC2C}" srcOrd="1" destOrd="0" presId="urn:microsoft.com/office/officeart/2008/layout/HalfCircleOrganizationChart"/>
    <dgm:cxn modelId="{7D394899-2968-41FD-B6BC-D9F3C984D5D9}" type="presOf" srcId="{604A56AE-F3D5-4315-BB3C-04F5012EC4AA}" destId="{C80BB6B6-13E1-4818-8BC7-A2FF2845A4BB}" srcOrd="1" destOrd="0" presId="urn:microsoft.com/office/officeart/2008/layout/HalfCircleOrganizationChart"/>
    <dgm:cxn modelId="{5F2BDB72-4D83-4D4B-9B86-54705A06BD44}" type="presOf" srcId="{7F4676C0-23AE-4EF8-B96D-BD227A4DB0C6}" destId="{B0B26917-3559-4002-84FC-3944C568A94D}" srcOrd="0" destOrd="0" presId="urn:microsoft.com/office/officeart/2008/layout/HalfCircleOrganizationChart"/>
    <dgm:cxn modelId="{541480D7-4632-4C6D-8021-E648ECB517A6}" type="presOf" srcId="{083C3F8E-B863-4CD1-AE5D-0E6655241A1A}" destId="{7864A64B-20D7-4F94-8CD8-23FCD1163C6F}" srcOrd="1" destOrd="0" presId="urn:microsoft.com/office/officeart/2008/layout/HalfCircleOrganizationChart"/>
    <dgm:cxn modelId="{A8CDD50A-D6FF-4D71-BA76-365EE6868CC1}" type="presOf" srcId="{3AEF68D1-51A0-4D88-B847-0E85160C725A}" destId="{72813F35-AF4C-4CEC-ACB7-3F1D1BFADF0E}" srcOrd="0" destOrd="0" presId="urn:microsoft.com/office/officeart/2008/layout/HalfCircleOrganizationChart"/>
    <dgm:cxn modelId="{F3D9AB5E-6FDA-4160-999B-5709F83D25A5}" srcId="{9C788FD0-5B70-48DE-B1EF-C7D572627BDD}" destId="{083C3F8E-B863-4CD1-AE5D-0E6655241A1A}" srcOrd="1" destOrd="0" parTransId="{A6710EB0-7044-43DA-BC9D-71E3890A9BDF}" sibTransId="{ADC472EE-9023-4B2E-9037-333FA4B4BF07}"/>
    <dgm:cxn modelId="{9EECA49E-7926-4096-8F31-97B7CD41FBDD}" srcId="{9C788FD0-5B70-48DE-B1EF-C7D572627BDD}" destId="{70330717-27DB-4644-8264-E28F02FE0338}" srcOrd="5" destOrd="0" parTransId="{F3F0C97E-5B6C-413B-84B6-84E0B200C373}" sibTransId="{B34A4AAA-4880-4E8E-8444-1F0166D7DAF5}"/>
    <dgm:cxn modelId="{0D0D4C06-F556-43ED-B65E-7BAFF1B07D38}" type="presOf" srcId="{99B45232-4459-44E3-9FB3-C5CCB3523A1E}" destId="{DABF7303-4D88-4428-87DA-08737F762AF4}" srcOrd="1" destOrd="0" presId="urn:microsoft.com/office/officeart/2008/layout/HalfCircleOrganizationChart"/>
    <dgm:cxn modelId="{DC50C2B7-7E1D-4F4B-9DAB-BAFABEE68ACD}" type="presOf" srcId="{99B45232-4459-44E3-9FB3-C5CCB3523A1E}" destId="{D6204675-0A7A-4BAC-B67D-733D7CD6308E}" srcOrd="0" destOrd="0" presId="urn:microsoft.com/office/officeart/2008/layout/HalfCircleOrganizationChart"/>
    <dgm:cxn modelId="{7FD5D20C-3474-4898-9292-9DA72AFBE114}" type="presOf" srcId="{638722E8-0398-4310-9AC3-072138AA9DBE}" destId="{A7594D5E-A2EA-4E6F-A50C-A3ADB25D90B9}" srcOrd="0" destOrd="0" presId="urn:microsoft.com/office/officeart/2008/layout/HalfCircleOrganizationChart"/>
    <dgm:cxn modelId="{865DBF98-C632-44BB-AA77-409743CB1AD7}" type="presOf" srcId="{9404EF76-ACEA-4E35-BBF1-8E1A5D002217}" destId="{297B1F43-7AF3-4775-A1E1-A77694D9DEF6}" srcOrd="0" destOrd="0" presId="urn:microsoft.com/office/officeart/2008/layout/HalfCircleOrganizationChart"/>
    <dgm:cxn modelId="{24641BF1-A42C-481F-BC45-CB15D1129C69}" srcId="{9C788FD0-5B70-48DE-B1EF-C7D572627BDD}" destId="{604A56AE-F3D5-4315-BB3C-04F5012EC4AA}" srcOrd="2" destOrd="0" parTransId="{230D64E7-7856-434C-B03A-EE6F19B23959}" sibTransId="{B7DD81CD-8502-4B9B-ACFF-A5EC6897EB8D}"/>
    <dgm:cxn modelId="{5DBDE680-941C-4100-B733-7EB3699C3E69}" type="presOf" srcId="{A6710EB0-7044-43DA-BC9D-71E3890A9BDF}" destId="{03E05B5F-1230-4EDA-9E1C-10B6775ED845}" srcOrd="0" destOrd="0" presId="urn:microsoft.com/office/officeart/2008/layout/HalfCircleOrganizationChart"/>
    <dgm:cxn modelId="{856293E9-14DC-4BDF-9619-1FA8B43D7FAD}" type="presOf" srcId="{A45E45CF-8BD4-4DC9-91AB-CA3E502A7698}" destId="{46920EC8-A09A-45B8-9F4D-C851138F8943}" srcOrd="0" destOrd="0" presId="urn:microsoft.com/office/officeart/2008/layout/HalfCircleOrganizationChart"/>
    <dgm:cxn modelId="{01A22966-3E72-462A-9C41-8109C7906404}" type="presOf" srcId="{38D8109E-20EF-47BA-A936-9DE95DE38A1C}" destId="{F101CF99-EB6C-465D-AC56-2225492190A4}" srcOrd="0" destOrd="0" presId="urn:microsoft.com/office/officeart/2008/layout/HalfCircleOrganizationChart"/>
    <dgm:cxn modelId="{767B3312-2B81-47A7-9BFD-7308B91AF7B3}" type="presOf" srcId="{70330717-27DB-4644-8264-E28F02FE0338}" destId="{814B5526-B8D3-4B4F-B1D1-DE8C8BB9A342}" srcOrd="0" destOrd="0" presId="urn:microsoft.com/office/officeart/2008/layout/HalfCircleOrganizationChart"/>
    <dgm:cxn modelId="{35C842F4-F9EF-4A0D-8F27-051C598CDA1C}" type="presOf" srcId="{38D8109E-20EF-47BA-A936-9DE95DE38A1C}" destId="{7334E541-0FF0-41BC-BD39-026D455CAFFE}" srcOrd="1" destOrd="0" presId="urn:microsoft.com/office/officeart/2008/layout/HalfCircleOrganizationChart"/>
    <dgm:cxn modelId="{D1656F60-347C-42A8-BAC9-9C32CC9DAAEA}" srcId="{9C788FD0-5B70-48DE-B1EF-C7D572627BDD}" destId="{3AEF68D1-51A0-4D88-B847-0E85160C725A}" srcOrd="0" destOrd="0" parTransId="{DF74BA1D-6A76-4E2C-81E9-AB24AFFB4D01}" sibTransId="{D06458D4-2FEB-49E3-993E-D6680435116B}"/>
    <dgm:cxn modelId="{9D697C97-A948-45A1-9484-512BC4A3709F}" type="presOf" srcId="{7C344E84-1DCD-4EDD-82C1-150518D79A38}" destId="{62E1E628-BFBE-4AA4-9C1F-129D125E668A}" srcOrd="0" destOrd="0" presId="urn:microsoft.com/office/officeart/2008/layout/HalfCircleOrganizationChart"/>
    <dgm:cxn modelId="{C8621281-32FF-4A87-843A-62FBB724E773}" type="presParOf" srcId="{8779176E-25B0-48A1-A6DA-3FF42841C3AC}" destId="{21406BB4-F7D0-4DC8-8AAF-530F33F79F51}" srcOrd="0" destOrd="0" presId="urn:microsoft.com/office/officeart/2008/layout/HalfCircleOrganizationChart"/>
    <dgm:cxn modelId="{6176EDA5-1866-4CF6-9BDA-D748088B42ED}" type="presParOf" srcId="{21406BB4-F7D0-4DC8-8AAF-530F33F79F51}" destId="{64B10FBE-FB1B-4EC9-80DA-31307D36BB87}" srcOrd="0" destOrd="0" presId="urn:microsoft.com/office/officeart/2008/layout/HalfCircleOrganizationChart"/>
    <dgm:cxn modelId="{E14328D0-83AC-4C4E-A210-EB2A0271F9E2}" type="presParOf" srcId="{64B10FBE-FB1B-4EC9-80DA-31307D36BB87}" destId="{72D7C791-0CBF-43FB-993F-7A2D8F3F7242}" srcOrd="0" destOrd="0" presId="urn:microsoft.com/office/officeart/2008/layout/HalfCircleOrganizationChart"/>
    <dgm:cxn modelId="{78760D4F-0F07-4206-9811-6439A3717CAF}" type="presParOf" srcId="{64B10FBE-FB1B-4EC9-80DA-31307D36BB87}" destId="{600D4BB5-480A-46E2-A1C6-72EBE791987E}" srcOrd="1" destOrd="0" presId="urn:microsoft.com/office/officeart/2008/layout/HalfCircleOrganizationChart"/>
    <dgm:cxn modelId="{CE399508-91D5-4965-823A-1442E0FBC784}" type="presParOf" srcId="{64B10FBE-FB1B-4EC9-80DA-31307D36BB87}" destId="{E20B3526-A928-4F1E-BCFD-091B653460A2}" srcOrd="2" destOrd="0" presId="urn:microsoft.com/office/officeart/2008/layout/HalfCircleOrganizationChart"/>
    <dgm:cxn modelId="{5FD9A89F-BD32-4F3D-828A-DCB23690380F}" type="presParOf" srcId="{64B10FBE-FB1B-4EC9-80DA-31307D36BB87}" destId="{AB9FA433-1ABC-4A25-A564-46D8FCA3FA07}" srcOrd="3" destOrd="0" presId="urn:microsoft.com/office/officeart/2008/layout/HalfCircleOrganizationChart"/>
    <dgm:cxn modelId="{FA384A48-93D7-463B-A426-6606252AEB48}" type="presParOf" srcId="{21406BB4-F7D0-4DC8-8AAF-530F33F79F51}" destId="{4D043C0A-569B-4E86-B8D5-6405C28B1323}" srcOrd="1" destOrd="0" presId="urn:microsoft.com/office/officeart/2008/layout/HalfCircleOrganizationChart"/>
    <dgm:cxn modelId="{B1DD5443-05F1-4754-BD2A-574E4DDC11E3}" type="presParOf" srcId="{4D043C0A-569B-4E86-B8D5-6405C28B1323}" destId="{03E05B5F-1230-4EDA-9E1C-10B6775ED845}" srcOrd="0" destOrd="0" presId="urn:microsoft.com/office/officeart/2008/layout/HalfCircleOrganizationChart"/>
    <dgm:cxn modelId="{B380FE4F-5EBE-4EFF-8CDE-AEBE7A077A3F}" type="presParOf" srcId="{4D043C0A-569B-4E86-B8D5-6405C28B1323}" destId="{39D96BA8-8580-4248-B1E4-BB15F7F25D45}" srcOrd="1" destOrd="0" presId="urn:microsoft.com/office/officeart/2008/layout/HalfCircleOrganizationChart"/>
    <dgm:cxn modelId="{F63436A7-1205-45A1-B5A0-194E4A275CF6}" type="presParOf" srcId="{39D96BA8-8580-4248-B1E4-BB15F7F25D45}" destId="{369808D7-5F7F-45B3-BB0A-B87EAFF5F2FA}" srcOrd="0" destOrd="0" presId="urn:microsoft.com/office/officeart/2008/layout/HalfCircleOrganizationChart"/>
    <dgm:cxn modelId="{67706BF4-F6F2-4E4E-8D0F-699258B98FEA}" type="presParOf" srcId="{369808D7-5F7F-45B3-BB0A-B87EAFF5F2FA}" destId="{F08F8301-A2EB-4D82-81A5-CCCF8FE4C34B}" srcOrd="0" destOrd="0" presId="urn:microsoft.com/office/officeart/2008/layout/HalfCircleOrganizationChart"/>
    <dgm:cxn modelId="{CCC27AB2-FE6E-4D16-9B4A-F8145EC2F4A3}" type="presParOf" srcId="{369808D7-5F7F-45B3-BB0A-B87EAFF5F2FA}" destId="{64792EC2-87E3-4A03-A0C3-4675539C4A64}" srcOrd="1" destOrd="0" presId="urn:microsoft.com/office/officeart/2008/layout/HalfCircleOrganizationChart"/>
    <dgm:cxn modelId="{8E73D429-DB63-4F97-8280-CF5A942B7DBD}" type="presParOf" srcId="{369808D7-5F7F-45B3-BB0A-B87EAFF5F2FA}" destId="{583025C5-E0E8-45E3-A55F-C91FA7BEAACD}" srcOrd="2" destOrd="0" presId="urn:microsoft.com/office/officeart/2008/layout/HalfCircleOrganizationChart"/>
    <dgm:cxn modelId="{C46E8582-BF29-46B1-9402-164B0B7C68E8}" type="presParOf" srcId="{369808D7-5F7F-45B3-BB0A-B87EAFF5F2FA}" destId="{7864A64B-20D7-4F94-8CD8-23FCD1163C6F}" srcOrd="3" destOrd="0" presId="urn:microsoft.com/office/officeart/2008/layout/HalfCircleOrganizationChart"/>
    <dgm:cxn modelId="{8D96C402-6104-4E92-8D53-3898C65C1698}" type="presParOf" srcId="{39D96BA8-8580-4248-B1E4-BB15F7F25D45}" destId="{BD04204A-08A9-4E06-9104-758C01BF52A7}" srcOrd="1" destOrd="0" presId="urn:microsoft.com/office/officeart/2008/layout/HalfCircleOrganizationChart"/>
    <dgm:cxn modelId="{837D85F0-D26C-47D6-BE81-E85022168EDA}" type="presParOf" srcId="{39D96BA8-8580-4248-B1E4-BB15F7F25D45}" destId="{6848864C-7C38-4D25-BF0A-E4382268874B}" srcOrd="2" destOrd="0" presId="urn:microsoft.com/office/officeart/2008/layout/HalfCircleOrganizationChart"/>
    <dgm:cxn modelId="{8706DC9B-C7D6-4EA1-AE6D-3271672193F1}" type="presParOf" srcId="{4D043C0A-569B-4E86-B8D5-6405C28B1323}" destId="{250CB3B3-9805-4DD1-B4DB-819C40E004AC}" srcOrd="2" destOrd="0" presId="urn:microsoft.com/office/officeart/2008/layout/HalfCircleOrganizationChart"/>
    <dgm:cxn modelId="{B378DE17-6AC0-446B-9A5C-EFFCA35BAC2F}" type="presParOf" srcId="{4D043C0A-569B-4E86-B8D5-6405C28B1323}" destId="{3165D57B-31C9-4683-B1B0-F1931E23DB29}" srcOrd="3" destOrd="0" presId="urn:microsoft.com/office/officeart/2008/layout/HalfCircleOrganizationChart"/>
    <dgm:cxn modelId="{614C117C-CF73-4B5F-B5D3-83374B04B50A}" type="presParOf" srcId="{3165D57B-31C9-4683-B1B0-F1931E23DB29}" destId="{B5B767C9-584B-43E5-AEFF-B6CCC6AB19CF}" srcOrd="0" destOrd="0" presId="urn:microsoft.com/office/officeart/2008/layout/HalfCircleOrganizationChart"/>
    <dgm:cxn modelId="{392A428A-4D8E-4B42-97E3-B7D6E8C3017A}" type="presParOf" srcId="{B5B767C9-584B-43E5-AEFF-B6CCC6AB19CF}" destId="{33A82BAD-9A70-4A66-BE99-8A734509E741}" srcOrd="0" destOrd="0" presId="urn:microsoft.com/office/officeart/2008/layout/HalfCircleOrganizationChart"/>
    <dgm:cxn modelId="{1DD979D3-49AD-4364-B3E5-48D9D660C0AF}" type="presParOf" srcId="{B5B767C9-584B-43E5-AEFF-B6CCC6AB19CF}" destId="{9B68D03D-6FBE-4590-90FC-B19A239FF51F}" srcOrd="1" destOrd="0" presId="urn:microsoft.com/office/officeart/2008/layout/HalfCircleOrganizationChart"/>
    <dgm:cxn modelId="{ADD55AED-9D7D-48BA-9BAC-CB024C3C48D2}" type="presParOf" srcId="{B5B767C9-584B-43E5-AEFF-B6CCC6AB19CF}" destId="{E57E056A-F0F9-4CF1-96DB-A0DC33707515}" srcOrd="2" destOrd="0" presId="urn:microsoft.com/office/officeart/2008/layout/HalfCircleOrganizationChart"/>
    <dgm:cxn modelId="{A7992EE1-8021-4EA7-A589-B1FB950F6979}" type="presParOf" srcId="{B5B767C9-584B-43E5-AEFF-B6CCC6AB19CF}" destId="{C80BB6B6-13E1-4818-8BC7-A2FF2845A4BB}" srcOrd="3" destOrd="0" presId="urn:microsoft.com/office/officeart/2008/layout/HalfCircleOrganizationChart"/>
    <dgm:cxn modelId="{3E151389-9DBF-4B49-89D5-43CE1DA7B1EB}" type="presParOf" srcId="{3165D57B-31C9-4683-B1B0-F1931E23DB29}" destId="{0A12F101-E06D-4886-97C4-6FCAE652AFB1}" srcOrd="1" destOrd="0" presId="urn:microsoft.com/office/officeart/2008/layout/HalfCircleOrganizationChart"/>
    <dgm:cxn modelId="{95D6368E-5BED-418B-B830-95A3B8A9DEEF}" type="presParOf" srcId="{3165D57B-31C9-4683-B1B0-F1931E23DB29}" destId="{BAFFCE6F-EF0F-44FC-98EB-F8DF16B2ED1A}" srcOrd="2" destOrd="0" presId="urn:microsoft.com/office/officeart/2008/layout/HalfCircleOrganizationChart"/>
    <dgm:cxn modelId="{1227813C-204B-431F-8F44-F685FB113044}" type="presParOf" srcId="{21406BB4-F7D0-4DC8-8AAF-530F33F79F51}" destId="{BB4F36A2-3B16-4B5F-8826-98C92FA67405}" srcOrd="2" destOrd="0" presId="urn:microsoft.com/office/officeart/2008/layout/HalfCircleOrganizationChart"/>
    <dgm:cxn modelId="{B598089D-6F12-4147-A9BB-BD9F5ECA6F6E}" type="presParOf" srcId="{BB4F36A2-3B16-4B5F-8826-98C92FA67405}" destId="{98C65823-9E7E-4C46-8B13-9BF73F268E41}" srcOrd="0" destOrd="0" presId="urn:microsoft.com/office/officeart/2008/layout/HalfCircleOrganizationChart"/>
    <dgm:cxn modelId="{6FAA6177-694D-4707-9F62-ECAAA5A2D732}" type="presParOf" srcId="{BB4F36A2-3B16-4B5F-8826-98C92FA67405}" destId="{CB32937C-292D-4480-80BD-7306DAAEF4DC}" srcOrd="1" destOrd="0" presId="urn:microsoft.com/office/officeart/2008/layout/HalfCircleOrganizationChart"/>
    <dgm:cxn modelId="{33DE80E4-9659-4761-9EAC-96A198F2DC82}" type="presParOf" srcId="{CB32937C-292D-4480-80BD-7306DAAEF4DC}" destId="{7484173D-BC22-4359-A255-801B73DE886E}" srcOrd="0" destOrd="0" presId="urn:microsoft.com/office/officeart/2008/layout/HalfCircleOrganizationChart"/>
    <dgm:cxn modelId="{1D0C005B-5458-4A39-9693-A2C537CCA208}" type="presParOf" srcId="{7484173D-BC22-4359-A255-801B73DE886E}" destId="{72813F35-AF4C-4CEC-ACB7-3F1D1BFADF0E}" srcOrd="0" destOrd="0" presId="urn:microsoft.com/office/officeart/2008/layout/HalfCircleOrganizationChart"/>
    <dgm:cxn modelId="{33FB2E15-8CDA-42CA-95DE-15AB73B15CB8}" type="presParOf" srcId="{7484173D-BC22-4359-A255-801B73DE886E}" destId="{342698BC-590A-4E88-9149-764C693320CD}" srcOrd="1" destOrd="0" presId="urn:microsoft.com/office/officeart/2008/layout/HalfCircleOrganizationChart"/>
    <dgm:cxn modelId="{924294D4-EC91-406D-9A52-3B0F2B7C4DE9}" type="presParOf" srcId="{7484173D-BC22-4359-A255-801B73DE886E}" destId="{D6076B51-F0DB-4BDE-9A9B-BCAA49997184}" srcOrd="2" destOrd="0" presId="urn:microsoft.com/office/officeart/2008/layout/HalfCircleOrganizationChart"/>
    <dgm:cxn modelId="{E93B2900-E06B-4026-9387-A1162918554A}" type="presParOf" srcId="{7484173D-BC22-4359-A255-801B73DE886E}" destId="{853C8862-4C31-4C19-BE0F-848AE778AC2C}" srcOrd="3" destOrd="0" presId="urn:microsoft.com/office/officeart/2008/layout/HalfCircleOrganizationChart"/>
    <dgm:cxn modelId="{55D77C7E-57BA-4756-B838-0F38345D6A13}" type="presParOf" srcId="{CB32937C-292D-4480-80BD-7306DAAEF4DC}" destId="{91D2E07C-C5F7-401D-B104-3B81269EB7F5}" srcOrd="1" destOrd="0" presId="urn:microsoft.com/office/officeart/2008/layout/HalfCircleOrganizationChart"/>
    <dgm:cxn modelId="{35DFE5FC-E7CE-4C85-9E4D-D9E209CC6196}" type="presParOf" srcId="{CB32937C-292D-4480-80BD-7306DAAEF4DC}" destId="{FA082AF7-BD6D-4C43-953F-2CC6056D28CC}" srcOrd="2" destOrd="0" presId="urn:microsoft.com/office/officeart/2008/layout/HalfCircleOrganizationChart"/>
    <dgm:cxn modelId="{639C7B60-9658-40B4-8698-804B21E24CBD}" type="presParOf" srcId="{BB4F36A2-3B16-4B5F-8826-98C92FA67405}" destId="{46920EC8-A09A-45B8-9F4D-C851138F8943}" srcOrd="2" destOrd="0" presId="urn:microsoft.com/office/officeart/2008/layout/HalfCircleOrganizationChart"/>
    <dgm:cxn modelId="{3C8977FB-FB26-4D69-B96F-649E5FD2D1CD}" type="presParOf" srcId="{BB4F36A2-3B16-4B5F-8826-98C92FA67405}" destId="{8A0A311D-1897-49B3-8D78-CEDCD887228A}" srcOrd="3" destOrd="0" presId="urn:microsoft.com/office/officeart/2008/layout/HalfCircleOrganizationChart"/>
    <dgm:cxn modelId="{E09D697E-7466-4C12-A174-8AC78649B17F}" type="presParOf" srcId="{8A0A311D-1897-49B3-8D78-CEDCD887228A}" destId="{22CAD0F8-9B4B-4DBD-A14E-9BBD86770422}" srcOrd="0" destOrd="0" presId="urn:microsoft.com/office/officeart/2008/layout/HalfCircleOrganizationChart"/>
    <dgm:cxn modelId="{63503054-3951-4311-AEDE-A411FF5F5034}" type="presParOf" srcId="{22CAD0F8-9B4B-4DBD-A14E-9BBD86770422}" destId="{8351D14D-BE04-43CF-BFBC-93767DE48CA5}" srcOrd="0" destOrd="0" presId="urn:microsoft.com/office/officeart/2008/layout/HalfCircleOrganizationChart"/>
    <dgm:cxn modelId="{FF1406F7-EB85-4661-9D96-F72F7F011487}" type="presParOf" srcId="{22CAD0F8-9B4B-4DBD-A14E-9BBD86770422}" destId="{7AA3C415-F9E0-4081-BCE0-E3E644555EEF}" srcOrd="1" destOrd="0" presId="urn:microsoft.com/office/officeart/2008/layout/HalfCircleOrganizationChart"/>
    <dgm:cxn modelId="{3ACBCE4D-60D2-4A5C-A83A-30AEA0FDC6A1}" type="presParOf" srcId="{22CAD0F8-9B4B-4DBD-A14E-9BBD86770422}" destId="{731E90EE-93E8-4131-B0F9-3421FDFC7DF7}" srcOrd="2" destOrd="0" presId="urn:microsoft.com/office/officeart/2008/layout/HalfCircleOrganizationChart"/>
    <dgm:cxn modelId="{A95FF52A-0FE9-4117-8C0B-138B6DF665F8}" type="presParOf" srcId="{22CAD0F8-9B4B-4DBD-A14E-9BBD86770422}" destId="{7895C401-7FE1-4D3A-B363-98CB07264E84}" srcOrd="3" destOrd="0" presId="urn:microsoft.com/office/officeart/2008/layout/HalfCircleOrganizationChart"/>
    <dgm:cxn modelId="{003E782E-EE5A-4F46-820E-33AF2D1932D1}" type="presParOf" srcId="{8A0A311D-1897-49B3-8D78-CEDCD887228A}" destId="{C85726FB-5E0E-4B2E-8F4F-6CE026A776EE}" srcOrd="1" destOrd="0" presId="urn:microsoft.com/office/officeart/2008/layout/HalfCircleOrganizationChart"/>
    <dgm:cxn modelId="{10F6201C-9144-41D4-B399-2E5E181A6476}" type="presParOf" srcId="{8A0A311D-1897-49B3-8D78-CEDCD887228A}" destId="{0DBA4836-A5AF-48AA-A2A5-12FF79E865FF}" srcOrd="2" destOrd="0" presId="urn:microsoft.com/office/officeart/2008/layout/HalfCircleOrganizationChart"/>
    <dgm:cxn modelId="{75B11E38-17E1-43AD-8856-9AC4D9F78CA7}" type="presParOf" srcId="{BB4F36A2-3B16-4B5F-8826-98C92FA67405}" destId="{62E1E628-BFBE-4AA4-9C1F-129D125E668A}" srcOrd="4" destOrd="0" presId="urn:microsoft.com/office/officeart/2008/layout/HalfCircleOrganizationChart"/>
    <dgm:cxn modelId="{1456D617-D88A-4E89-958B-BB6F8DA49947}" type="presParOf" srcId="{BB4F36A2-3B16-4B5F-8826-98C92FA67405}" destId="{F9F4FB08-BC40-4167-9B2F-25CBE5172570}" srcOrd="5" destOrd="0" presId="urn:microsoft.com/office/officeart/2008/layout/HalfCircleOrganizationChart"/>
    <dgm:cxn modelId="{9FD96360-A8FE-4BCA-AA2B-A2B79AE95971}" type="presParOf" srcId="{F9F4FB08-BC40-4167-9B2F-25CBE5172570}" destId="{8C7153E9-9F8A-4AA5-98D7-66010D31295A}" srcOrd="0" destOrd="0" presId="urn:microsoft.com/office/officeart/2008/layout/HalfCircleOrganizationChart"/>
    <dgm:cxn modelId="{72198520-8F05-469E-A521-C8D351E5A5D8}" type="presParOf" srcId="{8C7153E9-9F8A-4AA5-98D7-66010D31295A}" destId="{F101CF99-EB6C-465D-AC56-2225492190A4}" srcOrd="0" destOrd="0" presId="urn:microsoft.com/office/officeart/2008/layout/HalfCircleOrganizationChart"/>
    <dgm:cxn modelId="{D32545A7-37DB-4739-BFAE-B71A619AECED}" type="presParOf" srcId="{8C7153E9-9F8A-4AA5-98D7-66010D31295A}" destId="{623867AC-D1BA-4FE7-A886-3860AAA780A9}" srcOrd="1" destOrd="0" presId="urn:microsoft.com/office/officeart/2008/layout/HalfCircleOrganizationChart"/>
    <dgm:cxn modelId="{4864B0DC-4C55-4AAE-81A0-C17F87A67B41}" type="presParOf" srcId="{8C7153E9-9F8A-4AA5-98D7-66010D31295A}" destId="{92141C6B-5365-4321-8B28-D12DB03B6B01}" srcOrd="2" destOrd="0" presId="urn:microsoft.com/office/officeart/2008/layout/HalfCircleOrganizationChart"/>
    <dgm:cxn modelId="{9AC1D6EA-0216-47B2-89F1-909B9412BE59}" type="presParOf" srcId="{8C7153E9-9F8A-4AA5-98D7-66010D31295A}" destId="{7334E541-0FF0-41BC-BD39-026D455CAFFE}" srcOrd="3" destOrd="0" presId="urn:microsoft.com/office/officeart/2008/layout/HalfCircleOrganizationChart"/>
    <dgm:cxn modelId="{C49D2992-B80D-4703-963A-4A02385A608B}" type="presParOf" srcId="{F9F4FB08-BC40-4167-9B2F-25CBE5172570}" destId="{35FEC01E-D175-4E21-81A2-675A7D79A9B6}" srcOrd="1" destOrd="0" presId="urn:microsoft.com/office/officeart/2008/layout/HalfCircleOrganizationChart"/>
    <dgm:cxn modelId="{CE28647F-EEDF-43EA-B0ED-3AAE95698E8C}" type="presParOf" srcId="{35FEC01E-D175-4E21-81A2-675A7D79A9B6}" destId="{085B129D-5971-43E3-ABDA-30CCAC92CE46}" srcOrd="0" destOrd="0" presId="urn:microsoft.com/office/officeart/2008/layout/HalfCircleOrganizationChart"/>
    <dgm:cxn modelId="{E6692E8D-1510-437C-8810-4927CEA32C6E}" type="presParOf" srcId="{35FEC01E-D175-4E21-81A2-675A7D79A9B6}" destId="{EA4E5D5A-3D6F-46BD-AD66-1595568E692C}" srcOrd="1" destOrd="0" presId="urn:microsoft.com/office/officeart/2008/layout/HalfCircleOrganizationChart"/>
    <dgm:cxn modelId="{8F74410E-F4AD-40C3-85F9-289895FA74C7}" type="presParOf" srcId="{EA4E5D5A-3D6F-46BD-AD66-1595568E692C}" destId="{828B801D-D938-4705-AA37-1BEB3CC67081}" srcOrd="0" destOrd="0" presId="urn:microsoft.com/office/officeart/2008/layout/HalfCircleOrganizationChart"/>
    <dgm:cxn modelId="{AC2A1D4C-2EDC-4102-A85A-588FC28C9280}" type="presParOf" srcId="{828B801D-D938-4705-AA37-1BEB3CC67081}" destId="{00F8F0E5-848E-4A51-91BF-EDC1B9A0D817}" srcOrd="0" destOrd="0" presId="urn:microsoft.com/office/officeart/2008/layout/HalfCircleOrganizationChart"/>
    <dgm:cxn modelId="{4EACA4DE-79F1-462E-B9B1-1842CC12CE80}" type="presParOf" srcId="{828B801D-D938-4705-AA37-1BEB3CC67081}" destId="{C0CA94EC-9F34-4B3E-9F4A-1C801ACFEAA0}" srcOrd="1" destOrd="0" presId="urn:microsoft.com/office/officeart/2008/layout/HalfCircleOrganizationChart"/>
    <dgm:cxn modelId="{CE260A19-DD92-45C6-BFD3-B2FEC148A498}" type="presParOf" srcId="{828B801D-D938-4705-AA37-1BEB3CC67081}" destId="{5B417868-7AB6-4F66-B140-69DCFE83E671}" srcOrd="2" destOrd="0" presId="urn:microsoft.com/office/officeart/2008/layout/HalfCircleOrganizationChart"/>
    <dgm:cxn modelId="{AFA27945-A532-405B-940B-31AFA5B562AE}" type="presParOf" srcId="{828B801D-D938-4705-AA37-1BEB3CC67081}" destId="{422231E9-7B60-4A10-8F00-9E0B734FAB2F}" srcOrd="3" destOrd="0" presId="urn:microsoft.com/office/officeart/2008/layout/HalfCircleOrganizationChart"/>
    <dgm:cxn modelId="{2F0C4A8E-0662-48F5-A675-EC66FC99DD48}" type="presParOf" srcId="{EA4E5D5A-3D6F-46BD-AD66-1595568E692C}" destId="{C1F39052-36BF-4872-B3F3-2059A658CBF4}" srcOrd="1" destOrd="0" presId="urn:microsoft.com/office/officeart/2008/layout/HalfCircleOrganizationChart"/>
    <dgm:cxn modelId="{1BCA3254-23A0-4AE6-91D7-06792456BC57}" type="presParOf" srcId="{EA4E5D5A-3D6F-46BD-AD66-1595568E692C}" destId="{7413AC3A-1DDF-4CD5-88D3-46FBAF33F719}" srcOrd="2" destOrd="0" presId="urn:microsoft.com/office/officeart/2008/layout/HalfCircleOrganizationChart"/>
    <dgm:cxn modelId="{46A3755D-F349-49CA-83C1-2E2935F6756F}" type="presParOf" srcId="{35FEC01E-D175-4E21-81A2-675A7D79A9B6}" destId="{ECE1DFF2-3A97-48AE-AC89-E149BD9BFE75}" srcOrd="2" destOrd="0" presId="urn:microsoft.com/office/officeart/2008/layout/HalfCircleOrganizationChart"/>
    <dgm:cxn modelId="{F6299C77-677C-4C9C-B334-244E913BAE77}" type="presParOf" srcId="{35FEC01E-D175-4E21-81A2-675A7D79A9B6}" destId="{CE00EB1F-FF77-48D4-9305-DCC2C18905CE}" srcOrd="3" destOrd="0" presId="urn:microsoft.com/office/officeart/2008/layout/HalfCircleOrganizationChart"/>
    <dgm:cxn modelId="{4D330697-3EEB-4F9D-99E6-61AAF8D0A6F9}" type="presParOf" srcId="{CE00EB1F-FF77-48D4-9305-DCC2C18905CE}" destId="{093A9353-0480-4EF1-8D42-17F948674E0E}" srcOrd="0" destOrd="0" presId="urn:microsoft.com/office/officeart/2008/layout/HalfCircleOrganizationChart"/>
    <dgm:cxn modelId="{2DC44689-FFF3-4816-AF4A-D925E49632F5}" type="presParOf" srcId="{093A9353-0480-4EF1-8D42-17F948674E0E}" destId="{B0B26917-3559-4002-84FC-3944C568A94D}" srcOrd="0" destOrd="0" presId="urn:microsoft.com/office/officeart/2008/layout/HalfCircleOrganizationChart"/>
    <dgm:cxn modelId="{D12B1379-728A-4F0B-923F-653D0A16FBD7}" type="presParOf" srcId="{093A9353-0480-4EF1-8D42-17F948674E0E}" destId="{A59442A8-1ADA-4E4D-B4ED-13C6221BE94F}" srcOrd="1" destOrd="0" presId="urn:microsoft.com/office/officeart/2008/layout/HalfCircleOrganizationChart"/>
    <dgm:cxn modelId="{213AB092-471C-49D7-9C98-18B8CEDF3814}" type="presParOf" srcId="{093A9353-0480-4EF1-8D42-17F948674E0E}" destId="{49231B0B-CC7E-4BD2-B27C-098E7EB31FFB}" srcOrd="2" destOrd="0" presId="urn:microsoft.com/office/officeart/2008/layout/HalfCircleOrganizationChart"/>
    <dgm:cxn modelId="{BA7A49D1-4014-4220-9B9C-651468FC3A08}" type="presParOf" srcId="{093A9353-0480-4EF1-8D42-17F948674E0E}" destId="{7242CCF3-C5A3-440A-B3A4-41006FCA2B34}" srcOrd="3" destOrd="0" presId="urn:microsoft.com/office/officeart/2008/layout/HalfCircleOrganizationChart"/>
    <dgm:cxn modelId="{0F805D8A-728E-474D-94EA-336D34CDEF78}" type="presParOf" srcId="{CE00EB1F-FF77-48D4-9305-DCC2C18905CE}" destId="{3116500E-8525-4213-A9B6-0A3D36E68878}" srcOrd="1" destOrd="0" presId="urn:microsoft.com/office/officeart/2008/layout/HalfCircleOrganizationChart"/>
    <dgm:cxn modelId="{D9F88888-7C34-4800-964F-1F21435783A3}" type="presParOf" srcId="{CE00EB1F-FF77-48D4-9305-DCC2C18905CE}" destId="{3C66EABD-F820-4DEF-A0EF-32B6C53342FA}" srcOrd="2" destOrd="0" presId="urn:microsoft.com/office/officeart/2008/layout/HalfCircleOrganizationChart"/>
    <dgm:cxn modelId="{DA5E6F94-3768-4B98-9C23-0E0329BEE88D}" type="presParOf" srcId="{F9F4FB08-BC40-4167-9B2F-25CBE5172570}" destId="{6C6D9323-B22F-46CC-89D8-7656E6FF8ED6}" srcOrd="2" destOrd="0" presId="urn:microsoft.com/office/officeart/2008/layout/HalfCircleOrganizationChart"/>
    <dgm:cxn modelId="{8109011E-38D4-44E6-A1B3-F479C1CA19DB}" type="presParOf" srcId="{6C6D9323-B22F-46CC-89D8-7656E6FF8ED6}" destId="{8C15BA45-AE43-4A42-9FE2-7B5CFEE36BFD}" srcOrd="0" destOrd="0" presId="urn:microsoft.com/office/officeart/2008/layout/HalfCircleOrganizationChart"/>
    <dgm:cxn modelId="{EE0B8D1E-0AA6-4235-A9AA-85C1CC4BDB6A}" type="presParOf" srcId="{6C6D9323-B22F-46CC-89D8-7656E6FF8ED6}" destId="{1FDC87FB-2CC1-4849-BE0F-966AF95285B0}" srcOrd="1" destOrd="0" presId="urn:microsoft.com/office/officeart/2008/layout/HalfCircleOrganizationChart"/>
    <dgm:cxn modelId="{AE1828A0-F7DA-4EA0-8933-2FC0807A5AE6}" type="presParOf" srcId="{1FDC87FB-2CC1-4849-BE0F-966AF95285B0}" destId="{2119435D-E2A7-4E80-8816-3ED763216183}" srcOrd="0" destOrd="0" presId="urn:microsoft.com/office/officeart/2008/layout/HalfCircleOrganizationChart"/>
    <dgm:cxn modelId="{D46A6903-B55A-4080-9FC5-259A74E8025B}" type="presParOf" srcId="{2119435D-E2A7-4E80-8816-3ED763216183}" destId="{D6204675-0A7A-4BAC-B67D-733D7CD6308E}" srcOrd="0" destOrd="0" presId="urn:microsoft.com/office/officeart/2008/layout/HalfCircleOrganizationChart"/>
    <dgm:cxn modelId="{18B2745D-66C4-433D-AA17-387C57A9BC3B}" type="presParOf" srcId="{2119435D-E2A7-4E80-8816-3ED763216183}" destId="{D134A2D0-AC23-4923-97B0-EBC0DFE436F3}" srcOrd="1" destOrd="0" presId="urn:microsoft.com/office/officeart/2008/layout/HalfCircleOrganizationChart"/>
    <dgm:cxn modelId="{FB27D841-6284-4C09-95BD-C85E069AC09E}" type="presParOf" srcId="{2119435D-E2A7-4E80-8816-3ED763216183}" destId="{BABC5137-3F95-4439-9A45-D315DA1C0187}" srcOrd="2" destOrd="0" presId="urn:microsoft.com/office/officeart/2008/layout/HalfCircleOrganizationChart"/>
    <dgm:cxn modelId="{A760C959-F48C-46D5-9AD3-83389742EEEC}" type="presParOf" srcId="{2119435D-E2A7-4E80-8816-3ED763216183}" destId="{DABF7303-4D88-4428-87DA-08737F762AF4}" srcOrd="3" destOrd="0" presId="urn:microsoft.com/office/officeart/2008/layout/HalfCircleOrganizationChart"/>
    <dgm:cxn modelId="{18AD9CB3-BDA5-4553-A4B3-DC28D0562342}" type="presParOf" srcId="{1FDC87FB-2CC1-4849-BE0F-966AF95285B0}" destId="{9D631104-2C11-48CB-8255-86B77B81FEAD}" srcOrd="1" destOrd="0" presId="urn:microsoft.com/office/officeart/2008/layout/HalfCircleOrganizationChart"/>
    <dgm:cxn modelId="{B34E6148-7873-4EF5-B68C-81D8571F5472}" type="presParOf" srcId="{1FDC87FB-2CC1-4849-BE0F-966AF95285B0}" destId="{69457088-27FA-4BB3-9594-EE1BA5313F46}" srcOrd="2" destOrd="0" presId="urn:microsoft.com/office/officeart/2008/layout/HalfCircleOrganizationChart"/>
    <dgm:cxn modelId="{C7D17335-CF81-4950-A38E-D32A649516A5}" type="presParOf" srcId="{6C6D9323-B22F-46CC-89D8-7656E6FF8ED6}" destId="{297B1F43-7AF3-4775-A1E1-A77694D9DEF6}" srcOrd="2" destOrd="0" presId="urn:microsoft.com/office/officeart/2008/layout/HalfCircleOrganizationChart"/>
    <dgm:cxn modelId="{E49A94F6-6248-4A27-9BCE-D4BFC191DDFE}" type="presParOf" srcId="{6C6D9323-B22F-46CC-89D8-7656E6FF8ED6}" destId="{FF98BFF9-15D2-404F-B80D-7C7424C053FF}" srcOrd="3" destOrd="0" presId="urn:microsoft.com/office/officeart/2008/layout/HalfCircleOrganizationChart"/>
    <dgm:cxn modelId="{A5875BE3-CE10-4C55-A3BF-40FF44F3827E}" type="presParOf" srcId="{FF98BFF9-15D2-404F-B80D-7C7424C053FF}" destId="{6B2D6D49-54B0-4480-A4D3-442E68957F7A}" srcOrd="0" destOrd="0" presId="urn:microsoft.com/office/officeart/2008/layout/HalfCircleOrganizationChart"/>
    <dgm:cxn modelId="{96BF30E4-1196-4625-9A00-1C9B4D3B90BA}" type="presParOf" srcId="{6B2D6D49-54B0-4480-A4D3-442E68957F7A}" destId="{14A51C65-26D6-47F7-B93A-A4589C36EB39}" srcOrd="0" destOrd="0" presId="urn:microsoft.com/office/officeart/2008/layout/HalfCircleOrganizationChart"/>
    <dgm:cxn modelId="{0EB6226B-3CC9-4564-B1C9-CF589544B1D0}" type="presParOf" srcId="{6B2D6D49-54B0-4480-A4D3-442E68957F7A}" destId="{86B7FBC5-D843-4BAD-AC23-E3B7293BA975}" srcOrd="1" destOrd="0" presId="urn:microsoft.com/office/officeart/2008/layout/HalfCircleOrganizationChart"/>
    <dgm:cxn modelId="{D62FA8A6-8422-4368-8CD7-47F101BDD0D1}" type="presParOf" srcId="{6B2D6D49-54B0-4480-A4D3-442E68957F7A}" destId="{FCF26E64-535D-414B-9005-97698E1F0775}" srcOrd="2" destOrd="0" presId="urn:microsoft.com/office/officeart/2008/layout/HalfCircleOrganizationChart"/>
    <dgm:cxn modelId="{5989841E-6928-4B66-A34D-D9F99C096471}" type="presParOf" srcId="{6B2D6D49-54B0-4480-A4D3-442E68957F7A}" destId="{D16F1B61-8D12-4F6B-8106-CAC77E6A203C}" srcOrd="3" destOrd="0" presId="urn:microsoft.com/office/officeart/2008/layout/HalfCircleOrganizationChart"/>
    <dgm:cxn modelId="{1C8D21D9-CA10-48ED-AC9D-9A60EA7D2BA8}" type="presParOf" srcId="{FF98BFF9-15D2-404F-B80D-7C7424C053FF}" destId="{CF2F5215-5A5B-4CD2-A9E9-37C2FC5CC743}" srcOrd="1" destOrd="0" presId="urn:microsoft.com/office/officeart/2008/layout/HalfCircleOrganizationChart"/>
    <dgm:cxn modelId="{29AFC6CF-E305-4F70-B177-5395DE636CFE}" type="presParOf" srcId="{FF98BFF9-15D2-404F-B80D-7C7424C053FF}" destId="{3958ACCB-0CB2-4D1C-A582-A58F85E07F61}" srcOrd="2" destOrd="0" presId="urn:microsoft.com/office/officeart/2008/layout/HalfCircleOrganizationChart"/>
    <dgm:cxn modelId="{3752BAA4-43BB-4333-8615-5A0FC14FB940}" type="presParOf" srcId="{BB4F36A2-3B16-4B5F-8826-98C92FA67405}" destId="{A63C38ED-D438-4648-B051-DF35BE9BC110}" srcOrd="6" destOrd="0" presId="urn:microsoft.com/office/officeart/2008/layout/HalfCircleOrganizationChart"/>
    <dgm:cxn modelId="{6E5A9D29-8A0B-45FE-9745-B36963A69C9B}" type="presParOf" srcId="{BB4F36A2-3B16-4B5F-8826-98C92FA67405}" destId="{9B711B0A-4BD5-4796-84D3-F3A41D9865BC}" srcOrd="7" destOrd="0" presId="urn:microsoft.com/office/officeart/2008/layout/HalfCircleOrganizationChart"/>
    <dgm:cxn modelId="{4D4FFA74-1BB1-46B6-B8E4-B90A2AC87E7F}" type="presParOf" srcId="{9B711B0A-4BD5-4796-84D3-F3A41D9865BC}" destId="{CE213251-AFBE-44CE-85B8-448DFBB97C68}" srcOrd="0" destOrd="0" presId="urn:microsoft.com/office/officeart/2008/layout/HalfCircleOrganizationChart"/>
    <dgm:cxn modelId="{890C2C3D-D25F-487F-AB6E-5AE0B5044F10}" type="presParOf" srcId="{CE213251-AFBE-44CE-85B8-448DFBB97C68}" destId="{814B5526-B8D3-4B4F-B1D1-DE8C8BB9A342}" srcOrd="0" destOrd="0" presId="urn:microsoft.com/office/officeart/2008/layout/HalfCircleOrganizationChart"/>
    <dgm:cxn modelId="{E2B7E3AF-6E71-40CE-9229-4F7F26F53588}" type="presParOf" srcId="{CE213251-AFBE-44CE-85B8-448DFBB97C68}" destId="{688DCC60-3572-4FB6-A84F-955ACA184A0A}" srcOrd="1" destOrd="0" presId="urn:microsoft.com/office/officeart/2008/layout/HalfCircleOrganizationChart"/>
    <dgm:cxn modelId="{FCDA8EA1-517C-4564-9070-B459A4D27D1E}" type="presParOf" srcId="{CE213251-AFBE-44CE-85B8-448DFBB97C68}" destId="{4B0580E4-01B4-434B-B9CC-42C2E2CF16AA}" srcOrd="2" destOrd="0" presId="urn:microsoft.com/office/officeart/2008/layout/HalfCircleOrganizationChart"/>
    <dgm:cxn modelId="{142DB71C-8673-4793-963E-6FA3517B8044}" type="presParOf" srcId="{CE213251-AFBE-44CE-85B8-448DFBB97C68}" destId="{4708BC8F-7572-4FC6-9350-F53306CCDBF8}" srcOrd="3" destOrd="0" presId="urn:microsoft.com/office/officeart/2008/layout/HalfCircleOrganizationChart"/>
    <dgm:cxn modelId="{D3C3B5AF-2BC0-4795-B12F-35EA9E6C619E}" type="presParOf" srcId="{9B711B0A-4BD5-4796-84D3-F3A41D9865BC}" destId="{0BFC4FFE-9742-444B-A1E6-BB95D333772E}" srcOrd="1" destOrd="0" presId="urn:microsoft.com/office/officeart/2008/layout/HalfCircleOrganizationChart"/>
    <dgm:cxn modelId="{D5C0529C-F824-4A51-A781-5E26CF552379}" type="presParOf" srcId="{9B711B0A-4BD5-4796-84D3-F3A41D9865BC}" destId="{9F1AE2AB-0A9A-4D0C-B607-A2D64C635626}" srcOrd="2" destOrd="0" presId="urn:microsoft.com/office/officeart/2008/layout/HalfCircleOrganizationChart"/>
    <dgm:cxn modelId="{C16E5353-8C96-4F9B-AAFD-81D4AA60CD85}" type="presParOf" srcId="{BB4F36A2-3B16-4B5F-8826-98C92FA67405}" destId="{A7594D5E-A2EA-4E6F-A50C-A3ADB25D90B9}" srcOrd="8" destOrd="0" presId="urn:microsoft.com/office/officeart/2008/layout/HalfCircleOrganizationChart"/>
    <dgm:cxn modelId="{68C6C2A5-53BB-49E2-AD9D-6626B9C67A30}" type="presParOf" srcId="{BB4F36A2-3B16-4B5F-8826-98C92FA67405}" destId="{5935947D-B65F-48C8-B6EF-9252958C2EE9}" srcOrd="9" destOrd="0" presId="urn:microsoft.com/office/officeart/2008/layout/HalfCircleOrganizationChart"/>
    <dgm:cxn modelId="{146D3D1A-6589-4805-8DAA-B93870642E9E}" type="presParOf" srcId="{5935947D-B65F-48C8-B6EF-9252958C2EE9}" destId="{ADB53B56-E3A6-42BC-91AA-06B9CE7F92FC}" srcOrd="0" destOrd="0" presId="urn:microsoft.com/office/officeart/2008/layout/HalfCircleOrganizationChart"/>
    <dgm:cxn modelId="{09859206-2C46-4611-A216-BB1416A91329}" type="presParOf" srcId="{ADB53B56-E3A6-42BC-91AA-06B9CE7F92FC}" destId="{B93D4980-BDB0-424D-9B50-B68721FF8B49}" srcOrd="0" destOrd="0" presId="urn:microsoft.com/office/officeart/2008/layout/HalfCircleOrganizationChart"/>
    <dgm:cxn modelId="{B669E27D-960E-4915-BCF3-1985DB36D8AA}" type="presParOf" srcId="{ADB53B56-E3A6-42BC-91AA-06B9CE7F92FC}" destId="{8E2AEFDE-CC91-4DBE-9F6C-9FE0B77E8A63}" srcOrd="1" destOrd="0" presId="urn:microsoft.com/office/officeart/2008/layout/HalfCircleOrganizationChart"/>
    <dgm:cxn modelId="{2DC5A2B5-8E14-4A17-97D9-FD7B6F4819E0}" type="presParOf" srcId="{ADB53B56-E3A6-42BC-91AA-06B9CE7F92FC}" destId="{9A23465F-CB0A-4100-A292-27BFF9FC56B9}" srcOrd="2" destOrd="0" presId="urn:microsoft.com/office/officeart/2008/layout/HalfCircleOrganizationChart"/>
    <dgm:cxn modelId="{D4BB0478-93CE-4804-80E9-26B4CFA86C29}" type="presParOf" srcId="{ADB53B56-E3A6-42BC-91AA-06B9CE7F92FC}" destId="{51602F71-D4CB-4730-B8B8-352D1C9CE9D0}" srcOrd="3" destOrd="0" presId="urn:microsoft.com/office/officeart/2008/layout/HalfCircleOrganizationChart"/>
    <dgm:cxn modelId="{7E4723B4-DCB4-4D9B-88E2-7B9623917714}" type="presParOf" srcId="{5935947D-B65F-48C8-B6EF-9252958C2EE9}" destId="{04254DBD-A872-4444-9C4F-120823631F8E}" srcOrd="1" destOrd="0" presId="urn:microsoft.com/office/officeart/2008/layout/HalfCircleOrganizationChart"/>
    <dgm:cxn modelId="{F1BE8CC6-B38F-491C-80EC-4A857F2170A5}" type="presParOf" srcId="{5935947D-B65F-48C8-B6EF-9252958C2EE9}" destId="{F2BD0E4D-6386-4118-A43E-9C7B037529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4D5E-A2EA-4E6F-A50C-A3ADB25D90B9}">
      <dsp:nvSpPr>
        <dsp:cNvPr id="0" name=""/>
        <dsp:cNvSpPr/>
      </dsp:nvSpPr>
      <dsp:spPr>
        <a:xfrm>
          <a:off x="1944687" y="264348"/>
          <a:ext cx="1096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51473"/>
              </a:lnTo>
              <a:lnTo>
                <a:pt x="1096711" y="514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C38ED-D438-4648-B051-DF35BE9BC110}">
      <dsp:nvSpPr>
        <dsp:cNvPr id="0" name=""/>
        <dsp:cNvSpPr/>
      </dsp:nvSpPr>
      <dsp:spPr>
        <a:xfrm>
          <a:off x="1944687" y="310068"/>
          <a:ext cx="258112" cy="62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177"/>
              </a:lnTo>
              <a:lnTo>
                <a:pt x="258112" y="6281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B1F43-7AF3-4775-A1E1-A77694D9DEF6}">
      <dsp:nvSpPr>
        <dsp:cNvPr id="0" name=""/>
        <dsp:cNvSpPr/>
      </dsp:nvSpPr>
      <dsp:spPr>
        <a:xfrm>
          <a:off x="1164130" y="1193248"/>
          <a:ext cx="258112" cy="18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87"/>
              </a:lnTo>
              <a:lnTo>
                <a:pt x="258112" y="1865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5BA45-AE43-4A42-9FE2-7B5CFEE36BFD}">
      <dsp:nvSpPr>
        <dsp:cNvPr id="0" name=""/>
        <dsp:cNvSpPr/>
      </dsp:nvSpPr>
      <dsp:spPr>
        <a:xfrm>
          <a:off x="906017" y="1193248"/>
          <a:ext cx="258112" cy="186587"/>
        </a:xfrm>
        <a:custGeom>
          <a:avLst/>
          <a:gdLst/>
          <a:ahLst/>
          <a:cxnLst/>
          <a:rect l="0" t="0" r="0" b="0"/>
          <a:pathLst>
            <a:path>
              <a:moveTo>
                <a:pt x="258112" y="0"/>
              </a:moveTo>
              <a:lnTo>
                <a:pt x="258112" y="186587"/>
              </a:lnTo>
              <a:lnTo>
                <a:pt x="0" y="1865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1DFF2-3A97-48AE-AC89-E149BD9BFE75}">
      <dsp:nvSpPr>
        <dsp:cNvPr id="0" name=""/>
        <dsp:cNvSpPr/>
      </dsp:nvSpPr>
      <dsp:spPr>
        <a:xfrm>
          <a:off x="907696" y="1193248"/>
          <a:ext cx="256433" cy="628975"/>
        </a:xfrm>
        <a:custGeom>
          <a:avLst/>
          <a:gdLst/>
          <a:ahLst/>
          <a:cxnLst/>
          <a:rect l="0" t="0" r="0" b="0"/>
          <a:pathLst>
            <a:path>
              <a:moveTo>
                <a:pt x="256433" y="0"/>
              </a:moveTo>
              <a:lnTo>
                <a:pt x="256433" y="628975"/>
              </a:lnTo>
              <a:lnTo>
                <a:pt x="0" y="62897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B129D-5971-43E3-ABDA-30CCAC92CE46}">
      <dsp:nvSpPr>
        <dsp:cNvPr id="0" name=""/>
        <dsp:cNvSpPr/>
      </dsp:nvSpPr>
      <dsp:spPr>
        <a:xfrm>
          <a:off x="1164130" y="1193248"/>
          <a:ext cx="286100" cy="62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177"/>
              </a:lnTo>
              <a:lnTo>
                <a:pt x="286100" y="62817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E628-BFBE-4AA4-9C1F-129D125E668A}">
      <dsp:nvSpPr>
        <dsp:cNvPr id="0" name=""/>
        <dsp:cNvSpPr/>
      </dsp:nvSpPr>
      <dsp:spPr>
        <a:xfrm>
          <a:off x="1282302" y="310068"/>
          <a:ext cx="662385" cy="628177"/>
        </a:xfrm>
        <a:custGeom>
          <a:avLst/>
          <a:gdLst/>
          <a:ahLst/>
          <a:cxnLst/>
          <a:rect l="0" t="0" r="0" b="0"/>
          <a:pathLst>
            <a:path>
              <a:moveTo>
                <a:pt x="662385" y="0"/>
              </a:moveTo>
              <a:lnTo>
                <a:pt x="662385" y="628177"/>
              </a:lnTo>
              <a:lnTo>
                <a:pt x="0" y="6281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20EC8-A09A-45B8-9F4D-C851138F8943}">
      <dsp:nvSpPr>
        <dsp:cNvPr id="0" name=""/>
        <dsp:cNvSpPr/>
      </dsp:nvSpPr>
      <dsp:spPr>
        <a:xfrm>
          <a:off x="1944687" y="310068"/>
          <a:ext cx="258112" cy="18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87"/>
              </a:lnTo>
              <a:lnTo>
                <a:pt x="258112" y="1865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65823-9E7E-4C46-8B13-9BF73F268E41}">
      <dsp:nvSpPr>
        <dsp:cNvPr id="0" name=""/>
        <dsp:cNvSpPr/>
      </dsp:nvSpPr>
      <dsp:spPr>
        <a:xfrm>
          <a:off x="906017" y="310068"/>
          <a:ext cx="1038670" cy="186587"/>
        </a:xfrm>
        <a:custGeom>
          <a:avLst/>
          <a:gdLst/>
          <a:ahLst/>
          <a:cxnLst/>
          <a:rect l="0" t="0" r="0" b="0"/>
          <a:pathLst>
            <a:path>
              <a:moveTo>
                <a:pt x="1038670" y="0"/>
              </a:moveTo>
              <a:lnTo>
                <a:pt x="1038670" y="186587"/>
              </a:lnTo>
              <a:lnTo>
                <a:pt x="0" y="1865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CB3B3-9805-4DD1-B4DB-819C40E004AC}">
      <dsp:nvSpPr>
        <dsp:cNvPr id="0" name=""/>
        <dsp:cNvSpPr/>
      </dsp:nvSpPr>
      <dsp:spPr>
        <a:xfrm>
          <a:off x="1944687" y="310068"/>
          <a:ext cx="835893" cy="2780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4847"/>
              </a:lnTo>
              <a:lnTo>
                <a:pt x="835893" y="2714847"/>
              </a:lnTo>
              <a:lnTo>
                <a:pt x="835893" y="27801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05B5F-1230-4EDA-9E1C-10B6775ED845}">
      <dsp:nvSpPr>
        <dsp:cNvPr id="0" name=""/>
        <dsp:cNvSpPr/>
      </dsp:nvSpPr>
      <dsp:spPr>
        <a:xfrm>
          <a:off x="1108794" y="310068"/>
          <a:ext cx="835893" cy="2780152"/>
        </a:xfrm>
        <a:custGeom>
          <a:avLst/>
          <a:gdLst/>
          <a:ahLst/>
          <a:cxnLst/>
          <a:rect l="0" t="0" r="0" b="0"/>
          <a:pathLst>
            <a:path>
              <a:moveTo>
                <a:pt x="835893" y="0"/>
              </a:moveTo>
              <a:lnTo>
                <a:pt x="835893" y="2714847"/>
              </a:lnTo>
              <a:lnTo>
                <a:pt x="0" y="2714847"/>
              </a:lnTo>
              <a:lnTo>
                <a:pt x="0" y="27801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D4BB5-480A-46E2-A1C6-72EBE791987E}">
      <dsp:nvSpPr>
        <dsp:cNvPr id="0" name=""/>
        <dsp:cNvSpPr/>
      </dsp:nvSpPr>
      <dsp:spPr>
        <a:xfrm>
          <a:off x="1560513" y="2752"/>
          <a:ext cx="768348" cy="30731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B3526-A928-4F1E-BCFD-091B653460A2}">
      <dsp:nvSpPr>
        <dsp:cNvPr id="0" name=""/>
        <dsp:cNvSpPr/>
      </dsp:nvSpPr>
      <dsp:spPr>
        <a:xfrm>
          <a:off x="1560513" y="2752"/>
          <a:ext cx="768348" cy="30731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7C791-0CBF-43FB-993F-7A2D8F3F7242}">
      <dsp:nvSpPr>
        <dsp:cNvPr id="0" name=""/>
        <dsp:cNvSpPr/>
      </dsp:nvSpPr>
      <dsp:spPr>
        <a:xfrm>
          <a:off x="1176339" y="58069"/>
          <a:ext cx="1536696" cy="19668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Administrerende direktør</a:t>
          </a:r>
        </a:p>
      </dsp:txBody>
      <dsp:txXfrm>
        <a:off x="1176339" y="58069"/>
        <a:ext cx="1536696" cy="196682"/>
      </dsp:txXfrm>
    </dsp:sp>
    <dsp:sp modelId="{64792EC2-87E3-4A03-A0C3-4675539C4A64}">
      <dsp:nvSpPr>
        <dsp:cNvPr id="0" name=""/>
        <dsp:cNvSpPr/>
      </dsp:nvSpPr>
      <dsp:spPr>
        <a:xfrm>
          <a:off x="723500" y="3090221"/>
          <a:ext cx="770587" cy="4677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025C5-E0E8-45E3-A55F-C91FA7BEAACD}">
      <dsp:nvSpPr>
        <dsp:cNvPr id="0" name=""/>
        <dsp:cNvSpPr/>
      </dsp:nvSpPr>
      <dsp:spPr>
        <a:xfrm>
          <a:off x="723500" y="3090221"/>
          <a:ext cx="770587" cy="4677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F8301-A2EB-4D82-81A5-CCCF8FE4C34B}">
      <dsp:nvSpPr>
        <dsp:cNvPr id="0" name=""/>
        <dsp:cNvSpPr/>
      </dsp:nvSpPr>
      <dsp:spPr>
        <a:xfrm>
          <a:off x="338206" y="3174407"/>
          <a:ext cx="1541175" cy="2993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Prosjekt</a:t>
          </a:r>
        </a:p>
      </dsp:txBody>
      <dsp:txXfrm>
        <a:off x="338206" y="3174407"/>
        <a:ext cx="1541175" cy="299330"/>
      </dsp:txXfrm>
    </dsp:sp>
    <dsp:sp modelId="{9B68D03D-6FBE-4590-90FC-B19A239FF51F}">
      <dsp:nvSpPr>
        <dsp:cNvPr id="0" name=""/>
        <dsp:cNvSpPr/>
      </dsp:nvSpPr>
      <dsp:spPr>
        <a:xfrm>
          <a:off x="2395286" y="3090221"/>
          <a:ext cx="770587" cy="46770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E056A-F0F9-4CF1-96DB-A0DC33707515}">
      <dsp:nvSpPr>
        <dsp:cNvPr id="0" name=""/>
        <dsp:cNvSpPr/>
      </dsp:nvSpPr>
      <dsp:spPr>
        <a:xfrm>
          <a:off x="2395286" y="3090221"/>
          <a:ext cx="770587" cy="46770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2BAD-9A70-4A66-BE99-8A734509E741}">
      <dsp:nvSpPr>
        <dsp:cNvPr id="0" name=""/>
        <dsp:cNvSpPr/>
      </dsp:nvSpPr>
      <dsp:spPr>
        <a:xfrm>
          <a:off x="2009993" y="3174407"/>
          <a:ext cx="1541175" cy="29933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/>
            <a:t>Eiendom</a:t>
          </a:r>
        </a:p>
      </dsp:txBody>
      <dsp:txXfrm>
        <a:off x="2009993" y="3174407"/>
        <a:ext cx="1541175" cy="299330"/>
      </dsp:txXfrm>
    </dsp:sp>
    <dsp:sp modelId="{342698BC-590A-4E88-9149-764C693320CD}">
      <dsp:nvSpPr>
        <dsp:cNvPr id="0" name=""/>
        <dsp:cNvSpPr/>
      </dsp:nvSpPr>
      <dsp:spPr>
        <a:xfrm>
          <a:off x="632355" y="440679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6B51-F0DB-4BDE-9A9B-BCAA49997184}">
      <dsp:nvSpPr>
        <dsp:cNvPr id="0" name=""/>
        <dsp:cNvSpPr/>
      </dsp:nvSpPr>
      <dsp:spPr>
        <a:xfrm>
          <a:off x="632355" y="440679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3F35-AF4C-4CEC-ACB7-3F1D1BFADF0E}">
      <dsp:nvSpPr>
        <dsp:cNvPr id="0" name=""/>
        <dsp:cNvSpPr/>
      </dsp:nvSpPr>
      <dsp:spPr>
        <a:xfrm>
          <a:off x="476866" y="496655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Økonomi</a:t>
          </a:r>
        </a:p>
      </dsp:txBody>
      <dsp:txXfrm>
        <a:off x="476866" y="496655"/>
        <a:ext cx="621958" cy="199026"/>
      </dsp:txXfrm>
    </dsp:sp>
    <dsp:sp modelId="{7AA3C415-F9E0-4081-BCE0-E3E644555EEF}">
      <dsp:nvSpPr>
        <dsp:cNvPr id="0" name=""/>
        <dsp:cNvSpPr/>
      </dsp:nvSpPr>
      <dsp:spPr>
        <a:xfrm>
          <a:off x="2165482" y="440679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E90EE-93E8-4131-B0F9-3421FDFC7DF7}">
      <dsp:nvSpPr>
        <dsp:cNvPr id="0" name=""/>
        <dsp:cNvSpPr/>
      </dsp:nvSpPr>
      <dsp:spPr>
        <a:xfrm>
          <a:off x="2165482" y="440679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1D14D-BE04-43CF-BFBC-93767DE48CA5}">
      <dsp:nvSpPr>
        <dsp:cNvPr id="0" name=""/>
        <dsp:cNvSpPr/>
      </dsp:nvSpPr>
      <dsp:spPr>
        <a:xfrm>
          <a:off x="2009993" y="496655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Innkjøp/juridisk</a:t>
          </a:r>
        </a:p>
      </dsp:txBody>
      <dsp:txXfrm>
        <a:off x="2009993" y="496655"/>
        <a:ext cx="621958" cy="199026"/>
      </dsp:txXfrm>
    </dsp:sp>
    <dsp:sp modelId="{623867AC-D1BA-4FE7-A886-3860AAA780A9}">
      <dsp:nvSpPr>
        <dsp:cNvPr id="0" name=""/>
        <dsp:cNvSpPr/>
      </dsp:nvSpPr>
      <dsp:spPr>
        <a:xfrm>
          <a:off x="1008640" y="882269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41C6B-5365-4321-8B28-D12DB03B6B01}">
      <dsp:nvSpPr>
        <dsp:cNvPr id="0" name=""/>
        <dsp:cNvSpPr/>
      </dsp:nvSpPr>
      <dsp:spPr>
        <a:xfrm>
          <a:off x="1008640" y="882269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1CF99-EB6C-465D-AC56-2225492190A4}">
      <dsp:nvSpPr>
        <dsp:cNvPr id="0" name=""/>
        <dsp:cNvSpPr/>
      </dsp:nvSpPr>
      <dsp:spPr>
        <a:xfrm>
          <a:off x="853150" y="938246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Organisasjon</a:t>
          </a:r>
        </a:p>
      </dsp:txBody>
      <dsp:txXfrm>
        <a:off x="853150" y="938246"/>
        <a:ext cx="621958" cy="199026"/>
      </dsp:txXfrm>
    </dsp:sp>
    <dsp:sp modelId="{C0CA94EC-9F34-4B3E-9F4A-1C801ACFEAA0}">
      <dsp:nvSpPr>
        <dsp:cNvPr id="0" name=""/>
        <dsp:cNvSpPr/>
      </dsp:nvSpPr>
      <dsp:spPr>
        <a:xfrm>
          <a:off x="1412913" y="1765450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17868-7AB6-4F66-B140-69DCFE83E671}">
      <dsp:nvSpPr>
        <dsp:cNvPr id="0" name=""/>
        <dsp:cNvSpPr/>
      </dsp:nvSpPr>
      <dsp:spPr>
        <a:xfrm>
          <a:off x="1412913" y="1765450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8F0E5-848E-4A51-91BF-EDC1B9A0D817}">
      <dsp:nvSpPr>
        <dsp:cNvPr id="0" name=""/>
        <dsp:cNvSpPr/>
      </dsp:nvSpPr>
      <dsp:spPr>
        <a:xfrm>
          <a:off x="1257423" y="1821426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Dokumentasjon</a:t>
          </a:r>
        </a:p>
      </dsp:txBody>
      <dsp:txXfrm>
        <a:off x="1257423" y="1821426"/>
        <a:ext cx="621958" cy="199026"/>
      </dsp:txXfrm>
    </dsp:sp>
    <dsp:sp modelId="{A59442A8-1ADA-4E4D-B4ED-13C6221BE94F}">
      <dsp:nvSpPr>
        <dsp:cNvPr id="0" name=""/>
        <dsp:cNvSpPr/>
      </dsp:nvSpPr>
      <dsp:spPr>
        <a:xfrm>
          <a:off x="634035" y="1766248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31B0B-CC7E-4BD2-B27C-098E7EB31FFB}">
      <dsp:nvSpPr>
        <dsp:cNvPr id="0" name=""/>
        <dsp:cNvSpPr/>
      </dsp:nvSpPr>
      <dsp:spPr>
        <a:xfrm>
          <a:off x="634035" y="1766248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26917-3559-4002-84FC-3944C568A94D}">
      <dsp:nvSpPr>
        <dsp:cNvPr id="0" name=""/>
        <dsp:cNvSpPr/>
      </dsp:nvSpPr>
      <dsp:spPr>
        <a:xfrm>
          <a:off x="478545" y="1822224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Kvalitet</a:t>
          </a:r>
        </a:p>
      </dsp:txBody>
      <dsp:txXfrm>
        <a:off x="478545" y="1822224"/>
        <a:ext cx="621958" cy="199026"/>
      </dsp:txXfrm>
    </dsp:sp>
    <dsp:sp modelId="{D134A2D0-AC23-4923-97B0-EBC0DFE436F3}">
      <dsp:nvSpPr>
        <dsp:cNvPr id="0" name=""/>
        <dsp:cNvSpPr/>
      </dsp:nvSpPr>
      <dsp:spPr>
        <a:xfrm>
          <a:off x="632355" y="1323860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C5137-3F95-4439-9A45-D315DA1C0187}">
      <dsp:nvSpPr>
        <dsp:cNvPr id="0" name=""/>
        <dsp:cNvSpPr/>
      </dsp:nvSpPr>
      <dsp:spPr>
        <a:xfrm>
          <a:off x="632355" y="1323860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04675-0A7A-4BAC-B67D-733D7CD6308E}">
      <dsp:nvSpPr>
        <dsp:cNvPr id="0" name=""/>
        <dsp:cNvSpPr/>
      </dsp:nvSpPr>
      <dsp:spPr>
        <a:xfrm>
          <a:off x="476866" y="1379836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IKT</a:t>
          </a:r>
        </a:p>
      </dsp:txBody>
      <dsp:txXfrm>
        <a:off x="476866" y="1379836"/>
        <a:ext cx="621958" cy="199026"/>
      </dsp:txXfrm>
    </dsp:sp>
    <dsp:sp modelId="{86B7FBC5-D843-4BAD-AC23-E3B7293BA975}">
      <dsp:nvSpPr>
        <dsp:cNvPr id="0" name=""/>
        <dsp:cNvSpPr/>
      </dsp:nvSpPr>
      <dsp:spPr>
        <a:xfrm>
          <a:off x="1384925" y="1323860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26E64-535D-414B-9005-97698E1F0775}">
      <dsp:nvSpPr>
        <dsp:cNvPr id="0" name=""/>
        <dsp:cNvSpPr/>
      </dsp:nvSpPr>
      <dsp:spPr>
        <a:xfrm>
          <a:off x="1384925" y="1323860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51C65-26D6-47F7-B93A-A4589C36EB39}">
      <dsp:nvSpPr>
        <dsp:cNvPr id="0" name=""/>
        <dsp:cNvSpPr/>
      </dsp:nvSpPr>
      <dsp:spPr>
        <a:xfrm>
          <a:off x="1229435" y="1379836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HR</a:t>
          </a:r>
        </a:p>
      </dsp:txBody>
      <dsp:txXfrm>
        <a:off x="1229435" y="1379836"/>
        <a:ext cx="621958" cy="199026"/>
      </dsp:txXfrm>
    </dsp:sp>
    <dsp:sp modelId="{688DCC60-3572-4FB6-A84F-955ACA184A0A}">
      <dsp:nvSpPr>
        <dsp:cNvPr id="0" name=""/>
        <dsp:cNvSpPr/>
      </dsp:nvSpPr>
      <dsp:spPr>
        <a:xfrm>
          <a:off x="2165482" y="882269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580E4-01B4-434B-B9CC-42C2E2CF16AA}">
      <dsp:nvSpPr>
        <dsp:cNvPr id="0" name=""/>
        <dsp:cNvSpPr/>
      </dsp:nvSpPr>
      <dsp:spPr>
        <a:xfrm>
          <a:off x="2165482" y="882269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B5526-B8D3-4B4F-B1D1-DE8C8BB9A342}">
      <dsp:nvSpPr>
        <dsp:cNvPr id="0" name=""/>
        <dsp:cNvSpPr/>
      </dsp:nvSpPr>
      <dsp:spPr>
        <a:xfrm>
          <a:off x="2009993" y="938246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Kommunikasjon</a:t>
          </a:r>
        </a:p>
      </dsp:txBody>
      <dsp:txXfrm>
        <a:off x="2009993" y="938246"/>
        <a:ext cx="621958" cy="199026"/>
      </dsp:txXfrm>
    </dsp:sp>
    <dsp:sp modelId="{8E2AEFDE-CC91-4DBE-9F6C-9FE0B77E8A63}">
      <dsp:nvSpPr>
        <dsp:cNvPr id="0" name=""/>
        <dsp:cNvSpPr/>
      </dsp:nvSpPr>
      <dsp:spPr>
        <a:xfrm>
          <a:off x="3004081" y="259845"/>
          <a:ext cx="310979" cy="31097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3465F-CB0A-4100-A292-27BFF9FC56B9}">
      <dsp:nvSpPr>
        <dsp:cNvPr id="0" name=""/>
        <dsp:cNvSpPr/>
      </dsp:nvSpPr>
      <dsp:spPr>
        <a:xfrm>
          <a:off x="3004081" y="259845"/>
          <a:ext cx="310979" cy="31097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D4980-BDB0-424D-9B50-B68721FF8B49}">
      <dsp:nvSpPr>
        <dsp:cNvPr id="0" name=""/>
        <dsp:cNvSpPr/>
      </dsp:nvSpPr>
      <dsp:spPr>
        <a:xfrm>
          <a:off x="2848591" y="315822"/>
          <a:ext cx="621958" cy="19902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700" kern="1200" dirty="0"/>
            <a:t>Internrevisor (BDO)</a:t>
          </a:r>
        </a:p>
      </dsp:txBody>
      <dsp:txXfrm>
        <a:off x="2848591" y="315822"/>
        <a:ext cx="621958" cy="199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7257" y="648208"/>
            <a:ext cx="5884648" cy="25044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7258" y="8917493"/>
            <a:ext cx="594755" cy="2900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AA522D8E-6A83-4491-BCE0-272E0F852659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35949" y="8917494"/>
            <a:ext cx="5215957" cy="2900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26107" y="8917493"/>
            <a:ext cx="261879" cy="2900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F2CE0432-0574-7E4A-9407-64156FF5176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6" name="Bilde 5" descr="UB_logo_sv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50" y="249466"/>
            <a:ext cx="1772757" cy="3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8090" y="298322"/>
            <a:ext cx="4226201" cy="2209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Bilde 9" descr="UB_logo_sv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50" y="249466"/>
            <a:ext cx="1772757" cy="310753"/>
          </a:xfrm>
          <a:prstGeom prst="rect">
            <a:avLst/>
          </a:prstGeom>
        </p:spPr>
      </p:pic>
      <p:sp>
        <p:nvSpPr>
          <p:cNvPr id="1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7258" y="9388918"/>
            <a:ext cx="594755" cy="2900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135949" y="9388919"/>
            <a:ext cx="4989103" cy="2900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26107" y="9388918"/>
            <a:ext cx="261879" cy="2900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F2CE0432-0574-7E4A-9407-64156FF5176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31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63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94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326" algn="l" defTabSz="342831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fld id="{80FF2347-7121-4361-A482-D208245DF30E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0319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952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900" dirty="0"/>
              <a:t>Hensikten med samlet kontrollplan (SKP) er å sikre planmessige og risikodrevne kontrollaktiviteter og å unngå unødig overlapp av kontroller fra de ulike kontrollinstanser. En felles kontrollplan gir også en samlet oversikt over planlagte kontroller i virksomheten. Hovedfokus i kontrollarbeidet skal være på hvordan Undervisningsbygg kan utvikle og forbedre sine prosesser for dermed å bidra til måloppnåelse.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900" dirty="0"/>
              <a:t>Kontrollplanarbeidet er en del av Undervisningsbygg sitt system for intern kontroll. Intern kontroll er en del av virksomhetsstyringen i Undervisningsbygg (ref. Instruks for virksomhetsstyring i Oslo kommune 03.07.2015).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900" dirty="0"/>
              <a:t>Kontrollplanen etableres for ett år av gangen, i forbindelse med strategiplanarbeidet. </a:t>
            </a:r>
          </a:p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7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578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11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6351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12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616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643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14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318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algn="l"/>
            <a:fld id="{65A898A2-AA09-4AF2-9494-8564A8164D23}" type="datetime1">
              <a:rPr lang="nb-NO" sz="800" smtClean="0"/>
              <a:t>27.11.2018</a:t>
            </a:fld>
            <a:endParaRPr lang="en-US" sz="80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F2CE0432-0574-7E4A-9407-64156FF5176F}" type="slidenum">
              <a:rPr lang="en-US" sz="800" smtClean="0"/>
              <a:pPr algn="l"/>
              <a:t>15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058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FF689-FC1F-47D2-9E23-1B916092E9A1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lassholder for bilde 23" descr="140806FSF09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10"/>
          <p:cNvSpPr/>
          <p:nvPr userDrawn="1"/>
        </p:nvSpPr>
        <p:spPr>
          <a:xfrm>
            <a:off x="2381" y="0"/>
            <a:ext cx="9141619" cy="5143500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9" name="TextBox 15"/>
          <p:cNvSpPr txBox="1"/>
          <p:nvPr userDrawn="1"/>
        </p:nvSpPr>
        <p:spPr>
          <a:xfrm>
            <a:off x="2119835" y="3254412"/>
            <a:ext cx="51417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spc="563" dirty="0">
                <a:solidFill>
                  <a:schemeClr val="bg1"/>
                </a:solidFill>
                <a:latin typeface="Calibri"/>
                <a:ea typeface="Montserrat Light" charset="0"/>
                <a:cs typeface="Calibri"/>
              </a:rPr>
              <a:t>ET SKOLEBYGG Å </a:t>
            </a:r>
          </a:p>
          <a:p>
            <a:pPr algn="ctr">
              <a:lnSpc>
                <a:spcPct val="150000"/>
              </a:lnSpc>
            </a:pPr>
            <a:r>
              <a:rPr lang="en-US" sz="1050" spc="563" dirty="0">
                <a:solidFill>
                  <a:schemeClr val="bg1"/>
                </a:solidFill>
                <a:latin typeface="Calibri"/>
                <a:ea typeface="Montserrat Light" charset="0"/>
                <a:cs typeface="Calibri"/>
              </a:rPr>
              <a:t>VÆRE STOLT AV</a:t>
            </a:r>
            <a:endParaRPr lang="en-US" sz="1050" b="1" spc="563" dirty="0">
              <a:solidFill>
                <a:schemeClr val="bg1"/>
              </a:solidFill>
              <a:latin typeface="Calibri"/>
              <a:ea typeface="Montserrat Extra" charset="0"/>
              <a:cs typeface="Calibri"/>
            </a:endParaRPr>
          </a:p>
        </p:txBody>
      </p:sp>
      <p:sp>
        <p:nvSpPr>
          <p:cNvPr id="10" name="Rectangle 14"/>
          <p:cNvSpPr/>
          <p:nvPr userDrawn="1"/>
        </p:nvSpPr>
        <p:spPr>
          <a:xfrm>
            <a:off x="4513160" y="3992337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pic>
        <p:nvPicPr>
          <p:cNvPr id="11" name="Bilde 10" descr="UBF_Transparent_logo_vektor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9" y="1859149"/>
            <a:ext cx="6325401" cy="623875"/>
          </a:xfrm>
          <a:prstGeom prst="rect">
            <a:avLst/>
          </a:prstGeom>
        </p:spPr>
      </p:pic>
      <p:sp>
        <p:nvSpPr>
          <p:cNvPr id="12" name="Rectangle 14"/>
          <p:cNvSpPr/>
          <p:nvPr userDrawn="1"/>
        </p:nvSpPr>
        <p:spPr>
          <a:xfrm>
            <a:off x="4513160" y="3095166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136650"/>
            <a:ext cx="3889189" cy="3559175"/>
          </a:xfrm>
        </p:spPr>
        <p:txBody>
          <a:bodyPr t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506" y="1136650"/>
            <a:ext cx="3889189" cy="3559175"/>
          </a:xfrm>
        </p:spPr>
        <p:txBody>
          <a:bodyPr t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DD93-851C-4483-8B6E-D1B8730A1BB5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136650"/>
            <a:ext cx="3889189" cy="3559175"/>
          </a:xfrm>
        </p:spPr>
        <p:txBody>
          <a:bodyPr t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4DF1-4B64-425A-951B-1E50BDDFAF35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4824413" y="1136650"/>
            <a:ext cx="3889375" cy="258146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3844"/>
            <a:ext cx="8064500" cy="68818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136650"/>
            <a:ext cx="3887788" cy="396315"/>
          </a:xfrm>
        </p:spPr>
        <p:txBody>
          <a:bodyPr tIns="0" bIns="0"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09921"/>
            <a:ext cx="3905646" cy="298590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412" y="1136650"/>
            <a:ext cx="3887787" cy="396315"/>
          </a:xfrm>
        </p:spPr>
        <p:txBody>
          <a:bodyPr tIns="0" bIns="0" anchor="t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4413" y="1707590"/>
            <a:ext cx="3887786" cy="298823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07E-8591-48B5-80FC-017998E87CE4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 anchor="b"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E605-0E28-443B-B911-09164DDB38B1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midtst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 anchor="b"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36276"/>
            <a:ext cx="8064500" cy="1715619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09DA-B6B3-4863-B562-EFDB5944664A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midtstil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 anchor="b"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36276"/>
            <a:ext cx="8064500" cy="1715619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10F4-8070-487C-8349-831835384EEE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024187"/>
            <a:ext cx="9144000" cy="167163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for å sette inn bilde. </a:t>
            </a:r>
            <a:br>
              <a:rPr lang="nb-NO" noProof="1"/>
            </a:br>
            <a:r>
              <a:rPr lang="nb-NO" noProof="1"/>
              <a:t>Kutt, skaler og plasser bildet ved hjelp av knappene </a:t>
            </a:r>
            <a:br>
              <a:rPr lang="nb-NO" noProof="1"/>
            </a:br>
            <a:r>
              <a:rPr lang="nb-NO" noProof="1"/>
              <a:t>som dukker opp under bildeboksen.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midtstilt med ansatte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 anchor="b"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36277"/>
            <a:ext cx="8064500" cy="45720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9074-E783-49A4-96C0-70A7A13E3AEB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9176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 </a:t>
            </a:r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913968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861363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66572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1019176" y="3563247"/>
            <a:ext cx="1470869" cy="1132577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1019176" y="3211704"/>
            <a:ext cx="1470869" cy="257637"/>
          </a:xfrm>
        </p:spPr>
        <p:txBody>
          <a:bodyPr tIns="0" bIns="0" anchor="ctr">
            <a:normAutofit/>
          </a:bodyPr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966572" y="3563247"/>
            <a:ext cx="1470869" cy="1132577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2966572" y="3211704"/>
            <a:ext cx="1470869" cy="257637"/>
          </a:xfrm>
        </p:spPr>
        <p:txBody>
          <a:bodyPr tIns="0" bIns="0" anchor="ctr">
            <a:normAutofit/>
          </a:bodyPr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913968" y="3563247"/>
            <a:ext cx="1470869" cy="1132577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913968" y="3211704"/>
            <a:ext cx="1470869" cy="257637"/>
          </a:xfrm>
        </p:spPr>
        <p:txBody>
          <a:bodyPr tIns="0" bIns="0" anchor="ctr">
            <a:normAutofit/>
          </a:bodyPr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6861363" y="3563247"/>
            <a:ext cx="1470869" cy="1132577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0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861363" y="3211704"/>
            <a:ext cx="1470869" cy="257637"/>
          </a:xfrm>
        </p:spPr>
        <p:txBody>
          <a:bodyPr tIns="0" bIns="0" anchor="ctr">
            <a:normAutofit/>
          </a:bodyPr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nb-NO" dirty="0"/>
              <a:t>TITTEL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midtstilt med 4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 anchor="b"/>
          <a:lstStyle>
            <a:lvl1pPr algn="ctr">
              <a:defRPr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136277"/>
            <a:ext cx="8064500" cy="457200"/>
          </a:xfrm>
        </p:spPr>
        <p:txBody>
          <a:bodyPr tIns="0" bIns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4DE7-1008-419A-8D14-B58A8E315A6F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154330" y="3225339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  <a:p>
            <a:endParaRPr lang="en-US" dirty="0"/>
          </a:p>
        </p:txBody>
      </p:sp>
      <p:sp>
        <p:nvSpPr>
          <p:cNvPr id="9" name="Picture Placeholder 9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31952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731952" y="3225339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153513" y="1647311"/>
            <a:ext cx="1470869" cy="1470486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800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b-NO" noProof="1"/>
              <a:t>Klikk på ikonet midt i bildeboksen for å sette inn bilde.</a:t>
            </a:r>
          </a:p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47700" y="2010335"/>
            <a:ext cx="2398243" cy="1107462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6310391" y="2010335"/>
            <a:ext cx="2401809" cy="1107462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647700" y="3588363"/>
            <a:ext cx="2398243" cy="1107462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6310391" y="3588363"/>
            <a:ext cx="2401809" cy="1107462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47699" y="276225"/>
            <a:ext cx="3887789" cy="44196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13" y="276225"/>
            <a:ext cx="3887786" cy="688133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413" y="1136650"/>
            <a:ext cx="3887786" cy="3559175"/>
          </a:xfrm>
        </p:spPr>
        <p:txBody>
          <a:bodyPr tIns="0" bIns="0"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085B-4CD8-4EC6-82B3-E2888A473B76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e bilde med tekst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6225"/>
            <a:ext cx="8064499" cy="688133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2029" y="1136650"/>
            <a:ext cx="2560170" cy="3559175"/>
          </a:xfrm>
        </p:spPr>
        <p:txBody>
          <a:bodyPr tIns="0" bIns="0"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38C6-549F-4970-B0E5-C520D8A2D818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47699" y="1136650"/>
            <a:ext cx="5255559" cy="317313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8F1-F81D-4E6A-8121-6C131AC9865A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lassholder for bilde 23" descr="140806FSF09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1619" cy="5143500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34737"/>
            <a:ext cx="8064500" cy="386852"/>
          </a:xfrm>
        </p:spPr>
        <p:txBody>
          <a:bodyPr tIns="0" bIns="0" anchor="b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659715"/>
            <a:ext cx="8064500" cy="311232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Rectangle 14"/>
          <p:cNvSpPr/>
          <p:nvPr userDrawn="1"/>
        </p:nvSpPr>
        <p:spPr>
          <a:xfrm>
            <a:off x="4513160" y="3992337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pic>
        <p:nvPicPr>
          <p:cNvPr id="14" name="Bilde 13" descr="UBF_Transparent_logo_vektor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9" y="1859149"/>
            <a:ext cx="6325401" cy="6238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13160" y="3095166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e bilde med tekst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3456640" y="1136650"/>
            <a:ext cx="5255559" cy="317313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6225"/>
            <a:ext cx="8064499" cy="688133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" y="1136650"/>
            <a:ext cx="2560170" cy="3559175"/>
          </a:xfrm>
        </p:spPr>
        <p:txBody>
          <a:bodyPr tIns="0" bIns="0"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EA65-9F3E-40FA-A5D0-7A51EA5F42EA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ggende bilde med teks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47700" y="1136650"/>
            <a:ext cx="3887788" cy="223183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6225"/>
            <a:ext cx="8064499" cy="688133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" y="3540780"/>
            <a:ext cx="8064499" cy="1155045"/>
          </a:xfrm>
        </p:spPr>
        <p:txBody>
          <a:bodyPr tIns="0" bIns="0"/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7822-EF47-4453-B20B-8276607BBD49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824413" y="1136650"/>
            <a:ext cx="3887788" cy="223183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4945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BD33-AFDF-4CF6-B18C-088D93BFD465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-1" y="0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826999" y="0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3653999" y="0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7308001" y="0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480999" y="0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-1" y="2575112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1826999" y="2575112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653999" y="2575112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308001" y="2575112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480999" y="2575112"/>
            <a:ext cx="1825200" cy="256838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 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3048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048000" y="0"/>
            <a:ext cx="3048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</a:t>
            </a:r>
            <a:br>
              <a:rPr lang="nb-NO" noProof="1"/>
            </a:br>
            <a:r>
              <a:rPr lang="nb-NO" noProof="1"/>
              <a:t>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0"/>
            <a:ext cx="3048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2571750"/>
            <a:ext cx="3048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</a:t>
            </a:r>
            <a:br>
              <a:rPr lang="nb-NO" noProof="1"/>
            </a:br>
            <a:r>
              <a:rPr lang="nb-NO" noProof="1"/>
              <a:t>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3048000" y="2571750"/>
            <a:ext cx="3048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096000" y="2571750"/>
            <a:ext cx="3048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noProof="1"/>
              <a:t>Klikk på ikonet midt</a:t>
            </a:r>
            <a:br>
              <a:rPr lang="nb-NO" noProof="1"/>
            </a:br>
            <a:r>
              <a:rPr lang="nb-NO" noProof="1"/>
              <a:t>i bildeboksen </a:t>
            </a:r>
            <a:br>
              <a:rPr lang="nb-NO" noProof="1"/>
            </a:br>
            <a:r>
              <a:rPr lang="nb-NO" noProof="1"/>
              <a:t>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10425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7"/>
          <p:cNvSpPr/>
          <p:nvPr userDrawn="1"/>
        </p:nvSpPr>
        <p:spPr>
          <a:xfrm>
            <a:off x="-57650" y="0"/>
            <a:ext cx="920165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34737"/>
            <a:ext cx="8064500" cy="386852"/>
          </a:xfrm>
        </p:spPr>
        <p:txBody>
          <a:bodyPr tIns="0" bIns="0" anchor="b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659715"/>
            <a:ext cx="8064500" cy="311232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Rectangle 14"/>
          <p:cNvSpPr/>
          <p:nvPr userDrawn="1"/>
        </p:nvSpPr>
        <p:spPr>
          <a:xfrm>
            <a:off x="4513160" y="3992337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pic>
        <p:nvPicPr>
          <p:cNvPr id="14" name="Bilde 13" descr="UBF_Transparent_logo_vektor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12" y="799248"/>
            <a:ext cx="3420876" cy="33740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13160" y="3095166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647700" y="4507597"/>
            <a:ext cx="806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Grensesvingen 7, 0661 Oslo · </a:t>
            </a:r>
            <a:r>
              <a:rPr lang="cs-CZ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Telefon</a:t>
            </a:r>
            <a:r>
              <a:rPr lang="nb-NO" sz="1000" b="0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23 06 09 70 · E-post: </a:t>
            </a:r>
            <a:r>
              <a:rPr lang="nb-NO" sz="1000" b="0" i="0" kern="120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postmottak@ubf.oslo.kommune.no</a:t>
            </a:r>
            <a:endParaRPr lang="cs-CZ" sz="10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tittel og rød by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9A30-F7E9-4581-BBCA-513927E0B2E2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lassholder for bilde 23" descr="140806FSF09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7"/>
          <p:cNvSpPr/>
          <p:nvPr userDrawn="1"/>
        </p:nvSpPr>
        <p:spPr>
          <a:xfrm>
            <a:off x="2381" y="0"/>
            <a:ext cx="9141619" cy="51435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34737"/>
            <a:ext cx="8064500" cy="386852"/>
          </a:xfrm>
        </p:spPr>
        <p:txBody>
          <a:bodyPr tIns="0" bIns="0" anchor="b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659715"/>
            <a:ext cx="8064500" cy="311232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Rectangle 14"/>
          <p:cNvSpPr/>
          <p:nvPr userDrawn="1"/>
        </p:nvSpPr>
        <p:spPr>
          <a:xfrm>
            <a:off x="4513160" y="3992337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pic>
        <p:nvPicPr>
          <p:cNvPr id="14" name="Bilde 13" descr="UBF_Transparent_logo_vektor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9" y="1859149"/>
            <a:ext cx="6325401" cy="6238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13160" y="3095166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tittel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29AF-3F47-44DE-8901-6DD2EF564F3F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Rectangle 17"/>
          <p:cNvSpPr/>
          <p:nvPr userDrawn="1"/>
        </p:nvSpPr>
        <p:spPr>
          <a:xfrm>
            <a:off x="2381" y="0"/>
            <a:ext cx="914161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234737"/>
            <a:ext cx="8064500" cy="386852"/>
          </a:xfrm>
        </p:spPr>
        <p:txBody>
          <a:bodyPr tIns="0" bIns="0" anchor="b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659715"/>
            <a:ext cx="8064500" cy="311232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3" name="Rectangle 14"/>
          <p:cNvSpPr/>
          <p:nvPr userDrawn="1"/>
        </p:nvSpPr>
        <p:spPr>
          <a:xfrm>
            <a:off x="4513160" y="3992337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pic>
        <p:nvPicPr>
          <p:cNvPr id="14" name="Bilde 13" descr="UBF_Transparent_logo_vektor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9" y="1859149"/>
            <a:ext cx="6325401" cy="62387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13160" y="3095166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Tema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4" descr="140825FSF10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/>
        </p:blipFill>
        <p:spPr>
          <a:xfrm>
            <a:off x="2381" y="0"/>
            <a:ext cx="9144000" cy="5143500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2381" y="0"/>
            <a:ext cx="9141619" cy="5143500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47700" y="1528441"/>
            <a:ext cx="8064500" cy="703535"/>
          </a:xfrm>
        </p:spPr>
        <p:txBody>
          <a:bodyPr tIns="0" bIns="0" anchor="b">
            <a:noAutofit/>
          </a:bodyPr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47700" y="2404460"/>
            <a:ext cx="8064500" cy="991883"/>
          </a:xfrm>
        </p:spPr>
        <p:txBody>
          <a:bodyPr t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4502377" y="3510643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6A6D49-A6E8-4BA5-8DCA-E143A9EF8358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Tema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8" descr="bøleridrettshall (8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770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7"/>
          <p:cNvSpPr/>
          <p:nvPr userDrawn="1"/>
        </p:nvSpPr>
        <p:spPr>
          <a:xfrm>
            <a:off x="0" y="0"/>
            <a:ext cx="9141619" cy="5143500"/>
          </a:xfrm>
          <a:prstGeom prst="rect">
            <a:avLst/>
          </a:prstGeom>
          <a:solidFill>
            <a:srgbClr val="00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28193-4A05-43F6-802A-FC461AAA5DAC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47700" y="1528441"/>
            <a:ext cx="8064500" cy="703535"/>
          </a:xfrm>
        </p:spPr>
        <p:txBody>
          <a:bodyPr tIns="0" bIns="0" anchor="b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47700" y="2404460"/>
            <a:ext cx="8064500" cy="991883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4502377" y="3510643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Tema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/>
          <p:nvPr userDrawn="1"/>
        </p:nvSpPr>
        <p:spPr>
          <a:xfrm>
            <a:off x="2381" y="0"/>
            <a:ext cx="9141619" cy="4695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Montserrat Light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2BD58-A026-4C5B-AE7E-46F70E8689AF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47700" y="1528441"/>
            <a:ext cx="8064500" cy="703535"/>
          </a:xfrm>
        </p:spPr>
        <p:txBody>
          <a:bodyPr tIns="0" bIns="0" anchor="b">
            <a:no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47700" y="2404460"/>
            <a:ext cx="8064500" cy="991883"/>
          </a:xfrm>
        </p:spPr>
        <p:txBody>
          <a:bodyPr t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4" name="Rectangle 8"/>
          <p:cNvSpPr/>
          <p:nvPr userDrawn="1"/>
        </p:nvSpPr>
        <p:spPr>
          <a:xfrm>
            <a:off x="4502377" y="3510643"/>
            <a:ext cx="355146" cy="3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A1566-19B8-4C8D-9022-017DDF6B227A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0DA-63C2-4B1F-BC2E-B34E6BC4DE61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273844"/>
            <a:ext cx="8065994" cy="69014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136276"/>
            <a:ext cx="8064500" cy="355954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" y="4868117"/>
            <a:ext cx="702609" cy="1610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08221-6848-497B-89C2-363AD9B80EC3}" type="datetime1">
              <a:rPr lang="nb-NO" smtClean="0"/>
              <a:t>27.11.2018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5048" y="4868117"/>
            <a:ext cx="5456143" cy="1610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8258" y="4868117"/>
            <a:ext cx="386603" cy="1610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Bilde 8" descr="UB_logo_svart.gif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23" y="4780641"/>
            <a:ext cx="1786403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48" r:id="rId2"/>
    <p:sldLayoutId id="2147484157" r:id="rId3"/>
    <p:sldLayoutId id="2147484158" r:id="rId4"/>
    <p:sldLayoutId id="2147484149" r:id="rId5"/>
    <p:sldLayoutId id="2147484150" r:id="rId6"/>
    <p:sldLayoutId id="2147484156" r:id="rId7"/>
    <p:sldLayoutId id="2147484128" r:id="rId8"/>
    <p:sldLayoutId id="2147484132" r:id="rId9"/>
    <p:sldLayoutId id="2147484130" r:id="rId10"/>
    <p:sldLayoutId id="2147484163" r:id="rId11"/>
    <p:sldLayoutId id="2147484131" r:id="rId12"/>
    <p:sldLayoutId id="2147484151" r:id="rId13"/>
    <p:sldLayoutId id="2147484154" r:id="rId14"/>
    <p:sldLayoutId id="2147484152" r:id="rId15"/>
    <p:sldLayoutId id="2147484155" r:id="rId16"/>
    <p:sldLayoutId id="2147484153" r:id="rId17"/>
    <p:sldLayoutId id="2147484135" r:id="rId18"/>
    <p:sldLayoutId id="2147484160" r:id="rId19"/>
    <p:sldLayoutId id="2147484161" r:id="rId20"/>
    <p:sldLayoutId id="2147484162" r:id="rId21"/>
    <p:sldLayoutId id="2147484138" r:id="rId22"/>
    <p:sldLayoutId id="2147484133" r:id="rId23"/>
    <p:sldLayoutId id="2147483961" r:id="rId24"/>
    <p:sldLayoutId id="2147484122" r:id="rId25"/>
    <p:sldLayoutId id="2147484101" r:id="rId26"/>
    <p:sldLayoutId id="214748415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958" userDrawn="1">
          <p15:clr>
            <a:srgbClr val="F26B43"/>
          </p15:clr>
        </p15:guide>
        <p15:guide id="2" pos="2948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pos="408" userDrawn="1">
          <p15:clr>
            <a:srgbClr val="F26B43"/>
          </p15:clr>
        </p15:guide>
        <p15:guide id="5" orient="horz" pos="716" userDrawn="1">
          <p15:clr>
            <a:srgbClr val="F26B43"/>
          </p15:clr>
        </p15:guide>
        <p15:guide id="6" orient="horz" pos="606" userDrawn="1">
          <p15:clr>
            <a:srgbClr val="F26B43"/>
          </p15:clr>
        </p15:guide>
        <p15:guide id="7" orient="horz" pos="174" userDrawn="1">
          <p15:clr>
            <a:srgbClr val="F26B43"/>
          </p15:clr>
        </p15:guide>
        <p15:guide id="8" pos="2857" userDrawn="1">
          <p15:clr>
            <a:srgbClr val="F26B43"/>
          </p15:clr>
        </p15:guide>
        <p15:guide id="9" pos="30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1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0" y="3432662"/>
            <a:ext cx="9144000" cy="440574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200" dirty="0" err="1"/>
              <a:t>Kontrollaktiviteter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1600" dirty="0" err="1"/>
              <a:t>Nettverksmøte</a:t>
            </a:r>
            <a:r>
              <a:rPr lang="en-GB" sz="1600" dirty="0"/>
              <a:t> for </a:t>
            </a:r>
            <a:r>
              <a:rPr lang="en-GB" sz="1600" dirty="0" err="1"/>
              <a:t>internrevisjonsfunksjoner</a:t>
            </a:r>
            <a:endParaRPr lang="en-GB" sz="320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755766" y="4183417"/>
            <a:ext cx="8064500" cy="684700"/>
          </a:xfrm>
        </p:spPr>
        <p:txBody>
          <a:bodyPr/>
          <a:lstStyle/>
          <a:p>
            <a:r>
              <a:rPr lang="en-GB" dirty="0"/>
              <a:t>Lise Marcussen/Åse-Lill Madland</a:t>
            </a:r>
          </a:p>
          <a:p>
            <a:pPr>
              <a:spcBef>
                <a:spcPts val="0"/>
              </a:spcBef>
            </a:pPr>
            <a:r>
              <a:rPr lang="en-GB" dirty="0" err="1"/>
              <a:t>Økonomiavdelingen</a:t>
            </a:r>
            <a:r>
              <a:rPr lang="en-GB" dirty="0"/>
              <a:t>/</a:t>
            </a:r>
            <a:r>
              <a:rPr lang="en-GB" dirty="0" err="1"/>
              <a:t>Kvalitetsseksjonen</a:t>
            </a:r>
            <a:endParaRPr lang="en-GB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="" xmlns:a16="http://schemas.microsoft.com/office/drawing/2014/main" id="{772952CF-26DA-4726-BA16-2F3A6B8B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576405F-597F-4F68-A5D1-031D11DB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Samlet kontrollplan – rapportering månedlig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D6BA17B9-4FB1-4047-ABA2-20852C3E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="" xmlns:a16="http://schemas.microsoft.com/office/drawing/2014/main" id="{C01DAC72-8045-40BD-BDCA-7502CCD6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56507"/>
              </p:ext>
            </p:extLst>
          </p:nvPr>
        </p:nvGraphicFramePr>
        <p:xfrm>
          <a:off x="469152" y="1196139"/>
          <a:ext cx="8205696" cy="31140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32200">
                  <a:extLst>
                    <a:ext uri="{9D8B030D-6E8A-4147-A177-3AD203B41FA5}">
                      <a16:colId xmlns="" xmlns:a16="http://schemas.microsoft.com/office/drawing/2014/main" val="616035399"/>
                    </a:ext>
                  </a:extLst>
                </a:gridCol>
                <a:gridCol w="927100">
                  <a:extLst>
                    <a:ext uri="{9D8B030D-6E8A-4147-A177-3AD203B41FA5}">
                      <a16:colId xmlns="" xmlns:a16="http://schemas.microsoft.com/office/drawing/2014/main" val="4142271946"/>
                    </a:ext>
                  </a:extLst>
                </a:gridCol>
                <a:gridCol w="2222500">
                  <a:extLst>
                    <a:ext uri="{9D8B030D-6E8A-4147-A177-3AD203B41FA5}">
                      <a16:colId xmlns="" xmlns:a16="http://schemas.microsoft.com/office/drawing/2014/main" val="1857813377"/>
                    </a:ext>
                  </a:extLst>
                </a:gridCol>
                <a:gridCol w="1423896">
                  <a:extLst>
                    <a:ext uri="{9D8B030D-6E8A-4147-A177-3AD203B41FA5}">
                      <a16:colId xmlns="" xmlns:a16="http://schemas.microsoft.com/office/drawing/2014/main" val="1381033848"/>
                    </a:ext>
                  </a:extLst>
                </a:gridCol>
              </a:tblGrid>
              <a:tr h="243853"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Hyppighet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Innhold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5888443"/>
                  </a:ext>
                </a:extLst>
              </a:tr>
              <a:tr h="753727">
                <a:tc>
                  <a:txBody>
                    <a:bodyPr/>
                    <a:lstStyle/>
                    <a:p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kontroller Økonomi - Stikkprøvekontroller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(Rutinekontroll. Gjennomføres (for) hver måned. Hensikten er å kontrollere at rutiner knyttet til innkjøp- og fakturabehandling følges opp. Utvalget er tilfeldig og omfatter 10-20 fakturaer per måned fra ett/flere koststeder).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Vesentlige funn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Tiltak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Controller Økonomi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1986379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kontroller Økonomi - Red flags kontroller </a:t>
                      </a: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nb-NO" sz="900" dirty="0">
                          <a:latin typeface="+mn-lt"/>
                        </a:rPr>
                        <a:t>(Kontrollene gir ved sitt utgangspunkt, et mer direkte fokus på mulige uregelmessigheter, enn det stikkprøvekontrollen gjør).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  <a:endParaRPr lang="nb-NO" sz="9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Vesentlige funn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Tiltak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Controller Økonomi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1436774"/>
                  </a:ext>
                </a:extLst>
              </a:tr>
              <a:tr h="620716">
                <a:tc>
                  <a:txBody>
                    <a:bodyPr/>
                    <a:lstStyle/>
                    <a:p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kontroller Økonomi - Ad hoc kontroller </a:t>
                      </a: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nb-NO" sz="900" dirty="0">
                          <a:latin typeface="+mn-lt"/>
                        </a:rPr>
                        <a:t>(Detaljert fakturakontroll etter anmodning. Utgangspunktet er interne forespørsler fra driftsingeniører og andre, med behov for en kvalitetskontroll).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  <a:endParaRPr lang="nb-NO" sz="900" b="0" i="0" u="none" strike="noStrik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Vesentlige funn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Tiltak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Controller Økonomi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9195263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Rapportering til ledergruppa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 på fremdrift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8545722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Rapportering til ledergruppa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Tertial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Oppsummering og konklusjoner på gjennomførte kontroller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Kvalitetsleder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582843"/>
                  </a:ext>
                </a:extLst>
              </a:tr>
              <a:tr h="34801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Rapportering til styret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Tertial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 på internkontroll i UBF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Internrevisjonen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3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4FA2B23-DEF5-423A-986E-7E670A3A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5E58BBD4-6674-43C1-AFDF-2E26587A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36276"/>
            <a:ext cx="4918648" cy="3559549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/>
              <a:t>Formålet er å dokumentere at Undervisningsbygg etterlever interne og eksterne krav, samt bidra til en stadig forbedring av virksomheten.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Revisjonene skal i hovedsak gjennomføres </a:t>
            </a:r>
            <a:r>
              <a:rPr lang="nb-NO" sz="1600" dirty="0" err="1"/>
              <a:t>ihht</a:t>
            </a:r>
            <a:r>
              <a:rPr lang="nb-NO" sz="1600" dirty="0"/>
              <a:t>. ISO 19011:2011 "</a:t>
            </a:r>
            <a:r>
              <a:rPr lang="nb-NO" sz="1600" i="1" dirty="0"/>
              <a:t>Retningslinjer for revisjon av kvalitets- og/eller miljøstyringssystemer</a:t>
            </a:r>
            <a:r>
              <a:rPr lang="nb-NO" sz="1600" dirty="0"/>
              <a:t>"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Revisjoner kan arte seg på forskjellig vis; som system-, tema- eller prosessrevisjon, eventuelt som en blanding av disse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Revisjonene planlegges og gjennomføres i henhold til revisjonsprogram (årlig og 3 års plan)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A35590D6-50DA-4166-8EC9-AD398FC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E88E5CBC-16F6-414F-BE3C-12671C869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6"/>
          <a:stretch/>
        </p:blipFill>
        <p:spPr>
          <a:xfrm>
            <a:off x="6095084" y="2757515"/>
            <a:ext cx="2559238" cy="144780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="" xmlns:a16="http://schemas.microsoft.com/office/drawing/2014/main" id="{BC81A0EF-6B79-428E-8175-A20F85742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88" y="571097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6B4CB8D-0846-4794-BD39-CD6024C0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="" xmlns:a16="http://schemas.microsoft.com/office/drawing/2014/main" id="{5AF1E8CD-A3BF-4DB6-BBEE-A1DE26F07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450" y="254351"/>
            <a:ext cx="8105099" cy="45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E39F244-978B-4D27-8622-C1976FEF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90500"/>
            <a:ext cx="8065994" cy="622300"/>
          </a:xfrm>
        </p:spPr>
        <p:txBody>
          <a:bodyPr/>
          <a:lstStyle/>
          <a:p>
            <a:r>
              <a:rPr lang="nb-NO" dirty="0"/>
              <a:t>Fakturakontroller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8B6164CA-A964-415A-AB25-98152134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85800"/>
            <a:ext cx="8064500" cy="4094018"/>
          </a:xfrm>
        </p:spPr>
        <p:txBody>
          <a:bodyPr/>
          <a:lstStyle/>
          <a:p>
            <a:r>
              <a:rPr lang="nb-NO" dirty="0"/>
              <a:t>Red flags/Risiko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Risikokartlegging gjennomføres av regnskapsseksjonen og controller. Økonomidirektør godkjenner utvalgte risikoer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Tilfeldig utvalg innenfor risikoområdet der det er mulig</a:t>
            </a:r>
          </a:p>
          <a:p>
            <a:pPr marL="108000">
              <a:spcBef>
                <a:spcPts val="300"/>
              </a:spcBef>
            </a:pPr>
            <a:r>
              <a:rPr lang="nb-NO" dirty="0"/>
              <a:t>Stikkprøve</a:t>
            </a:r>
          </a:p>
          <a:p>
            <a:pPr lvl="1"/>
            <a:r>
              <a:rPr lang="nb-NO" sz="1600" dirty="0"/>
              <a:t>Tilfeldig utvalg av hele fakturapopulasjonen for samme perioden som risikokontrollen for å se om det er forskjell i resultatet for utvalget som er vurdert som en risiko og det tilfeldige utvalget</a:t>
            </a:r>
          </a:p>
          <a:p>
            <a:pPr marL="108000">
              <a:spcBef>
                <a:spcPts val="300"/>
              </a:spcBef>
            </a:pPr>
            <a:r>
              <a:rPr lang="nb-NO" dirty="0"/>
              <a:t>Nye leverandører</a:t>
            </a:r>
          </a:p>
          <a:p>
            <a:pPr lvl="1"/>
            <a:r>
              <a:rPr lang="nb-NO" sz="1600" dirty="0"/>
              <a:t>Rammeavtaler eiendom</a:t>
            </a:r>
          </a:p>
          <a:p>
            <a:pPr marL="108000">
              <a:spcBef>
                <a:spcPts val="300"/>
              </a:spcBef>
            </a:pPr>
            <a:r>
              <a:rPr lang="nb-NO" dirty="0"/>
              <a:t>Ad hoc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Mange feil i tidligere kontroller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Tips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Samhandlingsmøte for et mer seriøst arbeidsliv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4F4377C4-9078-4EB4-9A9B-8C6400E9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39E7A37F-A640-489A-BF4D-9047F3F72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32" y="27989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685F4D4-F7CA-417B-9346-00E486CA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4710E06-E6A9-4BB0-86D8-4A3A305F1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Internkontrollrapport sendes til ledergruppen, økonomi direktør, regnskapssjef og Kommunerevisjonen ca. 1 gang i måneden</a:t>
            </a:r>
          </a:p>
          <a:p>
            <a:pPr lvl="0"/>
            <a:r>
              <a:rPr lang="nb-NO" dirty="0"/>
              <a:t>Internrevisor har tilgang til alle rapporter</a:t>
            </a:r>
          </a:p>
          <a:p>
            <a:pPr lvl="0"/>
            <a:r>
              <a:rPr lang="nb-NO" dirty="0"/>
              <a:t>Månedsrapport som sendes til Styret og Rådhuset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Samlet kontrollplan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Eget avsnitt i UBF sin månedsrapport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C25A234-1F45-422B-AB87-C6E9EB65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02EF2FAD-564B-481E-90AF-EF6CE271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816" y="1741922"/>
            <a:ext cx="2566313" cy="29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558DF58-D722-42F2-91BD-5F7D38AA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av kontroller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81AF67B6-F561-4BD4-811C-3838D4DD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963984"/>
            <a:ext cx="8064500" cy="3731841"/>
          </a:xfrm>
        </p:spPr>
        <p:txBody>
          <a:bodyPr/>
          <a:lstStyle/>
          <a:p>
            <a:pPr lvl="0"/>
            <a:r>
              <a:rPr lang="nb-NO" dirty="0"/>
              <a:t>Tilbakemelding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Epost til fakturabehandlere (G1 og G2)/ kontraktsoppfølger/ Seksjonsleder/ Direktør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Hvis mulig; legge inn manglende dokumentasjon i etterkant</a:t>
            </a:r>
          </a:p>
          <a:p>
            <a:pPr lvl="0"/>
            <a:r>
              <a:rPr lang="nb-NO" dirty="0"/>
              <a:t>Møtedeltagelse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Seksjonsmøte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Seksjonsledermøte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Leverandører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b-NO" sz="1600" dirty="0"/>
              <a:t>Økonomidirektør følger opp kontroller/avvik i ledermøte</a:t>
            </a:r>
          </a:p>
          <a:p>
            <a:r>
              <a:rPr lang="nb-NO" dirty="0"/>
              <a:t>Nye kontroller</a:t>
            </a:r>
          </a:p>
          <a:p>
            <a:pPr lvl="0"/>
            <a:r>
              <a:rPr lang="nb-NO" dirty="0"/>
              <a:t>Ved gjentagende feil – eget møte med fakturabehandlerne med gjennomgang av feil og hvordan det skal gjøres riktig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2E8E9B63-9F6B-41BA-986C-EEBEC0B0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464C232F-1516-40C8-ABEC-B8509F6E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638" y="1951496"/>
            <a:ext cx="1947916" cy="1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5CEC76F2-35F5-4C7A-9EF8-A51F75C9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overordnede målet!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2C2426B2-4D1A-42C0-A563-F034E4E8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302C8A27-F1B6-4FEB-9185-94B0A2CD000F}"/>
              </a:ext>
            </a:extLst>
          </p:cNvPr>
          <p:cNvGrpSpPr/>
          <p:nvPr/>
        </p:nvGrpSpPr>
        <p:grpSpPr>
          <a:xfrm>
            <a:off x="1950720" y="1056640"/>
            <a:ext cx="4897120" cy="3688080"/>
            <a:chOff x="1950720" y="1056640"/>
            <a:chExt cx="4897120" cy="3688080"/>
          </a:xfrm>
        </p:grpSpPr>
        <p:pic>
          <p:nvPicPr>
            <p:cNvPr id="5" name="Bilde 4">
              <a:extLst>
                <a:ext uri="{FF2B5EF4-FFF2-40B4-BE49-F238E27FC236}">
                  <a16:creationId xmlns="" xmlns:a16="http://schemas.microsoft.com/office/drawing/2014/main" id="{04DA3BC4-1D6D-4EE1-A983-9DF60ECE3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" t="4652" r="7279" b="9304"/>
            <a:stretch/>
          </p:blipFill>
          <p:spPr>
            <a:xfrm>
              <a:off x="1950720" y="1056640"/>
              <a:ext cx="4897120" cy="3688080"/>
            </a:xfrm>
            <a:prstGeom prst="rect">
              <a:avLst/>
            </a:prstGeom>
          </p:spPr>
        </p:pic>
        <p:sp>
          <p:nvSpPr>
            <p:cNvPr id="8" name="TekstSylinder 7">
              <a:extLst>
                <a:ext uri="{FF2B5EF4-FFF2-40B4-BE49-F238E27FC236}">
                  <a16:creationId xmlns="" xmlns:a16="http://schemas.microsoft.com/office/drawing/2014/main" id="{F0DCF898-2F55-4749-B89C-97DCB2CD1ACC}"/>
                </a:ext>
              </a:extLst>
            </p:cNvPr>
            <p:cNvSpPr txBox="1"/>
            <p:nvPr/>
          </p:nvSpPr>
          <p:spPr>
            <a:xfrm>
              <a:off x="2301240" y="3891280"/>
              <a:ext cx="11887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/>
                <a:t>Prosedyre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1D64B7CE-73EF-4C44-986A-17D8C3A59F97}"/>
                </a:ext>
              </a:extLst>
            </p:cNvPr>
            <p:cNvSpPr txBox="1"/>
            <p:nvPr/>
          </p:nvSpPr>
          <p:spPr>
            <a:xfrm>
              <a:off x="4495800" y="3368040"/>
              <a:ext cx="11887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/>
                <a:t>Praksis</a:t>
              </a:r>
            </a:p>
          </p:txBody>
        </p:sp>
      </p:grpSp>
      <p:pic>
        <p:nvPicPr>
          <p:cNvPr id="4" name="Bilde 3">
            <a:extLst>
              <a:ext uri="{FF2B5EF4-FFF2-40B4-BE49-F238E27FC236}">
                <a16:creationId xmlns="" xmlns:a16="http://schemas.microsoft.com/office/drawing/2014/main" id="{3E32614A-49CE-4FD6-99F4-91570327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93" y="963984"/>
            <a:ext cx="5139373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A2A36C9-E108-4DC8-BAB2-A7A3890B3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18E1A2F6-6177-42E3-BE34-E138ED1EB1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Tusen takk for oss!</a:t>
            </a:r>
          </a:p>
        </p:txBody>
      </p:sp>
    </p:spTree>
    <p:extLst>
      <p:ext uri="{BB962C8B-B14F-4D97-AF65-F5344CB8AC3E}">
        <p14:creationId xmlns:p14="http://schemas.microsoft.com/office/powerpoint/2010/main" val="18001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Fakta om Undervisningsbygg</a:t>
            </a:r>
            <a:endParaRPr lang="nb-NO" sz="1500" dirty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647700" y="1136276"/>
            <a:ext cx="4176713" cy="355954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sz="1800" dirty="0"/>
              <a:t>Eier og drifter 165 skoler i Oslo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nb-NO" dirty="0"/>
              <a:t>Ca. 700 bygg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nb-NO" dirty="0"/>
              <a:t>Ca. 1,5 millioner kvadratmeter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sz="1800" dirty="0"/>
              <a:t>83 000 elever og 12 000 ansatte er daglige brukere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sz="1800" dirty="0"/>
              <a:t>Investeringer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nb-NO" dirty="0"/>
              <a:t>Budsjett 2018: 2,3 mrd. kr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nb-NO" dirty="0"/>
              <a:t>Budsjett 2018-21: 10 mrd. kr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sz="1800" dirty="0"/>
              <a:t>Årlige leieinntekter: 3,1 mrd. kr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nb-NO" sz="1800" dirty="0"/>
              <a:t>176 ansatte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376A-CCF3-4C79-95A9-614C8E2E50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3C97D253-C005-4F55-A770-2D7F389F3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5"/>
          <a:stretch/>
        </p:blipFill>
        <p:spPr>
          <a:xfrm>
            <a:off x="4956007" y="1136650"/>
            <a:ext cx="3387992" cy="2336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E51FBD2D-37B5-4F86-BD61-EAB49F788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91" y="3003291"/>
            <a:ext cx="2299595" cy="153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="" xmlns:a16="http://schemas.microsoft.com/office/drawing/2014/main" id="{E663C60B-2C2F-41A8-BF11-9FEF35950D5E}"/>
              </a:ext>
            </a:extLst>
          </p:cNvPr>
          <p:cNvSpPr txBox="1"/>
          <p:nvPr/>
        </p:nvSpPr>
        <p:spPr>
          <a:xfrm>
            <a:off x="5075434" y="3868220"/>
            <a:ext cx="106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Brynseng Skole</a:t>
            </a:r>
          </a:p>
        </p:txBody>
      </p:sp>
    </p:spTree>
    <p:extLst>
      <p:ext uri="{BB962C8B-B14F-4D97-AF65-F5344CB8AC3E}">
        <p14:creationId xmlns:p14="http://schemas.microsoft.com/office/powerpoint/2010/main" val="20520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2400" dirty="0">
                <a:latin typeface="Calibri" pitchFamily="34" charset="0"/>
              </a:rPr>
              <a:t>Visjon: Et skolebygg å være stolt av!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B9DD-EF59-44F2-A604-D58BCA7AF0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DD530805-8A55-4198-BF25-AAF54A787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36650"/>
            <a:ext cx="2362628" cy="354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57F09D87-7B86-4B88-89D1-0578DDAC9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78" y="3459370"/>
            <a:ext cx="1787910" cy="122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20A6377C-0771-4EA5-AAE0-F04A9F681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4" y="1136650"/>
            <a:ext cx="2366366" cy="354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2FDE2B4B-6080-438D-AF18-D58FBAB996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306" y="1688689"/>
            <a:ext cx="1960388" cy="130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715F144C-1D56-470A-961A-9EAC1FE417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40" y="2997052"/>
            <a:ext cx="2545359" cy="169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E504E8-B818-493E-AAD8-E2661F8E7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4" y="1659783"/>
            <a:ext cx="2696414" cy="179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="" xmlns:a16="http://schemas.microsoft.com/office/drawing/2014/main" id="{7EE4F665-AD59-4AD0-9874-B073E22AE3B7}"/>
              </a:ext>
            </a:extLst>
          </p:cNvPr>
          <p:cNvSpPr txBox="1"/>
          <p:nvPr/>
        </p:nvSpPr>
        <p:spPr>
          <a:xfrm>
            <a:off x="3131838" y="1136650"/>
            <a:ext cx="12732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Brynseng skole 2017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="" xmlns:a16="http://schemas.microsoft.com/office/drawing/2014/main" id="{C63065EB-9E59-4E25-BEFA-28732105D851}"/>
              </a:ext>
            </a:extLst>
          </p:cNvPr>
          <p:cNvSpPr txBox="1"/>
          <p:nvPr/>
        </p:nvSpPr>
        <p:spPr>
          <a:xfrm>
            <a:off x="7229748" y="1158754"/>
            <a:ext cx="14383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Vollebekk skole</a:t>
            </a:r>
          </a:p>
          <a:p>
            <a:r>
              <a:rPr lang="nb-NO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181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8DEA300-573C-46C5-8F58-AD16CD9C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Våre 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8A67F99D-8361-4E69-A30B-94C009101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1800" dirty="0"/>
              <a:t>Profesjonell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/>
              <a:t>Nytenkende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/>
              <a:t>Modig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dirty="0"/>
              <a:t>Redelig 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18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5A9D8555-299B-41E0-A6E5-1D999ACC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lassholder for innhold 6">
            <a:extLst>
              <a:ext uri="{FF2B5EF4-FFF2-40B4-BE49-F238E27FC236}">
                <a16:creationId xmlns="" xmlns:a16="http://schemas.microsoft.com/office/drawing/2014/main" id="{6B2DA4FD-CE37-437C-8B22-75EF8A768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42" y="1136649"/>
            <a:ext cx="3974607" cy="265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20C6C143-B7C9-417A-B56F-78354DE50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4" y="3018599"/>
            <a:ext cx="2496335" cy="167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FFFE8907-845E-412D-9446-6310C5FE13A6}"/>
              </a:ext>
            </a:extLst>
          </p:cNvPr>
          <p:cNvSpPr txBox="1"/>
          <p:nvPr/>
        </p:nvSpPr>
        <p:spPr>
          <a:xfrm>
            <a:off x="2021295" y="2923093"/>
            <a:ext cx="143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Nye Holmen skole – åpnet 20.8.18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8C9CCC58-8EF5-4407-BB9C-D8DEEF72B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49" y="1467186"/>
            <a:ext cx="1223768" cy="2011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="" xmlns:a16="http://schemas.microsoft.com/office/drawing/2014/main" id="{85244DD6-050C-452E-AE11-280982EBC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3365776"/>
            <a:ext cx="2052837" cy="142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lassholder for innhold 5">
            <a:extLst>
              <a:ext uri="{FF2B5EF4-FFF2-40B4-BE49-F238E27FC236}">
                <a16:creationId xmlns="" xmlns:a16="http://schemas.microsoft.com/office/drawing/2014/main" id="{CA3004B3-7889-474C-B6DD-F1BC59929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37" y="3489132"/>
            <a:ext cx="2052838" cy="140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de 14">
            <a:extLst>
              <a:ext uri="{FF2B5EF4-FFF2-40B4-BE49-F238E27FC236}">
                <a16:creationId xmlns="" xmlns:a16="http://schemas.microsoft.com/office/drawing/2014/main" id="{E78BCA32-8D08-44FD-A5E8-7A2F22B34A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49" y="447675"/>
            <a:ext cx="1606471" cy="107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5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5" descr="org.kar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6" y="1492820"/>
            <a:ext cx="3906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Undervisningsbygg - organisering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="" xmlns:a16="http://schemas.microsoft.com/office/drawing/2014/main" id="{792A7DA8-4E3C-412F-88B3-87B7AAC682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0" y="1518047"/>
            <a:ext cx="3995006" cy="259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74860" y="4441837"/>
            <a:ext cx="3956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Ansatte i Undervisningsbygg på Brynseng skole, mars 2018</a:t>
            </a:r>
          </a:p>
        </p:txBody>
      </p:sp>
      <p:graphicFrame>
        <p:nvGraphicFramePr>
          <p:cNvPr id="10" name="Plassholder for innhold 2">
            <a:extLst>
              <a:ext uri="{FF2B5EF4-FFF2-40B4-BE49-F238E27FC236}">
                <a16:creationId xmlns="" xmlns:a16="http://schemas.microsoft.com/office/drawing/2014/main" id="{63053A7B-3014-4E99-89A6-73BF6DD4C4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7426445"/>
              </p:ext>
            </p:extLst>
          </p:nvPr>
        </p:nvGraphicFramePr>
        <p:xfrm>
          <a:off x="4824413" y="1136650"/>
          <a:ext cx="3889375" cy="355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98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E06F43AE-D3AE-47BB-B384-DC882198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Kontrollaktivitetene…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5456237F-8E83-4D68-87C5-8F982A22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66A8F5EF-2FF5-4312-B333-BA43D0D5A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77" y="963984"/>
            <a:ext cx="5369133" cy="383273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0BB0E20C-5494-4A5F-9205-D43921F148D3}"/>
              </a:ext>
            </a:extLst>
          </p:cNvPr>
          <p:cNvSpPr/>
          <p:nvPr/>
        </p:nvSpPr>
        <p:spPr>
          <a:xfrm>
            <a:off x="2501900" y="1206499"/>
            <a:ext cx="1765300" cy="9382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 dirty="0">
                <a:solidFill>
                  <a:schemeClr val="tx1"/>
                </a:solidFill>
              </a:rPr>
              <a:t>Tror du ikke de er litt vel transparente?</a:t>
            </a:r>
          </a:p>
        </p:txBody>
      </p:sp>
    </p:spTree>
    <p:extLst>
      <p:ext uri="{BB962C8B-B14F-4D97-AF65-F5344CB8AC3E}">
        <p14:creationId xmlns:p14="http://schemas.microsoft.com/office/powerpoint/2010/main" val="27294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7624CB10-7771-46BB-9701-2048D0F0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44" y="207119"/>
            <a:ext cx="907718" cy="14802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B3A27B0-95BC-4815-BC99-C074D72A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Kontrollaktiviteter - Samlet kontrollplan (SKP)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552452F8-23F6-431D-847C-3986EF4B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36276"/>
            <a:ext cx="3924300" cy="3559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Sikre planmessige og risikodrevne kontrollaktiviteter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Unngå unødig overlapp av kontroller fra de ulike kontrollinstanser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Samlet oversikt over planlagte kontroller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Hovedfokus på hvordan vi kan utvikle og forbedre våre prosesser for å bidra til måloppnåelse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Kontrollplanen etableres for ett år av gangen, i forbindelse med strategiplanarbeidet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6B25AE7B-F5B2-429F-B266-F2D6964D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6EB86034-9029-4C53-A4A3-88D0A1808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599">
            <a:off x="5111351" y="1332115"/>
            <a:ext cx="2712900" cy="2885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E8571CEF-29E7-4E2E-B611-710BE8183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599">
            <a:off x="5200931" y="1484515"/>
            <a:ext cx="2712900" cy="2885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1D59263-78CE-43EC-9F61-37A2D2E8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599">
            <a:off x="5304471" y="1636915"/>
            <a:ext cx="2712900" cy="2885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2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B3A27B0-95BC-4815-BC99-C074D72A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Kontrollaktiviteter - Samlet kontrollplan (SKP)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552452F8-23F6-431D-847C-3986EF4B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136276"/>
            <a:ext cx="5581650" cy="3559549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b-NO" sz="1400" b="1" dirty="0"/>
              <a:t>Følgende punkter rapporteres det på: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KS2 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Interne revisjoner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Kvalitetsrevisjoner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Uanmeldte SHA-inspeksjoner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Interne kontroller SHA/miljø/KS - Prosjektavdelingen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/>
              <a:t>Interne kontroller SHA/miljø/KS – Eiendom</a:t>
            </a:r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rgbClr val="000000"/>
                </a:solidFill>
              </a:rPr>
              <a:t>Interne kontroller Økonomi - Stikkprøvekontroller</a:t>
            </a:r>
            <a:endParaRPr lang="nb-NO" sz="1400" dirty="0"/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rgbClr val="000000"/>
                </a:solidFill>
              </a:rPr>
              <a:t>Interne kontroller Økonomi - Red flags kontroller 	</a:t>
            </a:r>
            <a:endParaRPr lang="nb-NO" sz="1400" dirty="0"/>
          </a:p>
          <a:p>
            <a:pPr marL="342900" lvl="1" fontAlgn="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rgbClr val="000000"/>
                </a:solidFill>
              </a:rPr>
              <a:t>Interne kontroller Økonomi - Ad hoc kontroller 	</a:t>
            </a:r>
            <a:endParaRPr lang="nb-NO" sz="1400" dirty="0"/>
          </a:p>
          <a:p>
            <a:pPr fontAlgn="t"/>
            <a:endParaRPr lang="nb-NO" sz="14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6B25AE7B-F5B2-429F-B266-F2D6964D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F28D59E4-588F-4CC6-A4B4-6716CBA84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123" y="1037278"/>
            <a:ext cx="2250354" cy="2247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="" xmlns:a16="http://schemas.microsoft.com/office/drawing/2014/main" id="{6EB86034-9029-4C53-A4A3-88D0A180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599">
            <a:off x="6068862" y="1620357"/>
            <a:ext cx="2492760" cy="26517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E8571CEF-29E7-4E2E-B611-710BE818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599">
            <a:off x="6146674" y="1693651"/>
            <a:ext cx="2492760" cy="26517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1D59263-78CE-43EC-9F61-37A2D2E81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599">
            <a:off x="6224485" y="1768501"/>
            <a:ext cx="2492760" cy="26517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7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2576405F-597F-4F68-A5D1-031D11DB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Samlet kontrollplan – rapportering månedlig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="" xmlns:a16="http://schemas.microsoft.com/office/drawing/2014/main" id="{D6BA17B9-4FB1-4047-ABA2-20852C3E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="" xmlns:a16="http://schemas.microsoft.com/office/drawing/2014/main" id="{C01DAC72-8045-40BD-BDCA-7502CCD6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61535"/>
              </p:ext>
            </p:extLst>
          </p:nvPr>
        </p:nvGraphicFramePr>
        <p:xfrm>
          <a:off x="539002" y="874021"/>
          <a:ext cx="8065996" cy="39547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4398">
                  <a:extLst>
                    <a:ext uri="{9D8B030D-6E8A-4147-A177-3AD203B41FA5}">
                      <a16:colId xmlns="" xmlns:a16="http://schemas.microsoft.com/office/drawing/2014/main" val="616035399"/>
                    </a:ext>
                  </a:extLst>
                </a:gridCol>
                <a:gridCol w="774700">
                  <a:extLst>
                    <a:ext uri="{9D8B030D-6E8A-4147-A177-3AD203B41FA5}">
                      <a16:colId xmlns="" xmlns:a16="http://schemas.microsoft.com/office/drawing/2014/main" val="4142271946"/>
                    </a:ext>
                  </a:extLst>
                </a:gridCol>
                <a:gridCol w="1917700">
                  <a:extLst>
                    <a:ext uri="{9D8B030D-6E8A-4147-A177-3AD203B41FA5}">
                      <a16:colId xmlns="" xmlns:a16="http://schemas.microsoft.com/office/drawing/2014/main" val="1857813377"/>
                    </a:ext>
                  </a:extLst>
                </a:gridCol>
                <a:gridCol w="1569198">
                  <a:extLst>
                    <a:ext uri="{9D8B030D-6E8A-4147-A177-3AD203B41FA5}">
                      <a16:colId xmlns="" xmlns:a16="http://schemas.microsoft.com/office/drawing/2014/main" val="1381033848"/>
                    </a:ext>
                  </a:extLst>
                </a:gridCol>
              </a:tblGrid>
              <a:tr h="208418"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Hyppighet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Innhold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050" dirty="0">
                          <a:latin typeface="+mn-lt"/>
                        </a:rPr>
                        <a:t>Ansvarlig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588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dirty="0">
                          <a:latin typeface="+mn-lt"/>
                        </a:rPr>
                        <a:t>KS2 </a:t>
                      </a:r>
                    </a:p>
                    <a:p>
                      <a:r>
                        <a:rPr lang="nb-NO" sz="900" dirty="0">
                          <a:latin typeface="+mn-lt"/>
                        </a:rPr>
                        <a:t>(Uavhengig kritisk gjennomgang av styringsdokument, der kontrollhensynet er det dominerende aspektet).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Konklusjon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Kvalitetsrådgiver Prosjektavdelingen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198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dirty="0">
                          <a:latin typeface="+mn-lt"/>
                        </a:rPr>
                        <a:t>Interne revisjoner</a:t>
                      </a:r>
                    </a:p>
                    <a:p>
                      <a:r>
                        <a:rPr lang="nb-NO" sz="900" dirty="0">
                          <a:latin typeface="+mn-lt"/>
                        </a:rPr>
                        <a:t>(Internrevisjonen gjennomfører revisjoner basert på en revisjonsplan vedtatt av styret).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Vesentlige observasjoner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Oppsummering og konklusjon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Observasjoner registreres i AviSmart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Internrevisor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143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dirty="0">
                          <a:latin typeface="+mn-lt"/>
                        </a:rPr>
                        <a:t>Kvalitetsrevisjoner</a:t>
                      </a:r>
                    </a:p>
                    <a:p>
                      <a:r>
                        <a:rPr lang="nb-NO" sz="900" dirty="0">
                          <a:latin typeface="+mn-lt"/>
                        </a:rPr>
                        <a:t>(Verifisere at vårt styringssystem blir etterlevd og at styringssystemet ivaretar myndighetskrav og foretakets egne bestemmelser).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 og vesentlige observasjoner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Konklusjon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 registreres i AviSmart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Kvalitets- og sikkerhetsrådgiver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919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dirty="0">
                          <a:latin typeface="+mn-lt"/>
                        </a:rPr>
                        <a:t>Uanmeldte SHA-inspeksjoner</a:t>
                      </a:r>
                    </a:p>
                    <a:p>
                      <a:r>
                        <a:rPr lang="nb-NO" sz="900" b="0" dirty="0">
                          <a:latin typeface="+mn-lt"/>
                        </a:rPr>
                        <a:t>(Utføres for å verifisere at våre byggeplasser tilfredsstiller kravene i Byggherreforskriften, forskrifter om sosial dumping og påseplikt).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Avvik/vesentlige funn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Konklusjon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 registreres i AviSmart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Kvalitetsrådgiver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8545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kontroller SHA/miljø/KS - Prosjektavdelingen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(Aktiviteter for å dyktiggjøre prosjekt- og porteføljestyringen i avdelingen slik at det i andre kontrollaktiviteter avdekkes færrest mulig avvik).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Oppsummering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Anbefaling om tiltak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Funn registreres i AviSmart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Kvalitetsrådgiver og/eller SHA-rådgiver Prosjektavdelingen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58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9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 kontroller SHA/miljø/KS - Eiendom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(Omfatter anmeldte og uanmeldte befaringer (rådgivning), inspeksjoner knyttet til sikkerhet, helse og arbeidsmiljø, påvirkning på ytre miljø eller kvalitetsstyring).</a:t>
                      </a:r>
                      <a:endParaRPr lang="nb-NO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Månedlig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Antall gjennomført iht. plan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Avvik/vesentlige funn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Konklusjon </a:t>
                      </a:r>
                    </a:p>
                    <a:p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Avvik registreres i AviSmart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HMS/KS-rådgiver Eiendom 	</a:t>
                      </a:r>
                    </a:p>
                    <a:p>
                      <a:endParaRPr lang="nb-NO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34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dervisningsbygg powerpointmal">
  <a:themeElements>
    <a:clrScheme name="Undervisningsbygg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30009"/>
      </a:accent1>
      <a:accent2>
        <a:srgbClr val="00A69F"/>
      </a:accent2>
      <a:accent3>
        <a:srgbClr val="D3EFE3"/>
      </a:accent3>
      <a:accent4>
        <a:srgbClr val="E8A080"/>
      </a:accent4>
      <a:accent5>
        <a:srgbClr val="00A3DA"/>
      </a:accent5>
      <a:accent6>
        <a:srgbClr val="F4D34F"/>
      </a:accent6>
      <a:hlink>
        <a:srgbClr val="C30009"/>
      </a:hlink>
      <a:folHlink>
        <a:srgbClr val="898A8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y mal fra Vilhelm april 2017  -siste!.potx [Skrivebeskyttet]" id="{8166CEF1-5A58-4196-9A42-13407DADFE21}" vid="{03088BBF-5729-4E76-8E6A-ACDB8E008F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UBF Power Point presentasjon</Template>
  <TotalTime>1089</TotalTime>
  <Words>961</Words>
  <Application>Microsoft Office PowerPoint</Application>
  <PresentationFormat>Skjermfremvisning (16:9)</PresentationFormat>
  <Paragraphs>220</Paragraphs>
  <Slides>17</Slides>
  <Notes>8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Undervisningsbygg powerpointmal</vt:lpstr>
      <vt:lpstr> Kontrollaktiviteter Nettverksmøte for internrevisjonsfunksjoner</vt:lpstr>
      <vt:lpstr>Fakta om Undervisningsbygg</vt:lpstr>
      <vt:lpstr>Visjon: Et skolebygg å være stolt av!</vt:lpstr>
      <vt:lpstr>Våre verdier</vt:lpstr>
      <vt:lpstr>Undervisningsbygg - organisering</vt:lpstr>
      <vt:lpstr>Kontrollaktivitetene…</vt:lpstr>
      <vt:lpstr>Kontrollaktiviteter - Samlet kontrollplan (SKP)</vt:lpstr>
      <vt:lpstr>Kontrollaktiviteter - Samlet kontrollplan (SKP)</vt:lpstr>
      <vt:lpstr>Samlet kontrollplan – rapportering månedlig</vt:lpstr>
      <vt:lpstr>Samlet kontrollplan – rapportering månedlig</vt:lpstr>
      <vt:lpstr>Revisjoner</vt:lpstr>
      <vt:lpstr>PowerPoint-presentasjon</vt:lpstr>
      <vt:lpstr>Fakturakontroller</vt:lpstr>
      <vt:lpstr>Rapportering</vt:lpstr>
      <vt:lpstr>Oppfølging av kontroller</vt:lpstr>
      <vt:lpstr>Det overordnede målet!</vt:lpstr>
      <vt:lpstr>Spørsmål?</vt:lpstr>
    </vt:vector>
  </TitlesOfParts>
  <Manager>Awesome PPT</Manager>
  <Company>Awesome PPT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>Awesome PPT</dc:subject>
  <dc:creator>Marit Andersen</dc:creator>
  <cp:keywords>Awesome PPT</cp:keywords>
  <dc:description>Awesome PPT</dc:description>
  <cp:lastModifiedBy>Meld inn i Domenet</cp:lastModifiedBy>
  <cp:revision>63</cp:revision>
  <cp:lastPrinted>2018-10-08T12:04:19Z</cp:lastPrinted>
  <dcterms:created xsi:type="dcterms:W3CDTF">2017-06-20T08:13:11Z</dcterms:created>
  <dcterms:modified xsi:type="dcterms:W3CDTF">2018-11-27T12:50:26Z</dcterms:modified>
  <cp:category>Awesome PPT</cp:category>
</cp:coreProperties>
</file>