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1"/>
  </p:sldMasterIdLst>
  <p:notesMasterIdLst>
    <p:notesMasterId r:id="rId7"/>
  </p:notesMasterIdLst>
  <p:sldIdLst>
    <p:sldId id="386" r:id="rId2"/>
    <p:sldId id="392" r:id="rId3"/>
    <p:sldId id="390" r:id="rId4"/>
    <p:sldId id="391" r:id="rId5"/>
    <p:sldId id="387" r:id="rId6"/>
  </p:sldIdLst>
  <p:sldSz cx="12192000" cy="6858000"/>
  <p:notesSz cx="6858000" cy="9144000"/>
  <p:embeddedFontLst>
    <p:embeddedFont>
      <p:font typeface="Oslo Sans Light" panose="020B0604020202020204" charset="0"/>
      <p:regular r:id="rId8"/>
      <p:italic r:id="rId9"/>
    </p:embeddedFont>
    <p:embeddedFont>
      <p:font typeface="Oslo Sans" panose="020B0604020202020204" charset="0"/>
      <p:regular r:id="rId10"/>
      <p:bold r:id="rId11"/>
      <p:italic r:id="rId12"/>
      <p:boldItalic r:id="rId13"/>
    </p:embeddedFont>
    <p:embeddedFont>
      <p:font typeface="Oslo Sans Office Normal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6"/>
            <p14:sldId id="392"/>
            <p14:sldId id="390"/>
            <p14:sldId id="391"/>
          </p14:sldIdLst>
        </p14:section>
        <p14:section name="Hjelp" id="{BAAE5B51-A85F-D14F-A0D9-4D059F5301C7}">
          <p14:sldIdLst>
            <p14:sldId id="38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5"/>
    <p:restoredTop sz="91531"/>
  </p:normalViewPr>
  <p:slideViewPr>
    <p:cSldViewPr snapToGrid="0" snapToObjects="1" showGuides="1">
      <p:cViewPr varScale="1">
        <p:scale>
          <a:sx n="67" d="100"/>
          <a:sy n="67" d="100"/>
        </p:scale>
        <p:origin x="-89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96CD-C051-524E-B0EC-F7D3DAFC406C}" type="datetimeFigureOut">
              <a:rPr lang="nb-NO" smtClean="0"/>
              <a:t>24.09.2019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0C78-173F-D64A-A73A-E7995BB9F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by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ygning, utendørs&#10;&#10;Automatisk generert beskrivelse">
            <a:extLst>
              <a:ext uri="{FF2B5EF4-FFF2-40B4-BE49-F238E27FC236}">
                <a16:creationId xmlns:a16="http://schemas.microsoft.com/office/drawing/2014/main" xmlns="" id="{7E7EC66A-4502-9249-A55F-640D9F420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24.09.2019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24.09.2019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xmlns="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xmlns="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xmlns="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xmlns="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xmlns="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xmlns="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xmlns="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xmlns="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xmlns="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xmlns="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xmlns="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xmlns="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xmlns="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xmlns="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xmlns="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xmlns="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xmlns="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xmlns="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xmlns="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xmlns="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xmlns="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xmlns="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xmlns="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xmlns="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xmlns="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24.09.2019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xmlns="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xmlns="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xmlns="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xmlns="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xmlns="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xmlns="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xmlns="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xmlns="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xmlns="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xmlns="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xmlns="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xmlns="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xmlns="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xmlns="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xmlns="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xmlns="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xmlns="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xmlns="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xmlns="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24.09.2019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xmlns="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xmlns="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xmlns="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xmlns="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xmlns="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xmlns="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xmlns="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xmlns="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xmlns="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xmlns="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xmlns="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xmlns="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xmlns="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xmlns="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xmlns="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xmlns="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xmlns="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xmlns="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xmlns="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xmlns="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xmlns="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xmlns="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xmlns="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xmlns="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xmlns="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24.09.2019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xmlns="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xmlns="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xmlns="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xmlns="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xmlns="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xmlns="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xmlns="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xmlns="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xmlns="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xmlns="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xmlns="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xmlns="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xmlns="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xmlns="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xmlns="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xmlns="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xmlns="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xmlns="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xmlns="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24.09.2019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xmlns="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24.09.2019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xmlns="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24.09.2019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xmlns="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24.09.2019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24.09.2019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24.09.2019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mark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himmel, utendørs, natur, skyer&#10;&#10;Automatisk generert beskrivelse">
            <a:extLst>
              <a:ext uri="{FF2B5EF4-FFF2-40B4-BE49-F238E27FC236}">
                <a16:creationId xmlns:a16="http://schemas.microsoft.com/office/drawing/2014/main" xmlns="" id="{14A8EF75-01EA-774E-9124-B9A766809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24.09.2019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24.09.2019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24.09.2019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xmlns="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24.09.2019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24.09.2019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xmlns="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xmlns="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xmlns="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xmlns="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xmlns="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xmlns="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xmlns="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xmlns="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xmlns="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xmlns="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xmlns="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xmlns="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xmlns="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xmlns="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xmlns="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xmlns="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xmlns="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xmlns="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xmlns="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xmlns="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xmlns="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xmlns="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xmlns="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xmlns="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xmlns="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xmlns="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xmlns="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xmlns="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xmlns="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xmlns="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24.09.2019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24.09.2019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xmlns="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xmlns="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xmlns="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xmlns="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xmlns="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xmlns="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xmlns="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xmlns="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xmlns="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xmlns="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xmlns="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xmlns="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xmlns="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xmlns="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xmlns="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xmlns="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xmlns="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xmlns="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xmlns="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xmlns="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xmlns="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xmlns="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xmlns="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xmlns="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xmlns="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xmlns="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xmlns="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xmlns="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xmlns="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xmlns="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xmlns="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xmlns="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xmlns="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xmlns="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xmlns="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xmlns="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xmlns="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24.09.2019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24.09.2019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xmlns="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xmlns="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xmlns="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xmlns="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xmlns="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xmlns="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xmlns="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xmlns="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xmlns="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xmlns="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xmlns="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xmlns="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xmlns="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xmlns="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xmlns="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xmlns="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xmlns="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xmlns="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xmlns="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xmlns="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xmlns="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xmlns="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xmlns="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xmlns="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xmlns="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xmlns="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xmlns="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xmlns="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xmlns="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xmlns="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xmlns="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xmlns="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xmlns="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xmlns="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xmlns="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xmlns="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xmlns="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xmlns="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24.09.2019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xmlns="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xmlns="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xmlns="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xmlns="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xmlns="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xmlns="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xmlns="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xmlns="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xmlns="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xmlns="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xmlns="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xmlns="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xmlns="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xmlns="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xmlns="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xmlns="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xmlns="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xmlns="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xmlns="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xmlns="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xmlns="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xmlns="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xmlns="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xmlns="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xmlns="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xmlns="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xmlns="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xmlns="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xmlns="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xmlns="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xmlns="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xmlns="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xmlns="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xmlns="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xmlns="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xmlns="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xmlns="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xmlns="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xmlns="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xmlns="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xmlns="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xmlns="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xmlns="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xmlns="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24.09.2019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xmlns="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xmlns="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xmlns="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xmlns="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xmlns="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xmlns="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xmlns="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xmlns="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xmlns="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xmlns="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xmlns="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xmlns="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xmlns="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xmlns="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xmlns="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xmlns="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xmlns="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xmlns="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xmlns="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xmlns="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xmlns="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xmlns="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xmlns="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xmlns="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xmlns="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xmlns="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xmlns="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xmlns="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xmlns="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xmlns="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xmlns="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xmlns="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xmlns="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xmlns="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xmlns="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xmlns="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xmlns="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xmlns="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xmlns="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xmlns="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xmlns="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xmlns="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xmlns="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fjord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vann, utendørs, himmel&#10;&#10;Automatisk generert beskrivelse">
            <a:extLst>
              <a:ext uri="{FF2B5EF4-FFF2-40B4-BE49-F238E27FC236}">
                <a16:creationId xmlns:a16="http://schemas.microsoft.com/office/drawing/2014/main" xmlns="" id="{5529CA15-BE40-1D42-9D15-E0A7E6922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24.09.2019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xmlns="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24.09.2019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xmlns="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xmlns="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xmlns="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xmlns="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xmlns="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xmlns="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xmlns="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xmlns="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xmlns="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xmlns="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xmlns="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xmlns="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xmlns="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xmlns="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xmlns="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xmlns="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xmlns="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xmlns="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xmlns="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xmlns="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xmlns="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xmlns="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xmlns="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xmlns="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xmlns="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xmlns="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xmlns="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xmlns="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xmlns="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xmlns="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xmlns="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xmlns="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xmlns="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xmlns="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xmlns="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xmlns="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xmlns="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xmlns="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xmlns="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xmlns="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xmlns="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xmlns="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24.09.2019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xmlns="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xmlns="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xmlns="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xmlns="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xmlns="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xmlns="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xmlns="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xmlns="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xmlns="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xmlns="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xmlns="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xmlns="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xmlns="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xmlns="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xmlns="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xmlns="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xmlns="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xmlns="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xmlns="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xmlns="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xmlns="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xmlns="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xmlns="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xmlns="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xmlns="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xmlns="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xmlns="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xmlns="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xmlns="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xmlns="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xmlns="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xmlns="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xmlns="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xmlns="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xmlns="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xmlns="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xmlns="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xmlns="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xmlns="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xmlns="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24.09.2019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xmlns="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24.09.2019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xmlns="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24.09.2019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xmlns="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xmlns="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xmlns="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xmlns="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xmlns="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xmlns="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xmlns="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xmlns="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xmlns="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xmlns="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xmlns="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xmlns="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xmlns="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xmlns="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xmlns="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xmlns="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xmlns="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xmlns="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xmlns="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xmlns="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24.09.2019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xmlns="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xmlns="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xmlns="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xmlns="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xmlns="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xmlns="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xmlns="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xmlns="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xmlns="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xmlns="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xmlns="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xmlns="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xmlns="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xmlns="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xmlns="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xmlns="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xmlns="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xmlns="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xmlns="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xmlns="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xmlns="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24.09.2019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xmlns="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xmlns="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xmlns="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xmlns="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xmlns="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xmlns="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xmlns="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xmlns="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xmlns="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xmlns="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xmlns="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xmlns="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xmlns="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xmlns="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xmlns="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xmlns="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xmlns="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xmlns="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xmlns="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xmlns="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xmlns="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xmlns="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24.09.2019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xmlns="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xmlns="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xmlns="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xmlns="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xmlns="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xmlns="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xmlns="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xmlns="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xmlns="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xmlns="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xmlns="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xmlns="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xmlns="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xmlns="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xmlns="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xmlns="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xmlns="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xmlns="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xmlns="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xmlns="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xmlns="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A40496DB-E8C8-4849-8A63-AC568158CC03}" type="datetime1">
              <a:rPr lang="nb-NO" smtClean="0"/>
              <a:t>24.09.2019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xmlns="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xmlns="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xmlns="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xmlns="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xmlns="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xmlns="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xmlns="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xmlns="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xmlns="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xmlns="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xmlns="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xmlns="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xmlns="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xmlns="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xmlns="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xmlns="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xmlns="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xmlns="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xmlns="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xmlns="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xmlns="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xmlns="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xmlns="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xmlns="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xmlns="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xmlns="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xmlns="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xmlns="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xmlns="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xmlns="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xmlns="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xmlns="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xmlns="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xmlns="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xmlns="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xmlns="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xmlns="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xmlns="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xmlns="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xmlns="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xmlns="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xmlns="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xmlns="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xmlns="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xmlns="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xmlns="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xmlns="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xmlns="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xmlns="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xmlns="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xmlns="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xmlns="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  <a:endParaRPr lang="nb-NO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xmlns="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xmlns="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xmlns="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xmlns="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xmlns="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xmlns="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xmlns="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xmlns="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xmlns="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xmlns="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xmlns="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xmlns="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xmlns="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xmlns="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xmlns="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xmlns="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xmlns="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xmlns="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xmlns="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xmlns="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787" r:id="rId4"/>
    <p:sldLayoutId id="2147483786" r:id="rId5"/>
    <p:sldLayoutId id="2147483705" r:id="rId6"/>
    <p:sldLayoutId id="2147483706" r:id="rId7"/>
    <p:sldLayoutId id="2147483712" r:id="rId8"/>
    <p:sldLayoutId id="2147483711" r:id="rId9"/>
    <p:sldLayoutId id="2147483840" r:id="rId10"/>
    <p:sldLayoutId id="2147483866" r:id="rId11"/>
    <p:sldLayoutId id="2147483850" r:id="rId12"/>
    <p:sldLayoutId id="2147483849" r:id="rId13"/>
    <p:sldLayoutId id="2147483844" r:id="rId14"/>
    <p:sldLayoutId id="2147483845" r:id="rId15"/>
    <p:sldLayoutId id="2147483846" r:id="rId16"/>
    <p:sldLayoutId id="2147483740" r:id="rId17"/>
    <p:sldLayoutId id="2147483741" r:id="rId18"/>
    <p:sldLayoutId id="2147483860" r:id="rId19"/>
    <p:sldLayoutId id="2147483742" r:id="rId20"/>
    <p:sldLayoutId id="2147483743" r:id="rId21"/>
    <p:sldLayoutId id="2147483864" r:id="rId22"/>
    <p:sldLayoutId id="2147483865" r:id="rId23"/>
    <p:sldLayoutId id="2147483754" r:id="rId24"/>
    <p:sldLayoutId id="2147483833" r:id="rId25"/>
    <p:sldLayoutId id="2147483756" r:id="rId26"/>
    <p:sldLayoutId id="2147483834" r:id="rId27"/>
    <p:sldLayoutId id="2147483755" r:id="rId28"/>
    <p:sldLayoutId id="2147483835" r:id="rId29"/>
    <p:sldLayoutId id="2147483757" r:id="rId30"/>
    <p:sldLayoutId id="2147483836" r:id="rId3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4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5FFA4D0A-9075-544C-9CF7-4D98840E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24.09.2019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C546ACCD-139C-8C45-99C0-BE1510EA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6" name="Tit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Nettverk for </a:t>
            </a:r>
            <a:r>
              <a:rPr lang="nb-NO" dirty="0" err="1" smtClean="0"/>
              <a:t>internervisjonsfunksjoner</a:t>
            </a:r>
            <a:endParaRPr lang="nb-NO" dirty="0"/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25. September 2019</a:t>
            </a:r>
          </a:p>
          <a:p>
            <a:endParaRPr lang="nb-NO" dirty="0"/>
          </a:p>
          <a:p>
            <a:r>
              <a:rPr lang="nb-NO" dirty="0" smtClean="0"/>
              <a:t>Wenche Jensen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8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95326" y="311290"/>
            <a:ext cx="9469438" cy="1311999"/>
          </a:xfrm>
        </p:spPr>
        <p:txBody>
          <a:bodyPr>
            <a:normAutofit/>
          </a:bodyPr>
          <a:lstStyle/>
          <a:p>
            <a:r>
              <a:rPr lang="nb-NO" sz="4000" b="1" dirty="0" smtClean="0">
                <a:solidFill>
                  <a:schemeClr val="tx2">
                    <a:lumMod val="75000"/>
                  </a:schemeClr>
                </a:solidFill>
              </a:rPr>
              <a:t>Risikostyring</a:t>
            </a:r>
            <a:endParaRPr lang="nb-NO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695326" y="1231901"/>
            <a:ext cx="11206162" cy="4060824"/>
          </a:xfrm>
        </p:spPr>
        <p:txBody>
          <a:bodyPr/>
          <a:lstStyle/>
          <a:p>
            <a:r>
              <a:rPr lang="nb-NO" sz="2800" dirty="0"/>
              <a:t>Integrert i</a:t>
            </a:r>
            <a:r>
              <a:rPr lang="nb-NO" sz="3500" dirty="0"/>
              <a:t> </a:t>
            </a:r>
          </a:p>
          <a:p>
            <a:pPr lvl="4"/>
            <a:r>
              <a:rPr lang="nb-NO" sz="2400" dirty="0"/>
              <a:t>virksomhetsstyringen</a:t>
            </a:r>
          </a:p>
          <a:p>
            <a:pPr lvl="4"/>
            <a:r>
              <a:rPr lang="nb-NO" sz="2400" dirty="0"/>
              <a:t>Strategi, plan og budsjettprosesser</a:t>
            </a:r>
          </a:p>
          <a:p>
            <a:pPr lvl="4"/>
            <a:r>
              <a:rPr lang="nb-NO" sz="2400" dirty="0"/>
              <a:t>Mål og arbeidsprosesser på vesentlige områder</a:t>
            </a:r>
          </a:p>
          <a:p>
            <a:pPr lvl="4"/>
            <a:r>
              <a:rPr lang="nb-NO" sz="2400" dirty="0"/>
              <a:t>Større omstillinger og endringer</a:t>
            </a:r>
          </a:p>
          <a:p>
            <a:r>
              <a:rPr lang="nb-NO" sz="2800" dirty="0"/>
              <a:t>Helhetlig, systematisk og dokumenterte</a:t>
            </a:r>
          </a:p>
          <a:p>
            <a:r>
              <a:rPr lang="nb-NO" sz="2800" dirty="0"/>
              <a:t>Bevist forhold til aksept</a:t>
            </a:r>
          </a:p>
          <a:p>
            <a:r>
              <a:rPr lang="nb-NO" sz="2800" dirty="0"/>
              <a:t>Iverksette nødvendige tiltak</a:t>
            </a:r>
          </a:p>
          <a:p>
            <a:r>
              <a:rPr lang="nb-NO" sz="2800" dirty="0"/>
              <a:t>Vurdere risiko for korrupsjon og </a:t>
            </a:r>
            <a:r>
              <a:rPr lang="nb-NO" sz="2800" dirty="0" smtClean="0"/>
              <a:t>misligheter</a:t>
            </a:r>
            <a:endParaRPr lang="nb-NO" sz="280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E879-B090-2641-8BC3-AD9F1F5860E2}" type="datetime1">
              <a:rPr lang="nb-NO" smtClean="0"/>
              <a:t>24.09.2019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34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pPr/>
              <a:t>24.09.2019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76" y="137760"/>
            <a:ext cx="4613691" cy="637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209836"/>
            <a:ext cx="3957638" cy="603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7" y="137761"/>
            <a:ext cx="5010149" cy="664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77365"/>
            <a:ext cx="43338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3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5" y="2032001"/>
            <a:ext cx="10934699" cy="4060824"/>
          </a:xfrm>
        </p:spPr>
        <p:txBody>
          <a:bodyPr>
            <a:normAutofit fontScale="92500"/>
          </a:bodyPr>
          <a:lstStyle/>
          <a:p>
            <a:r>
              <a:rPr lang="nb-NO" dirty="0" smtClean="0"/>
              <a:t>Byrådslederens kontor, seksjon for organisasjon og ledelse v/Kristine Holmbakken</a:t>
            </a:r>
          </a:p>
          <a:p>
            <a:r>
              <a:rPr lang="nb-NO" dirty="0" smtClean="0"/>
              <a:t>Vann og </a:t>
            </a:r>
            <a:r>
              <a:rPr lang="nb-NO" smtClean="0"/>
              <a:t>avløpsetaten v/Jorun </a:t>
            </a:r>
            <a:r>
              <a:rPr lang="nb-NO" dirty="0" smtClean="0"/>
              <a:t>Clemetsen</a:t>
            </a:r>
          </a:p>
          <a:p>
            <a:r>
              <a:rPr lang="nb-NO" dirty="0" smtClean="0"/>
              <a:t>Byrådsavdeling for finans, Seksjon for informasjonssikkerhet og IKT v/Henrik Jensen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pPr/>
              <a:t>24.09.2019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xmlns="" id="{8A013A2E-A9E2-C44F-A297-991FE055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Maloppsett</a:t>
            </a:r>
            <a:endParaRPr lang="nb-NO" dirty="0"/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xmlns="" id="{69B4F0BC-43F4-1C4F-9F15-89D2EFDFC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3875809" cy="4060826"/>
          </a:xfrm>
        </p:spPr>
        <p:txBody>
          <a:bodyPr/>
          <a:lstStyle/>
          <a:p>
            <a:r>
              <a:rPr lang="nb-NO" noProof="1"/>
              <a:t>Velg alltid riktig maloppsett, tilpasset innholdet du skal vise</a:t>
            </a:r>
          </a:p>
          <a:p>
            <a:r>
              <a:rPr lang="nb-NO" noProof="1"/>
              <a:t>Valgene vist til høyre her, finner du i nedtrekksmenyen ‘nytt lysbilde’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xmlns="" id="{95B4C392-ED86-734C-B507-F1E4D54C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24.09.2019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xmlns="" id="{3F3211FD-986D-6448-9D6C-91192A6A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pic>
        <p:nvPicPr>
          <p:cNvPr id="10" name="Bilde 9" descr="Et bilde som inneholder skjermbilde&#10;&#10;Automatisk generert beskrivelse">
            <a:extLst>
              <a:ext uri="{FF2B5EF4-FFF2-40B4-BE49-F238E27FC236}">
                <a16:creationId xmlns:a16="http://schemas.microsoft.com/office/drawing/2014/main" xmlns="" id="{E3878C3A-4338-C348-9BB4-EB444E9BE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6" r="2844" b="1660"/>
          <a:stretch/>
        </p:blipFill>
        <p:spPr>
          <a:xfrm>
            <a:off x="5424055" y="841664"/>
            <a:ext cx="3875809" cy="4925291"/>
          </a:xfrm>
          <a:prstGeom prst="rect">
            <a:avLst/>
          </a:prstGeom>
        </p:spPr>
      </p:pic>
      <p:grpSp>
        <p:nvGrpSpPr>
          <p:cNvPr id="22" name="Gruppe 21">
            <a:extLst>
              <a:ext uri="{FF2B5EF4-FFF2-40B4-BE49-F238E27FC236}">
                <a16:creationId xmlns:a16="http://schemas.microsoft.com/office/drawing/2014/main" xmlns="" id="{97EFF42F-3EF6-6F44-A256-46B298469F4B}"/>
              </a:ext>
            </a:extLst>
          </p:cNvPr>
          <p:cNvGrpSpPr/>
          <p:nvPr/>
        </p:nvGrpSpPr>
        <p:grpSpPr>
          <a:xfrm>
            <a:off x="5392882" y="1376001"/>
            <a:ext cx="6359236" cy="1907526"/>
            <a:chOff x="5392882" y="1376001"/>
            <a:chExt cx="6359236" cy="1907526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xmlns="" id="{F1C0B3B9-4D11-2F49-8A04-E577B3D6A499}"/>
                </a:ext>
              </a:extLst>
            </p:cNvPr>
            <p:cNvSpPr/>
            <p:nvPr/>
          </p:nvSpPr>
          <p:spPr>
            <a:xfrm>
              <a:off x="5392882" y="1376001"/>
              <a:ext cx="6359236" cy="1907526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xmlns="" id="{E9DCBDB0-A66C-C943-81C7-4B0F16BD7BCD}"/>
                </a:ext>
              </a:extLst>
            </p:cNvPr>
            <p:cNvSpPr txBox="1"/>
            <p:nvPr/>
          </p:nvSpPr>
          <p:spPr>
            <a:xfrm>
              <a:off x="9486448" y="2068154"/>
              <a:ext cx="2010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400" dirty="0"/>
                <a:t>Oppsett for forsider og skillesider</a:t>
              </a:r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xmlns="" id="{373D031C-FEE9-E040-86F4-AAD1C25AF4D4}"/>
              </a:ext>
            </a:extLst>
          </p:cNvPr>
          <p:cNvGrpSpPr/>
          <p:nvPr/>
        </p:nvGrpSpPr>
        <p:grpSpPr>
          <a:xfrm>
            <a:off x="5392882" y="3334687"/>
            <a:ext cx="6359236" cy="587881"/>
            <a:chOff x="5392882" y="3350274"/>
            <a:chExt cx="6359236" cy="587881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xmlns="" id="{97121768-4A14-6542-9CD3-210403295364}"/>
                </a:ext>
              </a:extLst>
            </p:cNvPr>
            <p:cNvSpPr/>
            <p:nvPr/>
          </p:nvSpPr>
          <p:spPr>
            <a:xfrm>
              <a:off x="5392882" y="3350274"/>
              <a:ext cx="6359236" cy="587881"/>
            </a:xfrm>
            <a:prstGeom prst="rect">
              <a:avLst/>
            </a:prstGeom>
            <a:noFill/>
            <a:ln w="22225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8" name="TekstSylinder 17">
              <a:extLst>
                <a:ext uri="{FF2B5EF4-FFF2-40B4-BE49-F238E27FC236}">
                  <a16:creationId xmlns:a16="http://schemas.microsoft.com/office/drawing/2014/main" xmlns="" id="{B9CE1030-BC44-054E-942C-8D9187A56C9A}"/>
                </a:ext>
              </a:extLst>
            </p:cNvPr>
            <p:cNvSpPr txBox="1"/>
            <p:nvPr/>
          </p:nvSpPr>
          <p:spPr>
            <a:xfrm>
              <a:off x="9486449" y="3490326"/>
              <a:ext cx="2161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400" dirty="0"/>
                <a:t>Oppsett for tekstsider</a:t>
              </a:r>
            </a:p>
          </p:txBody>
        </p:sp>
      </p:grpSp>
      <p:grpSp>
        <p:nvGrpSpPr>
          <p:cNvPr id="23" name="Gruppe 22">
            <a:extLst>
              <a:ext uri="{FF2B5EF4-FFF2-40B4-BE49-F238E27FC236}">
                <a16:creationId xmlns:a16="http://schemas.microsoft.com/office/drawing/2014/main" xmlns="" id="{E6F39F43-8696-ED43-AD3A-E5E6711B9430}"/>
              </a:ext>
            </a:extLst>
          </p:cNvPr>
          <p:cNvGrpSpPr/>
          <p:nvPr/>
        </p:nvGrpSpPr>
        <p:grpSpPr>
          <a:xfrm>
            <a:off x="5392882" y="3973728"/>
            <a:ext cx="6359236" cy="1136374"/>
            <a:chOff x="5392882" y="3973728"/>
            <a:chExt cx="6359236" cy="1136374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xmlns="" id="{E6D4EC4C-6524-4F4D-97D8-C4322A29A0AA}"/>
                </a:ext>
              </a:extLst>
            </p:cNvPr>
            <p:cNvSpPr/>
            <p:nvPr/>
          </p:nvSpPr>
          <p:spPr>
            <a:xfrm>
              <a:off x="5392882" y="3973728"/>
              <a:ext cx="6359236" cy="1136374"/>
            </a:xfrm>
            <a:prstGeom prst="rect">
              <a:avLst/>
            </a:prstGeom>
            <a:noFill/>
            <a:ln w="22225">
              <a:solidFill>
                <a:srgbClr val="6FE9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xmlns="" id="{6E42EE13-F335-704B-A1C8-6010FFEE03F8}"/>
                </a:ext>
              </a:extLst>
            </p:cNvPr>
            <p:cNvSpPr txBox="1"/>
            <p:nvPr/>
          </p:nvSpPr>
          <p:spPr>
            <a:xfrm>
              <a:off x="9486449" y="4280305"/>
              <a:ext cx="2161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400" dirty="0"/>
                <a:t>Oppsett for bilder, grafikk og sitater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659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lo_2019_basic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slo_2019_basic.potx" id="{6638DBF3-01EF-9D48-9287-8DEF6339D1DD}" vid="{0A37711F-0EDD-C449-98AC-C8327000A62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Oslo_2019_basic</Template>
  <TotalTime>157</TotalTime>
  <Words>126</Words>
  <Application>Microsoft Office PowerPoint</Application>
  <PresentationFormat>Egendefinert</PresentationFormat>
  <Paragraphs>37</Paragraphs>
  <Slides>5</Slides>
  <Notes>0</Notes>
  <HiddenSlides>1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2" baseType="lpstr">
      <vt:lpstr>Arial</vt:lpstr>
      <vt:lpstr>Oslo Sans Light</vt:lpstr>
      <vt:lpstr>Wingdings</vt:lpstr>
      <vt:lpstr>Oslo Sans</vt:lpstr>
      <vt:lpstr>Oslo Sans Office Normal</vt:lpstr>
      <vt:lpstr>Calibri</vt:lpstr>
      <vt:lpstr>Oslo_2019_basic</vt:lpstr>
      <vt:lpstr>Nettverk for internervisjonsfunksjoner</vt:lpstr>
      <vt:lpstr>Risikostyring</vt:lpstr>
      <vt:lpstr>PowerPoint-presentasjon</vt:lpstr>
      <vt:lpstr>Agenda</vt:lpstr>
      <vt:lpstr>Maloppsett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Meld inn i Domenet</dc:creator>
  <cp:lastModifiedBy>Meld inn i Domenet</cp:lastModifiedBy>
  <cp:revision>9</cp:revision>
  <cp:lastPrinted>2019-03-22T09:42:42Z</cp:lastPrinted>
  <dcterms:created xsi:type="dcterms:W3CDTF">2019-09-23T13:28:44Z</dcterms:created>
  <dcterms:modified xsi:type="dcterms:W3CDTF">2019-09-24T10:32:51Z</dcterms:modified>
</cp:coreProperties>
</file>