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6"/>
  </p:notesMasterIdLst>
  <p:sldIdLst>
    <p:sldId id="401" r:id="rId2"/>
    <p:sldId id="396" r:id="rId3"/>
    <p:sldId id="397" r:id="rId4"/>
    <p:sldId id="403" r:id="rId5"/>
    <p:sldId id="398" r:id="rId6"/>
    <p:sldId id="409" r:id="rId7"/>
    <p:sldId id="399" r:id="rId8"/>
    <p:sldId id="407" r:id="rId9"/>
    <p:sldId id="413" r:id="rId10"/>
    <p:sldId id="400" r:id="rId11"/>
    <p:sldId id="402" r:id="rId12"/>
    <p:sldId id="414" r:id="rId13"/>
    <p:sldId id="415" r:id="rId14"/>
    <p:sldId id="38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lo Sans" panose="020B0604020202020204" charset="0"/>
      <p:regular r:id="rId21"/>
      <p:bold r:id="rId22"/>
      <p:italic r:id="rId23"/>
      <p:boldItalic r:id="rId24"/>
    </p:embeddedFont>
    <p:embeddedFont>
      <p:font typeface="Oslo Sans Office Normal" panose="020B0604020202020204" charset="0"/>
      <p:regular r:id="rId25"/>
      <p:bold r:id="rId26"/>
      <p:italic r:id="rId27"/>
      <p:boldItalic r:id="rId28"/>
    </p:embeddedFont>
    <p:embeddedFont>
      <p:font typeface="Oslo Sans Light" panose="020B0604020202020204" charset="0"/>
      <p:regular r:id="rId29"/>
      <p:italic r:id="rId3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401"/>
            <p14:sldId id="396"/>
            <p14:sldId id="397"/>
            <p14:sldId id="403"/>
            <p14:sldId id="398"/>
            <p14:sldId id="409"/>
            <p14:sldId id="399"/>
            <p14:sldId id="407"/>
            <p14:sldId id="413"/>
            <p14:sldId id="400"/>
            <p14:sldId id="402"/>
            <p14:sldId id="414"/>
            <p14:sldId id="415"/>
          </p14:sldIdLst>
        </p14:section>
        <p14:section name="Hjelp" id="{BAAE5B51-A85F-D14F-A0D9-4D059F5301C7}">
          <p14:sldIdLst>
            <p14:sldId id="38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5"/>
    <p:restoredTop sz="91531"/>
  </p:normalViewPr>
  <p:slideViewPr>
    <p:cSldViewPr snapToGrid="0" snapToObjects="1" showGuides="1">
      <p:cViewPr>
        <p:scale>
          <a:sx n="70" d="100"/>
          <a:sy n="70" d="100"/>
        </p:scale>
        <p:origin x="-1584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24A7A-766C-4A08-A94D-3CE8B4DCA5D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AC70195-24E0-4CAD-9F6A-D0FE360F3683}">
      <dgm:prSet phldrT="[Tekst]"/>
      <dgm:spPr/>
      <dgm:t>
        <a:bodyPr/>
        <a:lstStyle/>
        <a:p>
          <a:r>
            <a:rPr lang="nb-NO"/>
            <a:t>1. Oppdragsplan</a:t>
          </a:r>
        </a:p>
      </dgm:t>
    </dgm:pt>
    <dgm:pt modelId="{EE78D64E-CEFC-4B56-ADC0-A59AB4312DE3}" type="parTrans" cxnId="{32FAB897-6147-490C-877C-4FA047F1BE5F}">
      <dgm:prSet/>
      <dgm:spPr/>
      <dgm:t>
        <a:bodyPr/>
        <a:lstStyle/>
        <a:p>
          <a:endParaRPr lang="nb-NO"/>
        </a:p>
      </dgm:t>
    </dgm:pt>
    <dgm:pt modelId="{B581AD02-0799-47AD-A0AE-DDF552C606EF}" type="sibTrans" cxnId="{32FAB897-6147-490C-877C-4FA047F1BE5F}">
      <dgm:prSet/>
      <dgm:spPr/>
      <dgm:t>
        <a:bodyPr/>
        <a:lstStyle/>
        <a:p>
          <a:endParaRPr lang="nb-NO"/>
        </a:p>
      </dgm:t>
    </dgm:pt>
    <dgm:pt modelId="{6FA6D9FE-F607-4893-9DEB-7573C2BB3827}">
      <dgm:prSet phldrT="[Tekst]"/>
      <dgm:spPr/>
      <dgm:t>
        <a:bodyPr/>
        <a:lstStyle/>
        <a:p>
          <a:r>
            <a:rPr lang="nb-NO" dirty="0"/>
            <a:t>2. Revisjonsprogram</a:t>
          </a:r>
        </a:p>
      </dgm:t>
    </dgm:pt>
    <dgm:pt modelId="{EB70DFB9-997E-4914-9445-57A4137E35C0}" type="parTrans" cxnId="{BBBC3EB6-1AAF-4286-9FED-817B07AFF668}">
      <dgm:prSet/>
      <dgm:spPr/>
      <dgm:t>
        <a:bodyPr/>
        <a:lstStyle/>
        <a:p>
          <a:endParaRPr lang="nb-NO"/>
        </a:p>
      </dgm:t>
    </dgm:pt>
    <dgm:pt modelId="{7C74C062-4179-44FB-A9A7-2BDF1E70A920}" type="sibTrans" cxnId="{BBBC3EB6-1AAF-4286-9FED-817B07AFF668}">
      <dgm:prSet/>
      <dgm:spPr/>
      <dgm:t>
        <a:bodyPr/>
        <a:lstStyle/>
        <a:p>
          <a:endParaRPr lang="nb-NO"/>
        </a:p>
      </dgm:t>
    </dgm:pt>
    <dgm:pt modelId="{4B3F88D0-F42F-4541-9527-6E98D15DC5A2}">
      <dgm:prSet phldrT="[Tekst]"/>
      <dgm:spPr/>
      <dgm:t>
        <a:bodyPr/>
        <a:lstStyle/>
        <a:p>
          <a:r>
            <a:rPr lang="nb-NO" dirty="0"/>
            <a:t>3. </a:t>
          </a:r>
          <a:r>
            <a:rPr lang="nb-NO" dirty="0" smtClean="0"/>
            <a:t>Gjennomføring</a:t>
          </a:r>
          <a:endParaRPr lang="nb-NO" dirty="0"/>
        </a:p>
      </dgm:t>
    </dgm:pt>
    <dgm:pt modelId="{D72BEBBF-B810-409E-89DA-723E01529EC2}" type="parTrans" cxnId="{E7AD9D7F-C2F6-4259-943A-17C52CE526C7}">
      <dgm:prSet/>
      <dgm:spPr/>
      <dgm:t>
        <a:bodyPr/>
        <a:lstStyle/>
        <a:p>
          <a:endParaRPr lang="nb-NO"/>
        </a:p>
      </dgm:t>
    </dgm:pt>
    <dgm:pt modelId="{F9CBD545-E791-4432-AAF8-C0DFDC5E6667}" type="sibTrans" cxnId="{E7AD9D7F-C2F6-4259-943A-17C52CE526C7}">
      <dgm:prSet/>
      <dgm:spPr/>
      <dgm:t>
        <a:bodyPr/>
        <a:lstStyle/>
        <a:p>
          <a:endParaRPr lang="nb-NO"/>
        </a:p>
      </dgm:t>
    </dgm:pt>
    <dgm:pt modelId="{09F9562B-1160-4FF9-82F4-57F4709F38EF}">
      <dgm:prSet phldrT="[Tekst]"/>
      <dgm:spPr/>
      <dgm:t>
        <a:bodyPr/>
        <a:lstStyle/>
        <a:p>
          <a:r>
            <a:rPr lang="nb-NO"/>
            <a:t>4. Rapport</a:t>
          </a:r>
        </a:p>
      </dgm:t>
    </dgm:pt>
    <dgm:pt modelId="{2B618BFF-573C-40F4-B5CF-76796EBB5520}" type="parTrans" cxnId="{63A7DFD4-BDDC-4580-92D9-C443A280F48D}">
      <dgm:prSet/>
      <dgm:spPr/>
      <dgm:t>
        <a:bodyPr/>
        <a:lstStyle/>
        <a:p>
          <a:endParaRPr lang="nb-NO"/>
        </a:p>
      </dgm:t>
    </dgm:pt>
    <dgm:pt modelId="{74B92B8E-CA7E-4593-ABDD-79CF31BFFAD1}" type="sibTrans" cxnId="{63A7DFD4-BDDC-4580-92D9-C443A280F48D}">
      <dgm:prSet/>
      <dgm:spPr/>
      <dgm:t>
        <a:bodyPr/>
        <a:lstStyle/>
        <a:p>
          <a:endParaRPr lang="nb-NO"/>
        </a:p>
      </dgm:t>
    </dgm:pt>
    <dgm:pt modelId="{93D64416-48FD-4239-AEED-653AAD2B9151}">
      <dgm:prSet phldrT="[Tekst]"/>
      <dgm:spPr/>
      <dgm:t>
        <a:bodyPr/>
        <a:lstStyle/>
        <a:p>
          <a:r>
            <a:rPr lang="nb-NO"/>
            <a:t>5. Evaluering</a:t>
          </a:r>
        </a:p>
      </dgm:t>
    </dgm:pt>
    <dgm:pt modelId="{16086DCE-7725-404C-A6ED-0EF09EF5DB69}" type="parTrans" cxnId="{58CD13F0-0D0E-441D-B92E-AAD0149A9571}">
      <dgm:prSet/>
      <dgm:spPr/>
      <dgm:t>
        <a:bodyPr/>
        <a:lstStyle/>
        <a:p>
          <a:endParaRPr lang="nb-NO"/>
        </a:p>
      </dgm:t>
    </dgm:pt>
    <dgm:pt modelId="{44796D76-5BE1-48F6-B61F-DCADB602EEB6}" type="sibTrans" cxnId="{58CD13F0-0D0E-441D-B92E-AAD0149A9571}">
      <dgm:prSet/>
      <dgm:spPr/>
      <dgm:t>
        <a:bodyPr/>
        <a:lstStyle/>
        <a:p>
          <a:endParaRPr lang="nb-NO"/>
        </a:p>
      </dgm:t>
    </dgm:pt>
    <dgm:pt modelId="{0D0BCF38-EE55-42BC-91CF-55D4F77FBB7A}">
      <dgm:prSet phldrT="[Tekst]"/>
      <dgm:spPr/>
      <dgm:t>
        <a:bodyPr/>
        <a:lstStyle/>
        <a:p>
          <a:r>
            <a:rPr lang="nb-NO"/>
            <a:t>6. Oppfølging</a:t>
          </a:r>
        </a:p>
      </dgm:t>
    </dgm:pt>
    <dgm:pt modelId="{369D3C5E-69E6-4025-9891-0020D2526DF4}" type="parTrans" cxnId="{3769C948-C016-4439-94DB-678B63032DD8}">
      <dgm:prSet/>
      <dgm:spPr/>
      <dgm:t>
        <a:bodyPr/>
        <a:lstStyle/>
        <a:p>
          <a:endParaRPr lang="nb-NO"/>
        </a:p>
      </dgm:t>
    </dgm:pt>
    <dgm:pt modelId="{724676B5-1CA6-42E4-A943-C6574A5FBE13}" type="sibTrans" cxnId="{3769C948-C016-4439-94DB-678B63032DD8}">
      <dgm:prSet/>
      <dgm:spPr/>
      <dgm:t>
        <a:bodyPr/>
        <a:lstStyle/>
        <a:p>
          <a:endParaRPr lang="nb-NO"/>
        </a:p>
      </dgm:t>
    </dgm:pt>
    <dgm:pt modelId="{E3C25F0F-ADDA-4A94-8855-70F8890E85AF}" type="pres">
      <dgm:prSet presAssocID="{14F24A7A-766C-4A08-A94D-3CE8B4DCA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6959A7E-B301-46B5-A5EB-864945A321EA}" type="pres">
      <dgm:prSet presAssocID="{0D0BCF38-EE55-42BC-91CF-55D4F77FBB7A}" presName="boxAndChildren" presStyleCnt="0"/>
      <dgm:spPr/>
    </dgm:pt>
    <dgm:pt modelId="{A0E6C30B-9A1C-4B88-B8EA-0D820C625252}" type="pres">
      <dgm:prSet presAssocID="{0D0BCF38-EE55-42BC-91CF-55D4F77FBB7A}" presName="parentTextBox" presStyleLbl="node1" presStyleIdx="0" presStyleCnt="6"/>
      <dgm:spPr/>
      <dgm:t>
        <a:bodyPr/>
        <a:lstStyle/>
        <a:p>
          <a:endParaRPr lang="nb-NO"/>
        </a:p>
      </dgm:t>
    </dgm:pt>
    <dgm:pt modelId="{669BA2CA-8097-45D1-B28C-ADD348977325}" type="pres">
      <dgm:prSet presAssocID="{44796D76-5BE1-48F6-B61F-DCADB602EEB6}" presName="sp" presStyleCnt="0"/>
      <dgm:spPr/>
    </dgm:pt>
    <dgm:pt modelId="{CAD67617-8104-4EE2-A04D-B77323E0231A}" type="pres">
      <dgm:prSet presAssocID="{93D64416-48FD-4239-AEED-653AAD2B9151}" presName="arrowAndChildren" presStyleCnt="0"/>
      <dgm:spPr/>
    </dgm:pt>
    <dgm:pt modelId="{44CC718D-7DD2-4488-B215-82CAD7090EF9}" type="pres">
      <dgm:prSet presAssocID="{93D64416-48FD-4239-AEED-653AAD2B9151}" presName="parentTextArrow" presStyleLbl="node1" presStyleIdx="1" presStyleCnt="6"/>
      <dgm:spPr/>
      <dgm:t>
        <a:bodyPr/>
        <a:lstStyle/>
        <a:p>
          <a:endParaRPr lang="nb-NO"/>
        </a:p>
      </dgm:t>
    </dgm:pt>
    <dgm:pt modelId="{7585EE08-5966-4D45-B47D-38B48353E2B8}" type="pres">
      <dgm:prSet presAssocID="{74B92B8E-CA7E-4593-ABDD-79CF31BFFAD1}" presName="sp" presStyleCnt="0"/>
      <dgm:spPr/>
    </dgm:pt>
    <dgm:pt modelId="{DAF850C2-A88E-4EE2-9A62-F98A9DC2E68B}" type="pres">
      <dgm:prSet presAssocID="{09F9562B-1160-4FF9-82F4-57F4709F38EF}" presName="arrowAndChildren" presStyleCnt="0"/>
      <dgm:spPr/>
    </dgm:pt>
    <dgm:pt modelId="{67FFB247-D676-48AF-8016-BD6A2E5C5DA4}" type="pres">
      <dgm:prSet presAssocID="{09F9562B-1160-4FF9-82F4-57F4709F38EF}" presName="parentTextArrow" presStyleLbl="node1" presStyleIdx="2" presStyleCnt="6"/>
      <dgm:spPr/>
      <dgm:t>
        <a:bodyPr/>
        <a:lstStyle/>
        <a:p>
          <a:endParaRPr lang="nb-NO"/>
        </a:p>
      </dgm:t>
    </dgm:pt>
    <dgm:pt modelId="{B7141EBA-F115-49B0-9DF8-808DEDDCA326}" type="pres">
      <dgm:prSet presAssocID="{F9CBD545-E791-4432-AAF8-C0DFDC5E6667}" presName="sp" presStyleCnt="0"/>
      <dgm:spPr/>
    </dgm:pt>
    <dgm:pt modelId="{86BFB76E-EB89-432C-A25F-71A59BCE6A21}" type="pres">
      <dgm:prSet presAssocID="{4B3F88D0-F42F-4541-9527-6E98D15DC5A2}" presName="arrowAndChildren" presStyleCnt="0"/>
      <dgm:spPr/>
    </dgm:pt>
    <dgm:pt modelId="{38CE8D25-5B2A-4EC7-A555-F6847491BD2D}" type="pres">
      <dgm:prSet presAssocID="{4B3F88D0-F42F-4541-9527-6E98D15DC5A2}" presName="parentTextArrow" presStyleLbl="node1" presStyleIdx="3" presStyleCnt="6"/>
      <dgm:spPr/>
      <dgm:t>
        <a:bodyPr/>
        <a:lstStyle/>
        <a:p>
          <a:endParaRPr lang="nb-NO"/>
        </a:p>
      </dgm:t>
    </dgm:pt>
    <dgm:pt modelId="{4492D55C-5094-44ED-9927-DC82E689201C}" type="pres">
      <dgm:prSet presAssocID="{7C74C062-4179-44FB-A9A7-2BDF1E70A920}" presName="sp" presStyleCnt="0"/>
      <dgm:spPr/>
    </dgm:pt>
    <dgm:pt modelId="{7B657B74-261A-4EE7-AAA5-5C1827FA1625}" type="pres">
      <dgm:prSet presAssocID="{6FA6D9FE-F607-4893-9DEB-7573C2BB3827}" presName="arrowAndChildren" presStyleCnt="0"/>
      <dgm:spPr/>
    </dgm:pt>
    <dgm:pt modelId="{C66FE6DE-74E3-4861-9899-E914A82610EC}" type="pres">
      <dgm:prSet presAssocID="{6FA6D9FE-F607-4893-9DEB-7573C2BB3827}" presName="parentTextArrow" presStyleLbl="node1" presStyleIdx="4" presStyleCnt="6"/>
      <dgm:spPr/>
      <dgm:t>
        <a:bodyPr/>
        <a:lstStyle/>
        <a:p>
          <a:endParaRPr lang="nb-NO"/>
        </a:p>
      </dgm:t>
    </dgm:pt>
    <dgm:pt modelId="{95DBBFF0-B055-43B7-BE95-5FDB3D47CFEB}" type="pres">
      <dgm:prSet presAssocID="{B581AD02-0799-47AD-A0AE-DDF552C606EF}" presName="sp" presStyleCnt="0"/>
      <dgm:spPr/>
    </dgm:pt>
    <dgm:pt modelId="{7440F8EC-4C82-4851-809F-9F3516EA82E2}" type="pres">
      <dgm:prSet presAssocID="{BAC70195-24E0-4CAD-9F6A-D0FE360F3683}" presName="arrowAndChildren" presStyleCnt="0"/>
      <dgm:spPr/>
    </dgm:pt>
    <dgm:pt modelId="{3584AAF4-CA5C-4C2A-80F3-09ACF7F33833}" type="pres">
      <dgm:prSet presAssocID="{BAC70195-24E0-4CAD-9F6A-D0FE360F3683}" presName="parentTextArrow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04CD21E-707B-4550-B58A-0E6621F6EFF6}" type="presOf" srcId="{14F24A7A-766C-4A08-A94D-3CE8B4DCA5D8}" destId="{E3C25F0F-ADDA-4A94-8855-70F8890E85AF}" srcOrd="0" destOrd="0" presId="urn:microsoft.com/office/officeart/2005/8/layout/process4"/>
    <dgm:cxn modelId="{BBBC3EB6-1AAF-4286-9FED-817B07AFF668}" srcId="{14F24A7A-766C-4A08-A94D-3CE8B4DCA5D8}" destId="{6FA6D9FE-F607-4893-9DEB-7573C2BB3827}" srcOrd="1" destOrd="0" parTransId="{EB70DFB9-997E-4914-9445-57A4137E35C0}" sibTransId="{7C74C062-4179-44FB-A9A7-2BDF1E70A920}"/>
    <dgm:cxn modelId="{45B4B6F5-92D9-4FE7-930D-CD94FAD76BFB}" type="presOf" srcId="{09F9562B-1160-4FF9-82F4-57F4709F38EF}" destId="{67FFB247-D676-48AF-8016-BD6A2E5C5DA4}" srcOrd="0" destOrd="0" presId="urn:microsoft.com/office/officeart/2005/8/layout/process4"/>
    <dgm:cxn modelId="{58CD13F0-0D0E-441D-B92E-AAD0149A9571}" srcId="{14F24A7A-766C-4A08-A94D-3CE8B4DCA5D8}" destId="{93D64416-48FD-4239-AEED-653AAD2B9151}" srcOrd="4" destOrd="0" parTransId="{16086DCE-7725-404C-A6ED-0EF09EF5DB69}" sibTransId="{44796D76-5BE1-48F6-B61F-DCADB602EEB6}"/>
    <dgm:cxn modelId="{1139CA23-3D06-472E-A35C-787D8F3F96F6}" type="presOf" srcId="{0D0BCF38-EE55-42BC-91CF-55D4F77FBB7A}" destId="{A0E6C30B-9A1C-4B88-B8EA-0D820C625252}" srcOrd="0" destOrd="0" presId="urn:microsoft.com/office/officeart/2005/8/layout/process4"/>
    <dgm:cxn modelId="{63A7DFD4-BDDC-4580-92D9-C443A280F48D}" srcId="{14F24A7A-766C-4A08-A94D-3CE8B4DCA5D8}" destId="{09F9562B-1160-4FF9-82F4-57F4709F38EF}" srcOrd="3" destOrd="0" parTransId="{2B618BFF-573C-40F4-B5CF-76796EBB5520}" sibTransId="{74B92B8E-CA7E-4593-ABDD-79CF31BFFAD1}"/>
    <dgm:cxn modelId="{581A380C-D361-495B-969B-EB9BFC171AB9}" type="presOf" srcId="{93D64416-48FD-4239-AEED-653AAD2B9151}" destId="{44CC718D-7DD2-4488-B215-82CAD7090EF9}" srcOrd="0" destOrd="0" presId="urn:microsoft.com/office/officeart/2005/8/layout/process4"/>
    <dgm:cxn modelId="{86D7961C-D6A5-488C-B43A-C7939DDB986D}" type="presOf" srcId="{6FA6D9FE-F607-4893-9DEB-7573C2BB3827}" destId="{C66FE6DE-74E3-4861-9899-E914A82610EC}" srcOrd="0" destOrd="0" presId="urn:microsoft.com/office/officeart/2005/8/layout/process4"/>
    <dgm:cxn modelId="{7C16A0B6-22D3-4EF3-B27B-260079A4D940}" type="presOf" srcId="{4B3F88D0-F42F-4541-9527-6E98D15DC5A2}" destId="{38CE8D25-5B2A-4EC7-A555-F6847491BD2D}" srcOrd="0" destOrd="0" presId="urn:microsoft.com/office/officeart/2005/8/layout/process4"/>
    <dgm:cxn modelId="{E7AD9D7F-C2F6-4259-943A-17C52CE526C7}" srcId="{14F24A7A-766C-4A08-A94D-3CE8B4DCA5D8}" destId="{4B3F88D0-F42F-4541-9527-6E98D15DC5A2}" srcOrd="2" destOrd="0" parTransId="{D72BEBBF-B810-409E-89DA-723E01529EC2}" sibTransId="{F9CBD545-E791-4432-AAF8-C0DFDC5E6667}"/>
    <dgm:cxn modelId="{3769C948-C016-4439-94DB-678B63032DD8}" srcId="{14F24A7A-766C-4A08-A94D-3CE8B4DCA5D8}" destId="{0D0BCF38-EE55-42BC-91CF-55D4F77FBB7A}" srcOrd="5" destOrd="0" parTransId="{369D3C5E-69E6-4025-9891-0020D2526DF4}" sibTransId="{724676B5-1CA6-42E4-A943-C6574A5FBE13}"/>
    <dgm:cxn modelId="{32FAB897-6147-490C-877C-4FA047F1BE5F}" srcId="{14F24A7A-766C-4A08-A94D-3CE8B4DCA5D8}" destId="{BAC70195-24E0-4CAD-9F6A-D0FE360F3683}" srcOrd="0" destOrd="0" parTransId="{EE78D64E-CEFC-4B56-ADC0-A59AB4312DE3}" sibTransId="{B581AD02-0799-47AD-A0AE-DDF552C606EF}"/>
    <dgm:cxn modelId="{F50A6790-DA03-4BF7-9469-E4DF11BB6E06}" type="presOf" srcId="{BAC70195-24E0-4CAD-9F6A-D0FE360F3683}" destId="{3584AAF4-CA5C-4C2A-80F3-09ACF7F33833}" srcOrd="0" destOrd="0" presId="urn:microsoft.com/office/officeart/2005/8/layout/process4"/>
    <dgm:cxn modelId="{6324DE6E-4931-4122-8410-82B4B196556D}" type="presParOf" srcId="{E3C25F0F-ADDA-4A94-8855-70F8890E85AF}" destId="{26959A7E-B301-46B5-A5EB-864945A321EA}" srcOrd="0" destOrd="0" presId="urn:microsoft.com/office/officeart/2005/8/layout/process4"/>
    <dgm:cxn modelId="{902B4699-56E0-459A-9562-B2D03974B0B7}" type="presParOf" srcId="{26959A7E-B301-46B5-A5EB-864945A321EA}" destId="{A0E6C30B-9A1C-4B88-B8EA-0D820C625252}" srcOrd="0" destOrd="0" presId="urn:microsoft.com/office/officeart/2005/8/layout/process4"/>
    <dgm:cxn modelId="{29CE153A-B63A-4523-A7C1-5F8DB7E3B7FB}" type="presParOf" srcId="{E3C25F0F-ADDA-4A94-8855-70F8890E85AF}" destId="{669BA2CA-8097-45D1-B28C-ADD348977325}" srcOrd="1" destOrd="0" presId="urn:microsoft.com/office/officeart/2005/8/layout/process4"/>
    <dgm:cxn modelId="{71DD6AD0-550C-48D3-A3EF-50F64764AFD0}" type="presParOf" srcId="{E3C25F0F-ADDA-4A94-8855-70F8890E85AF}" destId="{CAD67617-8104-4EE2-A04D-B77323E0231A}" srcOrd="2" destOrd="0" presId="urn:microsoft.com/office/officeart/2005/8/layout/process4"/>
    <dgm:cxn modelId="{5CD0D30E-D170-4FEB-A7A5-B37BD5A0D938}" type="presParOf" srcId="{CAD67617-8104-4EE2-A04D-B77323E0231A}" destId="{44CC718D-7DD2-4488-B215-82CAD7090EF9}" srcOrd="0" destOrd="0" presId="urn:microsoft.com/office/officeart/2005/8/layout/process4"/>
    <dgm:cxn modelId="{D3AD6188-2054-49CA-AFB4-0D2DD8E69F2D}" type="presParOf" srcId="{E3C25F0F-ADDA-4A94-8855-70F8890E85AF}" destId="{7585EE08-5966-4D45-B47D-38B48353E2B8}" srcOrd="3" destOrd="0" presId="urn:microsoft.com/office/officeart/2005/8/layout/process4"/>
    <dgm:cxn modelId="{13A6BA4E-6DFB-4341-B9FA-DCC8A81A470B}" type="presParOf" srcId="{E3C25F0F-ADDA-4A94-8855-70F8890E85AF}" destId="{DAF850C2-A88E-4EE2-9A62-F98A9DC2E68B}" srcOrd="4" destOrd="0" presId="urn:microsoft.com/office/officeart/2005/8/layout/process4"/>
    <dgm:cxn modelId="{032C7E00-F15F-4E7E-AD3D-D94B962056C1}" type="presParOf" srcId="{DAF850C2-A88E-4EE2-9A62-F98A9DC2E68B}" destId="{67FFB247-D676-48AF-8016-BD6A2E5C5DA4}" srcOrd="0" destOrd="0" presId="urn:microsoft.com/office/officeart/2005/8/layout/process4"/>
    <dgm:cxn modelId="{F7C017C2-3B54-4086-8E88-44F17CFD6EFC}" type="presParOf" srcId="{E3C25F0F-ADDA-4A94-8855-70F8890E85AF}" destId="{B7141EBA-F115-49B0-9DF8-808DEDDCA326}" srcOrd="5" destOrd="0" presId="urn:microsoft.com/office/officeart/2005/8/layout/process4"/>
    <dgm:cxn modelId="{E751E442-C177-4C9C-BAFE-78B7FD1BF297}" type="presParOf" srcId="{E3C25F0F-ADDA-4A94-8855-70F8890E85AF}" destId="{86BFB76E-EB89-432C-A25F-71A59BCE6A21}" srcOrd="6" destOrd="0" presId="urn:microsoft.com/office/officeart/2005/8/layout/process4"/>
    <dgm:cxn modelId="{D6FBB9DC-38EA-4C58-BB03-A3C2E9D71388}" type="presParOf" srcId="{86BFB76E-EB89-432C-A25F-71A59BCE6A21}" destId="{38CE8D25-5B2A-4EC7-A555-F6847491BD2D}" srcOrd="0" destOrd="0" presId="urn:microsoft.com/office/officeart/2005/8/layout/process4"/>
    <dgm:cxn modelId="{49C25501-65EF-4D96-B609-8D72DA629144}" type="presParOf" srcId="{E3C25F0F-ADDA-4A94-8855-70F8890E85AF}" destId="{4492D55C-5094-44ED-9927-DC82E689201C}" srcOrd="7" destOrd="0" presId="urn:microsoft.com/office/officeart/2005/8/layout/process4"/>
    <dgm:cxn modelId="{983D1F59-7CBD-4346-81E7-C6B628CC4BA3}" type="presParOf" srcId="{E3C25F0F-ADDA-4A94-8855-70F8890E85AF}" destId="{7B657B74-261A-4EE7-AAA5-5C1827FA1625}" srcOrd="8" destOrd="0" presId="urn:microsoft.com/office/officeart/2005/8/layout/process4"/>
    <dgm:cxn modelId="{82715152-F8F3-4896-A7BC-E4130DC48B52}" type="presParOf" srcId="{7B657B74-261A-4EE7-AAA5-5C1827FA1625}" destId="{C66FE6DE-74E3-4861-9899-E914A82610EC}" srcOrd="0" destOrd="0" presId="urn:microsoft.com/office/officeart/2005/8/layout/process4"/>
    <dgm:cxn modelId="{73515330-C64F-4FFE-958A-8606D3638187}" type="presParOf" srcId="{E3C25F0F-ADDA-4A94-8855-70F8890E85AF}" destId="{95DBBFF0-B055-43B7-BE95-5FDB3D47CFEB}" srcOrd="9" destOrd="0" presId="urn:microsoft.com/office/officeart/2005/8/layout/process4"/>
    <dgm:cxn modelId="{CBECB601-D449-4650-A358-CC1311DC1999}" type="presParOf" srcId="{E3C25F0F-ADDA-4A94-8855-70F8890E85AF}" destId="{7440F8EC-4C82-4851-809F-9F3516EA82E2}" srcOrd="10" destOrd="0" presId="urn:microsoft.com/office/officeart/2005/8/layout/process4"/>
    <dgm:cxn modelId="{3ABF964F-FB79-4D43-88A5-2EC2B9017DA3}" type="presParOf" srcId="{7440F8EC-4C82-4851-809F-9F3516EA82E2}" destId="{3584AAF4-CA5C-4C2A-80F3-09ACF7F33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7EE04-DD26-4985-8FFF-3EB8536E0CC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6B8DA8B-9F4E-415E-82CC-DFFB30E6D4DF}">
      <dgm:prSet phldrT="[Tekst]"/>
      <dgm:spPr/>
      <dgm:t>
        <a:bodyPr/>
        <a:lstStyle/>
        <a:p>
          <a:r>
            <a:rPr lang="nb-NO" dirty="0" smtClean="0"/>
            <a:t>Kartlegge og </a:t>
          </a:r>
          <a:r>
            <a:rPr lang="nb-NO" dirty="0" err="1" smtClean="0"/>
            <a:t>risikovurdere</a:t>
          </a:r>
          <a:endParaRPr lang="nb-NO" dirty="0"/>
        </a:p>
      </dgm:t>
    </dgm:pt>
    <dgm:pt modelId="{AC413C12-DEC0-4824-8FC9-29D8E6D577A9}" type="parTrans" cxnId="{8CEE131B-6A6E-4DC3-89B6-C67B6BEF2971}">
      <dgm:prSet/>
      <dgm:spPr/>
      <dgm:t>
        <a:bodyPr/>
        <a:lstStyle/>
        <a:p>
          <a:endParaRPr lang="nb-NO"/>
        </a:p>
      </dgm:t>
    </dgm:pt>
    <dgm:pt modelId="{03E8A66E-3F14-4223-B3CC-E004C7E40BF6}" type="sibTrans" cxnId="{8CEE131B-6A6E-4DC3-89B6-C67B6BEF2971}">
      <dgm:prSet/>
      <dgm:spPr/>
      <dgm:t>
        <a:bodyPr/>
        <a:lstStyle/>
        <a:p>
          <a:endParaRPr lang="nb-NO"/>
        </a:p>
      </dgm:t>
    </dgm:pt>
    <dgm:pt modelId="{4619254C-48F0-42F8-9B79-F4F96D3D2856}">
      <dgm:prSet phldrT="[Tekst]"/>
      <dgm:spPr/>
      <dgm:t>
        <a:bodyPr/>
        <a:lstStyle/>
        <a:p>
          <a:r>
            <a:rPr lang="nb-NO" dirty="0" smtClean="0"/>
            <a:t>Gjennomføre enkeltoppdrag</a:t>
          </a:r>
          <a:endParaRPr lang="nb-NO" dirty="0"/>
        </a:p>
      </dgm:t>
    </dgm:pt>
    <dgm:pt modelId="{D2722EB4-42A4-4C60-875F-24C11D87BE01}" type="parTrans" cxnId="{A02E1463-4199-46F7-8805-49BBE1A624A9}">
      <dgm:prSet/>
      <dgm:spPr/>
      <dgm:t>
        <a:bodyPr/>
        <a:lstStyle/>
        <a:p>
          <a:endParaRPr lang="nb-NO"/>
        </a:p>
      </dgm:t>
    </dgm:pt>
    <dgm:pt modelId="{B70F9A12-130F-4E88-AA64-55908818D7FA}" type="sibTrans" cxnId="{A02E1463-4199-46F7-8805-49BBE1A624A9}">
      <dgm:prSet/>
      <dgm:spPr/>
      <dgm:t>
        <a:bodyPr/>
        <a:lstStyle/>
        <a:p>
          <a:endParaRPr lang="nb-NO"/>
        </a:p>
      </dgm:t>
    </dgm:pt>
    <dgm:pt modelId="{E1247099-1911-4269-B68A-A9BFA696AB19}">
      <dgm:prSet phldrT="[Tekst]"/>
      <dgm:spPr/>
      <dgm:t>
        <a:bodyPr/>
        <a:lstStyle/>
        <a:p>
          <a:r>
            <a:rPr lang="nb-NO" dirty="0" smtClean="0"/>
            <a:t>Følge opp</a:t>
          </a:r>
          <a:endParaRPr lang="nb-NO" dirty="0"/>
        </a:p>
      </dgm:t>
    </dgm:pt>
    <dgm:pt modelId="{48BD8E35-0E61-4CA4-B573-5CAE1CE101B6}" type="parTrans" cxnId="{4D08173B-504A-46B4-BFE5-5C872C9ACCF6}">
      <dgm:prSet/>
      <dgm:spPr/>
      <dgm:t>
        <a:bodyPr/>
        <a:lstStyle/>
        <a:p>
          <a:endParaRPr lang="nb-NO"/>
        </a:p>
      </dgm:t>
    </dgm:pt>
    <dgm:pt modelId="{2EE15718-2B4F-4B0D-BE48-25042B9D8FBC}" type="sibTrans" cxnId="{4D08173B-504A-46B4-BFE5-5C872C9ACCF6}">
      <dgm:prSet/>
      <dgm:spPr/>
      <dgm:t>
        <a:bodyPr/>
        <a:lstStyle/>
        <a:p>
          <a:endParaRPr lang="nb-NO"/>
        </a:p>
      </dgm:t>
    </dgm:pt>
    <dgm:pt modelId="{ADE384E9-7460-4F37-A048-823283D0C5F6}">
      <dgm:prSet phldrT="[Tekst]"/>
      <dgm:spPr/>
      <dgm:t>
        <a:bodyPr/>
        <a:lstStyle/>
        <a:p>
          <a:r>
            <a:rPr lang="nb-NO" dirty="0" smtClean="0"/>
            <a:t>Rapportere</a:t>
          </a:r>
          <a:endParaRPr lang="nb-NO" dirty="0"/>
        </a:p>
      </dgm:t>
    </dgm:pt>
    <dgm:pt modelId="{4522B8AA-D0EA-4AF2-BEEA-4E03EE10EA00}" type="parTrans" cxnId="{E994EBCE-EC2A-424F-B9F2-B76B5A66F069}">
      <dgm:prSet/>
      <dgm:spPr/>
      <dgm:t>
        <a:bodyPr/>
        <a:lstStyle/>
        <a:p>
          <a:endParaRPr lang="nb-NO"/>
        </a:p>
      </dgm:t>
    </dgm:pt>
    <dgm:pt modelId="{FAE690F4-4674-482D-90FA-5E818B4C1E25}" type="sibTrans" cxnId="{E994EBCE-EC2A-424F-B9F2-B76B5A66F069}">
      <dgm:prSet/>
      <dgm:spPr/>
      <dgm:t>
        <a:bodyPr/>
        <a:lstStyle/>
        <a:p>
          <a:endParaRPr lang="nb-NO"/>
        </a:p>
      </dgm:t>
    </dgm:pt>
    <dgm:pt modelId="{656184D5-2CC1-4A2D-B2D3-78FCB8B7AD20}" type="pres">
      <dgm:prSet presAssocID="{8337EE04-DD26-4985-8FFF-3EB8536E0C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A97208-3D8F-4A3F-AB2E-B9EBBBA5664D}" type="pres">
      <dgm:prSet presAssocID="{56B8DA8B-9F4E-415E-82CC-DFFB30E6D4DF}" presName="dummy" presStyleCnt="0"/>
      <dgm:spPr/>
    </dgm:pt>
    <dgm:pt modelId="{CD9622AE-9C9A-446B-8D08-5B77554D33DD}" type="pres">
      <dgm:prSet presAssocID="{56B8DA8B-9F4E-415E-82CC-DFFB30E6D4D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225E36-5AD3-47BC-850A-39C146943275}" type="pres">
      <dgm:prSet presAssocID="{03E8A66E-3F14-4223-B3CC-E004C7E40BF6}" presName="sibTrans" presStyleLbl="node1" presStyleIdx="0" presStyleCnt="4"/>
      <dgm:spPr/>
      <dgm:t>
        <a:bodyPr/>
        <a:lstStyle/>
        <a:p>
          <a:endParaRPr lang="nb-NO"/>
        </a:p>
      </dgm:t>
    </dgm:pt>
    <dgm:pt modelId="{F63EEDA9-AC2C-467E-AC59-CF6F84AC3B70}" type="pres">
      <dgm:prSet presAssocID="{4619254C-48F0-42F8-9B79-F4F96D3D2856}" presName="dummy" presStyleCnt="0"/>
      <dgm:spPr/>
    </dgm:pt>
    <dgm:pt modelId="{CA509F78-A3DD-4E4F-8AA9-A5A6CD4740DA}" type="pres">
      <dgm:prSet presAssocID="{4619254C-48F0-42F8-9B79-F4F96D3D285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FF1E01-53F8-473F-8682-987E3DD99A71}" type="pres">
      <dgm:prSet presAssocID="{B70F9A12-130F-4E88-AA64-55908818D7FA}" presName="sibTrans" presStyleLbl="node1" presStyleIdx="1" presStyleCnt="4"/>
      <dgm:spPr/>
      <dgm:t>
        <a:bodyPr/>
        <a:lstStyle/>
        <a:p>
          <a:endParaRPr lang="nb-NO"/>
        </a:p>
      </dgm:t>
    </dgm:pt>
    <dgm:pt modelId="{1FEAC639-358F-45DE-BBF0-AD579FA1E3ED}" type="pres">
      <dgm:prSet presAssocID="{ADE384E9-7460-4F37-A048-823283D0C5F6}" presName="dummy" presStyleCnt="0"/>
      <dgm:spPr/>
    </dgm:pt>
    <dgm:pt modelId="{8DD4710B-2399-4744-BE51-708D25EDB499}" type="pres">
      <dgm:prSet presAssocID="{ADE384E9-7460-4F37-A048-823283D0C5F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5370B9-411C-4BCC-8FFF-CB6B4FCB4464}" type="pres">
      <dgm:prSet presAssocID="{FAE690F4-4674-482D-90FA-5E818B4C1E25}" presName="sibTrans" presStyleLbl="node1" presStyleIdx="2" presStyleCnt="4"/>
      <dgm:spPr/>
      <dgm:t>
        <a:bodyPr/>
        <a:lstStyle/>
        <a:p>
          <a:endParaRPr lang="nb-NO"/>
        </a:p>
      </dgm:t>
    </dgm:pt>
    <dgm:pt modelId="{C7366AD4-B1A4-459E-B9C5-A41C94C57F29}" type="pres">
      <dgm:prSet presAssocID="{E1247099-1911-4269-B68A-A9BFA696AB19}" presName="dummy" presStyleCnt="0"/>
      <dgm:spPr/>
    </dgm:pt>
    <dgm:pt modelId="{2D584782-9FBF-4D7B-BED3-3E53A85D9462}" type="pres">
      <dgm:prSet presAssocID="{E1247099-1911-4269-B68A-A9BFA696AB1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36A3B5-6927-4FE4-9880-2BFFFA56259F}" type="pres">
      <dgm:prSet presAssocID="{2EE15718-2B4F-4B0D-BE48-25042B9D8FBC}" presName="sibTrans" presStyleLbl="node1" presStyleIdx="3" presStyleCnt="4"/>
      <dgm:spPr/>
      <dgm:t>
        <a:bodyPr/>
        <a:lstStyle/>
        <a:p>
          <a:endParaRPr lang="nb-NO"/>
        </a:p>
      </dgm:t>
    </dgm:pt>
  </dgm:ptLst>
  <dgm:cxnLst>
    <dgm:cxn modelId="{6658ABCE-6FEB-4E3F-8F67-AB4570835FC6}" type="presOf" srcId="{03E8A66E-3F14-4223-B3CC-E004C7E40BF6}" destId="{BD225E36-5AD3-47BC-850A-39C146943275}" srcOrd="0" destOrd="0" presId="urn:microsoft.com/office/officeart/2005/8/layout/cycle1"/>
    <dgm:cxn modelId="{2F534E7E-E419-45B0-9F83-B190006635B4}" type="presOf" srcId="{2EE15718-2B4F-4B0D-BE48-25042B9D8FBC}" destId="{2B36A3B5-6927-4FE4-9880-2BFFFA56259F}" srcOrd="0" destOrd="0" presId="urn:microsoft.com/office/officeart/2005/8/layout/cycle1"/>
    <dgm:cxn modelId="{E994EBCE-EC2A-424F-B9F2-B76B5A66F069}" srcId="{8337EE04-DD26-4985-8FFF-3EB8536E0CC2}" destId="{ADE384E9-7460-4F37-A048-823283D0C5F6}" srcOrd="2" destOrd="0" parTransId="{4522B8AA-D0EA-4AF2-BEEA-4E03EE10EA00}" sibTransId="{FAE690F4-4674-482D-90FA-5E818B4C1E25}"/>
    <dgm:cxn modelId="{6E1FB208-651A-4208-801D-3DFDA11B4F95}" type="presOf" srcId="{56B8DA8B-9F4E-415E-82CC-DFFB30E6D4DF}" destId="{CD9622AE-9C9A-446B-8D08-5B77554D33DD}" srcOrd="0" destOrd="0" presId="urn:microsoft.com/office/officeart/2005/8/layout/cycle1"/>
    <dgm:cxn modelId="{8CEE7C58-58CC-4D9C-88E8-613F8A8B3BC7}" type="presOf" srcId="{ADE384E9-7460-4F37-A048-823283D0C5F6}" destId="{8DD4710B-2399-4744-BE51-708D25EDB499}" srcOrd="0" destOrd="0" presId="urn:microsoft.com/office/officeart/2005/8/layout/cycle1"/>
    <dgm:cxn modelId="{E7A45507-DC9A-4219-88A0-D85099448B7E}" type="presOf" srcId="{E1247099-1911-4269-B68A-A9BFA696AB19}" destId="{2D584782-9FBF-4D7B-BED3-3E53A85D9462}" srcOrd="0" destOrd="0" presId="urn:microsoft.com/office/officeart/2005/8/layout/cycle1"/>
    <dgm:cxn modelId="{8AD6CA77-004D-4D55-9224-0BE85BFD0BD7}" type="presOf" srcId="{B70F9A12-130F-4E88-AA64-55908818D7FA}" destId="{72FF1E01-53F8-473F-8682-987E3DD99A71}" srcOrd="0" destOrd="0" presId="urn:microsoft.com/office/officeart/2005/8/layout/cycle1"/>
    <dgm:cxn modelId="{4D08173B-504A-46B4-BFE5-5C872C9ACCF6}" srcId="{8337EE04-DD26-4985-8FFF-3EB8536E0CC2}" destId="{E1247099-1911-4269-B68A-A9BFA696AB19}" srcOrd="3" destOrd="0" parTransId="{48BD8E35-0E61-4CA4-B573-5CAE1CE101B6}" sibTransId="{2EE15718-2B4F-4B0D-BE48-25042B9D8FBC}"/>
    <dgm:cxn modelId="{441D4A32-4CFC-4F3F-B0CC-41A3E182CDD5}" type="presOf" srcId="{4619254C-48F0-42F8-9B79-F4F96D3D2856}" destId="{CA509F78-A3DD-4E4F-8AA9-A5A6CD4740DA}" srcOrd="0" destOrd="0" presId="urn:microsoft.com/office/officeart/2005/8/layout/cycle1"/>
    <dgm:cxn modelId="{2E2C018E-899A-403C-B8A4-4834B1378255}" type="presOf" srcId="{8337EE04-DD26-4985-8FFF-3EB8536E0CC2}" destId="{656184D5-2CC1-4A2D-B2D3-78FCB8B7AD20}" srcOrd="0" destOrd="0" presId="urn:microsoft.com/office/officeart/2005/8/layout/cycle1"/>
    <dgm:cxn modelId="{8CEE131B-6A6E-4DC3-89B6-C67B6BEF2971}" srcId="{8337EE04-DD26-4985-8FFF-3EB8536E0CC2}" destId="{56B8DA8B-9F4E-415E-82CC-DFFB30E6D4DF}" srcOrd="0" destOrd="0" parTransId="{AC413C12-DEC0-4824-8FC9-29D8E6D577A9}" sibTransId="{03E8A66E-3F14-4223-B3CC-E004C7E40BF6}"/>
    <dgm:cxn modelId="{2FE6672A-DB66-494D-972C-AFFC9D1DFCD3}" type="presOf" srcId="{FAE690F4-4674-482D-90FA-5E818B4C1E25}" destId="{295370B9-411C-4BCC-8FFF-CB6B4FCB4464}" srcOrd="0" destOrd="0" presId="urn:microsoft.com/office/officeart/2005/8/layout/cycle1"/>
    <dgm:cxn modelId="{A02E1463-4199-46F7-8805-49BBE1A624A9}" srcId="{8337EE04-DD26-4985-8FFF-3EB8536E0CC2}" destId="{4619254C-48F0-42F8-9B79-F4F96D3D2856}" srcOrd="1" destOrd="0" parTransId="{D2722EB4-42A4-4C60-875F-24C11D87BE01}" sibTransId="{B70F9A12-130F-4E88-AA64-55908818D7FA}"/>
    <dgm:cxn modelId="{5404364A-B3EB-4B0F-88C7-91286E356BEA}" type="presParOf" srcId="{656184D5-2CC1-4A2D-B2D3-78FCB8B7AD20}" destId="{F4A97208-3D8F-4A3F-AB2E-B9EBBBA5664D}" srcOrd="0" destOrd="0" presId="urn:microsoft.com/office/officeart/2005/8/layout/cycle1"/>
    <dgm:cxn modelId="{A62DBC7B-891C-4E87-A59F-ADDD65426D2D}" type="presParOf" srcId="{656184D5-2CC1-4A2D-B2D3-78FCB8B7AD20}" destId="{CD9622AE-9C9A-446B-8D08-5B77554D33DD}" srcOrd="1" destOrd="0" presId="urn:microsoft.com/office/officeart/2005/8/layout/cycle1"/>
    <dgm:cxn modelId="{21950029-AE39-4A91-9DA4-27D4983975FD}" type="presParOf" srcId="{656184D5-2CC1-4A2D-B2D3-78FCB8B7AD20}" destId="{BD225E36-5AD3-47BC-850A-39C146943275}" srcOrd="2" destOrd="0" presId="urn:microsoft.com/office/officeart/2005/8/layout/cycle1"/>
    <dgm:cxn modelId="{643F51F7-4DC6-4D9A-9EA0-DD233F0E0130}" type="presParOf" srcId="{656184D5-2CC1-4A2D-B2D3-78FCB8B7AD20}" destId="{F63EEDA9-AC2C-467E-AC59-CF6F84AC3B70}" srcOrd="3" destOrd="0" presId="urn:microsoft.com/office/officeart/2005/8/layout/cycle1"/>
    <dgm:cxn modelId="{52BC09D0-ABA7-43D3-95B1-515E42F9E6F6}" type="presParOf" srcId="{656184D5-2CC1-4A2D-B2D3-78FCB8B7AD20}" destId="{CA509F78-A3DD-4E4F-8AA9-A5A6CD4740DA}" srcOrd="4" destOrd="0" presId="urn:microsoft.com/office/officeart/2005/8/layout/cycle1"/>
    <dgm:cxn modelId="{5A7033BB-B7CE-4FB1-9DD0-BC1D8380D7BB}" type="presParOf" srcId="{656184D5-2CC1-4A2D-B2D3-78FCB8B7AD20}" destId="{72FF1E01-53F8-473F-8682-987E3DD99A71}" srcOrd="5" destOrd="0" presId="urn:microsoft.com/office/officeart/2005/8/layout/cycle1"/>
    <dgm:cxn modelId="{78B6A8E4-8A4A-48F9-AB50-25ADC30A6407}" type="presParOf" srcId="{656184D5-2CC1-4A2D-B2D3-78FCB8B7AD20}" destId="{1FEAC639-358F-45DE-BBF0-AD579FA1E3ED}" srcOrd="6" destOrd="0" presId="urn:microsoft.com/office/officeart/2005/8/layout/cycle1"/>
    <dgm:cxn modelId="{075DE395-6C48-46A7-B907-2E204CB4AD07}" type="presParOf" srcId="{656184D5-2CC1-4A2D-B2D3-78FCB8B7AD20}" destId="{8DD4710B-2399-4744-BE51-708D25EDB499}" srcOrd="7" destOrd="0" presId="urn:microsoft.com/office/officeart/2005/8/layout/cycle1"/>
    <dgm:cxn modelId="{3333D7F2-0DAB-4C3A-880D-D8347E6D2FB5}" type="presParOf" srcId="{656184D5-2CC1-4A2D-B2D3-78FCB8B7AD20}" destId="{295370B9-411C-4BCC-8FFF-CB6B4FCB4464}" srcOrd="8" destOrd="0" presId="urn:microsoft.com/office/officeart/2005/8/layout/cycle1"/>
    <dgm:cxn modelId="{E659DD02-B886-431F-AAD0-0A8ABB3F2061}" type="presParOf" srcId="{656184D5-2CC1-4A2D-B2D3-78FCB8B7AD20}" destId="{C7366AD4-B1A4-459E-B9C5-A41C94C57F29}" srcOrd="9" destOrd="0" presId="urn:microsoft.com/office/officeart/2005/8/layout/cycle1"/>
    <dgm:cxn modelId="{98F889AF-EA5A-4D9F-87EC-AB2383A3C9E4}" type="presParOf" srcId="{656184D5-2CC1-4A2D-B2D3-78FCB8B7AD20}" destId="{2D584782-9FBF-4D7B-BED3-3E53A85D9462}" srcOrd="10" destOrd="0" presId="urn:microsoft.com/office/officeart/2005/8/layout/cycle1"/>
    <dgm:cxn modelId="{DF623EE3-4B00-4CB9-92ED-29AA17D071B8}" type="presParOf" srcId="{656184D5-2CC1-4A2D-B2D3-78FCB8B7AD20}" destId="{2B36A3B5-6927-4FE4-9880-2BFFFA56259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6C30B-9A1C-4B88-B8EA-0D820C625252}">
      <dsp:nvSpPr>
        <dsp:cNvPr id="0" name=""/>
        <dsp:cNvSpPr/>
      </dsp:nvSpPr>
      <dsp:spPr>
        <a:xfrm>
          <a:off x="0" y="5284390"/>
          <a:ext cx="9757846" cy="693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6. Oppfølging</a:t>
          </a:r>
        </a:p>
      </dsp:txBody>
      <dsp:txXfrm>
        <a:off x="0" y="5284390"/>
        <a:ext cx="9757846" cy="693573"/>
      </dsp:txXfrm>
    </dsp:sp>
    <dsp:sp modelId="{44CC718D-7DD2-4488-B215-82CAD7090EF9}">
      <dsp:nvSpPr>
        <dsp:cNvPr id="0" name=""/>
        <dsp:cNvSpPr/>
      </dsp:nvSpPr>
      <dsp:spPr>
        <a:xfrm rot="10800000">
          <a:off x="0" y="4228078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5. Evaluering</a:t>
          </a:r>
        </a:p>
      </dsp:txBody>
      <dsp:txXfrm rot="10800000">
        <a:off x="0" y="4228078"/>
        <a:ext cx="9757846" cy="693119"/>
      </dsp:txXfrm>
    </dsp:sp>
    <dsp:sp modelId="{67FFB247-D676-48AF-8016-BD6A2E5C5DA4}">
      <dsp:nvSpPr>
        <dsp:cNvPr id="0" name=""/>
        <dsp:cNvSpPr/>
      </dsp:nvSpPr>
      <dsp:spPr>
        <a:xfrm rot="10800000">
          <a:off x="0" y="3171765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4. Rapport</a:t>
          </a:r>
        </a:p>
      </dsp:txBody>
      <dsp:txXfrm rot="10800000">
        <a:off x="0" y="3171765"/>
        <a:ext cx="9757846" cy="693119"/>
      </dsp:txXfrm>
    </dsp:sp>
    <dsp:sp modelId="{38CE8D25-5B2A-4EC7-A555-F6847491BD2D}">
      <dsp:nvSpPr>
        <dsp:cNvPr id="0" name=""/>
        <dsp:cNvSpPr/>
      </dsp:nvSpPr>
      <dsp:spPr>
        <a:xfrm rot="10800000">
          <a:off x="0" y="2115453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3. </a:t>
          </a:r>
          <a:r>
            <a:rPr lang="nb-NO" sz="2200" kern="1200" dirty="0" smtClean="0"/>
            <a:t>Gjennomføring</a:t>
          </a:r>
          <a:endParaRPr lang="nb-NO" sz="2200" kern="1200" dirty="0"/>
        </a:p>
      </dsp:txBody>
      <dsp:txXfrm rot="10800000">
        <a:off x="0" y="2115453"/>
        <a:ext cx="9757846" cy="693119"/>
      </dsp:txXfrm>
    </dsp:sp>
    <dsp:sp modelId="{C66FE6DE-74E3-4861-9899-E914A82610EC}">
      <dsp:nvSpPr>
        <dsp:cNvPr id="0" name=""/>
        <dsp:cNvSpPr/>
      </dsp:nvSpPr>
      <dsp:spPr>
        <a:xfrm rot="10800000">
          <a:off x="0" y="1059141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2. Revisjonsprogram</a:t>
          </a:r>
        </a:p>
      </dsp:txBody>
      <dsp:txXfrm rot="10800000">
        <a:off x="0" y="1059141"/>
        <a:ext cx="9757846" cy="693119"/>
      </dsp:txXfrm>
    </dsp:sp>
    <dsp:sp modelId="{3584AAF4-CA5C-4C2A-80F3-09ACF7F33833}">
      <dsp:nvSpPr>
        <dsp:cNvPr id="0" name=""/>
        <dsp:cNvSpPr/>
      </dsp:nvSpPr>
      <dsp:spPr>
        <a:xfrm rot="10800000">
          <a:off x="0" y="2829"/>
          <a:ext cx="9757846" cy="10667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1. Oppdragsplan</a:t>
          </a:r>
        </a:p>
      </dsp:txBody>
      <dsp:txXfrm rot="10800000">
        <a:off x="0" y="2829"/>
        <a:ext cx="9757846" cy="693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20.01.2020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20.01.2020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20.01.2020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Internrevisjoner - gjennomføring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20.01.2020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Wenche Jensen</a:t>
            </a:r>
          </a:p>
          <a:p>
            <a:r>
              <a:rPr lang="nb-NO" dirty="0" smtClean="0"/>
              <a:t>Internrevisjonen </a:t>
            </a:r>
            <a:endParaRPr lang="nb-NO" dirty="0" smtClean="0"/>
          </a:p>
          <a:p>
            <a:r>
              <a:rPr lang="nb-NO" dirty="0" smtClean="0"/>
              <a:t>Byrådslederens kontor</a:t>
            </a:r>
          </a:p>
          <a:p>
            <a:endParaRPr lang="nb-NO" dirty="0"/>
          </a:p>
          <a:p>
            <a:r>
              <a:rPr lang="nb-NO" dirty="0" smtClean="0"/>
              <a:t>20.20.2020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61300"/>
            <a:ext cx="9757846" cy="1687243"/>
            <a:chOff x="0" y="4228078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4228078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4228078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5. Evaluering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1175657" y="2044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Evaluering hos revidert enhet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Egenevaluering</a:t>
            </a:r>
          </a:p>
        </p:txBody>
      </p:sp>
    </p:spTree>
    <p:extLst>
      <p:ext uri="{BB962C8B-B14F-4D97-AF65-F5344CB8AC3E}">
        <p14:creationId xmlns:p14="http://schemas.microsoft.com/office/powerpoint/2010/main" val="3166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11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41042"/>
            <a:ext cx="9757846" cy="1206758"/>
            <a:chOff x="0" y="5284390"/>
            <a:chExt cx="9757846" cy="693573"/>
          </a:xfrm>
        </p:grpSpPr>
        <p:sp>
          <p:nvSpPr>
            <p:cNvPr id="7" name="Rektangel 6"/>
            <p:cNvSpPr/>
            <p:nvPr/>
          </p:nvSpPr>
          <p:spPr>
            <a:xfrm>
              <a:off x="0" y="5284390"/>
              <a:ext cx="9757846" cy="6935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ktangel 7"/>
            <p:cNvSpPr/>
            <p:nvPr/>
          </p:nvSpPr>
          <p:spPr>
            <a:xfrm>
              <a:off x="0" y="5284390"/>
              <a:ext cx="9757846" cy="693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6. Oppfølging</a:t>
              </a:r>
            </a:p>
          </p:txBody>
        </p:sp>
      </p:grpSp>
      <p:sp>
        <p:nvSpPr>
          <p:cNvPr id="9" name="Rektangel 8"/>
          <p:cNvSpPr/>
          <p:nvPr/>
        </p:nvSpPr>
        <p:spPr>
          <a:xfrm>
            <a:off x="1099457" y="1643896"/>
            <a:ext cx="8044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 utgangspunkt i revidert enhets tilbakemelding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tiltak skal gjennomføres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Når skal tiltakene gjennomføres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Hvem har ansvar for å gjennomføre tiltakene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 kontakt med revidert enhet (skriftlig) for å få tilbakemelding etter gjennomførte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Vurdere kvalitet i tiltakene </a:t>
            </a:r>
            <a:r>
              <a:rPr lang="nb-NO" dirty="0" err="1"/>
              <a:t>jf</a:t>
            </a:r>
            <a:r>
              <a:rPr lang="nb-NO" dirty="0"/>
              <a:t> revisjonens observasjoner og vurderinger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Behov for oppfølgingsrevisjon?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Revisjonen avsluttes ikke før alle tiltak er iverksatt</a:t>
            </a:r>
          </a:p>
        </p:txBody>
      </p:sp>
    </p:spTree>
    <p:extLst>
      <p:ext uri="{BB962C8B-B14F-4D97-AF65-F5344CB8AC3E}">
        <p14:creationId xmlns:p14="http://schemas.microsoft.com/office/powerpoint/2010/main" val="12427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12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295399" y="1155843"/>
            <a:ext cx="75982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Internrevisjonens system for oppfølging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Etabler </a:t>
            </a:r>
            <a:r>
              <a:rPr lang="nb-NO" dirty="0"/>
              <a:t>gjerne et system som viser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Gjennomførte revisjoner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Observasjoner og vurderinger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Gjennomførte tiltak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Brukes i </a:t>
            </a:r>
            <a:r>
              <a:rPr lang="nb-NO" dirty="0" smtClean="0"/>
              <a:t>virksomhetens årsrapport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Brukes </a:t>
            </a:r>
            <a:r>
              <a:rPr lang="nb-NO" dirty="0"/>
              <a:t>i forbindelse med senere risikovurderinger</a:t>
            </a:r>
          </a:p>
        </p:txBody>
      </p:sp>
    </p:spTree>
    <p:extLst>
      <p:ext uri="{BB962C8B-B14F-4D97-AF65-F5344CB8AC3E}">
        <p14:creationId xmlns:p14="http://schemas.microsoft.com/office/powerpoint/2010/main" val="25564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1491344"/>
          </a:xfrm>
        </p:spPr>
        <p:txBody>
          <a:bodyPr/>
          <a:lstStyle/>
          <a:p>
            <a:r>
              <a:rPr lang="nb-NO" dirty="0" smtClean="0"/>
              <a:t>Revisjonsprosessen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13</a:t>
            </a:fld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6555308"/>
              </p:ext>
            </p:extLst>
          </p:nvPr>
        </p:nvGraphicFramePr>
        <p:xfrm>
          <a:off x="1182806" y="1376364"/>
          <a:ext cx="6216502" cy="422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="" xmlns:a16="http://schemas.microsoft.com/office/drawing/2014/main" id="{8A013A2E-A9E2-C44F-A297-991FE055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Maloppsett</a:t>
            </a:r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="" xmlns:a16="http://schemas.microsoft.com/office/drawing/2014/main" id="{69B4F0BC-43F4-1C4F-9F15-89D2EFDF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3875809" cy="4060826"/>
          </a:xfrm>
        </p:spPr>
        <p:txBody>
          <a:bodyPr/>
          <a:lstStyle/>
          <a:p>
            <a:r>
              <a:rPr lang="nb-NO" noProof="1"/>
              <a:t>Velg alltid riktig maloppsett, tilpasset innholdet du skal vise</a:t>
            </a:r>
          </a:p>
          <a:p>
            <a:r>
              <a:rPr lang="nb-NO" noProof="1"/>
              <a:t>Valgene vist til høyre her, finner du i nedtrekksmenyen ‘nytt lysbilde’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95B4C392-ED86-734C-B507-F1E4D54C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20.01.2020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3F3211FD-986D-6448-9D6C-91192A6A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="" xmlns:a16="http://schemas.microsoft.com/office/drawing/2014/main" id="{E3878C3A-4338-C348-9BB4-EB444E9BE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r="2844" b="1660"/>
          <a:stretch/>
        </p:blipFill>
        <p:spPr>
          <a:xfrm>
            <a:off x="5424055" y="841664"/>
            <a:ext cx="3875809" cy="4925291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="" xmlns:a16="http://schemas.microsoft.com/office/drawing/2014/main" id="{97EFF42F-3EF6-6F44-A256-46B298469F4B}"/>
              </a:ext>
            </a:extLst>
          </p:cNvPr>
          <p:cNvGrpSpPr/>
          <p:nvPr/>
        </p:nvGrpSpPr>
        <p:grpSpPr>
          <a:xfrm>
            <a:off x="5392882" y="1376001"/>
            <a:ext cx="6359236" cy="1907526"/>
            <a:chOff x="5392882" y="1376001"/>
            <a:chExt cx="6359236" cy="1907526"/>
          </a:xfrm>
        </p:grpSpPr>
        <p:sp>
          <p:nvSpPr>
            <p:cNvPr id="14" name="Rektangel 13">
              <a:extLst>
                <a:ext uri="{FF2B5EF4-FFF2-40B4-BE49-F238E27FC236}">
                  <a16:creationId xmlns="" xmlns:a16="http://schemas.microsoft.com/office/drawing/2014/main" id="{F1C0B3B9-4D11-2F49-8A04-E577B3D6A499}"/>
                </a:ext>
              </a:extLst>
            </p:cNvPr>
            <p:cNvSpPr/>
            <p:nvPr/>
          </p:nvSpPr>
          <p:spPr>
            <a:xfrm>
              <a:off x="5392882" y="1376001"/>
              <a:ext cx="6359236" cy="190752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="" xmlns:a16="http://schemas.microsoft.com/office/drawing/2014/main" id="{E9DCBDB0-A66C-C943-81C7-4B0F16BD7BCD}"/>
                </a:ext>
              </a:extLst>
            </p:cNvPr>
            <p:cNvSpPr txBox="1"/>
            <p:nvPr/>
          </p:nvSpPr>
          <p:spPr>
            <a:xfrm>
              <a:off x="9486448" y="2068154"/>
              <a:ext cx="201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forsider og skillesider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="" xmlns:a16="http://schemas.microsoft.com/office/drawing/2014/main" id="{373D031C-FEE9-E040-86F4-AAD1C25AF4D4}"/>
              </a:ext>
            </a:extLst>
          </p:cNvPr>
          <p:cNvGrpSpPr/>
          <p:nvPr/>
        </p:nvGrpSpPr>
        <p:grpSpPr>
          <a:xfrm>
            <a:off x="5392882" y="3334687"/>
            <a:ext cx="6359236" cy="587881"/>
            <a:chOff x="5392882" y="3350274"/>
            <a:chExt cx="6359236" cy="587881"/>
          </a:xfrm>
        </p:grpSpPr>
        <p:sp>
          <p:nvSpPr>
            <p:cNvPr id="17" name="Rektangel 16">
              <a:extLst>
                <a:ext uri="{FF2B5EF4-FFF2-40B4-BE49-F238E27FC236}">
                  <a16:creationId xmlns="" xmlns:a16="http://schemas.microsoft.com/office/drawing/2014/main" id="{97121768-4A14-6542-9CD3-210403295364}"/>
                </a:ext>
              </a:extLst>
            </p:cNvPr>
            <p:cNvSpPr/>
            <p:nvPr/>
          </p:nvSpPr>
          <p:spPr>
            <a:xfrm>
              <a:off x="5392882" y="3350274"/>
              <a:ext cx="6359236" cy="587881"/>
            </a:xfrm>
            <a:prstGeom prst="rect">
              <a:avLst/>
            </a:prstGeom>
            <a:noFill/>
            <a:ln w="222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="" xmlns:a16="http://schemas.microsoft.com/office/drawing/2014/main" id="{B9CE1030-BC44-054E-942C-8D9187A56C9A}"/>
                </a:ext>
              </a:extLst>
            </p:cNvPr>
            <p:cNvSpPr txBox="1"/>
            <p:nvPr/>
          </p:nvSpPr>
          <p:spPr>
            <a:xfrm>
              <a:off x="9486449" y="3490326"/>
              <a:ext cx="216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tekstsider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F39F43-8696-ED43-AD3A-E5E6711B9430}"/>
              </a:ext>
            </a:extLst>
          </p:cNvPr>
          <p:cNvGrpSpPr/>
          <p:nvPr/>
        </p:nvGrpSpPr>
        <p:grpSpPr>
          <a:xfrm>
            <a:off x="5392882" y="3973728"/>
            <a:ext cx="6359236" cy="1136374"/>
            <a:chOff x="5392882" y="3973728"/>
            <a:chExt cx="6359236" cy="1136374"/>
          </a:xfrm>
        </p:grpSpPr>
        <p:sp>
          <p:nvSpPr>
            <p:cNvPr id="19" name="Rektangel 18">
              <a:extLst>
                <a:ext uri="{FF2B5EF4-FFF2-40B4-BE49-F238E27FC236}">
                  <a16:creationId xmlns="" xmlns:a16="http://schemas.microsoft.com/office/drawing/2014/main" id="{E6D4EC4C-6524-4F4D-97D8-C4322A29A0AA}"/>
                </a:ext>
              </a:extLst>
            </p:cNvPr>
            <p:cNvSpPr/>
            <p:nvPr/>
          </p:nvSpPr>
          <p:spPr>
            <a:xfrm>
              <a:off x="5392882" y="3973728"/>
              <a:ext cx="6359236" cy="1136374"/>
            </a:xfrm>
            <a:prstGeom prst="rect">
              <a:avLst/>
            </a:prstGeom>
            <a:noFill/>
            <a:ln w="22225">
              <a:solidFill>
                <a:srgbClr val="6FE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="" xmlns:a16="http://schemas.microsoft.com/office/drawing/2014/main" id="{6E42EE13-F335-704B-A1C8-6010FFEE03F8}"/>
                </a:ext>
              </a:extLst>
            </p:cNvPr>
            <p:cNvSpPr txBox="1"/>
            <p:nvPr/>
          </p:nvSpPr>
          <p:spPr>
            <a:xfrm>
              <a:off x="9486449" y="4280305"/>
              <a:ext cx="216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bilder, grafikk og sitater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5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2</a:t>
            </a:fld>
            <a:endParaRPr lang="nb-NO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9872250"/>
              </p:ext>
            </p:extLst>
          </p:nvPr>
        </p:nvGraphicFramePr>
        <p:xfrm>
          <a:off x="790409" y="337457"/>
          <a:ext cx="9757847" cy="598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5200" y="1937657"/>
            <a:ext cx="9149563" cy="41551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Utarbeide dokumentert plan for hvert oppdrag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Planen skal inneholde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Bakgrunn for oppdraget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Beskrive hvorfor området skal revideres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Oppdragets formål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Hva vi skal undersøke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Formuleres slik at det er mulig å konkludere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Gjerne med beskrivelse av delområder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Gjerne beskrivelser med problemstillinger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239528"/>
            <a:ext cx="9757846" cy="1360672"/>
            <a:chOff x="0" y="2829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2829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2829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1. Oppdragsplan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3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4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8829" y="428179"/>
            <a:ext cx="91879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b-NO" dirty="0"/>
              <a:t>Kriterier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Kan være lover, retningslinjer, mål eller </a:t>
            </a:r>
            <a:r>
              <a:rPr lang="nb-NO" dirty="0" smtClean="0"/>
              <a:t>forventninger</a:t>
            </a:r>
            <a:endParaRPr lang="nb-NO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Ses i forhold til revisjonens formål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Skal gi informasjon til de som blir revidert på hva som forventes og hva de blir vurdert opp mot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Metode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Hvordan skal vi innhente informasjon? Dokumentgjennomgang, intervju, spørreundersøkelse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Omfang og avgrensning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Hvilke områder i virksomheten inngår i revisjonen (hvilke inngår </a:t>
            </a:r>
            <a:r>
              <a:rPr lang="nb-NO" i="1" dirty="0"/>
              <a:t>ikke</a:t>
            </a:r>
            <a:r>
              <a:rPr lang="nb-NO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Tidspunkt for utførelse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gjennomføring, utkast og endelig rapport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Ressurser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Hvem gjennomfører og har ansvar for revisjonen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Samarbeid med andre?</a:t>
            </a:r>
          </a:p>
        </p:txBody>
      </p:sp>
    </p:spTree>
    <p:extLst>
      <p:ext uri="{BB962C8B-B14F-4D97-AF65-F5344CB8AC3E}">
        <p14:creationId xmlns:p14="http://schemas.microsoft.com/office/powerpoint/2010/main" val="12057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07262" y="1698172"/>
            <a:ext cx="9149563" cy="3973285"/>
          </a:xfrm>
        </p:spPr>
        <p:txBody>
          <a:bodyPr/>
          <a:lstStyle/>
          <a:p>
            <a:r>
              <a:rPr lang="nb-NO" dirty="0"/>
              <a:t>Beskrive hva du skal undersøke for å få svar på formål med revisjonen</a:t>
            </a:r>
          </a:p>
          <a:p>
            <a:endParaRPr lang="nb-NO" dirty="0"/>
          </a:p>
          <a:p>
            <a:r>
              <a:rPr lang="nb-NO" dirty="0"/>
              <a:t>Ta utgangspunkt i revisjonens formål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Eventuelle delområder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</a:rPr>
              <a:t>Eventuelle problemstillinger</a:t>
            </a:r>
          </a:p>
          <a:p>
            <a:endParaRPr lang="nb-NO" dirty="0"/>
          </a:p>
          <a:p>
            <a:r>
              <a:rPr lang="nb-NO" dirty="0"/>
              <a:t>Relatere til krav (revisjonskriterier) som stilles på området</a:t>
            </a:r>
          </a:p>
          <a:p>
            <a:endParaRPr lang="nb-NO" dirty="0"/>
          </a:p>
          <a:p>
            <a:r>
              <a:rPr lang="nb-NO" dirty="0" smtClean="0"/>
              <a:t>Gir </a:t>
            </a:r>
            <a:r>
              <a:rPr lang="nb-NO" dirty="0"/>
              <a:t>en beskrivelse om hva du skal undersøke for å svare på formålet i rapporten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5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185099"/>
            <a:ext cx="9757846" cy="1513072"/>
            <a:chOff x="0" y="1059141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1059141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 rot="21600000">
              <a:off x="0" y="1059141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 dirty="0"/>
                <a:t>2. </a:t>
              </a:r>
              <a:r>
                <a:rPr lang="nb-NO" sz="2200" kern="1200"/>
                <a:t>Revisjonsprogram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187355" y="1132764"/>
            <a:ext cx="88164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Utarbeide arbeidspapirer til bruk i gjennomføringen:</a:t>
            </a:r>
          </a:p>
          <a:p>
            <a:pPr lvl="1">
              <a:lnSpc>
                <a:spcPct val="150000"/>
              </a:lnSpc>
            </a:pPr>
            <a:endParaRPr lang="nb-NO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Sjekkliste for evt. kontroll eller gjennomgang av et område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/>
              <a:t>Spørreliste</a:t>
            </a:r>
            <a:r>
              <a:rPr lang="nb-NO" dirty="0"/>
              <a:t> til bruk i samtale/intervju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Spørreundersøkelse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Uttrekk </a:t>
            </a:r>
            <a:r>
              <a:rPr lang="nb-NO" dirty="0" err="1"/>
              <a:t>exel</a:t>
            </a:r>
            <a:endParaRPr lang="nb-NO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/>
              <a:t>m.m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7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7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015200" y="141557"/>
            <a:ext cx="9757846" cy="1425986"/>
            <a:chOff x="0" y="2115453"/>
            <a:chExt cx="9757846" cy="1066715"/>
          </a:xfrm>
        </p:grpSpPr>
        <p:sp>
          <p:nvSpPr>
            <p:cNvPr id="7" name="Bildeforklaring formet som Pil opp 6"/>
            <p:cNvSpPr/>
            <p:nvPr/>
          </p:nvSpPr>
          <p:spPr>
            <a:xfrm rot="10800000">
              <a:off x="0" y="2115453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ildeforklaring formet som Pil opp 4"/>
            <p:cNvSpPr/>
            <p:nvPr/>
          </p:nvSpPr>
          <p:spPr>
            <a:xfrm>
              <a:off x="0" y="2115453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 dirty="0"/>
                <a:t>3. </a:t>
              </a:r>
              <a:r>
                <a:rPr lang="nb-NO" sz="2200" kern="1200" dirty="0" smtClean="0"/>
                <a:t>Gjennomføring</a:t>
              </a:r>
              <a:endParaRPr lang="nb-NO" sz="2200" kern="1200" dirty="0"/>
            </a:p>
          </p:txBody>
        </p:sp>
      </p:grpSp>
      <p:sp>
        <p:nvSpPr>
          <p:cNvPr id="9" name="Rektangel 8"/>
          <p:cNvSpPr/>
          <p:nvPr/>
        </p:nvSpPr>
        <p:spPr>
          <a:xfrm>
            <a:off x="1015199" y="1043732"/>
            <a:ext cx="9924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Avtale tid på forhånd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informasjon om hva møtet/gjennomgangen skal omhandle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Skriv referater eller oppsummering fra møtene (arbeidspapirer)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Be om verifikasjon for å unngå </a:t>
            </a:r>
            <a:r>
              <a:rPr lang="nb-NO" dirty="0" err="1"/>
              <a:t>faktafeil</a:t>
            </a:r>
            <a:r>
              <a:rPr lang="nb-NO" dirty="0"/>
              <a:t> eller misforståelser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Oppsummere evt. stikkprøvegjennomganger basert på sjekklistene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Oppsummere informasjon innhentet fra ulike dokumenter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Sammenstille all informasjon (arbeidspapirer)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vurderinger for alle områdene som er revidert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Gi en konklusjon for hele området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Svar på formål med revisjonen (oppdragsplan)</a:t>
            </a:r>
          </a:p>
        </p:txBody>
      </p:sp>
    </p:spTree>
    <p:extLst>
      <p:ext uri="{BB962C8B-B14F-4D97-AF65-F5344CB8AC3E}">
        <p14:creationId xmlns:p14="http://schemas.microsoft.com/office/powerpoint/2010/main" val="3811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1015200" y="272186"/>
            <a:ext cx="9757846" cy="1433265"/>
            <a:chOff x="0" y="3171765"/>
            <a:chExt cx="9757846" cy="1066715"/>
          </a:xfrm>
        </p:grpSpPr>
        <p:sp>
          <p:nvSpPr>
            <p:cNvPr id="8" name="Bildeforklaring formet som Pil opp 7"/>
            <p:cNvSpPr/>
            <p:nvPr/>
          </p:nvSpPr>
          <p:spPr>
            <a:xfrm rot="10800000">
              <a:off x="0" y="3171765"/>
              <a:ext cx="9757846" cy="106671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ildeforklaring formet som Pil opp 4"/>
            <p:cNvSpPr/>
            <p:nvPr/>
          </p:nvSpPr>
          <p:spPr>
            <a:xfrm rot="21600000">
              <a:off x="0" y="3171765"/>
              <a:ext cx="9757846" cy="693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200" kern="1200"/>
                <a:t>4. Rapport</a:t>
              </a:r>
            </a:p>
          </p:txBody>
        </p:sp>
      </p:grpSp>
      <p:sp>
        <p:nvSpPr>
          <p:cNvPr id="10" name="Rektangel 9"/>
          <p:cNvSpPr/>
          <p:nvPr/>
        </p:nvSpPr>
        <p:spPr>
          <a:xfrm>
            <a:off x="511630" y="1302165"/>
            <a:ext cx="109850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Sammenstilling av arbeidspapirer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Hva har vi av observasjoner via våre analyser/sammenstilling av resultater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Fremstilling av relevant fakta bør baseres på: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Kriterier – det som vurderingen er gjort opp mot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Forhold – funn som revisjonen har funnet i undersøkelsen, revisjonsbevis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err="1"/>
              <a:t>Evt</a:t>
            </a:r>
            <a:r>
              <a:rPr lang="nb-NO" dirty="0"/>
              <a:t> årsak til avvik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Konsekvens av avvik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vurderinger har vi på bakgrunn av våre analyser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Hvilke konklusjoner har vi på bakgrunn av våre vurderinger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Sikre seg at man svarer på formål i oppdragsplanen/mandatet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Og eventuelle problemstillinger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Utarbeide utkast til rapport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Faktadel med vurderinger sendes til verifisering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Utarbeide endelig rapport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Med våre endelige vurderinger og konklusjoner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Med våre forslag til forbedringstiltak</a:t>
            </a:r>
          </a:p>
        </p:txBody>
      </p:sp>
    </p:spTree>
    <p:extLst>
      <p:ext uri="{BB962C8B-B14F-4D97-AF65-F5344CB8AC3E}">
        <p14:creationId xmlns:p14="http://schemas.microsoft.com/office/powerpoint/2010/main" val="34843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600201" y="1023257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Gjennomføre avslutningsmøte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Presentere funn og vurderinger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Presentere forslag til forbedringstiltak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Bli enige om tidspunkt for tilbakemelding på forslag til forbedringstiltak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Tiltak, ansvar og tidspunkt</a:t>
            </a:r>
          </a:p>
        </p:txBody>
      </p:sp>
    </p:spTree>
    <p:extLst>
      <p:ext uri="{BB962C8B-B14F-4D97-AF65-F5344CB8AC3E}">
        <p14:creationId xmlns:p14="http://schemas.microsoft.com/office/powerpoint/2010/main" val="3297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388</TotalTime>
  <Words>607</Words>
  <Application>Microsoft Office PowerPoint</Application>
  <PresentationFormat>Egendefinert</PresentationFormat>
  <Paragraphs>164</Paragraphs>
  <Slides>14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Oslo Sans</vt:lpstr>
      <vt:lpstr>Wingdings</vt:lpstr>
      <vt:lpstr>Oslo Sans Office Normal</vt:lpstr>
      <vt:lpstr>Oslo Sans Light</vt:lpstr>
      <vt:lpstr>Oslo_2019_basic</vt:lpstr>
      <vt:lpstr>Internrevisjoner - gjennomføring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Revisjonsprosessen</vt:lpstr>
      <vt:lpstr>Maloppsett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Meld inn i Domenet</cp:lastModifiedBy>
  <cp:revision>13</cp:revision>
  <cp:lastPrinted>2019-03-22T09:42:42Z</cp:lastPrinted>
  <dcterms:created xsi:type="dcterms:W3CDTF">2019-04-29T13:07:24Z</dcterms:created>
  <dcterms:modified xsi:type="dcterms:W3CDTF">2020-01-20T12:21:47Z</dcterms:modified>
</cp:coreProperties>
</file>