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3"/>
  </p:notesMasterIdLst>
  <p:sldIdLst>
    <p:sldId id="389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slo Sans" panose="020B0604020202020204" charset="0"/>
      <p:regular r:id="rId18"/>
      <p:bold r:id="rId19"/>
      <p:italic r:id="rId20"/>
      <p:boldItalic r:id="rId21"/>
    </p:embeddedFont>
    <p:embeddedFont>
      <p:font typeface="Oslo Sans Light" panose="020B0604020202020204" charset="0"/>
      <p:regular r:id="rId22"/>
      <p:italic r:id="rId23"/>
    </p:embeddedFont>
    <p:embeddedFont>
      <p:font typeface="Oslo Sans Office Normal" panose="020B0604020202020204" charset="0"/>
      <p:regular r:id="rId24"/>
      <p:bold r:id="rId25"/>
      <p:italic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408"/>
            <p14:sldId id="409"/>
          </p14:sldIdLst>
        </p14:section>
        <p14:section name="Hjelp" id="{BAAE5B51-A85F-D14F-A0D9-4D059F5301C7}">
          <p14:sldIdLst>
            <p14:sldId id="410"/>
            <p14:sldId id="411"/>
            <p14:sldId id="412"/>
            <p14:sldId id="413"/>
            <p14:sldId id="414"/>
            <p14:sldId id="415"/>
            <p14:sldId id="416"/>
            <p14:sldId id="41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FAE"/>
    <a:srgbClr val="6FE9FF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/>
    <p:restoredTop sz="98113" autoAdjust="0"/>
  </p:normalViewPr>
  <p:slideViewPr>
    <p:cSldViewPr snapToGrid="0" snapToObjects="1" showGuides="1">
      <p:cViewPr>
        <p:scale>
          <a:sx n="75" d="100"/>
          <a:sy n="75" d="100"/>
        </p:scale>
        <p:origin x="-57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19.01.2020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=""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19.01.2020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19.01.2020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=""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19.01.2020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19.01.2020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19.01.2020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19.01.2020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19.01.2020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19.01.2020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19.01.2020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19.01.2020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19.01.2020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=""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19.01.2020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=""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19.01.2020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=""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iia.no/product/standarder-for-internrevisjo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019174" y="0"/>
            <a:ext cx="5178425" cy="4060824"/>
          </a:xfrm>
        </p:spPr>
        <p:txBody>
          <a:bodyPr>
            <a:normAutofit fontScale="90000"/>
          </a:bodyPr>
          <a:lstStyle/>
          <a:p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>Gjennomføring av Internrevisjoner i Energigjenvinningsetaten</a:t>
            </a:r>
            <a:endParaRPr lang="nb-NO" sz="32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019175" y="4416425"/>
            <a:ext cx="4303102" cy="1387476"/>
          </a:xfrm>
        </p:spPr>
        <p:txBody>
          <a:bodyPr>
            <a:normAutofit fontScale="77500" lnSpcReduction="20000"/>
          </a:bodyPr>
          <a:lstStyle/>
          <a:p>
            <a:r>
              <a:rPr lang="nb-NO" b="1" dirty="0"/>
              <a:t>Monica Maarud Solheim</a:t>
            </a:r>
            <a:endParaRPr lang="nb-NO" dirty="0"/>
          </a:p>
          <a:p>
            <a:r>
              <a:rPr lang="nb-NO" dirty="0"/>
              <a:t>kvalitetsleder</a:t>
            </a:r>
          </a:p>
          <a:p>
            <a:endParaRPr lang="nb-NO" dirty="0"/>
          </a:p>
          <a:p>
            <a:r>
              <a:rPr lang="nb-NO" b="1" dirty="0" smtClean="0"/>
              <a:t>Renovasjons- </a:t>
            </a:r>
            <a:r>
              <a:rPr lang="nb-NO" b="1" dirty="0"/>
              <a:t>og gjenvinningsetaten</a:t>
            </a:r>
            <a:endParaRPr lang="nb-NO" dirty="0"/>
          </a:p>
          <a:p>
            <a:r>
              <a:rPr lang="nb-NO" dirty="0" smtClean="0"/>
              <a:t>Virksomhetsstyring</a:t>
            </a:r>
          </a:p>
          <a:p>
            <a:r>
              <a:rPr lang="nb-NO" dirty="0" smtClean="0"/>
              <a:t>20.01.2020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19.01.2020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Fører dette til forbedringer?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Kommer an på hvordan ledelsen bruker informasjonen</a:t>
            </a:r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             Spørsmål?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5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8426" y="540247"/>
            <a:ext cx="9469438" cy="1311999"/>
          </a:xfrm>
        </p:spPr>
        <p:txBody>
          <a:bodyPr>
            <a:normAutofit/>
          </a:bodyPr>
          <a:lstStyle/>
          <a:p>
            <a:r>
              <a:rPr lang="nb-NO" sz="4800" dirty="0" smtClean="0"/>
              <a:t>Internrevisjoner</a:t>
            </a:r>
            <a:endParaRPr lang="nb-NO" sz="4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119190" y="2904341"/>
            <a:ext cx="971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Det starter med en prosedyre: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49" y="540247"/>
            <a:ext cx="5348559" cy="54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8426" y="540247"/>
            <a:ext cx="9469438" cy="1311999"/>
          </a:xfrm>
        </p:spPr>
        <p:txBody>
          <a:bodyPr>
            <a:normAutofit/>
          </a:bodyPr>
          <a:lstStyle/>
          <a:p>
            <a:endParaRPr lang="nb-NO" sz="4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04" y="1"/>
            <a:ext cx="11634919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06" y="3746500"/>
            <a:ext cx="6428809" cy="177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2117726" y="5961120"/>
            <a:ext cx="634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4"/>
              </a:rPr>
              <a:t>https://iia.no/product/standarder-for-internrevisjon</a:t>
            </a:r>
            <a:r>
              <a:rPr lang="nb-NO" dirty="0" smtClean="0">
                <a:hlinkClick r:id="rId4"/>
              </a:rPr>
              <a:t>/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6698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7400" y="1196246"/>
            <a:ext cx="10050464" cy="1311999"/>
          </a:xfrm>
        </p:spPr>
        <p:txBody>
          <a:bodyPr>
            <a:normAutofit/>
          </a:bodyPr>
          <a:lstStyle/>
          <a:p>
            <a:r>
              <a:rPr lang="nb-NO" sz="4800" dirty="0" smtClean="0"/>
              <a:t>Plan</a:t>
            </a:r>
            <a:endParaRPr lang="nb-NO" sz="4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20.01.2020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56677"/>
            <a:ext cx="62198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8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2126" y="1570901"/>
            <a:ext cx="4651374" cy="2213699"/>
          </a:xfrm>
        </p:spPr>
        <p:txBody>
          <a:bodyPr/>
          <a:lstStyle/>
          <a:p>
            <a:r>
              <a:rPr lang="nb-NO" dirty="0" smtClean="0"/>
              <a:t>Varsel 14 dager før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122381"/>
            <a:ext cx="6540500" cy="73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7387" y="1621701"/>
            <a:ext cx="9469438" cy="1311999"/>
          </a:xfrm>
        </p:spPr>
        <p:txBody>
          <a:bodyPr/>
          <a:lstStyle/>
          <a:p>
            <a:r>
              <a:rPr lang="nb-NO" dirty="0" smtClean="0"/>
              <a:t>Sjekkliste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59" y="72301"/>
            <a:ext cx="9950142" cy="62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Verifisering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5626" y="1731963"/>
            <a:ext cx="9469438" cy="2666999"/>
          </a:xfrm>
        </p:spPr>
        <p:txBody>
          <a:bodyPr/>
          <a:lstStyle/>
          <a:p>
            <a:r>
              <a:rPr lang="nb-NO" dirty="0" smtClean="0"/>
              <a:t>Samler dokumentasjon: </a:t>
            </a:r>
          </a:p>
          <a:p>
            <a:pPr lvl="1"/>
            <a:r>
              <a:rPr lang="nb-NO" dirty="0" smtClean="0"/>
              <a:t>plukker ut tilfeldige fakturaer, og forfølger disse. </a:t>
            </a:r>
          </a:p>
          <a:p>
            <a:pPr lvl="1"/>
            <a:r>
              <a:rPr lang="nb-NO" dirty="0" smtClean="0"/>
              <a:t>Tar stikkprøver, velger ut timelister, </a:t>
            </a:r>
          </a:p>
          <a:p>
            <a:pPr lvl="1"/>
            <a:r>
              <a:rPr lang="nb-NO" dirty="0" smtClean="0"/>
              <a:t>regnskapstall osv. </a:t>
            </a:r>
          </a:p>
          <a:p>
            <a:pPr lvl="1"/>
            <a:r>
              <a:rPr lang="nb-NO" dirty="0" smtClean="0"/>
              <a:t>Sjekker vedlikeholdssystemet for registreringer </a:t>
            </a:r>
            <a:br>
              <a:rPr lang="nb-NO" dirty="0" smtClean="0"/>
            </a:br>
            <a:r>
              <a:rPr lang="nb-NO" dirty="0" smtClean="0"/>
              <a:t>av instrument kalibreringer</a:t>
            </a:r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397000"/>
            <a:ext cx="4800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7387" y="961301"/>
            <a:ext cx="9469438" cy="2137499"/>
          </a:xfrm>
        </p:spPr>
        <p:txBody>
          <a:bodyPr>
            <a:normAutofit/>
          </a:bodyPr>
          <a:lstStyle/>
          <a:p>
            <a:r>
              <a:rPr lang="nb-NO" dirty="0" smtClean="0"/>
              <a:t>Rapport</a:t>
            </a:r>
            <a:br>
              <a:rPr lang="nb-NO" dirty="0" smtClean="0"/>
            </a:br>
            <a:r>
              <a:rPr lang="nb-NO" sz="2800" dirty="0" smtClean="0"/>
              <a:t>til direktør</a:t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400" dirty="0" smtClean="0"/>
              <a:t>Skal behandles i ledergruppen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65" y="-406400"/>
            <a:ext cx="6445735" cy="765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Avvik og observasjoner legges inn etatens </a:t>
            </a:r>
            <a:r>
              <a:rPr lang="nb-NO" dirty="0" err="1" smtClean="0"/>
              <a:t>websystem</a:t>
            </a:r>
            <a:r>
              <a:rPr lang="nb-NO" dirty="0" smtClean="0"/>
              <a:t> for </a:t>
            </a:r>
            <a:r>
              <a:rPr lang="nb-NO" dirty="0" err="1" smtClean="0"/>
              <a:t>oppgølging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" y="2032000"/>
            <a:ext cx="12136252" cy="3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4749800" y="3822700"/>
            <a:ext cx="2857500" cy="508000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basic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2928</TotalTime>
  <Words>94</Words>
  <Application>Microsoft Office PowerPoint</Application>
  <PresentationFormat>Egendefinert</PresentationFormat>
  <Paragraphs>45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Oslo Sans</vt:lpstr>
      <vt:lpstr>Oslo Sans Light</vt:lpstr>
      <vt:lpstr>Oslo Sans Office Normal</vt:lpstr>
      <vt:lpstr>Wingdings</vt:lpstr>
      <vt:lpstr>Oslo_2019_basic</vt:lpstr>
      <vt:lpstr>   Gjennomføring av Internrevisjoner i Energigjenvinningsetaten</vt:lpstr>
      <vt:lpstr>Internrevisjoner</vt:lpstr>
      <vt:lpstr>PowerPoint-presentasjon</vt:lpstr>
      <vt:lpstr>Plan</vt:lpstr>
      <vt:lpstr>Varsel 14 dager før</vt:lpstr>
      <vt:lpstr>Sjekkliste</vt:lpstr>
      <vt:lpstr>Verifisering</vt:lpstr>
      <vt:lpstr>Rapport til direktør  Skal behandles i ledergruppen</vt:lpstr>
      <vt:lpstr>Avvik og observasjoner legges inn etatens websystem for oppgølging:</vt:lpstr>
      <vt:lpstr>Fører dette til forbedringer?  Kommer an på hvordan ledelsen bruker informasjonen</vt:lpstr>
      <vt:lpstr>             Spørsmål?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Forberedelse til Ledelsens gjennomgåelse 2019</dc:title>
  <dc:creator>Monica Maarud Solheim</dc:creator>
  <cp:lastModifiedBy>Meld inn i Domenet</cp:lastModifiedBy>
  <cp:revision>138</cp:revision>
  <cp:lastPrinted>2019-03-22T09:42:42Z</cp:lastPrinted>
  <dcterms:created xsi:type="dcterms:W3CDTF">2019-06-12T12:28:00Z</dcterms:created>
  <dcterms:modified xsi:type="dcterms:W3CDTF">2020-01-19T20:23:24Z</dcterms:modified>
</cp:coreProperties>
</file>