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58" r:id="rId5"/>
    <p:sldId id="260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45684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382" y="0"/>
            <a:ext cx="3805238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285545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81" y="476000"/>
            <a:ext cx="81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00" y="6298812"/>
            <a:ext cx="516252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51625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31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63516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19343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00" y="6298812"/>
            <a:ext cx="516252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51625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65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1" y="-213030"/>
            <a:ext cx="2301497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88373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31471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33718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1" y="-1"/>
            <a:ext cx="6862172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01" y="3052802"/>
            <a:ext cx="6862172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336934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710207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5" y="2032001"/>
            <a:ext cx="7102079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44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8101012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94" y="2032000"/>
            <a:ext cx="38862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306" y="2032000"/>
            <a:ext cx="38862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9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38862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94" y="2032000"/>
            <a:ext cx="38862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45684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382" y="0"/>
            <a:ext cx="3805238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285545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81" y="476000"/>
            <a:ext cx="81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8101012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95" y="2032000"/>
            <a:ext cx="2095565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2" y="2032000"/>
            <a:ext cx="2528109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4397" y="2032000"/>
            <a:ext cx="2528109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523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720004"/>
            <a:ext cx="4050506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4" y="2032001"/>
            <a:ext cx="4050506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0399" y="6292852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8400" y="0"/>
            <a:ext cx="45684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75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710207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5" y="2032001"/>
            <a:ext cx="7102079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82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710207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5" y="2032001"/>
            <a:ext cx="7102079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00" y="6298812"/>
            <a:ext cx="516252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65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5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00" y="6298812"/>
            <a:ext cx="516252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497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00" y="6298812"/>
            <a:ext cx="516252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069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400" y="6296400"/>
            <a:ext cx="5157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91455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536372" y="-4004"/>
            <a:ext cx="442923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1" y="-213030"/>
            <a:ext cx="2301497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569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400" y="6296400"/>
            <a:ext cx="5157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1" y="-213030"/>
            <a:ext cx="2301497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97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45684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382" y="0"/>
            <a:ext cx="3805238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285545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81" y="476000"/>
            <a:ext cx="81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2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400" y="6296400"/>
            <a:ext cx="5157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1" y="-213030"/>
            <a:ext cx="2301497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47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>
                <a:solidFill>
                  <a:srgbClr val="FFFFFF"/>
                </a:solidFill>
              </a:rPr>
              <a:pPr/>
              <a:t>19.03.2020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600" y="-1306644"/>
            <a:ext cx="91455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536972" y="-4004"/>
            <a:ext cx="442923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400" y="6296400"/>
            <a:ext cx="5157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1" y="-213030"/>
            <a:ext cx="2301497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9189579" y="4"/>
            <a:ext cx="873875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14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8262000" y="4968000"/>
            <a:ext cx="1008000" cy="7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8260299" y="5976000"/>
            <a:ext cx="1008000" cy="7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7504299" y="5974111"/>
            <a:ext cx="1008000" cy="7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5" y="720004"/>
            <a:ext cx="710207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5" y="2032001"/>
            <a:ext cx="7102079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382" y="0"/>
            <a:ext cx="3805238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285545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81" y="476000"/>
            <a:ext cx="81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8A2E7723-9D0A-EF40-8CB8-B3C1314DD2A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382" y="0"/>
            <a:ext cx="3805238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2855450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381" y="476000"/>
            <a:ext cx="81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72057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772" y="4060800"/>
            <a:ext cx="15228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623574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3807619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457172" y="4536000"/>
            <a:ext cx="81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4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772" y="4060800"/>
            <a:ext cx="15228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3389B6A-FD25-C14D-9DE8-9CA2A9B3F5D0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623574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4383" y="4060827"/>
            <a:ext cx="3807619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457172" y="4536000"/>
            <a:ext cx="81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60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9144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15228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381" y="4060827"/>
            <a:ext cx="60912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354028" y="476800"/>
            <a:ext cx="81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35600" y="4060800"/>
            <a:ext cx="15228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24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9144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15228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2" y="10736240"/>
            <a:ext cx="986381" cy="365125"/>
          </a:xfrm>
        </p:spPr>
        <p:txBody>
          <a:bodyPr/>
          <a:lstStyle/>
          <a:p>
            <a:fld id="{F641A862-612A-7D45-A0ED-07030570FC13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40"/>
            <a:ext cx="3048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40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381" y="4060827"/>
            <a:ext cx="60912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354028" y="476800"/>
            <a:ext cx="81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35600" y="4060800"/>
            <a:ext cx="15228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521492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9189579" y="4"/>
            <a:ext cx="873875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84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720004"/>
            <a:ext cx="7102079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495" y="2032000"/>
            <a:ext cx="7102079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7619" y="6292355"/>
            <a:ext cx="10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82" y="6292852"/>
            <a:ext cx="6091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507" y="6292355"/>
            <a:ext cx="52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8400" y="6296400"/>
            <a:ext cx="516252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  <a:endParaRPr lang="nb-NO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9189579" y="4"/>
            <a:ext cx="873875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2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5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elles.intranett.oslo.kommune.no/verktoy-og-systemer/okonomisystemet/felles-kontoplan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Implementering felles kontoplan 2020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3" y="1412776"/>
            <a:ext cx="7102079" cy="4060824"/>
          </a:xfrm>
        </p:spPr>
        <p:txBody>
          <a:bodyPr/>
          <a:lstStyle/>
          <a:p>
            <a:r>
              <a:rPr lang="nb-NO" dirty="0" smtClean="0"/>
              <a:t>Info:</a:t>
            </a:r>
          </a:p>
          <a:p>
            <a:pPr lvl="1"/>
            <a:r>
              <a:rPr lang="nb-NO" dirty="0">
                <a:hlinkClick r:id="rId2"/>
              </a:rPr>
              <a:t>https://felles.intranett.oslo.kommune.no/verktoy-og-systemer/okonomisystemet/felles-kontoplan/</a:t>
            </a:r>
            <a:endParaRPr lang="nb-NO" dirty="0" smtClean="0"/>
          </a:p>
          <a:p>
            <a:r>
              <a:rPr lang="nb-NO" dirty="0" smtClean="0"/>
              <a:t>Frister</a:t>
            </a:r>
          </a:p>
          <a:p>
            <a:r>
              <a:rPr lang="nb-NO" dirty="0" smtClean="0"/>
              <a:t>Dokument som beskriver berørte registre</a:t>
            </a:r>
          </a:p>
          <a:p>
            <a:r>
              <a:rPr lang="nb-NO" dirty="0" smtClean="0"/>
              <a:t>Kontaktinfo UKE:</a:t>
            </a:r>
            <a:endParaRPr lang="nb-NO" dirty="0"/>
          </a:p>
          <a:p>
            <a:pPr lvl="1"/>
            <a:r>
              <a:rPr lang="nb-NO" dirty="0"/>
              <a:t>info.nykontoplan@uke.oslo.kommune.no</a:t>
            </a:r>
            <a:endParaRPr lang="nb-NO" dirty="0" smtClean="0"/>
          </a:p>
          <a:p>
            <a:pPr marL="216000" lvl="1" indent="0">
              <a:buNone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3" y="1412776"/>
            <a:ext cx="7102079" cy="4060824"/>
          </a:xfrm>
        </p:spPr>
        <p:txBody>
          <a:bodyPr/>
          <a:lstStyle/>
          <a:p>
            <a:r>
              <a:rPr lang="nb-NO" dirty="0" smtClean="0"/>
              <a:t>23.3: UKE: Oppretter alle nye konti</a:t>
            </a:r>
          </a:p>
          <a:p>
            <a:r>
              <a:rPr lang="nb-NO" dirty="0" smtClean="0"/>
              <a:t>15.4: UKE: Eksisterende konti får ny felles tekst</a:t>
            </a:r>
          </a:p>
          <a:p>
            <a:r>
              <a:rPr lang="nb-NO" dirty="0" smtClean="0"/>
              <a:t>10.6: Virksomhet: Siste frist for ompostering på regnskapsperiode 202005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kontoplan – nye konti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3" y="1412776"/>
            <a:ext cx="7102079" cy="4060824"/>
          </a:xfrm>
        </p:spPr>
        <p:txBody>
          <a:bodyPr/>
          <a:lstStyle/>
          <a:p>
            <a:r>
              <a:rPr lang="nb-NO" dirty="0" smtClean="0"/>
              <a:t>Publiseres innen 23.3</a:t>
            </a:r>
          </a:p>
          <a:p>
            <a:r>
              <a:rPr lang="nb-NO" dirty="0" smtClean="0"/>
              <a:t>UKE legger opp alle nye konti med status C</a:t>
            </a:r>
          </a:p>
          <a:p>
            <a:r>
              <a:rPr lang="nb-NO" dirty="0" smtClean="0"/>
              <a:t>Virksomhet kan starte arbeidet med å  aktivere konti som skal benyttes</a:t>
            </a:r>
          </a:p>
          <a:p>
            <a:r>
              <a:rPr lang="nb-NO" dirty="0" smtClean="0"/>
              <a:t>Virksomhet kan starte arbeidet med å oppdatere berørte registre</a:t>
            </a:r>
          </a:p>
          <a:p>
            <a:pPr lvl="1"/>
            <a:endParaRPr lang="nb-NO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3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7" y="4149080"/>
            <a:ext cx="7344816" cy="19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kontoplan – eksisterende konti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3" y="1412776"/>
            <a:ext cx="7992887" cy="4060824"/>
          </a:xfrm>
        </p:spPr>
        <p:txBody>
          <a:bodyPr/>
          <a:lstStyle/>
          <a:p>
            <a:r>
              <a:rPr lang="nb-NO" dirty="0" smtClean="0"/>
              <a:t>Dato for endring:15.4</a:t>
            </a:r>
            <a:r>
              <a:rPr lang="nb-NO" dirty="0"/>
              <a:t>.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Etter periodeavslutning for mars. </a:t>
            </a:r>
          </a:p>
          <a:p>
            <a:r>
              <a:rPr lang="nb-NO" dirty="0" smtClean="0"/>
              <a:t>UKE oppdaterer alle eksisterende konti med ny felles tekst.</a:t>
            </a:r>
          </a:p>
          <a:p>
            <a:r>
              <a:rPr lang="nb-NO" dirty="0" smtClean="0"/>
              <a:t>Alle firmaspesifikke beskrivelse blir overskrevet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7102079" cy="1311999"/>
          </a:xfrm>
        </p:spPr>
        <p:txBody>
          <a:bodyPr/>
          <a:lstStyle/>
          <a:p>
            <a:r>
              <a:rPr lang="nb-NO" dirty="0" smtClean="0"/>
              <a:t>Felles kontoplan – konteringsregel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46899" y="1052736"/>
            <a:ext cx="7102079" cy="5328592"/>
          </a:xfrm>
        </p:spPr>
        <p:txBody>
          <a:bodyPr/>
          <a:lstStyle/>
          <a:p>
            <a:r>
              <a:rPr lang="nb-NO" dirty="0" smtClean="0"/>
              <a:t>Ingen endring av konteringsregel på eksisterende konti</a:t>
            </a:r>
          </a:p>
          <a:p>
            <a:r>
              <a:rPr lang="nb-NO" dirty="0" smtClean="0"/>
              <a:t>For nye konti er konteringsregel maskinell lest inn</a:t>
            </a:r>
          </a:p>
          <a:p>
            <a:pPr lvl="1"/>
            <a:r>
              <a:rPr lang="nb-NO" dirty="0" smtClean="0"/>
              <a:t>Virksomhet er ansvarlig for å kvalitetssikre</a:t>
            </a:r>
          </a:p>
          <a:p>
            <a:r>
              <a:rPr lang="nb-NO" dirty="0" smtClean="0"/>
              <a:t>For «en del» konti må virksomhet manuelt legge på korrekt konteringsregel dersom konti skal benyttes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Dersom konto ikke skal benyttes trenger ikke konteringsregel endres, status på konto skal da være C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6733381" cy="170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kontoplan – Ompostering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3" y="1412776"/>
            <a:ext cx="7102079" cy="4060824"/>
          </a:xfrm>
        </p:spPr>
        <p:txBody>
          <a:bodyPr/>
          <a:lstStyle/>
          <a:p>
            <a:r>
              <a:rPr lang="nb-NO" dirty="0" smtClean="0"/>
              <a:t>Innen 10.6, regnskapsperiode 202005</a:t>
            </a:r>
          </a:p>
          <a:p>
            <a:r>
              <a:rPr lang="nb-NO" dirty="0" smtClean="0"/>
              <a:t>Virksomhet må være ferdig med ompostering fra konti som utgår.</a:t>
            </a:r>
          </a:p>
          <a:p>
            <a:r>
              <a:rPr lang="nb-NO" dirty="0"/>
              <a:t>Nattlig </a:t>
            </a:r>
            <a:r>
              <a:rPr lang="nb-NO" dirty="0" smtClean="0"/>
              <a:t>kjøring </a:t>
            </a:r>
            <a:r>
              <a:rPr lang="nb-NO" dirty="0"/>
              <a:t>som </a:t>
            </a:r>
            <a:r>
              <a:rPr lang="nb-NO" dirty="0" smtClean="0"/>
              <a:t>sperrer utgående </a:t>
            </a:r>
            <a:r>
              <a:rPr lang="nb-NO" dirty="0"/>
              <a:t>konti aktiveres</a:t>
            </a:r>
          </a:p>
          <a:p>
            <a:r>
              <a:rPr lang="nb-NO" dirty="0"/>
              <a:t>Omposteringer skal utføres på saldonivå</a:t>
            </a:r>
          </a:p>
          <a:p>
            <a:r>
              <a:rPr lang="nb-NO" dirty="0" smtClean="0"/>
              <a:t>Kontrollrapport </a:t>
            </a:r>
            <a:r>
              <a:rPr lang="nb-NO" dirty="0"/>
              <a:t>som viser saldo på utgåtte konti vil bli opprettet.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404665"/>
            <a:ext cx="7560840" cy="576064"/>
          </a:xfrm>
        </p:spPr>
        <p:txBody>
          <a:bodyPr/>
          <a:lstStyle/>
          <a:p>
            <a:r>
              <a:rPr lang="nb-NO" dirty="0" smtClean="0"/>
              <a:t>Behov for nye konto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46899" y="1268760"/>
            <a:ext cx="7102079" cy="5112568"/>
          </a:xfrm>
        </p:spPr>
        <p:txBody>
          <a:bodyPr/>
          <a:lstStyle/>
          <a:p>
            <a:r>
              <a:rPr lang="nb-NO" dirty="0" smtClean="0"/>
              <a:t>Meldes i prosjektperioden på e-post</a:t>
            </a:r>
          </a:p>
          <a:p>
            <a:pPr lvl="1"/>
            <a:r>
              <a:rPr lang="nb-NO" dirty="0"/>
              <a:t>info.nykontoplan@uke.oslo.kommune.no</a:t>
            </a:r>
            <a:endParaRPr lang="nb-NO" dirty="0" smtClean="0"/>
          </a:p>
          <a:p>
            <a:r>
              <a:rPr lang="nb-NO" dirty="0"/>
              <a:t>E-post skal inneholde:</a:t>
            </a:r>
          </a:p>
          <a:p>
            <a:pPr lvl="1"/>
            <a:r>
              <a:rPr lang="nb-NO" dirty="0" smtClean="0"/>
              <a:t>Forslag art-</a:t>
            </a:r>
            <a:r>
              <a:rPr lang="nb-NO" dirty="0" err="1" smtClean="0"/>
              <a:t>nr</a:t>
            </a:r>
            <a:endParaRPr lang="nb-NO" dirty="0"/>
          </a:p>
          <a:p>
            <a:pPr lvl="1"/>
            <a:r>
              <a:rPr lang="nb-NO" dirty="0"/>
              <a:t>Forslag til </a:t>
            </a:r>
            <a:r>
              <a:rPr lang="nb-NO" dirty="0" smtClean="0"/>
              <a:t>tekst</a:t>
            </a:r>
            <a:endParaRPr lang="nb-NO" dirty="0"/>
          </a:p>
          <a:p>
            <a:pPr lvl="1"/>
            <a:r>
              <a:rPr lang="nb-NO" dirty="0" smtClean="0"/>
              <a:t>Begrunnelse for behovet</a:t>
            </a:r>
          </a:p>
          <a:p>
            <a:r>
              <a:rPr lang="nb-NO" dirty="0" smtClean="0"/>
              <a:t>FIN godkjenner/avslår</a:t>
            </a:r>
          </a:p>
          <a:p>
            <a:r>
              <a:rPr lang="nb-NO" dirty="0" smtClean="0"/>
              <a:t>Godkjent konto kopieres ut til alle virksomheter med dummy-konteringsregel.</a:t>
            </a:r>
          </a:p>
          <a:p>
            <a:r>
              <a:rPr lang="nb-NO" dirty="0" smtClean="0"/>
              <a:t>Virksomhet må selv aktivere ny konto, samt legge på korrekt konteringsregel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404665"/>
            <a:ext cx="7560840" cy="576064"/>
          </a:xfrm>
        </p:spPr>
        <p:txBody>
          <a:bodyPr/>
          <a:lstStyle/>
          <a:p>
            <a:r>
              <a:rPr lang="nb-NO" dirty="0" smtClean="0"/>
              <a:t>Spørring på historisk kontoplan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46899" y="1268760"/>
            <a:ext cx="7102079" cy="5112568"/>
          </a:xfrm>
        </p:spPr>
        <p:txBody>
          <a:bodyPr/>
          <a:lstStyle/>
          <a:p>
            <a:r>
              <a:rPr lang="nb-NO" dirty="0" smtClean="0"/>
              <a:t>Det vil bli opprettet en rapport som viser historisk kontoplan</a:t>
            </a:r>
          </a:p>
          <a:p>
            <a:endParaRPr lang="nb-NO" dirty="0"/>
          </a:p>
          <a:p>
            <a:endParaRPr lang="nb-NO" dirty="0"/>
          </a:p>
          <a:p>
            <a:endParaRPr lang="nb-NO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19.03.2020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294</Words>
  <Application>Microsoft Office PowerPoint</Application>
  <PresentationFormat>Skjermfremvisning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Oslo_2019_basic</vt:lpstr>
      <vt:lpstr>Implementering felles kontoplan 2020</vt:lpstr>
      <vt:lpstr>Frister</vt:lpstr>
      <vt:lpstr>Felles kontoplan – nye konti</vt:lpstr>
      <vt:lpstr>Felles kontoplan – eksisterende konti</vt:lpstr>
      <vt:lpstr>Felles kontoplan – konteringsregel</vt:lpstr>
      <vt:lpstr>Felles kontoplan – Ompostering</vt:lpstr>
      <vt:lpstr>Behov for nye konto </vt:lpstr>
      <vt:lpstr>Spørring på historisk kontoplan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virksomhet fra 1.1.2020</dc:title>
  <dc:creator>Meld inn i Domenet</dc:creator>
  <cp:lastModifiedBy>Elin Fossen</cp:lastModifiedBy>
  <cp:revision>21</cp:revision>
  <dcterms:created xsi:type="dcterms:W3CDTF">2020-02-12T08:48:00Z</dcterms:created>
  <dcterms:modified xsi:type="dcterms:W3CDTF">2020-03-19T12:41:16Z</dcterms:modified>
</cp:coreProperties>
</file>