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D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ddels stil 2 – uthev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Ingen stil, ingen rutenet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40" autoAdjust="0"/>
    <p:restoredTop sz="94660"/>
  </p:normalViewPr>
  <p:slideViewPr>
    <p:cSldViewPr snapToGrid="0">
      <p:cViewPr>
        <p:scale>
          <a:sx n="96" d="100"/>
          <a:sy n="96" d="100"/>
        </p:scale>
        <p:origin x="-134" y="2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2F5AE3-16E5-4E84-8AA0-C55BB9398FF7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0F22BC-1D79-4544-B7CB-4823876CD1A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7268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E6068-FAE5-B344-B838-E263E13D7F35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010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E6068-FAE5-B344-B838-E263E13D7F35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0264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E6068-FAE5-B344-B838-E263E13D7F35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0264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4062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9425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028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02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2955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3217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1567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7014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6316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5478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69915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vit BG m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3EEC2B26-24A2-6A4E-BBBE-E3DF01E77E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77152" y="6153072"/>
            <a:ext cx="1019269" cy="348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170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6770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701458" y="2118699"/>
            <a:ext cx="22048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3600" b="1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Veiledning</a:t>
            </a:r>
            <a:endParaRPr lang="nb-NO" sz="3600" b="1" dirty="0">
              <a:solidFill>
                <a:srgbClr val="173D6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701458" y="2765030"/>
            <a:ext cx="10105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Endre </a:t>
            </a:r>
            <a:r>
              <a:rPr lang="nb-NO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navn på saksansvarlig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060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/>
          <p:cNvSpPr txBox="1"/>
          <p:nvPr/>
        </p:nvSpPr>
        <p:spPr>
          <a:xfrm>
            <a:off x="632469" y="1011280"/>
            <a:ext cx="10105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nb-NO" sz="1400" dirty="0"/>
          </a:p>
        </p:txBody>
      </p:sp>
      <p:sp>
        <p:nvSpPr>
          <p:cNvPr id="12" name="TekstSylinder 11"/>
          <p:cNvSpPr txBox="1"/>
          <p:nvPr/>
        </p:nvSpPr>
        <p:spPr>
          <a:xfrm>
            <a:off x="535204" y="1316230"/>
            <a:ext cx="84508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Klikk på kontekstmenyen øverst til høyre (prikker). Velg Rediger.</a:t>
            </a:r>
          </a:p>
          <a:p>
            <a:r>
              <a:rPr lang="nb-NO" dirty="0" smtClean="0"/>
              <a:t> </a:t>
            </a:r>
            <a:endParaRPr 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1826" r="-1" b="21507"/>
          <a:stretch/>
        </p:blipFill>
        <p:spPr bwMode="auto">
          <a:xfrm>
            <a:off x="-1" y="1639395"/>
            <a:ext cx="12191999" cy="4572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902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/>
          <p:cNvSpPr txBox="1"/>
          <p:nvPr/>
        </p:nvSpPr>
        <p:spPr>
          <a:xfrm>
            <a:off x="632469" y="1011280"/>
            <a:ext cx="10105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nb-NO" sz="1400" dirty="0"/>
          </a:p>
        </p:txBody>
      </p:sp>
      <p:sp>
        <p:nvSpPr>
          <p:cNvPr id="12" name="TekstSylinder 11"/>
          <p:cNvSpPr txBox="1"/>
          <p:nvPr/>
        </p:nvSpPr>
        <p:spPr>
          <a:xfrm>
            <a:off x="535204" y="1316230"/>
            <a:ext cx="8450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173D65"/>
                </a:solidFill>
                <a:latin typeface="Calibri" panose="020F0502020204030204" pitchFamily="34" charset="0"/>
              </a:rPr>
              <a:t>Endre den informasjonen som </a:t>
            </a:r>
            <a:r>
              <a:rPr lang="nb-NO" smtClean="0">
                <a:solidFill>
                  <a:srgbClr val="173D65"/>
                </a:solidFill>
                <a:latin typeface="Calibri" panose="020F0502020204030204" pitchFamily="34" charset="0"/>
              </a:rPr>
              <a:t>er ønskelig. </a:t>
            </a:r>
            <a:r>
              <a:rPr lang="nb-NO" dirty="0" smtClean="0">
                <a:solidFill>
                  <a:srgbClr val="173D65"/>
                </a:solidFill>
                <a:latin typeface="Calibri" panose="020F0502020204030204" pitchFamily="34" charset="0"/>
              </a:rPr>
              <a:t>Deretter lagre</a:t>
            </a:r>
            <a:endParaRPr lang="nb-N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74" b="27188"/>
          <a:stretch/>
        </p:blipFill>
        <p:spPr bwMode="auto">
          <a:xfrm>
            <a:off x="0" y="1804945"/>
            <a:ext cx="12192000" cy="4158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llipse 6"/>
          <p:cNvSpPr/>
          <p:nvPr/>
        </p:nvSpPr>
        <p:spPr>
          <a:xfrm>
            <a:off x="5685012" y="3142090"/>
            <a:ext cx="2573756" cy="58044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TekstSylinder 2"/>
          <p:cNvSpPr txBox="1"/>
          <p:nvPr/>
        </p:nvSpPr>
        <p:spPr>
          <a:xfrm>
            <a:off x="333955" y="6305384"/>
            <a:ext cx="9449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solidFill>
                  <a:srgbClr val="FF0000"/>
                </a:solidFill>
              </a:rPr>
              <a:t>NB! Hvis navnet på saksbehandler skal endres på utgående brev må dette endres av systemforvalter</a:t>
            </a:r>
            <a:endParaRPr lang="nb-NO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19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</TotalTime>
  <Words>48</Words>
  <Application>Microsoft Office PowerPoint</Application>
  <PresentationFormat>Egendefinert</PresentationFormat>
  <Paragraphs>11</Paragraphs>
  <Slides>3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4" baseType="lpstr">
      <vt:lpstr>Office-tema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Tommy Maurud</dc:creator>
  <cp:lastModifiedBy>Erlend Vestre</cp:lastModifiedBy>
  <cp:revision>45</cp:revision>
  <dcterms:created xsi:type="dcterms:W3CDTF">2019-11-12T10:45:00Z</dcterms:created>
  <dcterms:modified xsi:type="dcterms:W3CDTF">2020-04-30T08:59:24Z</dcterms:modified>
</cp:coreProperties>
</file>