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8" r:id="rId4"/>
    <p:sldId id="259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30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C6156-2F63-461E-83AE-A42CCBDAF7A8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587D-F083-4A6B-84CA-8C9A692750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6407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C6156-2F63-461E-83AE-A42CCBDAF7A8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587D-F083-4A6B-84CA-8C9A692750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284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C6156-2F63-461E-83AE-A42CCBDAF7A8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587D-F083-4A6B-84CA-8C9A692750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8657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C6156-2F63-461E-83AE-A42CCBDAF7A8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587D-F083-4A6B-84CA-8C9A692750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322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C6156-2F63-461E-83AE-A42CCBDAF7A8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587D-F083-4A6B-84CA-8C9A692750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7034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C6156-2F63-461E-83AE-A42CCBDAF7A8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587D-F083-4A6B-84CA-8C9A692750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2825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C6156-2F63-461E-83AE-A42CCBDAF7A8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587D-F083-4A6B-84CA-8C9A692750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0914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C6156-2F63-461E-83AE-A42CCBDAF7A8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587D-F083-4A6B-84CA-8C9A692750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933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C6156-2F63-461E-83AE-A42CCBDAF7A8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587D-F083-4A6B-84CA-8C9A692750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8918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C6156-2F63-461E-83AE-A42CCBDAF7A8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587D-F083-4A6B-84CA-8C9A692750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4827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C6156-2F63-461E-83AE-A42CCBDAF7A8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587D-F083-4A6B-84CA-8C9A692750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416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C6156-2F63-461E-83AE-A42CCBDAF7A8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B587D-F083-4A6B-84CA-8C9A692750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2023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Hvordan sette opp </a:t>
            </a:r>
            <a:r>
              <a:rPr lang="nb-NO" dirty="0" err="1" smtClean="0"/>
              <a:t>arbeidsBordet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7255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Bildeforklaring formet som et avrundet rektangel 3"/>
          <p:cNvSpPr/>
          <p:nvPr/>
        </p:nvSpPr>
        <p:spPr>
          <a:xfrm>
            <a:off x="3851920" y="2204864"/>
            <a:ext cx="2592288" cy="1944216"/>
          </a:xfrm>
          <a:prstGeom prst="wedgeRoundRectCallout">
            <a:avLst>
              <a:gd name="adj1" fmla="val -184230"/>
              <a:gd name="adj2" fmla="val -11254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tx1"/>
                </a:solidFill>
              </a:rPr>
              <a:t>Du kan endre hva du ser i arbeidsbordet ditt.</a:t>
            </a:r>
          </a:p>
          <a:p>
            <a:pPr algn="ctr"/>
            <a:r>
              <a:rPr lang="nb-NO" dirty="0" smtClean="0">
                <a:solidFill>
                  <a:schemeClr val="tx1"/>
                </a:solidFill>
              </a:rPr>
              <a:t>Klikk på «Arbeidsbord»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5" name="Bildeforklaring formet som et avrundet rektangel 4"/>
          <p:cNvSpPr/>
          <p:nvPr/>
        </p:nvSpPr>
        <p:spPr>
          <a:xfrm>
            <a:off x="3832496" y="4330064"/>
            <a:ext cx="2592288" cy="1944216"/>
          </a:xfrm>
          <a:prstGeom prst="wedgeRoundRectCallout">
            <a:avLst>
              <a:gd name="adj1" fmla="val -149662"/>
              <a:gd name="adj2" fmla="val 51594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tx1"/>
                </a:solidFill>
              </a:rPr>
              <a:t>I dette eksemplet skal «</a:t>
            </a:r>
            <a:r>
              <a:rPr lang="nb-NO" dirty="0" err="1" smtClean="0">
                <a:solidFill>
                  <a:schemeClr val="tx1"/>
                </a:solidFill>
              </a:rPr>
              <a:t>Tilskuddssaker</a:t>
            </a:r>
            <a:r>
              <a:rPr lang="nb-NO" dirty="0" smtClean="0">
                <a:solidFill>
                  <a:schemeClr val="tx1"/>
                </a:solidFill>
              </a:rPr>
              <a:t>» tas vekk fra arbeidsbordet </a:t>
            </a:r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984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Bildeforklaring formet som et avrundet rektangel 3"/>
          <p:cNvSpPr/>
          <p:nvPr/>
        </p:nvSpPr>
        <p:spPr>
          <a:xfrm>
            <a:off x="3851920" y="2204864"/>
            <a:ext cx="2592288" cy="1944216"/>
          </a:xfrm>
          <a:prstGeom prst="wedgeRoundRectCallout">
            <a:avLst>
              <a:gd name="adj1" fmla="val -179644"/>
              <a:gd name="adj2" fmla="val -37296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tx1"/>
                </a:solidFill>
              </a:rPr>
              <a:t>Klikk på «Kurver»</a:t>
            </a:r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873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Bildeforklaring formet som et avrundet rektangel 2"/>
          <p:cNvSpPr/>
          <p:nvPr/>
        </p:nvSpPr>
        <p:spPr>
          <a:xfrm>
            <a:off x="3851920" y="2204864"/>
            <a:ext cx="2592288" cy="1944216"/>
          </a:xfrm>
          <a:prstGeom prst="wedgeRoundRectCallout">
            <a:avLst>
              <a:gd name="adj1" fmla="val 144875"/>
              <a:gd name="adj2" fmla="val -109725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tx1"/>
                </a:solidFill>
              </a:rPr>
              <a:t>Klikk på kontekstmenyen</a:t>
            </a:r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000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Bildeforklaring formet som et avrundet rektangel 2"/>
          <p:cNvSpPr/>
          <p:nvPr/>
        </p:nvSpPr>
        <p:spPr>
          <a:xfrm>
            <a:off x="3851920" y="2204864"/>
            <a:ext cx="2592288" cy="1944216"/>
          </a:xfrm>
          <a:prstGeom prst="wedgeRoundRectCallout">
            <a:avLst>
              <a:gd name="adj1" fmla="val 121594"/>
              <a:gd name="adj2" fmla="val -102200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tx1"/>
                </a:solidFill>
              </a:rPr>
              <a:t>Klikk på «Vis innstillinger for arbeidsbordet»</a:t>
            </a:r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213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Bildeforklaring formet som et avrundet rektangel 2"/>
          <p:cNvSpPr/>
          <p:nvPr/>
        </p:nvSpPr>
        <p:spPr>
          <a:xfrm>
            <a:off x="3851920" y="2204864"/>
            <a:ext cx="2592288" cy="1944216"/>
          </a:xfrm>
          <a:prstGeom prst="wedgeRoundRectCallout">
            <a:avLst>
              <a:gd name="adj1" fmla="val 138173"/>
              <a:gd name="adj2" fmla="val -44351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tx1"/>
                </a:solidFill>
              </a:rPr>
              <a:t>1. Ved å trekke knappen til venstre fjerner du denne informasjonen fra arbeidsbordet ditt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4" name="Bildeforklaring formet som et avrundet rektangel 3"/>
          <p:cNvSpPr/>
          <p:nvPr/>
        </p:nvSpPr>
        <p:spPr>
          <a:xfrm>
            <a:off x="1365560" y="3789040"/>
            <a:ext cx="2592288" cy="1944216"/>
          </a:xfrm>
          <a:prstGeom prst="wedgeRoundRectCallout">
            <a:avLst>
              <a:gd name="adj1" fmla="val -89343"/>
              <a:gd name="adj2" fmla="val -188739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tx1"/>
                </a:solidFill>
              </a:rPr>
              <a:t>2. Velg deretter «Kurver» og så «Arbeidsbord»</a:t>
            </a:r>
          </a:p>
          <a:p>
            <a:pPr algn="ctr"/>
            <a:r>
              <a:rPr lang="nb-NO" dirty="0" smtClean="0">
                <a:solidFill>
                  <a:schemeClr val="tx1"/>
                </a:solidFill>
              </a:rPr>
              <a:t>3. Kontroller resultatet</a:t>
            </a:r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169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Bildeforklaring formet som et avrundet rektangel 2"/>
          <p:cNvSpPr/>
          <p:nvPr/>
        </p:nvSpPr>
        <p:spPr>
          <a:xfrm>
            <a:off x="3832496" y="4330064"/>
            <a:ext cx="2592288" cy="1944216"/>
          </a:xfrm>
          <a:prstGeom prst="wedgeRoundRectCallout">
            <a:avLst>
              <a:gd name="adj1" fmla="val -149662"/>
              <a:gd name="adj2" fmla="val 51594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tx1"/>
                </a:solidFill>
              </a:rPr>
              <a:t>«</a:t>
            </a:r>
            <a:r>
              <a:rPr lang="nb-NO" dirty="0" err="1" smtClean="0">
                <a:solidFill>
                  <a:schemeClr val="tx1"/>
                </a:solidFill>
              </a:rPr>
              <a:t>Tilskuddssaker</a:t>
            </a:r>
            <a:r>
              <a:rPr lang="nb-NO" dirty="0" smtClean="0">
                <a:solidFill>
                  <a:schemeClr val="tx1"/>
                </a:solidFill>
              </a:rPr>
              <a:t>» er nå tatt vekk fra arbeidsbordet </a:t>
            </a:r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670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86</Words>
  <Application>Microsoft Office PowerPoint</Application>
  <PresentationFormat>Skjermfremvisning (4:3)</PresentationFormat>
  <Paragraphs>11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Office-tema</vt:lpstr>
      <vt:lpstr>Hvordan sette opp arbeidsBordet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Oslo kommune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Erlend Vestre</dc:creator>
  <cp:lastModifiedBy>Erlend Vestre</cp:lastModifiedBy>
  <cp:revision>3</cp:revision>
  <dcterms:created xsi:type="dcterms:W3CDTF">2019-02-14T05:52:15Z</dcterms:created>
  <dcterms:modified xsi:type="dcterms:W3CDTF">2020-04-30T08:55:24Z</dcterms:modified>
</cp:coreProperties>
</file>