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72" r:id="rId14"/>
    <p:sldId id="273" r:id="rId15"/>
    <p:sldId id="270" r:id="rId16"/>
    <p:sldId id="267" r:id="rId17"/>
    <p:sldId id="268" r:id="rId18"/>
    <p:sldId id="269" r:id="rId1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8" y="1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EBCF-08F7-42B5-BC3F-01CC9C057441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D1D1-1481-4E1D-85E1-F8A23B4094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672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EBCF-08F7-42B5-BC3F-01CC9C057441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D1D1-1481-4E1D-85E1-F8A23B4094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762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EBCF-08F7-42B5-BC3F-01CC9C057441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D1D1-1481-4E1D-85E1-F8A23B4094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5383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EBCF-08F7-42B5-BC3F-01CC9C057441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D1D1-1481-4E1D-85E1-F8A23B4094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667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EBCF-08F7-42B5-BC3F-01CC9C057441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D1D1-1481-4E1D-85E1-F8A23B4094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1432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EBCF-08F7-42B5-BC3F-01CC9C057441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D1D1-1481-4E1D-85E1-F8A23B4094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968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EBCF-08F7-42B5-BC3F-01CC9C057441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D1D1-1481-4E1D-85E1-F8A23B4094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4049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EBCF-08F7-42B5-BC3F-01CC9C057441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D1D1-1481-4E1D-85E1-F8A23B4094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878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EBCF-08F7-42B5-BC3F-01CC9C057441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D1D1-1481-4E1D-85E1-F8A23B4094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8038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EBCF-08F7-42B5-BC3F-01CC9C057441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D1D1-1481-4E1D-85E1-F8A23B4094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495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EBCF-08F7-42B5-BC3F-01CC9C057441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D1D1-1481-4E1D-85E1-F8A23B4094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93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BEBCF-08F7-42B5-BC3F-01CC9C057441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BD1D1-1481-4E1D-85E1-F8A23B4094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9598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Veiledning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Slik hentes rapporter ut fra </a:t>
            </a:r>
            <a:r>
              <a:rPr lang="nb-NO" dirty="0" err="1"/>
              <a:t>Websak</a:t>
            </a:r>
            <a:r>
              <a:rPr lang="nb-NO" dirty="0" smtClean="0"/>
              <a:t>+</a:t>
            </a:r>
          </a:p>
          <a:p>
            <a:r>
              <a:rPr lang="nb-NO" dirty="0" smtClean="0"/>
              <a:t>Innstillingsdokument, Vedtaksrapport og Vedtaksliste</a:t>
            </a:r>
            <a:endParaRPr lang="nb-NO" dirty="0"/>
          </a:p>
          <a:p>
            <a:endParaRPr lang="nb-NO" dirty="0"/>
          </a:p>
          <a:p>
            <a:r>
              <a:rPr lang="nb-NO" dirty="0"/>
              <a:t>28.11.2018</a:t>
            </a:r>
          </a:p>
        </p:txBody>
      </p:sp>
    </p:spTree>
    <p:extLst>
      <p:ext uri="{BB962C8B-B14F-4D97-AF65-F5344CB8AC3E}">
        <p14:creationId xmlns:p14="http://schemas.microsoft.com/office/powerpoint/2010/main" val="1398420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/>
          <p:cNvGrpSpPr/>
          <p:nvPr/>
        </p:nvGrpSpPr>
        <p:grpSpPr>
          <a:xfrm>
            <a:off x="179512" y="2060848"/>
            <a:ext cx="8856984" cy="3388345"/>
            <a:chOff x="179512" y="3140968"/>
            <a:chExt cx="8856984" cy="338834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140968"/>
              <a:ext cx="8720211" cy="3388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Ellipse 3"/>
            <p:cNvSpPr/>
            <p:nvPr/>
          </p:nvSpPr>
          <p:spPr>
            <a:xfrm>
              <a:off x="8532440" y="3933056"/>
              <a:ext cx="504056" cy="34972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" name="TekstSylinder 2"/>
          <p:cNvSpPr txBox="1"/>
          <p:nvPr/>
        </p:nvSpPr>
        <p:spPr>
          <a:xfrm>
            <a:off x="179512" y="1052736"/>
            <a:ext cx="846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Trykk på prikkemenyen for runden du ønsker å hente ut rapport </a:t>
            </a:r>
          </a:p>
        </p:txBody>
      </p:sp>
    </p:spTree>
    <p:extLst>
      <p:ext uri="{BB962C8B-B14F-4D97-AF65-F5344CB8AC3E}">
        <p14:creationId xmlns:p14="http://schemas.microsoft.com/office/powerpoint/2010/main" val="1639102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179512" y="1052736"/>
            <a:ext cx="846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Velg Rapporter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8000" y="2143168"/>
            <a:ext cx="8964488" cy="3568666"/>
            <a:chOff x="0" y="2492896"/>
            <a:chExt cx="8964488" cy="356866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492896"/>
              <a:ext cx="8964488" cy="3568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Ellipse 3"/>
            <p:cNvSpPr/>
            <p:nvPr/>
          </p:nvSpPr>
          <p:spPr>
            <a:xfrm>
              <a:off x="7380312" y="3927501"/>
              <a:ext cx="1260140" cy="34972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40606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179512" y="404664"/>
            <a:ext cx="84609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Merk at ny fane åpner seg i nettleseren, skal du tilbake til saksbehandlingen, så må du trykke deg tilbake til fanen som heter «ACOS </a:t>
            </a:r>
            <a:r>
              <a:rPr lang="nb-NO" dirty="0" err="1"/>
              <a:t>WebSak</a:t>
            </a:r>
            <a:r>
              <a:rPr lang="nb-NO" dirty="0"/>
              <a:t>+»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Logg inn med brukernavn og passord (dersom det er første gang du logger inn trykk lagre etter du har logget inn, så slipper du å logge inn flere ganger).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grpSp>
        <p:nvGrpSpPr>
          <p:cNvPr id="2" name="Gruppe 1"/>
          <p:cNvGrpSpPr/>
          <p:nvPr/>
        </p:nvGrpSpPr>
        <p:grpSpPr>
          <a:xfrm>
            <a:off x="327803" y="2067560"/>
            <a:ext cx="8451850" cy="4764024"/>
            <a:chOff x="327803" y="2067560"/>
            <a:chExt cx="8451850" cy="476402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803" y="2132584"/>
              <a:ext cx="8451850" cy="469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Ellipse 3"/>
            <p:cNvSpPr/>
            <p:nvPr/>
          </p:nvSpPr>
          <p:spPr>
            <a:xfrm>
              <a:off x="1880272" y="2067560"/>
              <a:ext cx="2646024" cy="47791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Ellipse 4"/>
            <p:cNvSpPr/>
            <p:nvPr/>
          </p:nvSpPr>
          <p:spPr>
            <a:xfrm>
              <a:off x="4409982" y="3068960"/>
              <a:ext cx="4050450" cy="15121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89027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20888"/>
            <a:ext cx="718820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179512" y="404664"/>
            <a:ext cx="8460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Velg den ordningen som er aktuell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Ellipse 3"/>
          <p:cNvSpPr/>
          <p:nvPr/>
        </p:nvSpPr>
        <p:spPr>
          <a:xfrm>
            <a:off x="755576" y="5013176"/>
            <a:ext cx="2808312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969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03664" cy="296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179512" y="404664"/>
            <a:ext cx="8460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Velg den rapporten du skal ha, enten </a:t>
            </a:r>
            <a:r>
              <a:rPr lang="nb-NO" dirty="0" err="1"/>
              <a:t>Innstillingsdokuemnt</a:t>
            </a:r>
            <a:r>
              <a:rPr lang="nb-NO" dirty="0"/>
              <a:t>, Vedtaksoppsummering eller Vedtaksrapport med sortering, og trykk «html»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Ellipse 3"/>
          <p:cNvSpPr/>
          <p:nvPr/>
        </p:nvSpPr>
        <p:spPr>
          <a:xfrm>
            <a:off x="8640452" y="3499864"/>
            <a:ext cx="463212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Ellipse 4">
            <a:extLst>
              <a:ext uri="{FF2B5EF4-FFF2-40B4-BE49-F238E27FC236}">
                <a16:creationId xmlns="" xmlns:a16="http://schemas.microsoft.com/office/drawing/2014/main" id="{4D3748DB-1BA2-465F-87DD-773DBCA63C5D}"/>
              </a:ext>
            </a:extLst>
          </p:cNvPr>
          <p:cNvSpPr/>
          <p:nvPr/>
        </p:nvSpPr>
        <p:spPr>
          <a:xfrm>
            <a:off x="8640452" y="2770231"/>
            <a:ext cx="463212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16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26518"/>
            <a:ext cx="8761412" cy="523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179512" y="404664"/>
            <a:ext cx="8460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Merk at ny fane åpner seg i nettleseren, skal du tilbake til saksbehandlingen, så må du trykke deg tilbake til fanen som heter «ACOS </a:t>
            </a:r>
            <a:r>
              <a:rPr lang="nb-NO" dirty="0" err="1"/>
              <a:t>WebSak</a:t>
            </a:r>
            <a:r>
              <a:rPr lang="nb-NO" dirty="0"/>
              <a:t>+»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 feltet </a:t>
            </a:r>
            <a:r>
              <a:rPr lang="nb-NO" dirty="0" err="1"/>
              <a:t>ordningsarkivsakid</a:t>
            </a:r>
            <a:r>
              <a:rPr lang="nb-NO" dirty="0"/>
              <a:t>, så trykke du på nedtrekkspilen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Ellipse 3"/>
          <p:cNvSpPr/>
          <p:nvPr/>
        </p:nvSpPr>
        <p:spPr>
          <a:xfrm>
            <a:off x="1979712" y="2492896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55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108950" cy="521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179512" y="404664"/>
            <a:ext cx="8460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Velg deretter, fra </a:t>
            </a:r>
            <a:r>
              <a:rPr lang="nb-NO" dirty="0" err="1"/>
              <a:t>nedtrekksmenyen</a:t>
            </a:r>
            <a:r>
              <a:rPr lang="nb-NO" dirty="0"/>
              <a:t>, runden du ønsket å hente ut rapport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Ellipse 3"/>
          <p:cNvSpPr/>
          <p:nvPr/>
        </p:nvSpPr>
        <p:spPr>
          <a:xfrm>
            <a:off x="1259632" y="3933056"/>
            <a:ext cx="223224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60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/>
        </p:nvGrpSpPr>
        <p:grpSpPr>
          <a:xfrm>
            <a:off x="-15984" y="1440216"/>
            <a:ext cx="9082980" cy="5449788"/>
            <a:chOff x="0" y="571500"/>
            <a:chExt cx="9082980" cy="5449788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1500"/>
              <a:ext cx="9082980" cy="5449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Ellipse 1"/>
            <p:cNvSpPr/>
            <p:nvPr/>
          </p:nvSpPr>
          <p:spPr>
            <a:xfrm>
              <a:off x="1979712" y="2060848"/>
              <a:ext cx="648072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" name="TekstSylinder 4"/>
          <p:cNvSpPr txBox="1"/>
          <p:nvPr/>
        </p:nvSpPr>
        <p:spPr>
          <a:xfrm>
            <a:off x="179512" y="404664"/>
            <a:ext cx="8460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Trykk «Lag rapport»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421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/>
          <p:cNvGrpSpPr/>
          <p:nvPr/>
        </p:nvGrpSpPr>
        <p:grpSpPr>
          <a:xfrm>
            <a:off x="20600" y="1299796"/>
            <a:ext cx="8943888" cy="5536018"/>
            <a:chOff x="20600" y="1264324"/>
            <a:chExt cx="8943888" cy="5536018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79" b="935"/>
            <a:stretch/>
          </p:blipFill>
          <p:spPr bwMode="auto">
            <a:xfrm>
              <a:off x="20600" y="1264324"/>
              <a:ext cx="8943888" cy="5536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Ellipse 2"/>
            <p:cNvSpPr/>
            <p:nvPr/>
          </p:nvSpPr>
          <p:spPr>
            <a:xfrm>
              <a:off x="509194" y="1479670"/>
              <a:ext cx="745752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" name="TekstSylinder 5"/>
          <p:cNvSpPr txBox="1"/>
          <p:nvPr/>
        </p:nvSpPr>
        <p:spPr>
          <a:xfrm>
            <a:off x="179512" y="404664"/>
            <a:ext cx="8460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Trykk lagre, og en </a:t>
            </a:r>
            <a:r>
              <a:rPr lang="nb-NO" dirty="0" err="1"/>
              <a:t>nedtrekksmeny</a:t>
            </a:r>
            <a:r>
              <a:rPr lang="nb-NO" dirty="0"/>
              <a:t> dukker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84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107504" y="237285"/>
            <a:ext cx="8460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Hvis du vil ha rapporten i </a:t>
            </a:r>
            <a:r>
              <a:rPr lang="nb-NO" dirty="0" err="1" smtClean="0"/>
              <a:t>pdf</a:t>
            </a:r>
            <a:r>
              <a:rPr lang="nb-NO" dirty="0" smtClean="0"/>
              <a:t>-format: </a:t>
            </a:r>
            <a:r>
              <a:rPr lang="nb-NO" dirty="0"/>
              <a:t>Fra </a:t>
            </a:r>
            <a:r>
              <a:rPr lang="nb-NO" dirty="0" err="1"/>
              <a:t>nedtrekksmenyen</a:t>
            </a:r>
            <a:r>
              <a:rPr lang="nb-NO" dirty="0"/>
              <a:t>, velg </a:t>
            </a:r>
            <a:r>
              <a:rPr lang="nb-NO" dirty="0" smtClean="0"/>
              <a:t>«Adobe-PDF-fil»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07" y="764704"/>
            <a:ext cx="9144000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/>
          <p:cNvSpPr/>
          <p:nvPr/>
        </p:nvSpPr>
        <p:spPr>
          <a:xfrm>
            <a:off x="323528" y="1916832"/>
            <a:ext cx="100811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054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107504" y="237285"/>
            <a:ext cx="8460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Trykk 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80728"/>
            <a:ext cx="9144000" cy="5655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lipse 6"/>
          <p:cNvSpPr/>
          <p:nvPr/>
        </p:nvSpPr>
        <p:spPr>
          <a:xfrm>
            <a:off x="4283968" y="5661248"/>
            <a:ext cx="100811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501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40821"/>
            <a:ext cx="8316416" cy="581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11464" y="6274992"/>
            <a:ext cx="2183096" cy="5187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/>
          <p:cNvSpPr txBox="1"/>
          <p:nvPr/>
        </p:nvSpPr>
        <p:spPr>
          <a:xfrm>
            <a:off x="107504" y="237285"/>
            <a:ext cx="8460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Trykk på Report nederst i venstre hjørne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356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107504" y="237285"/>
            <a:ext cx="8460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Rapporten åpner seg i </a:t>
            </a:r>
            <a:r>
              <a:rPr lang="nb-NO" dirty="0" err="1" smtClean="0"/>
              <a:t>pdf</a:t>
            </a:r>
            <a:r>
              <a:rPr lang="nb-NO" dirty="0" smtClean="0"/>
              <a:t>, </a:t>
            </a:r>
            <a:r>
              <a:rPr lang="nb-NO" dirty="0"/>
              <a:t>og du kan lagre den på egnet sted på din PC.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84" y="1052736"/>
            <a:ext cx="9180512" cy="571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8244408" y="1772816"/>
            <a:ext cx="504056" cy="349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498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8896479" cy="568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/>
          <p:cNvSpPr/>
          <p:nvPr/>
        </p:nvSpPr>
        <p:spPr>
          <a:xfrm>
            <a:off x="611560" y="2852936"/>
            <a:ext cx="100811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107504" y="237285"/>
            <a:ext cx="8460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Hvis du vil ha rapporten i redigerbart format: Fra </a:t>
            </a:r>
            <a:r>
              <a:rPr lang="nb-NO" dirty="0" err="1"/>
              <a:t>nedtrekksmenyen</a:t>
            </a:r>
            <a:r>
              <a:rPr lang="nb-NO" dirty="0"/>
              <a:t>, velg «Rich </a:t>
            </a:r>
            <a:r>
              <a:rPr lang="nb-NO" dirty="0" err="1"/>
              <a:t>Text</a:t>
            </a:r>
            <a:r>
              <a:rPr lang="nb-NO" dirty="0"/>
              <a:t> fil»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9813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/>
          <p:cNvGrpSpPr/>
          <p:nvPr/>
        </p:nvGrpSpPr>
        <p:grpSpPr>
          <a:xfrm>
            <a:off x="179512" y="1412776"/>
            <a:ext cx="8964488" cy="5106848"/>
            <a:chOff x="-4980" y="947460"/>
            <a:chExt cx="9842500" cy="5453331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378"/>
            <a:stretch/>
          </p:blipFill>
          <p:spPr bwMode="auto">
            <a:xfrm>
              <a:off x="-4980" y="947460"/>
              <a:ext cx="9842500" cy="5453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Ellipse 2"/>
            <p:cNvSpPr/>
            <p:nvPr/>
          </p:nvSpPr>
          <p:spPr>
            <a:xfrm>
              <a:off x="5820441" y="5714858"/>
              <a:ext cx="936104" cy="36003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" name="TekstSylinder 4"/>
          <p:cNvSpPr txBox="1"/>
          <p:nvPr/>
        </p:nvSpPr>
        <p:spPr>
          <a:xfrm>
            <a:off x="107504" y="237285"/>
            <a:ext cx="8460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Trykk </a:t>
            </a:r>
            <a:r>
              <a:rPr lang="nb-NO" dirty="0" smtClean="0"/>
              <a:t>OK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483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40821"/>
            <a:ext cx="8316416" cy="581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11464" y="6274992"/>
            <a:ext cx="2183096" cy="5187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/>
          <p:cNvSpPr txBox="1"/>
          <p:nvPr/>
        </p:nvSpPr>
        <p:spPr>
          <a:xfrm>
            <a:off x="107504" y="237285"/>
            <a:ext cx="8460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Trykk på Report nederst i venstre hjørne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2880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3482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-36512" y="1639112"/>
            <a:ext cx="504056" cy="349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/>
          <p:cNvSpPr txBox="1"/>
          <p:nvPr/>
        </p:nvSpPr>
        <p:spPr>
          <a:xfrm>
            <a:off x="107504" y="237285"/>
            <a:ext cx="8460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Rapporten åpner seg i </a:t>
            </a:r>
            <a:r>
              <a:rPr lang="nb-NO" dirty="0" err="1"/>
              <a:t>word</a:t>
            </a:r>
            <a:r>
              <a:rPr lang="nb-NO" dirty="0"/>
              <a:t>, og du kan lagre den på egnet sted på din PC.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14905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267</Words>
  <Application>Microsoft Office PowerPoint</Application>
  <PresentationFormat>Skjermfremvisning (4:3)</PresentationFormat>
  <Paragraphs>24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19" baseType="lpstr">
      <vt:lpstr>Office-tema</vt:lpstr>
      <vt:lpstr>Veiledning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Oslo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Meld inn i Domenet</dc:creator>
  <cp:lastModifiedBy>Erlend Vestre</cp:lastModifiedBy>
  <cp:revision>23</cp:revision>
  <dcterms:created xsi:type="dcterms:W3CDTF">2018-11-28T14:55:16Z</dcterms:created>
  <dcterms:modified xsi:type="dcterms:W3CDTF">2020-04-30T09:04:44Z</dcterms:modified>
</cp:coreProperties>
</file>