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3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5B78-8EB2-4EF8-A6F9-B2C0C62BA2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9AE2-14EE-446B-AD44-170E7ABCBF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24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5B78-8EB2-4EF8-A6F9-B2C0C62BA2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9AE2-14EE-446B-AD44-170E7ABCBF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7459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5B78-8EB2-4EF8-A6F9-B2C0C62BA2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9AE2-14EE-446B-AD44-170E7ABCBF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8986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5B78-8EB2-4EF8-A6F9-B2C0C62BA2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9AE2-14EE-446B-AD44-170E7ABCBF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0978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5B78-8EB2-4EF8-A6F9-B2C0C62BA2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9AE2-14EE-446B-AD44-170E7ABCBF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294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5B78-8EB2-4EF8-A6F9-B2C0C62BA2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9AE2-14EE-446B-AD44-170E7ABCBF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291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5B78-8EB2-4EF8-A6F9-B2C0C62BA2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9AE2-14EE-446B-AD44-170E7ABCBF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21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5B78-8EB2-4EF8-A6F9-B2C0C62BA2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9AE2-14EE-446B-AD44-170E7ABCBF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7820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5B78-8EB2-4EF8-A6F9-B2C0C62BA2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9AE2-14EE-446B-AD44-170E7ABCBF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6661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5B78-8EB2-4EF8-A6F9-B2C0C62BA2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9AE2-14EE-446B-AD44-170E7ABCBF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8454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5B78-8EB2-4EF8-A6F9-B2C0C62BA2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9AE2-14EE-446B-AD44-170E7ABCBF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0676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95B78-8EB2-4EF8-A6F9-B2C0C62BA2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99AE2-14EE-446B-AD44-170E7ABCBF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9160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Veiledning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Slik lager du uttrekk til offentlig journal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08507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800" dirty="0" smtClean="0"/>
              <a:t>Trykk på prikkemenyen for å rapport som handlingsvalg </a:t>
            </a:r>
            <a:endParaRPr lang="nb-NO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975"/>
            <a:ext cx="9144000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>
          <a:xfrm>
            <a:off x="8748464" y="2852936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7486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800" dirty="0" smtClean="0"/>
              <a:t>Velg rapporter</a:t>
            </a:r>
            <a:endParaRPr lang="nb-NO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408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>
          <a:xfrm>
            <a:off x="6660232" y="3861048"/>
            <a:ext cx="2016224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1570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534976"/>
            <a:ext cx="8229600" cy="1143000"/>
          </a:xfrm>
        </p:spPr>
        <p:txBody>
          <a:bodyPr>
            <a:noAutofit/>
          </a:bodyPr>
          <a:lstStyle/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nb-NO" sz="1800" dirty="0"/>
              <a:t>Merk at ny fane åpner seg i nettleseren, skal du tilbake til saksbehandlingen, så må du trykke deg tilbake til fanen som heter «ACOS </a:t>
            </a:r>
            <a:r>
              <a:rPr lang="nb-NO" sz="1800" dirty="0" err="1"/>
              <a:t>WebSak</a:t>
            </a:r>
            <a:r>
              <a:rPr lang="nb-NO" sz="1800" dirty="0" smtClean="0"/>
              <a:t>+»</a:t>
            </a:r>
            <a:br>
              <a:rPr lang="nb-NO" sz="1800" dirty="0" smtClean="0"/>
            </a:b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>Logg </a:t>
            </a:r>
            <a:r>
              <a:rPr lang="nb-NO" sz="1800" dirty="0"/>
              <a:t>inn med brukernavn og passord (dersom det er første gang du logger inn trykk lagre etter du har logget inn, så slipper du å logge inn flere ganger).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80" y="1988840"/>
            <a:ext cx="8737600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>
          <a:xfrm>
            <a:off x="2627784" y="2780928"/>
            <a:ext cx="5616624" cy="15121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6" name="Ellipse 5"/>
          <p:cNvSpPr/>
          <p:nvPr/>
        </p:nvSpPr>
        <p:spPr>
          <a:xfrm>
            <a:off x="539552" y="1772816"/>
            <a:ext cx="3036856" cy="7560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41168"/>
            <a:ext cx="17526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221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nb-NO" sz="1800" dirty="0" smtClean="0"/>
              <a:t>Velg «</a:t>
            </a:r>
            <a:r>
              <a:rPr lang="nb-NO" sz="1800" dirty="0" err="1" smtClean="0"/>
              <a:t>Noark</a:t>
            </a:r>
            <a:r>
              <a:rPr lang="nb-NO" sz="1800" dirty="0" smtClean="0"/>
              <a:t>»</a:t>
            </a:r>
            <a:endParaRPr lang="nb-NO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2" y="1484784"/>
            <a:ext cx="4600575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lipse 3"/>
          <p:cNvSpPr/>
          <p:nvPr/>
        </p:nvSpPr>
        <p:spPr>
          <a:xfrm>
            <a:off x="1403648" y="4077072"/>
            <a:ext cx="3036856" cy="7560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655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nb-NO" sz="1800" dirty="0" smtClean="0"/>
              <a:t>Velg rapporten «Offentlig journal»</a:t>
            </a:r>
            <a:endParaRPr lang="nb-NO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1850"/>
            <a:ext cx="914400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lipse 3"/>
          <p:cNvSpPr/>
          <p:nvPr/>
        </p:nvSpPr>
        <p:spPr>
          <a:xfrm>
            <a:off x="8699432" y="3212976"/>
            <a:ext cx="44456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17765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72" y="1700808"/>
            <a:ext cx="9144000" cy="517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88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61</Words>
  <Application>Microsoft Office PowerPoint</Application>
  <PresentationFormat>Skjermfremvisning 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Veiledning</vt:lpstr>
      <vt:lpstr>Trykk på prikkemenyen for å rapport som handlingsvalg </vt:lpstr>
      <vt:lpstr>Velg rapporter</vt:lpstr>
      <vt:lpstr>Merk at ny fane åpner seg i nettleseren, skal du tilbake til saksbehandlingen, så må du trykke deg tilbake til fanen som heter «ACOS WebSak+»  Logg inn med brukernavn og passord (dersom det er første gang du logger inn trykk lagre etter du har logget inn, så slipper du å logge inn flere ganger).</vt:lpstr>
      <vt:lpstr>Velg «Noark»</vt:lpstr>
      <vt:lpstr>Velg rapporten «Offentlig journal»</vt:lpstr>
      <vt:lpstr>PowerPoint-presentasjon</vt:lpstr>
    </vt:vector>
  </TitlesOfParts>
  <Company>Oslo 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Erlend Vestre</dc:creator>
  <cp:lastModifiedBy>Erlend Vestre</cp:lastModifiedBy>
  <cp:revision>5</cp:revision>
  <dcterms:created xsi:type="dcterms:W3CDTF">2019-01-17T11:57:17Z</dcterms:created>
  <dcterms:modified xsi:type="dcterms:W3CDTF">2020-04-30T09:02:41Z</dcterms:modified>
</cp:coreProperties>
</file>