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69" r:id="rId4"/>
    <p:sldId id="274" r:id="rId5"/>
    <p:sldId id="270" r:id="rId6"/>
    <p:sldId id="271" r:id="rId7"/>
    <p:sldId id="272" r:id="rId8"/>
    <p:sldId id="27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99" autoAdjust="0"/>
    <p:restoredTop sz="94660"/>
  </p:normalViewPr>
  <p:slideViewPr>
    <p:cSldViewPr snapToGrid="0">
      <p:cViewPr>
        <p:scale>
          <a:sx n="96" d="100"/>
          <a:sy n="96" d="100"/>
        </p:scale>
        <p:origin x="-139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F5AE3-16E5-4E84-8AA0-C55BB9398FF7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F22BC-1D79-4544-B7CB-4823876CD1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72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1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06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42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2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95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21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56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01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31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4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991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vit BG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EC2B26-24A2-6A4E-BBBE-E3DF01E77E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7152" y="6153072"/>
            <a:ext cx="1019269" cy="34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7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77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01458" y="2118699"/>
            <a:ext cx="220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Veiledning</a:t>
            </a:r>
            <a:endParaRPr lang="nb-NO" sz="36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01458" y="2765030"/>
            <a:ext cx="10105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av felter i </a:t>
            </a:r>
            <a:r>
              <a:rPr lang="nb-NO" dirty="0" err="1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Tilskuddløsningen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Behandlingsbildet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Samlesaken</a:t>
            </a:r>
            <a:endParaRPr lang="nb-NO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6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5530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felter - Behandlingsbildet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6"/>
          <a:stretch/>
        </p:blipFill>
        <p:spPr bwMode="auto">
          <a:xfrm>
            <a:off x="0" y="1410588"/>
            <a:ext cx="12192000" cy="54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/>
          <p:nvPr/>
        </p:nvSpPr>
        <p:spPr>
          <a:xfrm>
            <a:off x="1574356" y="2385390"/>
            <a:ext cx="9173155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Merknad fra saksbehandler som brukes i innstillingsrapporten. Brukes ikke </a:t>
            </a:r>
            <a:r>
              <a:rPr lang="nb-NO" sz="1400" dirty="0" err="1"/>
              <a:t>ifm</a:t>
            </a:r>
            <a:r>
              <a:rPr lang="nb-NO" sz="1400" dirty="0"/>
              <a:t> brev til søker.</a:t>
            </a:r>
          </a:p>
        </p:txBody>
      </p:sp>
      <p:sp>
        <p:nvSpPr>
          <p:cNvPr id="12" name="Rektangel 11"/>
          <p:cNvSpPr/>
          <p:nvPr/>
        </p:nvSpPr>
        <p:spPr>
          <a:xfrm>
            <a:off x="1574357" y="2891624"/>
            <a:ext cx="9173154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Felt som saksbehandler kan bruke til notater til seg selv, annen saksbehandler og leder. Brukes ikke overfor andre</a:t>
            </a:r>
            <a:endParaRPr lang="nb-NO" sz="1400" dirty="0"/>
          </a:p>
        </p:txBody>
      </p:sp>
      <p:sp>
        <p:nvSpPr>
          <p:cNvPr id="14" name="Rektangel 13"/>
          <p:cNvSpPr/>
          <p:nvPr/>
        </p:nvSpPr>
        <p:spPr>
          <a:xfrm>
            <a:off x="1574357" y="3372678"/>
            <a:ext cx="9202311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Felt som kan brukes til å prioritere sakene hvis ønskelig. Brukes ikke  i rapporter og brev.</a:t>
            </a:r>
            <a:endParaRPr lang="nb-NO" sz="1400" dirty="0"/>
          </a:p>
        </p:txBody>
      </p:sp>
      <p:sp>
        <p:nvSpPr>
          <p:cNvPr id="16" name="Rektangel 15"/>
          <p:cNvSpPr/>
          <p:nvPr/>
        </p:nvSpPr>
        <p:spPr>
          <a:xfrm>
            <a:off x="1574358" y="3776870"/>
            <a:ext cx="9207611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Felt der det legges inn det beløpet som anbefales tildelt til søker. Brukes i innstillingsrapporten.</a:t>
            </a:r>
            <a:endParaRPr lang="nb-NO" sz="1400" dirty="0"/>
          </a:p>
        </p:txBody>
      </p:sp>
      <p:sp>
        <p:nvSpPr>
          <p:cNvPr id="17" name="Rektangel 16"/>
          <p:cNvSpPr/>
          <p:nvPr/>
        </p:nvSpPr>
        <p:spPr>
          <a:xfrm>
            <a:off x="1574358" y="4261899"/>
            <a:ext cx="9207611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Felt som brukes til kriteriet for tilsagn eller avslag. Kobles til standardtekst som brukes i innstillingen.</a:t>
            </a:r>
            <a:endParaRPr lang="nb-NO" sz="1400" dirty="0"/>
          </a:p>
        </p:txBody>
      </p:sp>
      <p:sp>
        <p:nvSpPr>
          <p:cNvPr id="18" name="Rektangel 17"/>
          <p:cNvSpPr/>
          <p:nvPr/>
        </p:nvSpPr>
        <p:spPr>
          <a:xfrm>
            <a:off x="1574358" y="4619709"/>
            <a:ext cx="9207611" cy="492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Felt som brukes til å supplere standard innstillings- og vedtakstekst med individuelle vurderinger. Brukes i innstillingsrapporten, vedtaksrapporten og i brev til søker.</a:t>
            </a:r>
            <a:endParaRPr lang="nb-NO" sz="1400" dirty="0"/>
          </a:p>
        </p:txBody>
      </p:sp>
      <p:sp>
        <p:nvSpPr>
          <p:cNvPr id="20" name="Rektangel 19"/>
          <p:cNvSpPr/>
          <p:nvPr/>
        </p:nvSpPr>
        <p:spPr>
          <a:xfrm>
            <a:off x="1574359" y="5241235"/>
            <a:ext cx="9202310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Felt der det legges inn det beløpet som ble vedtatt tildelt til søker. Brukes i vedtaksrapporten.</a:t>
            </a:r>
            <a:endParaRPr lang="nb-NO" sz="1400" dirty="0"/>
          </a:p>
        </p:txBody>
      </p:sp>
      <p:sp>
        <p:nvSpPr>
          <p:cNvPr id="22" name="Rektangel 21"/>
          <p:cNvSpPr/>
          <p:nvPr/>
        </p:nvSpPr>
        <p:spPr>
          <a:xfrm>
            <a:off x="1574357" y="5662654"/>
            <a:ext cx="9202312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Felt som brukes til kriteriet for tilsagn eller avslag  som vedtatt. Kobles til standardtekst.</a:t>
            </a:r>
            <a:endParaRPr lang="nb-NO" sz="1400" dirty="0"/>
          </a:p>
        </p:txBody>
      </p:sp>
      <p:sp>
        <p:nvSpPr>
          <p:cNvPr id="23" name="Rektangel 22"/>
          <p:cNvSpPr/>
          <p:nvPr/>
        </p:nvSpPr>
        <p:spPr>
          <a:xfrm>
            <a:off x="1574356" y="6117204"/>
            <a:ext cx="9207613" cy="24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Viser status for behandling av saken. Settes automatisk av systemet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6190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5530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felter - Behandlingsbildet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0" b="14899"/>
          <a:stretch/>
        </p:blipFill>
        <p:spPr bwMode="auto">
          <a:xfrm>
            <a:off x="0" y="1272208"/>
            <a:ext cx="12192000" cy="356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ktangel 14"/>
          <p:cNvSpPr/>
          <p:nvPr/>
        </p:nvSpPr>
        <p:spPr>
          <a:xfrm>
            <a:off x="2226366" y="1287342"/>
            <a:ext cx="9287124" cy="422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sette status for utbetaling. Settes status «utbetaling godkjent» blir saken tatt med i utbetalingsrapport for utbetaling. Etter utbetaling må status settes til utbetalt  </a:t>
            </a:r>
            <a:endParaRPr lang="nb-NO" sz="1400" dirty="0"/>
          </a:p>
        </p:txBody>
      </p:sp>
      <p:sp>
        <p:nvSpPr>
          <p:cNvPr id="6" name="Rektangel 5"/>
          <p:cNvSpPr/>
          <p:nvPr/>
        </p:nvSpPr>
        <p:spPr>
          <a:xfrm>
            <a:off x="2226366" y="1884458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settes status for rapportering. </a:t>
            </a:r>
            <a:endParaRPr lang="nb-NO" sz="1400" dirty="0"/>
          </a:p>
        </p:txBody>
      </p:sp>
      <p:sp>
        <p:nvSpPr>
          <p:cNvPr id="7" name="Rektangel 6"/>
          <p:cNvSpPr/>
          <p:nvPr/>
        </p:nvSpPr>
        <p:spPr>
          <a:xfrm>
            <a:off x="2226366" y="2325753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å sette frist for rapportering. Hvis det er samme frist for rapportering for alle saker settes fristen i samlesaken </a:t>
            </a:r>
            <a:endParaRPr lang="nb-NO" sz="1400" dirty="0"/>
          </a:p>
        </p:txBody>
      </p:sp>
      <p:sp>
        <p:nvSpPr>
          <p:cNvPr id="8" name="Rektangel 7"/>
          <p:cNvSpPr/>
          <p:nvPr/>
        </p:nvSpPr>
        <p:spPr>
          <a:xfrm>
            <a:off x="2226366" y="2917465"/>
            <a:ext cx="9287124" cy="1662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angi verdiene i kontostrengen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70392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244600"/>
            <a:ext cx="117856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632469" y="365594"/>
            <a:ext cx="5530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felter - Behandlingsbildet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2115048" y="1199494"/>
            <a:ext cx="9287124" cy="422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sette status for utbetaling. Settes status «utbetaling godkjent» blir saken tatt med i </a:t>
            </a:r>
            <a:r>
              <a:rPr lang="nb-NO" sz="1400" dirty="0" smtClean="0"/>
              <a:t>utbetalingsoppdrag til økonomisystemet for </a:t>
            </a:r>
            <a:r>
              <a:rPr lang="nb-NO" sz="1400" dirty="0" smtClean="0"/>
              <a:t>utbetaling.</a:t>
            </a:r>
            <a:r>
              <a:rPr lang="nb-NO" sz="1400" dirty="0" smtClean="0"/>
              <a:t>  </a:t>
            </a:r>
            <a:endParaRPr lang="nb-NO" sz="1400" dirty="0"/>
          </a:p>
        </p:txBody>
      </p:sp>
      <p:sp>
        <p:nvSpPr>
          <p:cNvPr id="6" name="Rektangel 5"/>
          <p:cNvSpPr/>
          <p:nvPr/>
        </p:nvSpPr>
        <p:spPr>
          <a:xfrm>
            <a:off x="2154804" y="2614526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settes status for rapportering. </a:t>
            </a:r>
            <a:endParaRPr lang="nb-NO" sz="1400" dirty="0"/>
          </a:p>
        </p:txBody>
      </p:sp>
      <p:sp>
        <p:nvSpPr>
          <p:cNvPr id="7" name="Rektangel 6"/>
          <p:cNvSpPr/>
          <p:nvPr/>
        </p:nvSpPr>
        <p:spPr>
          <a:xfrm>
            <a:off x="2130951" y="3073176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å sette frist for rapportering. Hvis det er samme frist for rapportering for alle saker settes fristen i samlesaken </a:t>
            </a:r>
            <a:endParaRPr lang="nb-NO" sz="1400" dirty="0"/>
          </a:p>
        </p:txBody>
      </p:sp>
      <p:sp>
        <p:nvSpPr>
          <p:cNvPr id="8" name="Rektangel 7"/>
          <p:cNvSpPr/>
          <p:nvPr/>
        </p:nvSpPr>
        <p:spPr>
          <a:xfrm>
            <a:off x="2154804" y="3514477"/>
            <a:ext cx="9287124" cy="1988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angi verdiene i kontostrengen</a:t>
            </a:r>
            <a:endParaRPr lang="nb-NO" sz="1400" dirty="0"/>
          </a:p>
        </p:txBody>
      </p:sp>
      <p:sp>
        <p:nvSpPr>
          <p:cNvPr id="12" name="Rektangel 11"/>
          <p:cNvSpPr/>
          <p:nvPr/>
        </p:nvSpPr>
        <p:spPr>
          <a:xfrm>
            <a:off x="2130951" y="2146852"/>
            <a:ext cx="9287124" cy="34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</a:t>
            </a:r>
            <a:r>
              <a:rPr lang="nb-NO" sz="1400" dirty="0" smtClean="0"/>
              <a:t>legge inn en melding til de som jobber med regnskap hvis det er behov for å skille mellom utbetalinger internt</a:t>
            </a:r>
            <a:endParaRPr lang="nb-NO" sz="1400" dirty="0" smtClean="0"/>
          </a:p>
        </p:txBody>
      </p:sp>
      <p:sp>
        <p:nvSpPr>
          <p:cNvPr id="13" name="Rektangel 12"/>
          <p:cNvSpPr/>
          <p:nvPr/>
        </p:nvSpPr>
        <p:spPr>
          <a:xfrm>
            <a:off x="2130951" y="1734326"/>
            <a:ext cx="9287124" cy="34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</a:t>
            </a:r>
            <a:r>
              <a:rPr lang="nb-NO" sz="1400" dirty="0" smtClean="0"/>
              <a:t>legge inn en melding til mottaker av utbetaling. NB! Det er kun de først 20 tegn som sendes fra bank til mottaker</a:t>
            </a:r>
            <a:endParaRPr lang="nb-NO" sz="1400" dirty="0" smtClean="0"/>
          </a:p>
        </p:txBody>
      </p:sp>
    </p:spTree>
    <p:extLst>
      <p:ext uri="{BB962C8B-B14F-4D97-AF65-F5344CB8AC3E}">
        <p14:creationId xmlns:p14="http://schemas.microsoft.com/office/powerpoint/2010/main" val="57222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4612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felter - Samlesaken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3" t="11826"/>
          <a:stretch/>
        </p:blipFill>
        <p:spPr bwMode="auto">
          <a:xfrm>
            <a:off x="0" y="811032"/>
            <a:ext cx="12191999" cy="60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ktangel 10"/>
          <p:cNvSpPr/>
          <p:nvPr/>
        </p:nvSpPr>
        <p:spPr>
          <a:xfrm>
            <a:off x="2226366" y="1741332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Navn på tilskuddsordningen skrives inn her, f eks: Frivillighetsmidler Bydel Alna</a:t>
            </a:r>
            <a:endParaRPr lang="nb-NO" sz="1400" dirty="0"/>
          </a:p>
        </p:txBody>
      </p:sp>
      <p:sp>
        <p:nvSpPr>
          <p:cNvPr id="12" name="Rektangel 11"/>
          <p:cNvSpPr/>
          <p:nvPr/>
        </p:nvSpPr>
        <p:spPr>
          <a:xfrm>
            <a:off x="2226366" y="2165401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Her skrives </a:t>
            </a:r>
            <a:r>
              <a:rPr lang="nb-NO" sz="1400" dirty="0" err="1" smtClean="0"/>
              <a:t>søknadsår</a:t>
            </a:r>
            <a:r>
              <a:rPr lang="nb-NO" sz="1400" dirty="0"/>
              <a:t> </a:t>
            </a:r>
            <a:r>
              <a:rPr lang="nb-NO" sz="1400" dirty="0" smtClean="0"/>
              <a:t>inn. Brukes til brev.</a:t>
            </a:r>
            <a:endParaRPr lang="nb-NO" sz="1400" dirty="0"/>
          </a:p>
        </p:txBody>
      </p:sp>
      <p:sp>
        <p:nvSpPr>
          <p:cNvPr id="13" name="Rektangel 12"/>
          <p:cNvSpPr/>
          <p:nvPr/>
        </p:nvSpPr>
        <p:spPr>
          <a:xfrm>
            <a:off x="2226366" y="2545734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Viser status for ordningen. Brukes til å lukke ordningen for mottak av nye søknader i denne runden.</a:t>
            </a:r>
            <a:endParaRPr lang="nb-NO" sz="1400" dirty="0"/>
          </a:p>
        </p:txBody>
      </p:sp>
      <p:sp>
        <p:nvSpPr>
          <p:cNvPr id="14" name="Rektangel 13"/>
          <p:cNvSpPr/>
          <p:nvPr/>
        </p:nvSpPr>
        <p:spPr>
          <a:xfrm>
            <a:off x="2226366" y="2969803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å angi søknadsfrist</a:t>
            </a:r>
            <a:endParaRPr lang="nb-NO" sz="1400" dirty="0"/>
          </a:p>
        </p:txBody>
      </p:sp>
      <p:sp>
        <p:nvSpPr>
          <p:cNvPr id="16" name="Rektangel 15"/>
          <p:cNvSpPr/>
          <p:nvPr/>
        </p:nvSpPr>
        <p:spPr>
          <a:xfrm>
            <a:off x="2226366" y="3393872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angi budsjettet som er til fordeling</a:t>
            </a:r>
            <a:endParaRPr lang="nb-NO" sz="1400" dirty="0"/>
          </a:p>
        </p:txBody>
      </p:sp>
      <p:sp>
        <p:nvSpPr>
          <p:cNvPr id="17" name="Rektangel 16"/>
          <p:cNvSpPr/>
          <p:nvPr/>
        </p:nvSpPr>
        <p:spPr>
          <a:xfrm>
            <a:off x="2226366" y="3817941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Viser innstilt beløp</a:t>
            </a:r>
            <a:endParaRPr lang="nb-NO" sz="1400" dirty="0"/>
          </a:p>
        </p:txBody>
      </p:sp>
      <p:sp>
        <p:nvSpPr>
          <p:cNvPr id="18" name="Rektangel 17"/>
          <p:cNvSpPr/>
          <p:nvPr/>
        </p:nvSpPr>
        <p:spPr>
          <a:xfrm>
            <a:off x="2226366" y="4252601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Viser vedtatt beløp</a:t>
            </a:r>
            <a:endParaRPr lang="nb-NO" sz="1400" dirty="0"/>
          </a:p>
        </p:txBody>
      </p:sp>
      <p:sp>
        <p:nvSpPr>
          <p:cNvPr id="19" name="Rektangel 18"/>
          <p:cNvSpPr/>
          <p:nvPr/>
        </p:nvSpPr>
        <p:spPr>
          <a:xfrm>
            <a:off x="2226366" y="4746907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av Kemneren </a:t>
            </a:r>
            <a:r>
              <a:rPr lang="nb-NO" sz="1400" dirty="0" err="1" smtClean="0"/>
              <a:t>ifm</a:t>
            </a:r>
            <a:r>
              <a:rPr lang="nb-NO" sz="1400" dirty="0" smtClean="0"/>
              <a:t> legatene</a:t>
            </a:r>
            <a:endParaRPr lang="nb-NO" sz="1400" dirty="0"/>
          </a:p>
        </p:txBody>
      </p:sp>
      <p:sp>
        <p:nvSpPr>
          <p:cNvPr id="20" name="Rektangel 19"/>
          <p:cNvSpPr/>
          <p:nvPr/>
        </p:nvSpPr>
        <p:spPr>
          <a:xfrm>
            <a:off x="2226366" y="5170976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av Kemneren </a:t>
            </a:r>
            <a:r>
              <a:rPr lang="nb-NO" sz="1400" dirty="0" err="1" smtClean="0"/>
              <a:t>ifm</a:t>
            </a:r>
            <a:r>
              <a:rPr lang="nb-NO" sz="1400" dirty="0" smtClean="0"/>
              <a:t> legatene</a:t>
            </a:r>
            <a:endParaRPr lang="nb-NO" sz="1400" dirty="0"/>
          </a:p>
        </p:txBody>
      </p:sp>
      <p:sp>
        <p:nvSpPr>
          <p:cNvPr id="21" name="Rektangel 20"/>
          <p:cNvSpPr/>
          <p:nvPr/>
        </p:nvSpPr>
        <p:spPr>
          <a:xfrm>
            <a:off x="2226366" y="5575168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av Kemneren </a:t>
            </a:r>
            <a:r>
              <a:rPr lang="nb-NO" sz="1400" dirty="0" err="1" smtClean="0"/>
              <a:t>ifm</a:t>
            </a:r>
            <a:r>
              <a:rPr lang="nb-NO" sz="1400" dirty="0" smtClean="0"/>
              <a:t> legatene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2002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4612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felter - Samlesaken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2" t="12058"/>
          <a:stretch/>
        </p:blipFill>
        <p:spPr bwMode="auto">
          <a:xfrm>
            <a:off x="0" y="826936"/>
            <a:ext cx="12192000" cy="603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ktangel 14"/>
          <p:cNvSpPr/>
          <p:nvPr/>
        </p:nvSpPr>
        <p:spPr>
          <a:xfrm>
            <a:off x="2226366" y="1861922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å skrive om tildelingen </a:t>
            </a:r>
            <a:r>
              <a:rPr lang="nb-NO" sz="1400" dirty="0" err="1" smtClean="0"/>
              <a:t>ifm</a:t>
            </a:r>
            <a:r>
              <a:rPr lang="nb-NO" sz="1400" dirty="0" smtClean="0"/>
              <a:t> innstillingen til vedtakende instans</a:t>
            </a:r>
            <a:endParaRPr lang="nb-NO" sz="1400" dirty="0"/>
          </a:p>
        </p:txBody>
      </p:sp>
      <p:sp>
        <p:nvSpPr>
          <p:cNvPr id="22" name="Rektangel 21"/>
          <p:cNvSpPr/>
          <p:nvPr/>
        </p:nvSpPr>
        <p:spPr>
          <a:xfrm>
            <a:off x="2226366" y="2320438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Angir vedtaksdato. Kan brukes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  <p:sp>
        <p:nvSpPr>
          <p:cNvPr id="23" name="Rektangel 22"/>
          <p:cNvSpPr/>
          <p:nvPr/>
        </p:nvSpPr>
        <p:spPr>
          <a:xfrm>
            <a:off x="2226366" y="2744507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Angir </a:t>
            </a:r>
            <a:r>
              <a:rPr lang="nb-NO" sz="1400" dirty="0" err="1" smtClean="0"/>
              <a:t>saksnr</a:t>
            </a:r>
            <a:r>
              <a:rPr lang="nb-NO" sz="1400" dirty="0" smtClean="0"/>
              <a:t> til saken som er vedtatt. Kan brukes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  <p:sp>
        <p:nvSpPr>
          <p:cNvPr id="24" name="Rektangel 23"/>
          <p:cNvSpPr/>
          <p:nvPr/>
        </p:nvSpPr>
        <p:spPr>
          <a:xfrm>
            <a:off x="2226366" y="3230861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tittel på tilsagnsbrevet. Kan brukes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  <p:sp>
        <p:nvSpPr>
          <p:cNvPr id="25" name="Rektangel 24"/>
          <p:cNvSpPr/>
          <p:nvPr/>
        </p:nvSpPr>
        <p:spPr>
          <a:xfrm>
            <a:off x="2226366" y="3666837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tittel på avslagsbrevet. Kan brukes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  <p:sp>
        <p:nvSpPr>
          <p:cNvPr id="26" name="Rektangel 25"/>
          <p:cNvSpPr/>
          <p:nvPr/>
        </p:nvSpPr>
        <p:spPr>
          <a:xfrm>
            <a:off x="2226366" y="4184997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beskrive vedtaksbehandlingen. </a:t>
            </a:r>
            <a:r>
              <a:rPr lang="nb-NO" sz="1400" dirty="0"/>
              <a:t>B</a:t>
            </a:r>
            <a:r>
              <a:rPr lang="nb-NO" sz="1400" dirty="0" smtClean="0"/>
              <a:t>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  <p:sp>
        <p:nvSpPr>
          <p:cNvPr id="27" name="Rektangel 26"/>
          <p:cNvSpPr/>
          <p:nvPr/>
        </p:nvSpPr>
        <p:spPr>
          <a:xfrm>
            <a:off x="2226366" y="4711108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beskrive vedtaksbehandlingen, hvis den varierer avhengig av sak. </a:t>
            </a:r>
            <a:r>
              <a:rPr lang="nb-NO" sz="1400" dirty="0"/>
              <a:t>B</a:t>
            </a:r>
            <a:r>
              <a:rPr lang="nb-NO" sz="1400" dirty="0" smtClean="0"/>
              <a:t>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  <p:sp>
        <p:nvSpPr>
          <p:cNvPr id="28" name="Rektangel 27"/>
          <p:cNvSpPr/>
          <p:nvPr/>
        </p:nvSpPr>
        <p:spPr>
          <a:xfrm>
            <a:off x="2226366" y="5292879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beskrive ordningen. </a:t>
            </a:r>
            <a:r>
              <a:rPr lang="nb-NO" sz="1400" dirty="0"/>
              <a:t>B</a:t>
            </a:r>
            <a:r>
              <a:rPr lang="nb-NO" sz="1400" dirty="0" smtClean="0"/>
              <a:t>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  <p:sp>
        <p:nvSpPr>
          <p:cNvPr id="29" name="Rektangel 28"/>
          <p:cNvSpPr/>
          <p:nvPr/>
        </p:nvSpPr>
        <p:spPr>
          <a:xfrm>
            <a:off x="2226366" y="5818990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beskrive ordningen hvis krever en omfattende beskrivelse. </a:t>
            </a:r>
            <a:r>
              <a:rPr lang="nb-NO" sz="1400" dirty="0"/>
              <a:t>B</a:t>
            </a:r>
            <a:r>
              <a:rPr lang="nb-NO" sz="1400" dirty="0" smtClean="0"/>
              <a:t>rukes </a:t>
            </a:r>
            <a:r>
              <a:rPr lang="nb-NO" sz="1400" dirty="0" err="1" smtClean="0"/>
              <a:t>ifm</a:t>
            </a:r>
            <a:r>
              <a:rPr lang="nb-NO" sz="1400" dirty="0" smtClean="0"/>
              <a:t> produksjon av brev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17390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4612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felter - Samlesaken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3" t="11942"/>
          <a:stretch/>
        </p:blipFill>
        <p:spPr bwMode="auto">
          <a:xfrm>
            <a:off x="0" y="818984"/>
            <a:ext cx="12191999" cy="603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ktangel 13"/>
          <p:cNvSpPr/>
          <p:nvPr/>
        </p:nvSpPr>
        <p:spPr>
          <a:xfrm>
            <a:off x="2226366" y="1790361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skrive utfyllende om tildelingen hvis vedtaket krever det. Brukes </a:t>
            </a:r>
            <a:r>
              <a:rPr lang="nb-NO" sz="1400" smtClean="0"/>
              <a:t>til fletting av brev.</a:t>
            </a:r>
            <a:endParaRPr lang="nb-NO" sz="1400" dirty="0"/>
          </a:p>
        </p:txBody>
      </p:sp>
      <p:sp>
        <p:nvSpPr>
          <p:cNvPr id="5" name="Rektangel 4"/>
          <p:cNvSpPr/>
          <p:nvPr/>
        </p:nvSpPr>
        <p:spPr>
          <a:xfrm>
            <a:off x="2226366" y="2308521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skrive tekst om rapportering i brev til søker som mottar tilskudd.</a:t>
            </a:r>
            <a:endParaRPr lang="nb-NO" sz="1400" dirty="0"/>
          </a:p>
        </p:txBody>
      </p:sp>
      <p:sp>
        <p:nvSpPr>
          <p:cNvPr id="6" name="Rektangel 5"/>
          <p:cNvSpPr/>
          <p:nvPr/>
        </p:nvSpPr>
        <p:spPr>
          <a:xfrm>
            <a:off x="2226366" y="2874389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skrive tekst om utbetaling i brev til søker som mottar tilskudd.</a:t>
            </a:r>
            <a:endParaRPr lang="nb-NO" sz="1400" dirty="0"/>
          </a:p>
        </p:txBody>
      </p:sp>
      <p:sp>
        <p:nvSpPr>
          <p:cNvPr id="7" name="Rektangel 6"/>
          <p:cNvSpPr/>
          <p:nvPr/>
        </p:nvSpPr>
        <p:spPr>
          <a:xfrm>
            <a:off x="2226366" y="3432306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skrive tekst om betingelser/forutsetninger for tildeling av tilskudd i brev til søker som mottar tilskudd.</a:t>
            </a:r>
            <a:endParaRPr lang="nb-NO" sz="1400" dirty="0"/>
          </a:p>
        </p:txBody>
      </p:sp>
      <p:sp>
        <p:nvSpPr>
          <p:cNvPr id="8" name="Rektangel 7"/>
          <p:cNvSpPr/>
          <p:nvPr/>
        </p:nvSpPr>
        <p:spPr>
          <a:xfrm>
            <a:off x="2226366" y="4014076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skrive tekst om klageadgang i brev til søker.</a:t>
            </a:r>
            <a:endParaRPr lang="nb-NO" sz="1400" dirty="0"/>
          </a:p>
        </p:txBody>
      </p:sp>
      <p:sp>
        <p:nvSpPr>
          <p:cNvPr id="9" name="Rektangel 8"/>
          <p:cNvSpPr/>
          <p:nvPr/>
        </p:nvSpPr>
        <p:spPr>
          <a:xfrm>
            <a:off x="2226366" y="4508382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å legge inn nettadresse som skal brukes i brev til søker.</a:t>
            </a:r>
            <a:endParaRPr lang="nb-NO" sz="1400" dirty="0"/>
          </a:p>
        </p:txBody>
      </p:sp>
      <p:sp>
        <p:nvSpPr>
          <p:cNvPr id="10" name="Rektangel 9"/>
          <p:cNvSpPr/>
          <p:nvPr/>
        </p:nvSpPr>
        <p:spPr>
          <a:xfrm>
            <a:off x="2226366" y="5002688"/>
            <a:ext cx="9287124" cy="27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Kan brukes til å tekst som ikke dekkes av de andre feltene </a:t>
            </a:r>
            <a:r>
              <a:rPr lang="nb-NO" sz="1400" dirty="0" err="1" smtClean="0"/>
              <a:t>ifm</a:t>
            </a:r>
            <a:r>
              <a:rPr lang="nb-NO" sz="1400" dirty="0" smtClean="0"/>
              <a:t> brev til søker.</a:t>
            </a:r>
            <a:endParaRPr lang="nb-NO" sz="1400" dirty="0"/>
          </a:p>
        </p:txBody>
      </p:sp>
      <p:sp>
        <p:nvSpPr>
          <p:cNvPr id="11" name="Rektangel 10"/>
          <p:cNvSpPr/>
          <p:nvPr/>
        </p:nvSpPr>
        <p:spPr>
          <a:xfrm>
            <a:off x="2226366" y="5584459"/>
            <a:ext cx="9287124" cy="649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angivelse av kontostreng </a:t>
            </a:r>
            <a:r>
              <a:rPr lang="nb-NO" sz="1400" dirty="0" err="1" smtClean="0"/>
              <a:t>ifm</a:t>
            </a:r>
            <a:r>
              <a:rPr lang="nb-NO" sz="1400" dirty="0" smtClean="0"/>
              <a:t> utbetaling.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03226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4612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Forklaring felter - Samlesaken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8" t="11942"/>
          <a:stretch/>
        </p:blipFill>
        <p:spPr bwMode="auto">
          <a:xfrm>
            <a:off x="0" y="818984"/>
            <a:ext cx="12191999" cy="603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ktangel 14"/>
          <p:cNvSpPr/>
          <p:nvPr/>
        </p:nvSpPr>
        <p:spPr>
          <a:xfrm>
            <a:off x="2067340" y="1720125"/>
            <a:ext cx="9287124" cy="1102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angivelse av kontostreng </a:t>
            </a:r>
            <a:r>
              <a:rPr lang="nb-NO" sz="1400" dirty="0" err="1" smtClean="0"/>
              <a:t>ifm</a:t>
            </a:r>
            <a:r>
              <a:rPr lang="nb-NO" sz="1400" dirty="0" smtClean="0"/>
              <a:t> utbetaling.</a:t>
            </a:r>
            <a:endParaRPr lang="nb-NO" sz="1400" dirty="0"/>
          </a:p>
        </p:txBody>
      </p:sp>
      <p:sp>
        <p:nvSpPr>
          <p:cNvPr id="16" name="Rektangel 15"/>
          <p:cNvSpPr/>
          <p:nvPr/>
        </p:nvSpPr>
        <p:spPr>
          <a:xfrm>
            <a:off x="2067340" y="2938000"/>
            <a:ext cx="9287124" cy="329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til å skrive melding til mottaker </a:t>
            </a:r>
            <a:r>
              <a:rPr lang="nb-NO" sz="1400" dirty="0" err="1" smtClean="0"/>
              <a:t>ifm</a:t>
            </a:r>
            <a:r>
              <a:rPr lang="nb-NO" sz="1400" dirty="0" smtClean="0"/>
              <a:t> utbetaling.</a:t>
            </a:r>
            <a:endParaRPr lang="nb-NO" sz="1400" dirty="0"/>
          </a:p>
        </p:txBody>
      </p:sp>
      <p:sp>
        <p:nvSpPr>
          <p:cNvPr id="17" name="Rektangel 16"/>
          <p:cNvSpPr/>
          <p:nvPr/>
        </p:nvSpPr>
        <p:spPr>
          <a:xfrm>
            <a:off x="2067340" y="3420385"/>
            <a:ext cx="9287124" cy="2439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Brukes </a:t>
            </a:r>
            <a:r>
              <a:rPr lang="nb-NO" sz="1400" smtClean="0"/>
              <a:t>til produksjon av brev.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11914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721</Words>
  <Application>Microsoft Office PowerPoint</Application>
  <PresentationFormat>Egendefinert</PresentationFormat>
  <Paragraphs>68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Tommy Maurud</dc:creator>
  <cp:lastModifiedBy>Erlend Vestre</cp:lastModifiedBy>
  <cp:revision>66</cp:revision>
  <dcterms:created xsi:type="dcterms:W3CDTF">2019-11-12T10:45:00Z</dcterms:created>
  <dcterms:modified xsi:type="dcterms:W3CDTF">2020-04-30T08:51:20Z</dcterms:modified>
</cp:coreProperties>
</file>