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7" r:id="rId3"/>
    <p:sldId id="258" r:id="rId4"/>
    <p:sldId id="268" r:id="rId5"/>
    <p:sldId id="263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99" autoAdjust="0"/>
    <p:restoredTop sz="94660"/>
  </p:normalViewPr>
  <p:slideViewPr>
    <p:cSldViewPr snapToGrid="0">
      <p:cViewPr>
        <p:scale>
          <a:sx n="96" d="100"/>
          <a:sy n="96" d="100"/>
        </p:scale>
        <p:origin x="-139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5AE3-16E5-4E84-8AA0-C55BB9398FF7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22BC-1D79-4544-B7CB-4823876CD1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2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168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16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0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4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5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1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56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1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99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 BG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EC2B26-24A2-6A4E-BBBE-E3DF01E77E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7152" y="6153072"/>
            <a:ext cx="1019269" cy="34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59BF-5A3C-4438-B0A1-12E8C496E89B}" type="datetimeFigureOut">
              <a:rPr lang="nb-NO" smtClean="0"/>
              <a:t>12.12.2019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20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Veiledning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ndre mottaker</a:t>
            </a:r>
            <a:endParaRPr lang="nb-NO" dirty="0" smtClean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b="1" dirty="0" smtClean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Legge </a:t>
            </a:r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 / endre saksbehandler for journalposten (søknaden)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020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Bakgrunn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 det sendes inn en søknad til rapport er sendt inn kan avsender/den som representerer organisasjonen bli endret. Da er det behov for å bytte mottaker av utgående brev fra kommunen.</a:t>
            </a:r>
          </a:p>
          <a:p>
            <a:endParaRPr lang="nb-NO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Denne rutinen forklarer hvordan mottaker endres</a:t>
            </a:r>
            <a:endParaRPr lang="nb-NO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587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2508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mottaker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632469" y="3090541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Velg 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Rediger dokument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b-NO" sz="1400" dirty="0"/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34957" y="942938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kontekstmenyen til 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søknaden.</a:t>
            </a:r>
            <a:endParaRPr lang="nb-NO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35" t="53101" b="26029"/>
          <a:stretch/>
        </p:blipFill>
        <p:spPr bwMode="auto">
          <a:xfrm>
            <a:off x="715618" y="1410588"/>
            <a:ext cx="5250510" cy="143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5144494" y="1765190"/>
            <a:ext cx="516835" cy="5565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2" t="9145" b="33333"/>
          <a:stretch/>
        </p:blipFill>
        <p:spPr bwMode="auto">
          <a:xfrm>
            <a:off x="634957" y="3538330"/>
            <a:ext cx="2801510" cy="324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2508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mottaker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710585" y="969347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på Avsender.</a:t>
            </a:r>
            <a:endParaRPr lang="nb-NO" sz="14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798022" y="3782606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blyanten</a:t>
            </a:r>
            <a:endParaRPr lang="nb-NO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1" r="50000" b="52927"/>
          <a:stretch/>
        </p:blipFill>
        <p:spPr bwMode="auto">
          <a:xfrm>
            <a:off x="710585" y="1277124"/>
            <a:ext cx="6096000" cy="233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8" r="38109" b="48290"/>
          <a:stretch/>
        </p:blipFill>
        <p:spPr bwMode="auto">
          <a:xfrm>
            <a:off x="710585" y="4265107"/>
            <a:ext cx="7545788" cy="213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00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2508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mottaker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32469" y="4022648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på Avsender.</a:t>
            </a:r>
            <a:endParaRPr lang="nb-NO" sz="14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32469" y="999650"/>
            <a:ext cx="84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egge inn informasjon om ny mottaker - lagre</a:t>
            </a:r>
            <a:endParaRPr lang="nb-NO" sz="1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" t="19064" r="33674" b="11305"/>
          <a:stretch/>
        </p:blipFill>
        <p:spPr bwMode="auto">
          <a:xfrm>
            <a:off x="723569" y="1307426"/>
            <a:ext cx="7362908" cy="477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41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93</Words>
  <Application>Microsoft Office PowerPoint</Application>
  <PresentationFormat>Egendefinert</PresentationFormat>
  <Paragraphs>22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Tommy Maurud</dc:creator>
  <cp:lastModifiedBy>Erlend Vestre</cp:lastModifiedBy>
  <cp:revision>57</cp:revision>
  <dcterms:created xsi:type="dcterms:W3CDTF">2019-11-12T10:45:00Z</dcterms:created>
  <dcterms:modified xsi:type="dcterms:W3CDTF">2019-12-12T09:17:38Z</dcterms:modified>
</cp:coreProperties>
</file>