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304" r:id="rId3"/>
    <p:sldId id="305" r:id="rId4"/>
  </p:sldIdLst>
  <p:sldSz cx="9144000" cy="6858000" type="screen4x3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1430" y="-7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smtClean="0"/>
              <a:t>Klikk for å redigere undertittelstil i malen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67345-6A1A-4937-B4B6-1D380D46A189}" type="datetimeFigureOut">
              <a:rPr lang="nb-NO" smtClean="0"/>
              <a:t>30.04.2020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B6CA87-9D8D-460D-B186-E4AE073C5B9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666137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67345-6A1A-4937-B4B6-1D380D46A189}" type="datetimeFigureOut">
              <a:rPr lang="nb-NO" smtClean="0"/>
              <a:t>30.04.2020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B6CA87-9D8D-460D-B186-E4AE073C5B9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527136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67345-6A1A-4937-B4B6-1D380D46A189}" type="datetimeFigureOut">
              <a:rPr lang="nb-NO" smtClean="0"/>
              <a:t>30.04.2020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B6CA87-9D8D-460D-B186-E4AE073C5B9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266931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67345-6A1A-4937-B4B6-1D380D46A189}" type="datetimeFigureOut">
              <a:rPr lang="nb-NO" smtClean="0"/>
              <a:t>30.04.2020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B6CA87-9D8D-460D-B186-E4AE073C5B9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771983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67345-6A1A-4937-B4B6-1D380D46A189}" type="datetimeFigureOut">
              <a:rPr lang="nb-NO" smtClean="0"/>
              <a:t>30.04.2020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B6CA87-9D8D-460D-B186-E4AE073C5B9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299148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67345-6A1A-4937-B4B6-1D380D46A189}" type="datetimeFigureOut">
              <a:rPr lang="nb-NO" smtClean="0"/>
              <a:t>30.04.2020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B6CA87-9D8D-460D-B186-E4AE073C5B9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259370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67345-6A1A-4937-B4B6-1D380D46A189}" type="datetimeFigureOut">
              <a:rPr lang="nb-NO" smtClean="0"/>
              <a:t>30.04.2020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B6CA87-9D8D-460D-B186-E4AE073C5B9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245534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67345-6A1A-4937-B4B6-1D380D46A189}" type="datetimeFigureOut">
              <a:rPr lang="nb-NO" smtClean="0"/>
              <a:t>30.04.2020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B6CA87-9D8D-460D-B186-E4AE073C5B9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61662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67345-6A1A-4937-B4B6-1D380D46A189}" type="datetimeFigureOut">
              <a:rPr lang="nb-NO" smtClean="0"/>
              <a:t>30.04.2020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B6CA87-9D8D-460D-B186-E4AE073C5B9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704621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67345-6A1A-4937-B4B6-1D380D46A189}" type="datetimeFigureOut">
              <a:rPr lang="nb-NO" smtClean="0"/>
              <a:t>30.04.2020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B6CA87-9D8D-460D-B186-E4AE073C5B9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729065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67345-6A1A-4937-B4B6-1D380D46A189}" type="datetimeFigureOut">
              <a:rPr lang="nb-NO" smtClean="0"/>
              <a:t>30.04.2020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B6CA87-9D8D-460D-B186-E4AE073C5B9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432036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867345-6A1A-4937-B4B6-1D380D46A189}" type="datetimeFigureOut">
              <a:rPr lang="nb-NO" smtClean="0"/>
              <a:t>30.04.2020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B6CA87-9D8D-460D-B186-E4AE073C5B9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647544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nb-NO" dirty="0" smtClean="0"/>
              <a:t>Oversikt over rutiner som er laget for bruk av </a:t>
            </a:r>
            <a:r>
              <a:rPr lang="nb-NO" dirty="0" err="1" smtClean="0"/>
              <a:t>Tilskuddsløsningen</a:t>
            </a:r>
            <a:endParaRPr lang="nb-NO" dirty="0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231237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 smtClean="0"/>
              <a:t>Tilgjengelig støtte for bruk av </a:t>
            </a:r>
            <a:r>
              <a:rPr lang="nb-NO" dirty="0" err="1" smtClean="0"/>
              <a:t>Tilskuddsløsningen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nb-NO" dirty="0" smtClean="0"/>
              <a:t>Det er to sett med brukerveiledninger som er tilgjengelig:</a:t>
            </a:r>
          </a:p>
          <a:p>
            <a:pPr lvl="1"/>
            <a:r>
              <a:rPr lang="nb-NO" dirty="0" smtClean="0"/>
              <a:t>Online hjelp som er tilgjengelig nederst i venstre meny – dekker bruk av W+ som er applikasjonen </a:t>
            </a:r>
            <a:r>
              <a:rPr lang="nb-NO" dirty="0" err="1" smtClean="0"/>
              <a:t>Tilskuddsløsningen</a:t>
            </a:r>
            <a:r>
              <a:rPr lang="nb-NO" dirty="0" smtClean="0"/>
              <a:t> er basert på</a:t>
            </a:r>
            <a:endParaRPr lang="nb-NO" dirty="0"/>
          </a:p>
          <a:p>
            <a:pPr lvl="1"/>
            <a:r>
              <a:rPr lang="nb-NO" dirty="0" smtClean="0"/>
              <a:t>Rutiner laget spesielt for bruk av </a:t>
            </a:r>
            <a:r>
              <a:rPr lang="nb-NO" dirty="0" err="1" smtClean="0"/>
              <a:t>Tilskuddsløsningen</a:t>
            </a:r>
            <a:endParaRPr lang="nb-NO" dirty="0" smtClean="0"/>
          </a:p>
          <a:p>
            <a:r>
              <a:rPr lang="nb-NO" dirty="0" smtClean="0"/>
              <a:t>Hvis brukerveiledninger over ikke dekker behovet for veiledning, ta kontakt med Systemforvalter i UKE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7366756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 smtClean="0"/>
              <a:t>Hvilke rutiner er laget for bruk av </a:t>
            </a:r>
            <a:r>
              <a:rPr lang="nb-NO" dirty="0" err="1" smtClean="0"/>
              <a:t>Tilskuddsløsningen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nb-NO" dirty="0"/>
              <a:t>1 Tips om bruk av løsningen</a:t>
            </a:r>
          </a:p>
          <a:p>
            <a:pPr marL="0" indent="0">
              <a:buNone/>
            </a:pPr>
            <a:r>
              <a:rPr lang="nb-NO" dirty="0"/>
              <a:t>2 Forklaring av felter</a:t>
            </a:r>
          </a:p>
          <a:p>
            <a:pPr marL="0" indent="0">
              <a:buNone/>
            </a:pPr>
            <a:r>
              <a:rPr lang="nb-NO" dirty="0"/>
              <a:t>3 </a:t>
            </a:r>
            <a:r>
              <a:rPr lang="nb-NO" dirty="0" smtClean="0"/>
              <a:t>Hvordan sette opp </a:t>
            </a:r>
            <a:r>
              <a:rPr lang="nb-NO" dirty="0"/>
              <a:t>arbeidsbord</a:t>
            </a:r>
          </a:p>
          <a:p>
            <a:pPr marL="0" indent="0">
              <a:buNone/>
            </a:pPr>
            <a:r>
              <a:rPr lang="nb-NO" dirty="0"/>
              <a:t>4 Endring av navn på ordningsrunden</a:t>
            </a:r>
          </a:p>
          <a:p>
            <a:pPr marL="0" indent="0">
              <a:buNone/>
            </a:pPr>
            <a:r>
              <a:rPr lang="nb-NO" dirty="0"/>
              <a:t>5 Legge til eller endre saksansvarlig</a:t>
            </a:r>
          </a:p>
          <a:p>
            <a:pPr marL="0" indent="0">
              <a:buNone/>
            </a:pPr>
            <a:r>
              <a:rPr lang="nb-NO" dirty="0"/>
              <a:t>6 Journalføring av e-post</a:t>
            </a:r>
          </a:p>
          <a:p>
            <a:pPr marL="0" indent="0">
              <a:buNone/>
            </a:pPr>
            <a:r>
              <a:rPr lang="nb-NO" dirty="0"/>
              <a:t>7 Produsere rapport til offentlig journal</a:t>
            </a:r>
          </a:p>
          <a:p>
            <a:pPr marL="0" indent="0">
              <a:buNone/>
            </a:pPr>
            <a:r>
              <a:rPr lang="nb-NO" dirty="0"/>
              <a:t>8 </a:t>
            </a:r>
            <a:r>
              <a:rPr lang="nb-NO" dirty="0" smtClean="0"/>
              <a:t>Lage rapporter</a:t>
            </a:r>
          </a:p>
          <a:p>
            <a:pPr marL="0" indent="0">
              <a:buNone/>
            </a:pPr>
            <a:r>
              <a:rPr lang="nb-NO" dirty="0" smtClean="0"/>
              <a:t>9 Endre mottaker av korrespondanse fra virksomheten</a:t>
            </a:r>
            <a:endParaRPr lang="nb-NO" dirty="0"/>
          </a:p>
          <a:p>
            <a:pPr marL="0" indent="0">
              <a:buNone/>
            </a:pPr>
            <a:r>
              <a:rPr lang="nb-NO" dirty="0" smtClean="0"/>
              <a:t>10 </a:t>
            </a:r>
            <a:r>
              <a:rPr lang="nb-NO" dirty="0"/>
              <a:t>Generere og ekspedere brev</a:t>
            </a:r>
          </a:p>
          <a:p>
            <a:pPr marL="0" indent="0">
              <a:buNone/>
            </a:pPr>
            <a:r>
              <a:rPr lang="nb-NO" dirty="0" smtClean="0"/>
              <a:t>11 </a:t>
            </a:r>
            <a:r>
              <a:rPr lang="nb-NO" dirty="0"/>
              <a:t>Utbetale tilskudd </a:t>
            </a:r>
          </a:p>
          <a:p>
            <a:endParaRPr lang="nb-NO" dirty="0" smtClean="0"/>
          </a:p>
        </p:txBody>
      </p:sp>
    </p:spTree>
    <p:extLst>
      <p:ext uri="{BB962C8B-B14F-4D97-AF65-F5344CB8AC3E}">
        <p14:creationId xmlns:p14="http://schemas.microsoft.com/office/powerpoint/2010/main" val="174405624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1330</TotalTime>
  <Words>133</Words>
  <Application>Microsoft Office PowerPoint</Application>
  <PresentationFormat>Skjermfremvisning (4:3)</PresentationFormat>
  <Paragraphs>18</Paragraphs>
  <Slides>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Lysbildetitler</vt:lpstr>
      </vt:variant>
      <vt:variant>
        <vt:i4>3</vt:i4>
      </vt:variant>
    </vt:vector>
  </HeadingPairs>
  <TitlesOfParts>
    <vt:vector size="4" baseType="lpstr">
      <vt:lpstr>Office-tema</vt:lpstr>
      <vt:lpstr>Oversikt over rutiner som er laget for bruk av Tilskuddsløsningen</vt:lpstr>
      <vt:lpstr>Tilgjengelig støtte for bruk av Tilskuddsløsningen</vt:lpstr>
      <vt:lpstr>Hvilke rutiner er laget for bruk av Tilskuddsløsningen</vt:lpstr>
    </vt:vector>
  </TitlesOfParts>
  <Company>Oslo kommune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Hvordan bruke Tilskuddsløsningen effektivt</dc:title>
  <dc:creator>Erlend Vestre</dc:creator>
  <cp:lastModifiedBy>Erlend Vestre</cp:lastModifiedBy>
  <cp:revision>45</cp:revision>
  <dcterms:created xsi:type="dcterms:W3CDTF">2020-01-31T05:38:17Z</dcterms:created>
  <dcterms:modified xsi:type="dcterms:W3CDTF">2020-04-30T14:10:05Z</dcterms:modified>
</cp:coreProperties>
</file>