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>
        <p:scale>
          <a:sx n="96" d="100"/>
          <a:sy n="96" d="100"/>
        </p:scale>
        <p:origin x="-134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F5AE3-16E5-4E84-8AA0-C55BB9398FF7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F22BC-1D79-4544-B7CB-4823876CD1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72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1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E6068-FAE5-B344-B838-E263E13D7F3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26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06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42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2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95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21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56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01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316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47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991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vit BG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EEC2B26-24A2-6A4E-BBBE-E3DF01E77E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7152" y="6153072"/>
            <a:ext cx="1019269" cy="34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7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E59BF-5A3C-4438-B0A1-12E8C496E89B}" type="datetimeFigureOut">
              <a:rPr lang="nb-NO" smtClean="0"/>
              <a:t>30.04.2020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ECC5A-8C53-4E56-9633-1F68BBAB04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77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01458" y="2118699"/>
            <a:ext cx="220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Veiledning</a:t>
            </a:r>
            <a:endParaRPr lang="nb-NO" sz="3600" b="1" dirty="0">
              <a:solidFill>
                <a:srgbClr val="173D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01458" y="2765030"/>
            <a:ext cx="1010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Endre 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navn på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ordningsrunden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60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32469" y="1011280"/>
            <a:ext cx="101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1400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535204" y="1316230"/>
            <a:ext cx="8450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Klikk på kontekstmenyen øverst til høyre (prikker). Velg Rediger.</a:t>
            </a:r>
          </a:p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826" r="-1" b="21507"/>
          <a:stretch/>
        </p:blipFill>
        <p:spPr bwMode="auto">
          <a:xfrm>
            <a:off x="-1" y="1639395"/>
            <a:ext cx="12191999" cy="457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0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32469" y="1011280"/>
            <a:ext cx="101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1400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535204" y="1316230"/>
            <a:ext cx="8450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</a:rPr>
              <a:t>Endre den informasjonen som </a:t>
            </a:r>
            <a:r>
              <a:rPr lang="nb-NO" smtClean="0">
                <a:solidFill>
                  <a:srgbClr val="173D65"/>
                </a:solidFill>
                <a:latin typeface="Calibri" panose="020F0502020204030204" pitchFamily="34" charset="0"/>
              </a:rPr>
              <a:t>er ønskelig. </a:t>
            </a:r>
            <a:r>
              <a:rPr lang="nb-NO" dirty="0" smtClean="0">
                <a:solidFill>
                  <a:srgbClr val="173D65"/>
                </a:solidFill>
                <a:latin typeface="Calibri" panose="020F0502020204030204" pitchFamily="34" charset="0"/>
              </a:rPr>
              <a:t>Deretter lagre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4" b="27188"/>
          <a:stretch/>
        </p:blipFill>
        <p:spPr bwMode="auto">
          <a:xfrm>
            <a:off x="0" y="1804945"/>
            <a:ext cx="12192000" cy="4158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/>
        </p:nvSpPr>
        <p:spPr>
          <a:xfrm>
            <a:off x="535204" y="2409245"/>
            <a:ext cx="2573756" cy="5804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419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32</Words>
  <Application>Microsoft Office PowerPoint</Application>
  <PresentationFormat>Egendefinert</PresentationFormat>
  <Paragraphs>10</Paragraphs>
  <Slides>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Office-tema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Tommy Maurud</dc:creator>
  <cp:lastModifiedBy>Erlend Vestre</cp:lastModifiedBy>
  <cp:revision>45</cp:revision>
  <dcterms:created xsi:type="dcterms:W3CDTF">2019-11-12T10:45:00Z</dcterms:created>
  <dcterms:modified xsi:type="dcterms:W3CDTF">2020-04-30T08:58:08Z</dcterms:modified>
</cp:coreProperties>
</file>