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1"/>
  </p:sldMasterIdLst>
  <p:notesMasterIdLst>
    <p:notesMasterId r:id="rId4"/>
  </p:notesMasterIdLst>
  <p:sldIdLst>
    <p:sldId id="264" r:id="rId2"/>
    <p:sldId id="265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slo Sans Office" panose="02000000000000000000" pitchFamily="2" charset="0"/>
      <p:regular r:id="rId9"/>
      <p:bold r:id="rId10"/>
      <p:italic r:id="rId11"/>
      <p:boldItalic r:id="rId12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264"/>
            <p14:sldId id="265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7682"/>
  </p:normalViewPr>
  <p:slideViewPr>
    <p:cSldViewPr snapToGrid="0" snapToObjects="1" showGuides="1">
      <p:cViewPr varScale="1">
        <p:scale>
          <a:sx n="69" d="100"/>
          <a:sy n="69" d="100"/>
        </p:scale>
        <p:origin x="40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17.03.2021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17.03.2021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6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17.03.2021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88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17.03.2021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44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17.03.2021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11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17.03.2021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293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17.03.2021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197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17.03.2021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69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17.03.2021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005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28" name="Rektangel 27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Rektangel 28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Rektangel 29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17.03.2021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5902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17.03.2021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61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17.03.2021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305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ege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17.03.2021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9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17.03.2021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3784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17.03.2021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437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17.03.2021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816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17.03.2021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100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17.03.2021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59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17.03.2021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955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17.03.2021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0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17.03.2021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92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17.03.2021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9246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20917" r="28146" b="18408"/>
          <a:stretch/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17.03.2021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-4725" y="0"/>
            <a:ext cx="6091200" cy="6086006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17.03.2021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558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eget bilde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17.03.2021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3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17.03.2021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68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17.03.2021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47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17.03.2021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102428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med lys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17.03.2021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66252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17.03.2021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916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17.03.2021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89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 marL="216000" indent="-216000">
              <a:spcBef>
                <a:spcPts val="18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17.03.2021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01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17.03.2021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2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17.03.2021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44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17.03.2021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483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17.03.2021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039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17.03.2021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6538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17.03.2021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451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17.03.2021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16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17.03.2021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850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e 30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32" name="Rektangel 31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Rektangel 32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Rektangel 33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17.03.2021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746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17.03.2021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63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17.03.2021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1159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17.03.2021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348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17.03.2021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704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17.03.2021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789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17.03.2021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0183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 marL="216000" indent="-216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17.03.2021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1888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17.03.2021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53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17.03.2021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09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17.03.2021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5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17.03.2021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636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17.03.2021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7713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17.03.2021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7791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17.03.2021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11724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17.03.2021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5738" y="2027026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361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17.03.2021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643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bilde høyr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17.03.2021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5176" y="6292849"/>
            <a:ext cx="40608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0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7662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17.03.2021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74085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17.03.2021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9790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17.03.2021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32088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brødtekst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2328613"/>
            <a:ext cx="10758490" cy="40721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742950" y="1868761"/>
            <a:ext cx="10756800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8446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17.03.2021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6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17.03.2021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876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17.03.2021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29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17.03.2021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9" r:id="rId29"/>
    <p:sldLayoutId id="2147483750" r:id="rId30"/>
    <p:sldLayoutId id="2147483751" r:id="rId31"/>
    <p:sldLayoutId id="2147483752" r:id="rId32"/>
    <p:sldLayoutId id="2147483753" r:id="rId33"/>
    <p:sldLayoutId id="2147483754" r:id="rId34"/>
    <p:sldLayoutId id="2147483755" r:id="rId35"/>
    <p:sldLayoutId id="2147483756" r:id="rId36"/>
    <p:sldLayoutId id="2147483757" r:id="rId37"/>
    <p:sldLayoutId id="2147483758" r:id="rId38"/>
    <p:sldLayoutId id="2147483759" r:id="rId39"/>
    <p:sldLayoutId id="2147483760" r:id="rId40"/>
    <p:sldLayoutId id="2147483761" r:id="rId41"/>
    <p:sldLayoutId id="2147483762" r:id="rId42"/>
    <p:sldLayoutId id="2147483763" r:id="rId43"/>
    <p:sldLayoutId id="2147483764" r:id="rId44"/>
    <p:sldLayoutId id="2147483765" r:id="rId45"/>
    <p:sldLayoutId id="2147483766" r:id="rId46"/>
    <p:sldLayoutId id="2147483767" r:id="rId47"/>
    <p:sldLayoutId id="2147483768" r:id="rId48"/>
    <p:sldLayoutId id="2147483769" r:id="rId49"/>
    <p:sldLayoutId id="2147483770" r:id="rId50"/>
    <p:sldLayoutId id="2147483771" r:id="rId51"/>
    <p:sldLayoutId id="2147483775" r:id="rId52"/>
    <p:sldLayoutId id="2147483776" r:id="rId53"/>
    <p:sldLayoutId id="2147483777" r:id="rId54"/>
    <p:sldLayoutId id="2147483778" r:id="rId55"/>
    <p:sldLayoutId id="2147483779" r:id="rId56"/>
    <p:sldLayoutId id="2147483783" r:id="rId57"/>
    <p:sldLayoutId id="2147483784" r:id="rId58"/>
    <p:sldLayoutId id="2147483785" r:id="rId59"/>
    <p:sldLayoutId id="2147483786" r:id="rId60"/>
    <p:sldLayoutId id="2147483788" r:id="rId61"/>
    <p:sldLayoutId id="2147483790" r:id="rId62"/>
    <p:sldLayoutId id="2147483791" r:id="rId63"/>
    <p:sldLayoutId id="2147483795" r:id="rId64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67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17.03.2021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Digtial</a:t>
            </a:r>
            <a:r>
              <a:rPr lang="nb-NO" dirty="0" smtClean="0"/>
              <a:t> Tilsyn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932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Funksjonalitet per delkontrakt</a:t>
            </a:r>
            <a:endParaRPr lang="nb-NO" dirty="0"/>
          </a:p>
        </p:txBody>
      </p:sp>
      <p:sp>
        <p:nvSpPr>
          <p:cNvPr id="32" name="Avrundet rektangel 31"/>
          <p:cNvSpPr/>
          <p:nvPr/>
        </p:nvSpPr>
        <p:spPr>
          <a:xfrm>
            <a:off x="99628" y="1845776"/>
            <a:ext cx="2254885" cy="40764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1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33" name="Avrundet rektangel 32"/>
          <p:cNvSpPr/>
          <p:nvPr/>
        </p:nvSpPr>
        <p:spPr>
          <a:xfrm>
            <a:off x="2499928" y="1845776"/>
            <a:ext cx="2254885" cy="40764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1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34" name="Avrundet rektangel 33"/>
          <p:cNvSpPr/>
          <p:nvPr/>
        </p:nvSpPr>
        <p:spPr>
          <a:xfrm>
            <a:off x="4887528" y="1845776"/>
            <a:ext cx="2254885" cy="40764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1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35" name="Avrundet rektangel 34"/>
          <p:cNvSpPr/>
          <p:nvPr/>
        </p:nvSpPr>
        <p:spPr>
          <a:xfrm>
            <a:off x="7294178" y="1845776"/>
            <a:ext cx="2254885" cy="40764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1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1017377" y="1317315"/>
            <a:ext cx="419386" cy="4193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1</a:t>
            </a:r>
            <a:endParaRPr lang="nb-NO" sz="1200" dirty="0" smtClean="0"/>
          </a:p>
        </p:txBody>
      </p:sp>
      <p:sp>
        <p:nvSpPr>
          <p:cNvPr id="37" name="Ellipse 36"/>
          <p:cNvSpPr/>
          <p:nvPr/>
        </p:nvSpPr>
        <p:spPr>
          <a:xfrm>
            <a:off x="3417677" y="1317315"/>
            <a:ext cx="419386" cy="4193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/>
              <a:t>2</a:t>
            </a:r>
          </a:p>
        </p:txBody>
      </p:sp>
      <p:sp>
        <p:nvSpPr>
          <p:cNvPr id="38" name="Ellipse 37"/>
          <p:cNvSpPr/>
          <p:nvPr/>
        </p:nvSpPr>
        <p:spPr>
          <a:xfrm>
            <a:off x="5805277" y="1317315"/>
            <a:ext cx="419386" cy="4193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/>
              <a:t>3</a:t>
            </a:r>
          </a:p>
        </p:txBody>
      </p:sp>
      <p:sp>
        <p:nvSpPr>
          <p:cNvPr id="39" name="Ellipse 38"/>
          <p:cNvSpPr/>
          <p:nvPr/>
        </p:nvSpPr>
        <p:spPr>
          <a:xfrm>
            <a:off x="8211927" y="1317315"/>
            <a:ext cx="419386" cy="4193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/>
              <a:t>4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690813" y="1935953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100" dirty="0" smtClean="0"/>
              <a:t>Varsling seng</a:t>
            </a:r>
          </a:p>
        </p:txBody>
      </p:sp>
      <p:sp>
        <p:nvSpPr>
          <p:cNvPr id="40" name="TekstSylinder 39"/>
          <p:cNvSpPr txBox="1"/>
          <p:nvPr/>
        </p:nvSpPr>
        <p:spPr>
          <a:xfrm>
            <a:off x="2938713" y="1935953"/>
            <a:ext cx="1441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100" dirty="0" smtClean="0"/>
              <a:t>Varsling rom/bolig</a:t>
            </a:r>
          </a:p>
        </p:txBody>
      </p:sp>
      <p:sp>
        <p:nvSpPr>
          <p:cNvPr id="41" name="TekstSylinder 40"/>
          <p:cNvSpPr txBox="1"/>
          <p:nvPr/>
        </p:nvSpPr>
        <p:spPr>
          <a:xfrm>
            <a:off x="5456170" y="1935953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100" dirty="0" smtClean="0"/>
              <a:t>Varsling fall</a:t>
            </a:r>
          </a:p>
        </p:txBody>
      </p:sp>
      <p:sp>
        <p:nvSpPr>
          <p:cNvPr id="42" name="TekstSylinder 41"/>
          <p:cNvSpPr txBox="1"/>
          <p:nvPr/>
        </p:nvSpPr>
        <p:spPr>
          <a:xfrm>
            <a:off x="7856470" y="1935953"/>
            <a:ext cx="1295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dirty="0" smtClean="0"/>
              <a:t>Visuelt tilsyn</a:t>
            </a:r>
          </a:p>
          <a:p>
            <a:pPr algn="ctr"/>
            <a:r>
              <a:rPr lang="nb-NO" sz="800" i="1" dirty="0" smtClean="0"/>
              <a:t>(benyttes ved behov for enkeltfunksjoner)</a:t>
            </a:r>
          </a:p>
        </p:txBody>
      </p:sp>
      <p:sp>
        <p:nvSpPr>
          <p:cNvPr id="43" name="Rektangel 42"/>
          <p:cNvSpPr/>
          <p:nvPr/>
        </p:nvSpPr>
        <p:spPr>
          <a:xfrm>
            <a:off x="99628" y="2504908"/>
            <a:ext cx="2254885" cy="680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accent5"/>
                </a:solidFill>
              </a:rPr>
              <a:t>Induktive bånd</a:t>
            </a:r>
            <a:endParaRPr lang="nb-NO" dirty="0">
              <a:solidFill>
                <a:schemeClr val="accent5"/>
              </a:solidFill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2499928" y="2504908"/>
            <a:ext cx="2254885" cy="680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accent5"/>
                </a:solidFill>
              </a:rPr>
              <a:t>Bevegelsessensor</a:t>
            </a:r>
            <a:endParaRPr lang="nb-NO" dirty="0">
              <a:solidFill>
                <a:schemeClr val="accent5"/>
              </a:solidFill>
            </a:endParaRPr>
          </a:p>
        </p:txBody>
      </p:sp>
      <p:sp>
        <p:nvSpPr>
          <p:cNvPr id="45" name="Rektangel 44"/>
          <p:cNvSpPr/>
          <p:nvPr/>
        </p:nvSpPr>
        <p:spPr>
          <a:xfrm>
            <a:off x="4881456" y="2504908"/>
            <a:ext cx="2254885" cy="680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accent5"/>
                </a:solidFill>
              </a:rPr>
              <a:t>RoomMate</a:t>
            </a:r>
            <a:endParaRPr lang="nb-NO" dirty="0">
              <a:solidFill>
                <a:schemeClr val="accent5"/>
              </a:solidFill>
            </a:endParaRPr>
          </a:p>
        </p:txBody>
      </p:sp>
      <p:sp>
        <p:nvSpPr>
          <p:cNvPr id="46" name="Rektangel 45"/>
          <p:cNvSpPr/>
          <p:nvPr/>
        </p:nvSpPr>
        <p:spPr>
          <a:xfrm>
            <a:off x="7294178" y="2504908"/>
            <a:ext cx="2254885" cy="680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accent5"/>
                </a:solidFill>
              </a:rPr>
              <a:t>RoomMate</a:t>
            </a:r>
            <a:endParaRPr lang="nb-NO" dirty="0">
              <a:solidFill>
                <a:schemeClr val="accent5"/>
              </a:solidFill>
            </a:endParaRPr>
          </a:p>
        </p:txBody>
      </p:sp>
      <p:sp>
        <p:nvSpPr>
          <p:cNvPr id="47" name="TekstSylinder 46"/>
          <p:cNvSpPr txBox="1"/>
          <p:nvPr/>
        </p:nvSpPr>
        <p:spPr>
          <a:xfrm>
            <a:off x="209807" y="3296091"/>
            <a:ext cx="2144706" cy="122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000" dirty="0" smtClean="0"/>
              <a:t>+ Stol/rullestol</a:t>
            </a:r>
          </a:p>
          <a:p>
            <a:pPr algn="l"/>
            <a:r>
              <a:rPr lang="nb-NO" sz="1000" dirty="0" smtClean="0"/>
              <a:t>+ tidsobservasjon</a:t>
            </a:r>
          </a:p>
          <a:p>
            <a:pPr algn="l"/>
            <a:r>
              <a:rPr lang="nb-NO" sz="1000" dirty="0" smtClean="0"/>
              <a:t>+ toveistale</a:t>
            </a:r>
          </a:p>
          <a:p>
            <a:pPr algn="l"/>
            <a:r>
              <a:rPr lang="nb-NO" sz="1000" dirty="0" smtClean="0"/>
              <a:t>+ beskjeder</a:t>
            </a:r>
          </a:p>
          <a:p>
            <a:pPr algn="l"/>
            <a:endParaRPr lang="nb-NO" sz="1000" dirty="0" smtClean="0"/>
          </a:p>
        </p:txBody>
      </p:sp>
      <p:sp>
        <p:nvSpPr>
          <p:cNvPr id="48" name="TekstSylinder 47"/>
          <p:cNvSpPr txBox="1"/>
          <p:nvPr/>
        </p:nvSpPr>
        <p:spPr>
          <a:xfrm>
            <a:off x="2587085" y="3296091"/>
            <a:ext cx="2144705" cy="1228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000" dirty="0" smtClean="0"/>
              <a:t>+ tidsobservasjon</a:t>
            </a:r>
          </a:p>
          <a:p>
            <a:pPr algn="l"/>
            <a:r>
              <a:rPr lang="nb-NO" sz="1000" dirty="0" smtClean="0"/>
              <a:t>+ toveistale</a:t>
            </a:r>
          </a:p>
          <a:p>
            <a:pPr algn="l"/>
            <a:r>
              <a:rPr lang="nb-NO" sz="1000" dirty="0" smtClean="0"/>
              <a:t>+ beskjeder</a:t>
            </a:r>
          </a:p>
          <a:p>
            <a:pPr algn="l"/>
            <a:r>
              <a:rPr lang="nb-NO" sz="1000" dirty="0" smtClean="0"/>
              <a:t>+ inaktivitet</a:t>
            </a:r>
          </a:p>
          <a:p>
            <a:pPr algn="l"/>
            <a:endParaRPr lang="nb-NO" sz="1000" dirty="0" smtClean="0"/>
          </a:p>
        </p:txBody>
      </p:sp>
      <p:sp>
        <p:nvSpPr>
          <p:cNvPr id="49" name="TekstSylinder 48"/>
          <p:cNvSpPr txBox="1"/>
          <p:nvPr/>
        </p:nvSpPr>
        <p:spPr>
          <a:xfrm>
            <a:off x="4958317" y="3296091"/>
            <a:ext cx="2144706" cy="1008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000" dirty="0" smtClean="0"/>
              <a:t>+ toveistale</a:t>
            </a:r>
          </a:p>
          <a:p>
            <a:pPr algn="l"/>
            <a:r>
              <a:rPr lang="nb-NO" sz="1000" dirty="0" smtClean="0"/>
              <a:t>+ beskjeder</a:t>
            </a:r>
          </a:p>
          <a:p>
            <a:pPr algn="l"/>
            <a:endParaRPr lang="nb-NO" sz="1000" dirty="0" smtClean="0"/>
          </a:p>
          <a:p>
            <a:pPr algn="l"/>
            <a:endParaRPr lang="nb-NO" sz="1000" dirty="0" smtClean="0"/>
          </a:p>
        </p:txBody>
      </p:sp>
      <p:sp>
        <p:nvSpPr>
          <p:cNvPr id="50" name="TekstSylinder 49"/>
          <p:cNvSpPr txBox="1"/>
          <p:nvPr/>
        </p:nvSpPr>
        <p:spPr>
          <a:xfrm>
            <a:off x="7349266" y="3296091"/>
            <a:ext cx="2144707" cy="18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000" dirty="0" smtClean="0"/>
              <a:t>+ toveistale</a:t>
            </a:r>
          </a:p>
          <a:p>
            <a:pPr algn="l"/>
            <a:r>
              <a:rPr lang="nb-NO" sz="1000" dirty="0" smtClean="0"/>
              <a:t>+ beskjeder</a:t>
            </a:r>
          </a:p>
          <a:p>
            <a:pPr algn="l"/>
            <a:r>
              <a:rPr lang="nb-NO" sz="1000" dirty="0" smtClean="0"/>
              <a:t>+ høy lyd</a:t>
            </a:r>
          </a:p>
          <a:p>
            <a:pPr algn="l"/>
            <a:r>
              <a:rPr lang="nb-NO" sz="1000" dirty="0" smtClean="0"/>
              <a:t>+ innlytt </a:t>
            </a:r>
          </a:p>
          <a:p>
            <a:pPr algn="l"/>
            <a:r>
              <a:rPr lang="nb-NO" sz="1000" dirty="0" smtClean="0"/>
              <a:t>+ flere personer </a:t>
            </a:r>
          </a:p>
          <a:p>
            <a:pPr algn="l"/>
            <a:r>
              <a:rPr lang="nb-NO" sz="1000" dirty="0" smtClean="0"/>
              <a:t>+ vandal sikkert</a:t>
            </a:r>
          </a:p>
          <a:p>
            <a:pPr algn="l"/>
            <a:endParaRPr lang="nb-NO" sz="1000" dirty="0" smtClean="0"/>
          </a:p>
          <a:p>
            <a:pPr algn="l"/>
            <a:endParaRPr lang="nb-NO" sz="1000" dirty="0" smtClean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2" b="48819"/>
          <a:stretch/>
        </p:blipFill>
        <p:spPr bwMode="auto">
          <a:xfrm>
            <a:off x="312821" y="4429485"/>
            <a:ext cx="1739866" cy="10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1" t="46018" r="28899" b="17721"/>
          <a:stretch/>
        </p:blipFill>
        <p:spPr bwMode="auto">
          <a:xfrm>
            <a:off x="2748179" y="4429485"/>
            <a:ext cx="1841784" cy="110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Bild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157" y="4302121"/>
            <a:ext cx="1852160" cy="1268434"/>
          </a:xfrm>
          <a:prstGeom prst="rect">
            <a:avLst/>
          </a:prstGeom>
        </p:spPr>
      </p:pic>
      <p:sp>
        <p:nvSpPr>
          <p:cNvPr id="29" name="Frihåndsform 28"/>
          <p:cNvSpPr/>
          <p:nvPr/>
        </p:nvSpPr>
        <p:spPr>
          <a:xfrm>
            <a:off x="268505" y="4304900"/>
            <a:ext cx="1885996" cy="1277687"/>
          </a:xfrm>
          <a:custGeom>
            <a:avLst/>
            <a:gdLst>
              <a:gd name="connsiteX0" fmla="*/ 278933 w 1943495"/>
              <a:gd name="connsiteY0" fmla="*/ 121583 h 1277687"/>
              <a:gd name="connsiteX1" fmla="*/ 105474 w 1943495"/>
              <a:gd name="connsiteY1" fmla="*/ 295042 h 1277687"/>
              <a:gd name="connsiteX2" fmla="*/ 105474 w 1943495"/>
              <a:gd name="connsiteY2" fmla="*/ 988855 h 1277687"/>
              <a:gd name="connsiteX3" fmla="*/ 278933 w 1943495"/>
              <a:gd name="connsiteY3" fmla="*/ 1162314 h 1277687"/>
              <a:gd name="connsiteX4" fmla="*/ 1664563 w 1943495"/>
              <a:gd name="connsiteY4" fmla="*/ 1162314 h 1277687"/>
              <a:gd name="connsiteX5" fmla="*/ 1838022 w 1943495"/>
              <a:gd name="connsiteY5" fmla="*/ 988855 h 1277687"/>
              <a:gd name="connsiteX6" fmla="*/ 1838022 w 1943495"/>
              <a:gd name="connsiteY6" fmla="*/ 295042 h 1277687"/>
              <a:gd name="connsiteX7" fmla="*/ 1664563 w 1943495"/>
              <a:gd name="connsiteY7" fmla="*/ 121583 h 1277687"/>
              <a:gd name="connsiteX8" fmla="*/ 0 w 1943495"/>
              <a:gd name="connsiteY8" fmla="*/ 0 h 1277687"/>
              <a:gd name="connsiteX9" fmla="*/ 1943495 w 1943495"/>
              <a:gd name="connsiteY9" fmla="*/ 0 h 1277687"/>
              <a:gd name="connsiteX10" fmla="*/ 1943495 w 1943495"/>
              <a:gd name="connsiteY10" fmla="*/ 1277687 h 1277687"/>
              <a:gd name="connsiteX11" fmla="*/ 0 w 1943495"/>
              <a:gd name="connsiteY11" fmla="*/ 1277687 h 127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3495" h="1277687">
                <a:moveTo>
                  <a:pt x="278933" y="121583"/>
                </a:moveTo>
                <a:cubicBezTo>
                  <a:pt x="183134" y="121583"/>
                  <a:pt x="105474" y="199243"/>
                  <a:pt x="105474" y="295042"/>
                </a:cubicBezTo>
                <a:lnTo>
                  <a:pt x="105474" y="988855"/>
                </a:lnTo>
                <a:cubicBezTo>
                  <a:pt x="105474" y="1084654"/>
                  <a:pt x="183134" y="1162314"/>
                  <a:pt x="278933" y="1162314"/>
                </a:cubicBezTo>
                <a:lnTo>
                  <a:pt x="1664563" y="1162314"/>
                </a:lnTo>
                <a:cubicBezTo>
                  <a:pt x="1760362" y="1162314"/>
                  <a:pt x="1838022" y="1084654"/>
                  <a:pt x="1838022" y="988855"/>
                </a:cubicBezTo>
                <a:lnTo>
                  <a:pt x="1838022" y="295042"/>
                </a:lnTo>
                <a:cubicBezTo>
                  <a:pt x="1838022" y="199243"/>
                  <a:pt x="1760362" y="121583"/>
                  <a:pt x="1664563" y="121583"/>
                </a:cubicBezTo>
                <a:close/>
                <a:moveTo>
                  <a:pt x="0" y="0"/>
                </a:moveTo>
                <a:lnTo>
                  <a:pt x="1943495" y="0"/>
                </a:lnTo>
                <a:lnTo>
                  <a:pt x="1943495" y="1277687"/>
                </a:lnTo>
                <a:lnTo>
                  <a:pt x="0" y="127768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Frihåndsform 29"/>
          <p:cNvSpPr/>
          <p:nvPr/>
        </p:nvSpPr>
        <p:spPr>
          <a:xfrm>
            <a:off x="2703967" y="4304900"/>
            <a:ext cx="1885996" cy="1277687"/>
          </a:xfrm>
          <a:custGeom>
            <a:avLst/>
            <a:gdLst>
              <a:gd name="connsiteX0" fmla="*/ 278933 w 1943495"/>
              <a:gd name="connsiteY0" fmla="*/ 121583 h 1277687"/>
              <a:gd name="connsiteX1" fmla="*/ 105474 w 1943495"/>
              <a:gd name="connsiteY1" fmla="*/ 295042 h 1277687"/>
              <a:gd name="connsiteX2" fmla="*/ 105474 w 1943495"/>
              <a:gd name="connsiteY2" fmla="*/ 988855 h 1277687"/>
              <a:gd name="connsiteX3" fmla="*/ 278933 w 1943495"/>
              <a:gd name="connsiteY3" fmla="*/ 1162314 h 1277687"/>
              <a:gd name="connsiteX4" fmla="*/ 1664563 w 1943495"/>
              <a:gd name="connsiteY4" fmla="*/ 1162314 h 1277687"/>
              <a:gd name="connsiteX5" fmla="*/ 1838022 w 1943495"/>
              <a:gd name="connsiteY5" fmla="*/ 988855 h 1277687"/>
              <a:gd name="connsiteX6" fmla="*/ 1838022 w 1943495"/>
              <a:gd name="connsiteY6" fmla="*/ 295042 h 1277687"/>
              <a:gd name="connsiteX7" fmla="*/ 1664563 w 1943495"/>
              <a:gd name="connsiteY7" fmla="*/ 121583 h 1277687"/>
              <a:gd name="connsiteX8" fmla="*/ 0 w 1943495"/>
              <a:gd name="connsiteY8" fmla="*/ 0 h 1277687"/>
              <a:gd name="connsiteX9" fmla="*/ 1943495 w 1943495"/>
              <a:gd name="connsiteY9" fmla="*/ 0 h 1277687"/>
              <a:gd name="connsiteX10" fmla="*/ 1943495 w 1943495"/>
              <a:gd name="connsiteY10" fmla="*/ 1277687 h 1277687"/>
              <a:gd name="connsiteX11" fmla="*/ 0 w 1943495"/>
              <a:gd name="connsiteY11" fmla="*/ 1277687 h 127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3495" h="1277687">
                <a:moveTo>
                  <a:pt x="278933" y="121583"/>
                </a:moveTo>
                <a:cubicBezTo>
                  <a:pt x="183134" y="121583"/>
                  <a:pt x="105474" y="199243"/>
                  <a:pt x="105474" y="295042"/>
                </a:cubicBezTo>
                <a:lnTo>
                  <a:pt x="105474" y="988855"/>
                </a:lnTo>
                <a:cubicBezTo>
                  <a:pt x="105474" y="1084654"/>
                  <a:pt x="183134" y="1162314"/>
                  <a:pt x="278933" y="1162314"/>
                </a:cubicBezTo>
                <a:lnTo>
                  <a:pt x="1664563" y="1162314"/>
                </a:lnTo>
                <a:cubicBezTo>
                  <a:pt x="1760362" y="1162314"/>
                  <a:pt x="1838022" y="1084654"/>
                  <a:pt x="1838022" y="988855"/>
                </a:cubicBezTo>
                <a:lnTo>
                  <a:pt x="1838022" y="295042"/>
                </a:lnTo>
                <a:cubicBezTo>
                  <a:pt x="1838022" y="199243"/>
                  <a:pt x="1760362" y="121583"/>
                  <a:pt x="1664563" y="121583"/>
                </a:cubicBezTo>
                <a:close/>
                <a:moveTo>
                  <a:pt x="0" y="0"/>
                </a:moveTo>
                <a:lnTo>
                  <a:pt x="1943495" y="0"/>
                </a:lnTo>
                <a:lnTo>
                  <a:pt x="1943495" y="1277687"/>
                </a:lnTo>
                <a:lnTo>
                  <a:pt x="0" y="127768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1" name="Bild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956" y="4323406"/>
            <a:ext cx="1852160" cy="1268434"/>
          </a:xfrm>
          <a:prstGeom prst="rect">
            <a:avLst/>
          </a:prstGeom>
        </p:spPr>
      </p:pic>
      <p:sp>
        <p:nvSpPr>
          <p:cNvPr id="51" name="Frihåndsform 50"/>
          <p:cNvSpPr/>
          <p:nvPr/>
        </p:nvSpPr>
        <p:spPr>
          <a:xfrm>
            <a:off x="5046038" y="4314153"/>
            <a:ext cx="1885996" cy="1277687"/>
          </a:xfrm>
          <a:custGeom>
            <a:avLst/>
            <a:gdLst>
              <a:gd name="connsiteX0" fmla="*/ 278933 w 1943495"/>
              <a:gd name="connsiteY0" fmla="*/ 121583 h 1277687"/>
              <a:gd name="connsiteX1" fmla="*/ 105474 w 1943495"/>
              <a:gd name="connsiteY1" fmla="*/ 295042 h 1277687"/>
              <a:gd name="connsiteX2" fmla="*/ 105474 w 1943495"/>
              <a:gd name="connsiteY2" fmla="*/ 988855 h 1277687"/>
              <a:gd name="connsiteX3" fmla="*/ 278933 w 1943495"/>
              <a:gd name="connsiteY3" fmla="*/ 1162314 h 1277687"/>
              <a:gd name="connsiteX4" fmla="*/ 1664563 w 1943495"/>
              <a:gd name="connsiteY4" fmla="*/ 1162314 h 1277687"/>
              <a:gd name="connsiteX5" fmla="*/ 1838022 w 1943495"/>
              <a:gd name="connsiteY5" fmla="*/ 988855 h 1277687"/>
              <a:gd name="connsiteX6" fmla="*/ 1838022 w 1943495"/>
              <a:gd name="connsiteY6" fmla="*/ 295042 h 1277687"/>
              <a:gd name="connsiteX7" fmla="*/ 1664563 w 1943495"/>
              <a:gd name="connsiteY7" fmla="*/ 121583 h 1277687"/>
              <a:gd name="connsiteX8" fmla="*/ 0 w 1943495"/>
              <a:gd name="connsiteY8" fmla="*/ 0 h 1277687"/>
              <a:gd name="connsiteX9" fmla="*/ 1943495 w 1943495"/>
              <a:gd name="connsiteY9" fmla="*/ 0 h 1277687"/>
              <a:gd name="connsiteX10" fmla="*/ 1943495 w 1943495"/>
              <a:gd name="connsiteY10" fmla="*/ 1277687 h 1277687"/>
              <a:gd name="connsiteX11" fmla="*/ 0 w 1943495"/>
              <a:gd name="connsiteY11" fmla="*/ 1277687 h 127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3495" h="1277687">
                <a:moveTo>
                  <a:pt x="278933" y="121583"/>
                </a:moveTo>
                <a:cubicBezTo>
                  <a:pt x="183134" y="121583"/>
                  <a:pt x="105474" y="199243"/>
                  <a:pt x="105474" y="295042"/>
                </a:cubicBezTo>
                <a:lnTo>
                  <a:pt x="105474" y="988855"/>
                </a:lnTo>
                <a:cubicBezTo>
                  <a:pt x="105474" y="1084654"/>
                  <a:pt x="183134" y="1162314"/>
                  <a:pt x="278933" y="1162314"/>
                </a:cubicBezTo>
                <a:lnTo>
                  <a:pt x="1664563" y="1162314"/>
                </a:lnTo>
                <a:cubicBezTo>
                  <a:pt x="1760362" y="1162314"/>
                  <a:pt x="1838022" y="1084654"/>
                  <a:pt x="1838022" y="988855"/>
                </a:cubicBezTo>
                <a:lnTo>
                  <a:pt x="1838022" y="295042"/>
                </a:lnTo>
                <a:cubicBezTo>
                  <a:pt x="1838022" y="199243"/>
                  <a:pt x="1760362" y="121583"/>
                  <a:pt x="1664563" y="121583"/>
                </a:cubicBezTo>
                <a:close/>
                <a:moveTo>
                  <a:pt x="0" y="0"/>
                </a:moveTo>
                <a:lnTo>
                  <a:pt x="1943495" y="0"/>
                </a:lnTo>
                <a:lnTo>
                  <a:pt x="1943495" y="1277687"/>
                </a:lnTo>
                <a:lnTo>
                  <a:pt x="0" y="127768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Frihåndsform 51"/>
          <p:cNvSpPr/>
          <p:nvPr/>
        </p:nvSpPr>
        <p:spPr>
          <a:xfrm>
            <a:off x="7489239" y="4298884"/>
            <a:ext cx="1885996" cy="1277687"/>
          </a:xfrm>
          <a:custGeom>
            <a:avLst/>
            <a:gdLst>
              <a:gd name="connsiteX0" fmla="*/ 278933 w 1943495"/>
              <a:gd name="connsiteY0" fmla="*/ 121583 h 1277687"/>
              <a:gd name="connsiteX1" fmla="*/ 105474 w 1943495"/>
              <a:gd name="connsiteY1" fmla="*/ 295042 h 1277687"/>
              <a:gd name="connsiteX2" fmla="*/ 105474 w 1943495"/>
              <a:gd name="connsiteY2" fmla="*/ 988855 h 1277687"/>
              <a:gd name="connsiteX3" fmla="*/ 278933 w 1943495"/>
              <a:gd name="connsiteY3" fmla="*/ 1162314 h 1277687"/>
              <a:gd name="connsiteX4" fmla="*/ 1664563 w 1943495"/>
              <a:gd name="connsiteY4" fmla="*/ 1162314 h 1277687"/>
              <a:gd name="connsiteX5" fmla="*/ 1838022 w 1943495"/>
              <a:gd name="connsiteY5" fmla="*/ 988855 h 1277687"/>
              <a:gd name="connsiteX6" fmla="*/ 1838022 w 1943495"/>
              <a:gd name="connsiteY6" fmla="*/ 295042 h 1277687"/>
              <a:gd name="connsiteX7" fmla="*/ 1664563 w 1943495"/>
              <a:gd name="connsiteY7" fmla="*/ 121583 h 1277687"/>
              <a:gd name="connsiteX8" fmla="*/ 0 w 1943495"/>
              <a:gd name="connsiteY8" fmla="*/ 0 h 1277687"/>
              <a:gd name="connsiteX9" fmla="*/ 1943495 w 1943495"/>
              <a:gd name="connsiteY9" fmla="*/ 0 h 1277687"/>
              <a:gd name="connsiteX10" fmla="*/ 1943495 w 1943495"/>
              <a:gd name="connsiteY10" fmla="*/ 1277687 h 1277687"/>
              <a:gd name="connsiteX11" fmla="*/ 0 w 1943495"/>
              <a:gd name="connsiteY11" fmla="*/ 1277687 h 127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3495" h="1277687">
                <a:moveTo>
                  <a:pt x="278933" y="121583"/>
                </a:moveTo>
                <a:cubicBezTo>
                  <a:pt x="183134" y="121583"/>
                  <a:pt x="105474" y="199243"/>
                  <a:pt x="105474" y="295042"/>
                </a:cubicBezTo>
                <a:lnTo>
                  <a:pt x="105474" y="988855"/>
                </a:lnTo>
                <a:cubicBezTo>
                  <a:pt x="105474" y="1084654"/>
                  <a:pt x="183134" y="1162314"/>
                  <a:pt x="278933" y="1162314"/>
                </a:cubicBezTo>
                <a:lnTo>
                  <a:pt x="1664563" y="1162314"/>
                </a:lnTo>
                <a:cubicBezTo>
                  <a:pt x="1760362" y="1162314"/>
                  <a:pt x="1838022" y="1084654"/>
                  <a:pt x="1838022" y="988855"/>
                </a:cubicBezTo>
                <a:lnTo>
                  <a:pt x="1838022" y="295042"/>
                </a:lnTo>
                <a:cubicBezTo>
                  <a:pt x="1838022" y="199243"/>
                  <a:pt x="1760362" y="121583"/>
                  <a:pt x="1664563" y="121583"/>
                </a:cubicBezTo>
                <a:close/>
                <a:moveTo>
                  <a:pt x="0" y="0"/>
                </a:moveTo>
                <a:lnTo>
                  <a:pt x="1943495" y="0"/>
                </a:lnTo>
                <a:lnTo>
                  <a:pt x="1943495" y="1277687"/>
                </a:lnTo>
                <a:lnTo>
                  <a:pt x="0" y="127768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Avrundet rektangel 52"/>
          <p:cNvSpPr/>
          <p:nvPr/>
        </p:nvSpPr>
        <p:spPr>
          <a:xfrm>
            <a:off x="9714162" y="1845776"/>
            <a:ext cx="2254885" cy="40764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1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10631911" y="1317315"/>
            <a:ext cx="419386" cy="4193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5</a:t>
            </a:r>
            <a:endParaRPr lang="nb-NO" sz="1200" dirty="0" smtClean="0"/>
          </a:p>
        </p:txBody>
      </p:sp>
      <p:sp>
        <p:nvSpPr>
          <p:cNvPr id="55" name="TekstSylinder 54"/>
          <p:cNvSpPr txBox="1"/>
          <p:nvPr/>
        </p:nvSpPr>
        <p:spPr>
          <a:xfrm>
            <a:off x="10007102" y="1935953"/>
            <a:ext cx="16690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dirty="0" smtClean="0"/>
              <a:t>Fullfunksjonalitet</a:t>
            </a:r>
          </a:p>
          <a:p>
            <a:pPr algn="ctr"/>
            <a:r>
              <a:rPr lang="nb-NO" sz="800" i="1" dirty="0" smtClean="0"/>
              <a:t>(benyttes ved behov for to eller flere hovedfunksjoner</a:t>
            </a:r>
            <a:r>
              <a:rPr lang="nb-NO" sz="1100" dirty="0" smtClean="0"/>
              <a:t>)</a:t>
            </a:r>
          </a:p>
        </p:txBody>
      </p:sp>
      <p:sp>
        <p:nvSpPr>
          <p:cNvPr id="56" name="Rektangel 55"/>
          <p:cNvSpPr/>
          <p:nvPr/>
        </p:nvSpPr>
        <p:spPr>
          <a:xfrm>
            <a:off x="9714162" y="2504908"/>
            <a:ext cx="2254885" cy="680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accent5"/>
                </a:solidFill>
              </a:rPr>
              <a:t>RoomMate</a:t>
            </a:r>
            <a:endParaRPr lang="nb-NO" dirty="0">
              <a:solidFill>
                <a:schemeClr val="accent5"/>
              </a:solidFill>
            </a:endParaRPr>
          </a:p>
        </p:txBody>
      </p:sp>
      <p:sp>
        <p:nvSpPr>
          <p:cNvPr id="57" name="TekstSylinder 56"/>
          <p:cNvSpPr txBox="1"/>
          <p:nvPr/>
        </p:nvSpPr>
        <p:spPr>
          <a:xfrm>
            <a:off x="9769250" y="3296091"/>
            <a:ext cx="2144707" cy="18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000" dirty="0" smtClean="0"/>
              <a:t>+ toveistale</a:t>
            </a:r>
          </a:p>
          <a:p>
            <a:pPr algn="l"/>
            <a:r>
              <a:rPr lang="nb-NO" sz="1000" dirty="0" smtClean="0"/>
              <a:t>+ beskjeder</a:t>
            </a:r>
          </a:p>
          <a:p>
            <a:pPr algn="l"/>
            <a:r>
              <a:rPr lang="nb-NO" sz="1000" dirty="0" smtClean="0"/>
              <a:t>+ høy lyd</a:t>
            </a:r>
          </a:p>
          <a:p>
            <a:pPr algn="l"/>
            <a:r>
              <a:rPr lang="nb-NO" sz="1000" dirty="0" smtClean="0"/>
              <a:t>+ innlytt </a:t>
            </a:r>
          </a:p>
          <a:p>
            <a:pPr algn="l"/>
            <a:r>
              <a:rPr lang="nb-NO" sz="1000" dirty="0" smtClean="0"/>
              <a:t>+ flere personer </a:t>
            </a:r>
          </a:p>
          <a:p>
            <a:pPr algn="l"/>
            <a:r>
              <a:rPr lang="nb-NO" sz="1000" dirty="0" smtClean="0"/>
              <a:t>+ vandal sikkert</a:t>
            </a:r>
          </a:p>
          <a:p>
            <a:pPr algn="l"/>
            <a:endParaRPr lang="nb-NO" sz="1000" dirty="0" smtClean="0"/>
          </a:p>
          <a:p>
            <a:pPr algn="l"/>
            <a:endParaRPr lang="nb-NO" sz="1000" dirty="0" smtClean="0"/>
          </a:p>
        </p:txBody>
      </p:sp>
      <p:pic>
        <p:nvPicPr>
          <p:cNvPr id="58" name="Bild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2078" y="4308137"/>
            <a:ext cx="1852160" cy="1268434"/>
          </a:xfrm>
          <a:prstGeom prst="rect">
            <a:avLst/>
          </a:prstGeom>
        </p:spPr>
      </p:pic>
      <p:sp>
        <p:nvSpPr>
          <p:cNvPr id="59" name="Frihåndsform 58"/>
          <p:cNvSpPr/>
          <p:nvPr/>
        </p:nvSpPr>
        <p:spPr>
          <a:xfrm>
            <a:off x="9885160" y="4304900"/>
            <a:ext cx="1885996" cy="1277687"/>
          </a:xfrm>
          <a:custGeom>
            <a:avLst/>
            <a:gdLst>
              <a:gd name="connsiteX0" fmla="*/ 278933 w 1943495"/>
              <a:gd name="connsiteY0" fmla="*/ 121583 h 1277687"/>
              <a:gd name="connsiteX1" fmla="*/ 105474 w 1943495"/>
              <a:gd name="connsiteY1" fmla="*/ 295042 h 1277687"/>
              <a:gd name="connsiteX2" fmla="*/ 105474 w 1943495"/>
              <a:gd name="connsiteY2" fmla="*/ 988855 h 1277687"/>
              <a:gd name="connsiteX3" fmla="*/ 278933 w 1943495"/>
              <a:gd name="connsiteY3" fmla="*/ 1162314 h 1277687"/>
              <a:gd name="connsiteX4" fmla="*/ 1664563 w 1943495"/>
              <a:gd name="connsiteY4" fmla="*/ 1162314 h 1277687"/>
              <a:gd name="connsiteX5" fmla="*/ 1838022 w 1943495"/>
              <a:gd name="connsiteY5" fmla="*/ 988855 h 1277687"/>
              <a:gd name="connsiteX6" fmla="*/ 1838022 w 1943495"/>
              <a:gd name="connsiteY6" fmla="*/ 295042 h 1277687"/>
              <a:gd name="connsiteX7" fmla="*/ 1664563 w 1943495"/>
              <a:gd name="connsiteY7" fmla="*/ 121583 h 1277687"/>
              <a:gd name="connsiteX8" fmla="*/ 0 w 1943495"/>
              <a:gd name="connsiteY8" fmla="*/ 0 h 1277687"/>
              <a:gd name="connsiteX9" fmla="*/ 1943495 w 1943495"/>
              <a:gd name="connsiteY9" fmla="*/ 0 h 1277687"/>
              <a:gd name="connsiteX10" fmla="*/ 1943495 w 1943495"/>
              <a:gd name="connsiteY10" fmla="*/ 1277687 h 1277687"/>
              <a:gd name="connsiteX11" fmla="*/ 0 w 1943495"/>
              <a:gd name="connsiteY11" fmla="*/ 1277687 h 127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3495" h="1277687">
                <a:moveTo>
                  <a:pt x="278933" y="121583"/>
                </a:moveTo>
                <a:cubicBezTo>
                  <a:pt x="183134" y="121583"/>
                  <a:pt x="105474" y="199243"/>
                  <a:pt x="105474" y="295042"/>
                </a:cubicBezTo>
                <a:lnTo>
                  <a:pt x="105474" y="988855"/>
                </a:lnTo>
                <a:cubicBezTo>
                  <a:pt x="105474" y="1084654"/>
                  <a:pt x="183134" y="1162314"/>
                  <a:pt x="278933" y="1162314"/>
                </a:cubicBezTo>
                <a:lnTo>
                  <a:pt x="1664563" y="1162314"/>
                </a:lnTo>
                <a:cubicBezTo>
                  <a:pt x="1760362" y="1162314"/>
                  <a:pt x="1838022" y="1084654"/>
                  <a:pt x="1838022" y="988855"/>
                </a:cubicBezTo>
                <a:lnTo>
                  <a:pt x="1838022" y="295042"/>
                </a:lnTo>
                <a:cubicBezTo>
                  <a:pt x="1838022" y="199243"/>
                  <a:pt x="1760362" y="121583"/>
                  <a:pt x="1664563" y="121583"/>
                </a:cubicBezTo>
                <a:close/>
                <a:moveTo>
                  <a:pt x="0" y="0"/>
                </a:moveTo>
                <a:lnTo>
                  <a:pt x="1943495" y="0"/>
                </a:lnTo>
                <a:lnTo>
                  <a:pt x="1943495" y="1277687"/>
                </a:lnTo>
                <a:lnTo>
                  <a:pt x="0" y="127768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19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E-mal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_tom" id="{EE90DA7F-12DB-4E94-B593-41DE18219626}" vid="{E660CCD2-E97E-450B-AEE2-ED96BCB5B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UKE-mal(8)</Template>
  <TotalTime>19</TotalTime>
  <Words>94</Words>
  <Application>Microsoft Office PowerPoint</Application>
  <PresentationFormat>Widescreen</PresentationFormat>
  <Paragraphs>43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8" baseType="lpstr">
      <vt:lpstr>Calibri</vt:lpstr>
      <vt:lpstr>Wingdings</vt:lpstr>
      <vt:lpstr>Oslo Sans Office</vt:lpstr>
      <vt:lpstr>Times New Roman</vt:lpstr>
      <vt:lpstr>Arial</vt:lpstr>
      <vt:lpstr>UKE-mal</vt:lpstr>
      <vt:lpstr>Digtial Tilsyn</vt:lpstr>
      <vt:lpstr>Funksjonalitet per delkontrakt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Nora</dc:creator>
  <cp:lastModifiedBy>Kjersti Therese Myhra</cp:lastModifiedBy>
  <cp:revision>5</cp:revision>
  <cp:lastPrinted>2019-03-22T09:42:42Z</cp:lastPrinted>
  <dcterms:created xsi:type="dcterms:W3CDTF">2020-10-26T13:32:25Z</dcterms:created>
  <dcterms:modified xsi:type="dcterms:W3CDTF">2021-03-17T21:02:29Z</dcterms:modified>
</cp:coreProperties>
</file>