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3" r:id="rId4"/>
    <p:sldId id="279" r:id="rId5"/>
    <p:sldId id="280" r:id="rId6"/>
    <p:sldId id="292" r:id="rId7"/>
    <p:sldId id="293" r:id="rId8"/>
    <p:sldId id="284" r:id="rId9"/>
    <p:sldId id="285" r:id="rId10"/>
    <p:sldId id="294" r:id="rId11"/>
    <p:sldId id="295" r:id="rId12"/>
    <p:sldId id="288" r:id="rId13"/>
    <p:sldId id="296" r:id="rId14"/>
    <p:sldId id="298" r:id="rId15"/>
    <p:sldId id="291" r:id="rId16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5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9099"/>
    <a:srgbClr val="044C68"/>
    <a:srgbClr val="006666"/>
    <a:srgbClr val="E34E35"/>
    <a:srgbClr val="82AEB6"/>
    <a:srgbClr val="003333"/>
    <a:srgbClr val="00334C"/>
    <a:srgbClr val="9EC3DF"/>
    <a:srgbClr val="666666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232" y="-632"/>
      </p:cViewPr>
      <p:guideLst>
        <p:guide orient="horz" pos="2160"/>
        <p:guide pos="5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2456B-ACBC-4714-BE0D-F0CFF1D56CA1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171F3-85FB-4FD7-B55E-15E28A1FBB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5170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71A2F-5F6B-4EE0-9E5C-7E04F40FDA3C}" type="datetimeFigureOut">
              <a:rPr lang="en-AU" smtClean="0"/>
              <a:t>07.03.16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3363A-D722-4FB5-80B3-8B97AF4438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385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3363A-D722-4FB5-80B3-8B97AF4438F7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6011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3363A-D722-4FB5-80B3-8B97AF4438F7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1752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3363A-D722-4FB5-80B3-8B97AF4438F7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3268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BE-9E72-42E3-8909-2ED8125D31DC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BF30-D8C3-4F13-A890-C9D8DDF596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175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BE-9E72-42E3-8909-2ED8125D31DC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BF30-D8C3-4F13-A890-C9D8DDF596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7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BE-9E72-42E3-8909-2ED8125D31DC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BF30-D8C3-4F13-A890-C9D8DDF596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721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BE-9E72-42E3-8909-2ED8125D31DC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BF30-D8C3-4F13-A890-C9D8DDF596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817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BE-9E72-42E3-8909-2ED8125D31DC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BF30-D8C3-4F13-A890-C9D8DDF596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990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BE-9E72-42E3-8909-2ED8125D31DC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BF30-D8C3-4F13-A890-C9D8DDF596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882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BE-9E72-42E3-8909-2ED8125D31DC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BF30-D8C3-4F13-A890-C9D8DDF596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115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BE-9E72-42E3-8909-2ED8125D31DC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BF30-D8C3-4F13-A890-C9D8DDF596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895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BE-9E72-42E3-8909-2ED8125D31DC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BF30-D8C3-4F13-A890-C9D8DDF596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4793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BE-9E72-42E3-8909-2ED8125D31DC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BF30-D8C3-4F13-A890-C9D8DDF596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932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BE-9E72-42E3-8909-2ED8125D31DC}" type="datetimeFigureOut">
              <a:rPr lang="en-AU" smtClean="0"/>
              <a:t>07.03.16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BF30-D8C3-4F13-A890-C9D8DDF5960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969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E5BEFDBE-9E72-42E3-8909-2ED8125D31DC}" type="datetimeFigureOut">
              <a:rPr lang="en-AU" smtClean="0"/>
              <a:pPr/>
              <a:t>07.03.16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98BBF30-D8C3-4F13-A890-C9D8DDF59607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object 2"/>
          <p:cNvSpPr/>
          <p:nvPr userDrawn="1"/>
        </p:nvSpPr>
        <p:spPr>
          <a:xfrm>
            <a:off x="-611661" y="961659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003333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8" name="object 3"/>
          <p:cNvSpPr/>
          <p:nvPr userDrawn="1"/>
        </p:nvSpPr>
        <p:spPr>
          <a:xfrm>
            <a:off x="-341518" y="961659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9" name="object 4"/>
          <p:cNvSpPr/>
          <p:nvPr userDrawn="1"/>
        </p:nvSpPr>
        <p:spPr>
          <a:xfrm>
            <a:off x="-613546" y="1887581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003300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0" name="object 5"/>
          <p:cNvSpPr/>
          <p:nvPr userDrawn="1"/>
        </p:nvSpPr>
        <p:spPr>
          <a:xfrm>
            <a:off x="-343404" y="1887581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777C4F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1" name="object 6"/>
          <p:cNvSpPr/>
          <p:nvPr userDrawn="1"/>
        </p:nvSpPr>
        <p:spPr>
          <a:xfrm>
            <a:off x="-612471" y="1262308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892815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2" name="object 7"/>
          <p:cNvSpPr/>
          <p:nvPr userDrawn="1"/>
        </p:nvSpPr>
        <p:spPr>
          <a:xfrm>
            <a:off x="-342330" y="1262308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C14E00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3" name="object 8"/>
          <p:cNvSpPr/>
          <p:nvPr userDrawn="1"/>
        </p:nvSpPr>
        <p:spPr>
          <a:xfrm>
            <a:off x="-612466" y="2188236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61"/>
                </a:moveTo>
                <a:lnTo>
                  <a:pt x="729361" y="696861"/>
                </a:lnTo>
                <a:lnTo>
                  <a:pt x="729361" y="0"/>
                </a:lnTo>
                <a:lnTo>
                  <a:pt x="0" y="0"/>
                </a:lnTo>
                <a:lnTo>
                  <a:pt x="0" y="696861"/>
                </a:lnTo>
                <a:close/>
              </a:path>
            </a:pathLst>
          </a:custGeom>
          <a:solidFill>
            <a:srgbClr val="660000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4" name="object 9"/>
          <p:cNvSpPr/>
          <p:nvPr userDrawn="1"/>
        </p:nvSpPr>
        <p:spPr>
          <a:xfrm>
            <a:off x="-342330" y="2188236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61"/>
                </a:moveTo>
                <a:lnTo>
                  <a:pt x="729386" y="696861"/>
                </a:lnTo>
                <a:lnTo>
                  <a:pt x="729386" y="0"/>
                </a:lnTo>
                <a:lnTo>
                  <a:pt x="0" y="0"/>
                </a:lnTo>
                <a:lnTo>
                  <a:pt x="0" y="696861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5" name="object 10"/>
          <p:cNvSpPr/>
          <p:nvPr userDrawn="1"/>
        </p:nvSpPr>
        <p:spPr>
          <a:xfrm>
            <a:off x="-613546" y="1570482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330033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6" name="object 11"/>
          <p:cNvSpPr/>
          <p:nvPr userDrawn="1"/>
        </p:nvSpPr>
        <p:spPr>
          <a:xfrm>
            <a:off x="-343404" y="1570482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512654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7" name="object 12"/>
          <p:cNvSpPr/>
          <p:nvPr userDrawn="1"/>
        </p:nvSpPr>
        <p:spPr>
          <a:xfrm>
            <a:off x="-613542" y="2496405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87"/>
                </a:moveTo>
                <a:lnTo>
                  <a:pt x="729361" y="696887"/>
                </a:lnTo>
                <a:lnTo>
                  <a:pt x="729361" y="0"/>
                </a:lnTo>
                <a:lnTo>
                  <a:pt x="0" y="0"/>
                </a:lnTo>
                <a:lnTo>
                  <a:pt x="0" y="696887"/>
                </a:lnTo>
                <a:close/>
              </a:path>
            </a:pathLst>
          </a:custGeom>
          <a:solidFill>
            <a:srgbClr val="00334C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8" name="object 13"/>
          <p:cNvSpPr/>
          <p:nvPr userDrawn="1"/>
        </p:nvSpPr>
        <p:spPr>
          <a:xfrm>
            <a:off x="-343404" y="2496405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87"/>
                </a:moveTo>
                <a:lnTo>
                  <a:pt x="729386" y="696887"/>
                </a:lnTo>
                <a:lnTo>
                  <a:pt x="729386" y="0"/>
                </a:lnTo>
                <a:lnTo>
                  <a:pt x="0" y="0"/>
                </a:lnTo>
                <a:lnTo>
                  <a:pt x="0" y="696887"/>
                </a:lnTo>
                <a:close/>
              </a:path>
            </a:pathLst>
          </a:custGeom>
          <a:solidFill>
            <a:srgbClr val="044C68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9" name="object 14"/>
          <p:cNvSpPr/>
          <p:nvPr userDrawn="1"/>
        </p:nvSpPr>
        <p:spPr>
          <a:xfrm>
            <a:off x="-619260" y="2809019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996633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20" name="object 15"/>
          <p:cNvSpPr/>
          <p:nvPr userDrawn="1"/>
        </p:nvSpPr>
        <p:spPr>
          <a:xfrm>
            <a:off x="-349123" y="2809019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5" h="697230">
                <a:moveTo>
                  <a:pt x="0" y="696874"/>
                </a:moveTo>
                <a:lnTo>
                  <a:pt x="729386" y="696874"/>
                </a:lnTo>
                <a:lnTo>
                  <a:pt x="729386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C18E34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21" name="object 16"/>
          <p:cNvSpPr/>
          <p:nvPr userDrawn="1"/>
        </p:nvSpPr>
        <p:spPr>
          <a:xfrm>
            <a:off x="-609349" y="295736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5" h="697229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22" name="object 17"/>
          <p:cNvSpPr/>
          <p:nvPr userDrawn="1"/>
        </p:nvSpPr>
        <p:spPr>
          <a:xfrm>
            <a:off x="-339213" y="295736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23" name="object 18"/>
          <p:cNvSpPr/>
          <p:nvPr userDrawn="1"/>
        </p:nvSpPr>
        <p:spPr>
          <a:xfrm>
            <a:off x="-608538" y="-4689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5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CCCC99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24" name="object 19"/>
          <p:cNvSpPr/>
          <p:nvPr userDrawn="1"/>
        </p:nvSpPr>
        <p:spPr>
          <a:xfrm>
            <a:off x="-338401" y="-4689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25" name="object 25"/>
          <p:cNvSpPr/>
          <p:nvPr userDrawn="1"/>
        </p:nvSpPr>
        <p:spPr>
          <a:xfrm>
            <a:off x="-612576" y="602009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5" h="697229">
                <a:moveTo>
                  <a:pt x="0" y="696861"/>
                </a:moveTo>
                <a:lnTo>
                  <a:pt x="729361" y="696861"/>
                </a:lnTo>
                <a:lnTo>
                  <a:pt x="729361" y="0"/>
                </a:lnTo>
                <a:lnTo>
                  <a:pt x="0" y="0"/>
                </a:lnTo>
                <a:lnTo>
                  <a:pt x="0" y="696861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26" name="object 26"/>
          <p:cNvSpPr/>
          <p:nvPr userDrawn="1"/>
        </p:nvSpPr>
        <p:spPr>
          <a:xfrm>
            <a:off x="-341518" y="602018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48"/>
                </a:moveTo>
                <a:lnTo>
                  <a:pt x="729348" y="696848"/>
                </a:lnTo>
                <a:lnTo>
                  <a:pt x="729348" y="0"/>
                </a:lnTo>
                <a:lnTo>
                  <a:pt x="0" y="0"/>
                </a:lnTo>
                <a:lnTo>
                  <a:pt x="0" y="696848"/>
                </a:lnTo>
                <a:close/>
              </a:path>
            </a:pathLst>
          </a:custGeom>
          <a:solidFill>
            <a:srgbClr val="7C7D73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27" name="object 2"/>
          <p:cNvSpPr/>
          <p:nvPr userDrawn="1"/>
        </p:nvSpPr>
        <p:spPr>
          <a:xfrm>
            <a:off x="-612732" y="3121633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569099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28" name="object 3"/>
          <p:cNvSpPr/>
          <p:nvPr userDrawn="1"/>
        </p:nvSpPr>
        <p:spPr>
          <a:xfrm>
            <a:off x="-342594" y="3121633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82AEB6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29" name="object 4"/>
          <p:cNvSpPr/>
          <p:nvPr userDrawn="1"/>
        </p:nvSpPr>
        <p:spPr>
          <a:xfrm>
            <a:off x="-606753" y="3434247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639EC8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30" name="object 5"/>
          <p:cNvSpPr/>
          <p:nvPr userDrawn="1"/>
        </p:nvSpPr>
        <p:spPr>
          <a:xfrm>
            <a:off x="-336610" y="3434247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9EC3DF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31" name="object 6"/>
          <p:cNvSpPr/>
          <p:nvPr userDrawn="1"/>
        </p:nvSpPr>
        <p:spPr>
          <a:xfrm>
            <a:off x="-612666" y="3734502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30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AEA500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32" name="object 7"/>
          <p:cNvSpPr/>
          <p:nvPr userDrawn="1"/>
        </p:nvSpPr>
        <p:spPr>
          <a:xfrm>
            <a:off x="-342525" y="3734502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5" h="697230">
                <a:moveTo>
                  <a:pt x="0" y="696874"/>
                </a:moveTo>
                <a:lnTo>
                  <a:pt x="729386" y="696874"/>
                </a:lnTo>
                <a:lnTo>
                  <a:pt x="729386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C1BB00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33" name="object 8"/>
          <p:cNvSpPr/>
          <p:nvPr userDrawn="1"/>
        </p:nvSpPr>
        <p:spPr>
          <a:xfrm>
            <a:off x="-614307" y="4048434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EBCE7B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34" name="object 9"/>
          <p:cNvSpPr/>
          <p:nvPr userDrawn="1"/>
        </p:nvSpPr>
        <p:spPr>
          <a:xfrm>
            <a:off x="-620077" y="4654989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EF8200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35" name="object 14"/>
          <p:cNvSpPr/>
          <p:nvPr userDrawn="1"/>
        </p:nvSpPr>
        <p:spPr>
          <a:xfrm>
            <a:off x="-620076" y="4355730"/>
            <a:ext cx="270953" cy="258927"/>
          </a:xfrm>
          <a:custGeom>
            <a:avLst/>
            <a:gdLst/>
            <a:ahLst/>
            <a:cxnLst/>
            <a:rect l="l" t="t" r="r" b="b"/>
            <a:pathLst>
              <a:path w="729614" h="697229">
                <a:moveTo>
                  <a:pt x="0" y="696874"/>
                </a:moveTo>
                <a:lnTo>
                  <a:pt x="729373" y="696874"/>
                </a:lnTo>
                <a:lnTo>
                  <a:pt x="729373" y="0"/>
                </a:lnTo>
                <a:lnTo>
                  <a:pt x="0" y="0"/>
                </a:lnTo>
                <a:lnTo>
                  <a:pt x="0" y="696874"/>
                </a:lnTo>
                <a:close/>
              </a:path>
            </a:pathLst>
          </a:custGeom>
          <a:solidFill>
            <a:srgbClr val="E34E35"/>
          </a:solidFill>
        </p:spPr>
        <p:txBody>
          <a:bodyPr wrap="square" lIns="0" tIns="0" rIns="0" bIns="0" rtlCol="0"/>
          <a:lstStyle/>
          <a:p>
            <a:endParaRPr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92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au.hudson.com%5Ctalent-management-emerging-leaders" TargetMode="Externa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6581032" y="2386324"/>
            <a:ext cx="829536" cy="745356"/>
          </a:xfrm>
          <a:prstGeom prst="rightArrow">
            <a:avLst>
              <a:gd name="adj1" fmla="val 50000"/>
              <a:gd name="adj2" fmla="val 74887"/>
            </a:avLst>
          </a:prstGeom>
          <a:solidFill>
            <a:srgbClr val="00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7254" y="3190588"/>
            <a:ext cx="34235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+mj-lt"/>
              </a:rPr>
              <a:t>UNCERTAIN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1763688" y="2257890"/>
            <a:ext cx="481734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</a:p>
        </p:txBody>
      </p:sp>
      <p:sp>
        <p:nvSpPr>
          <p:cNvPr id="5" name="Rectangle 4"/>
          <p:cNvSpPr/>
          <p:nvPr/>
        </p:nvSpPr>
        <p:spPr>
          <a:xfrm>
            <a:off x="6740128" y="247951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in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0911" y="3187079"/>
            <a:ext cx="19094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+mj-lt"/>
              </a:rPr>
              <a:t>TIMES</a:t>
            </a:r>
          </a:p>
        </p:txBody>
      </p:sp>
      <p:grpSp>
        <p:nvGrpSpPr>
          <p:cNvPr id="21" name="Group 4"/>
          <p:cNvGrpSpPr>
            <a:grpSpLocks noChangeAspect="1"/>
          </p:cNvGrpSpPr>
          <p:nvPr/>
        </p:nvGrpSpPr>
        <p:grpSpPr bwMode="auto">
          <a:xfrm>
            <a:off x="7236298" y="6093298"/>
            <a:ext cx="1501247" cy="390973"/>
            <a:chOff x="4921" y="3974"/>
            <a:chExt cx="695" cy="181"/>
          </a:xfrm>
          <a:solidFill>
            <a:schemeClr val="bg1"/>
          </a:solidFill>
        </p:grpSpPr>
        <p:sp>
          <p:nvSpPr>
            <p:cNvPr id="22" name="Freeform 5"/>
            <p:cNvSpPr>
              <a:spLocks/>
            </p:cNvSpPr>
            <p:nvPr/>
          </p:nvSpPr>
          <p:spPr bwMode="auto">
            <a:xfrm>
              <a:off x="4921" y="3981"/>
              <a:ext cx="285" cy="174"/>
            </a:xfrm>
            <a:custGeom>
              <a:avLst/>
              <a:gdLst>
                <a:gd name="T0" fmla="*/ 176 w 190"/>
                <a:gd name="T1" fmla="*/ 110 h 115"/>
                <a:gd name="T2" fmla="*/ 176 w 190"/>
                <a:gd name="T3" fmla="*/ 44 h 115"/>
                <a:gd name="T4" fmla="*/ 161 w 190"/>
                <a:gd name="T5" fmla="*/ 48 h 115"/>
                <a:gd name="T6" fmla="*/ 148 w 190"/>
                <a:gd name="T7" fmla="*/ 48 h 115"/>
                <a:gd name="T8" fmla="*/ 148 w 190"/>
                <a:gd name="T9" fmla="*/ 50 h 115"/>
                <a:gd name="T10" fmla="*/ 161 w 190"/>
                <a:gd name="T11" fmla="*/ 50 h 115"/>
                <a:gd name="T12" fmla="*/ 161 w 190"/>
                <a:gd name="T13" fmla="*/ 88 h 115"/>
                <a:gd name="T14" fmla="*/ 138 w 190"/>
                <a:gd name="T15" fmla="*/ 112 h 115"/>
                <a:gd name="T16" fmla="*/ 128 w 190"/>
                <a:gd name="T17" fmla="*/ 101 h 115"/>
                <a:gd name="T18" fmla="*/ 128 w 190"/>
                <a:gd name="T19" fmla="*/ 44 h 115"/>
                <a:gd name="T20" fmla="*/ 113 w 190"/>
                <a:gd name="T21" fmla="*/ 48 h 115"/>
                <a:gd name="T22" fmla="*/ 96 w 190"/>
                <a:gd name="T23" fmla="*/ 48 h 115"/>
                <a:gd name="T24" fmla="*/ 96 w 190"/>
                <a:gd name="T25" fmla="*/ 3 h 115"/>
                <a:gd name="T26" fmla="*/ 109 w 190"/>
                <a:gd name="T27" fmla="*/ 3 h 115"/>
                <a:gd name="T28" fmla="*/ 109 w 190"/>
                <a:gd name="T29" fmla="*/ 0 h 115"/>
                <a:gd name="T30" fmla="*/ 68 w 190"/>
                <a:gd name="T31" fmla="*/ 0 h 115"/>
                <a:gd name="T32" fmla="*/ 68 w 190"/>
                <a:gd name="T33" fmla="*/ 3 h 115"/>
                <a:gd name="T34" fmla="*/ 81 w 190"/>
                <a:gd name="T35" fmla="*/ 3 h 115"/>
                <a:gd name="T36" fmla="*/ 81 w 190"/>
                <a:gd name="T37" fmla="*/ 48 h 115"/>
                <a:gd name="T38" fmla="*/ 28 w 190"/>
                <a:gd name="T39" fmla="*/ 48 h 115"/>
                <a:gd name="T40" fmla="*/ 28 w 190"/>
                <a:gd name="T41" fmla="*/ 3 h 115"/>
                <a:gd name="T42" fmla="*/ 42 w 190"/>
                <a:gd name="T43" fmla="*/ 3 h 115"/>
                <a:gd name="T44" fmla="*/ 42 w 190"/>
                <a:gd name="T45" fmla="*/ 0 h 115"/>
                <a:gd name="T46" fmla="*/ 0 w 190"/>
                <a:gd name="T47" fmla="*/ 0 h 115"/>
                <a:gd name="T48" fmla="*/ 0 w 190"/>
                <a:gd name="T49" fmla="*/ 3 h 115"/>
                <a:gd name="T50" fmla="*/ 13 w 190"/>
                <a:gd name="T51" fmla="*/ 3 h 115"/>
                <a:gd name="T52" fmla="*/ 13 w 190"/>
                <a:gd name="T53" fmla="*/ 110 h 115"/>
                <a:gd name="T54" fmla="*/ 0 w 190"/>
                <a:gd name="T55" fmla="*/ 110 h 115"/>
                <a:gd name="T56" fmla="*/ 0 w 190"/>
                <a:gd name="T57" fmla="*/ 113 h 115"/>
                <a:gd name="T58" fmla="*/ 42 w 190"/>
                <a:gd name="T59" fmla="*/ 113 h 115"/>
                <a:gd name="T60" fmla="*/ 42 w 190"/>
                <a:gd name="T61" fmla="*/ 110 h 115"/>
                <a:gd name="T62" fmla="*/ 28 w 190"/>
                <a:gd name="T63" fmla="*/ 110 h 115"/>
                <a:gd name="T64" fmla="*/ 28 w 190"/>
                <a:gd name="T65" fmla="*/ 50 h 115"/>
                <a:gd name="T66" fmla="*/ 81 w 190"/>
                <a:gd name="T67" fmla="*/ 50 h 115"/>
                <a:gd name="T68" fmla="*/ 81 w 190"/>
                <a:gd name="T69" fmla="*/ 110 h 115"/>
                <a:gd name="T70" fmla="*/ 68 w 190"/>
                <a:gd name="T71" fmla="*/ 110 h 115"/>
                <a:gd name="T72" fmla="*/ 68 w 190"/>
                <a:gd name="T73" fmla="*/ 113 h 115"/>
                <a:gd name="T74" fmla="*/ 109 w 190"/>
                <a:gd name="T75" fmla="*/ 113 h 115"/>
                <a:gd name="T76" fmla="*/ 109 w 190"/>
                <a:gd name="T77" fmla="*/ 110 h 115"/>
                <a:gd name="T78" fmla="*/ 96 w 190"/>
                <a:gd name="T79" fmla="*/ 110 h 115"/>
                <a:gd name="T80" fmla="*/ 96 w 190"/>
                <a:gd name="T81" fmla="*/ 50 h 115"/>
                <a:gd name="T82" fmla="*/ 113 w 190"/>
                <a:gd name="T83" fmla="*/ 50 h 115"/>
                <a:gd name="T84" fmla="*/ 113 w 190"/>
                <a:gd name="T85" fmla="*/ 97 h 115"/>
                <a:gd name="T86" fmla="*/ 137 w 190"/>
                <a:gd name="T87" fmla="*/ 115 h 115"/>
                <a:gd name="T88" fmla="*/ 161 w 190"/>
                <a:gd name="T89" fmla="*/ 99 h 115"/>
                <a:gd name="T90" fmla="*/ 161 w 190"/>
                <a:gd name="T91" fmla="*/ 99 h 115"/>
                <a:gd name="T92" fmla="*/ 161 w 190"/>
                <a:gd name="T93" fmla="*/ 113 h 115"/>
                <a:gd name="T94" fmla="*/ 190 w 190"/>
                <a:gd name="T95" fmla="*/ 113 h 115"/>
                <a:gd name="T96" fmla="*/ 190 w 190"/>
                <a:gd name="T97" fmla="*/ 110 h 115"/>
                <a:gd name="T98" fmla="*/ 176 w 190"/>
                <a:gd name="T99" fmla="*/ 11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0" h="115">
                  <a:moveTo>
                    <a:pt x="176" y="110"/>
                  </a:moveTo>
                  <a:cubicBezTo>
                    <a:pt x="176" y="44"/>
                    <a:pt x="176" y="44"/>
                    <a:pt x="176" y="44"/>
                  </a:cubicBezTo>
                  <a:cubicBezTo>
                    <a:pt x="172" y="47"/>
                    <a:pt x="167" y="48"/>
                    <a:pt x="161" y="48"/>
                  </a:cubicBezTo>
                  <a:cubicBezTo>
                    <a:pt x="148" y="48"/>
                    <a:pt x="148" y="48"/>
                    <a:pt x="148" y="48"/>
                  </a:cubicBezTo>
                  <a:cubicBezTo>
                    <a:pt x="148" y="50"/>
                    <a:pt x="148" y="50"/>
                    <a:pt x="148" y="50"/>
                  </a:cubicBezTo>
                  <a:cubicBezTo>
                    <a:pt x="161" y="50"/>
                    <a:pt x="161" y="50"/>
                    <a:pt x="161" y="50"/>
                  </a:cubicBezTo>
                  <a:cubicBezTo>
                    <a:pt x="161" y="88"/>
                    <a:pt x="161" y="88"/>
                    <a:pt x="161" y="88"/>
                  </a:cubicBezTo>
                  <a:cubicBezTo>
                    <a:pt x="161" y="100"/>
                    <a:pt x="150" y="112"/>
                    <a:pt x="138" y="112"/>
                  </a:cubicBezTo>
                  <a:cubicBezTo>
                    <a:pt x="132" y="112"/>
                    <a:pt x="128" y="108"/>
                    <a:pt x="128" y="101"/>
                  </a:cubicBezTo>
                  <a:cubicBezTo>
                    <a:pt x="128" y="44"/>
                    <a:pt x="128" y="44"/>
                    <a:pt x="128" y="44"/>
                  </a:cubicBezTo>
                  <a:cubicBezTo>
                    <a:pt x="124" y="47"/>
                    <a:pt x="119" y="48"/>
                    <a:pt x="113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3"/>
                    <a:pt x="96" y="3"/>
                    <a:pt x="96" y="3"/>
                  </a:cubicBezTo>
                  <a:cubicBezTo>
                    <a:pt x="109" y="3"/>
                    <a:pt x="109" y="3"/>
                    <a:pt x="109" y="3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28" y="48"/>
                    <a:pt x="28" y="48"/>
                    <a:pt x="28" y="4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110"/>
                    <a:pt x="13" y="110"/>
                    <a:pt x="13" y="110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42" y="113"/>
                    <a:pt x="42" y="113"/>
                    <a:pt x="42" y="113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28" y="110"/>
                    <a:pt x="28" y="110"/>
                    <a:pt x="28" y="11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81" y="50"/>
                    <a:pt x="81" y="50"/>
                    <a:pt x="81" y="50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68" y="110"/>
                    <a:pt x="68" y="110"/>
                    <a:pt x="68" y="110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109" y="113"/>
                    <a:pt x="109" y="113"/>
                    <a:pt x="109" y="113"/>
                  </a:cubicBezTo>
                  <a:cubicBezTo>
                    <a:pt x="109" y="110"/>
                    <a:pt x="109" y="110"/>
                    <a:pt x="109" y="110"/>
                  </a:cubicBezTo>
                  <a:cubicBezTo>
                    <a:pt x="96" y="110"/>
                    <a:pt x="96" y="110"/>
                    <a:pt x="96" y="110"/>
                  </a:cubicBezTo>
                  <a:cubicBezTo>
                    <a:pt x="96" y="50"/>
                    <a:pt x="96" y="50"/>
                    <a:pt x="96" y="50"/>
                  </a:cubicBezTo>
                  <a:cubicBezTo>
                    <a:pt x="113" y="50"/>
                    <a:pt x="113" y="50"/>
                    <a:pt x="113" y="50"/>
                  </a:cubicBezTo>
                  <a:cubicBezTo>
                    <a:pt x="113" y="97"/>
                    <a:pt x="113" y="97"/>
                    <a:pt x="113" y="97"/>
                  </a:cubicBezTo>
                  <a:cubicBezTo>
                    <a:pt x="113" y="106"/>
                    <a:pt x="119" y="115"/>
                    <a:pt x="137" y="115"/>
                  </a:cubicBezTo>
                  <a:cubicBezTo>
                    <a:pt x="152" y="115"/>
                    <a:pt x="159" y="102"/>
                    <a:pt x="161" y="99"/>
                  </a:cubicBezTo>
                  <a:cubicBezTo>
                    <a:pt x="161" y="99"/>
                    <a:pt x="161" y="99"/>
                    <a:pt x="161" y="99"/>
                  </a:cubicBezTo>
                  <a:cubicBezTo>
                    <a:pt x="161" y="113"/>
                    <a:pt x="161" y="113"/>
                    <a:pt x="161" y="113"/>
                  </a:cubicBezTo>
                  <a:cubicBezTo>
                    <a:pt x="190" y="113"/>
                    <a:pt x="190" y="113"/>
                    <a:pt x="190" y="113"/>
                  </a:cubicBezTo>
                  <a:cubicBezTo>
                    <a:pt x="190" y="110"/>
                    <a:pt x="190" y="110"/>
                    <a:pt x="190" y="110"/>
                  </a:cubicBezTo>
                  <a:lnTo>
                    <a:pt x="176" y="1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7" name="Freeform 6"/>
            <p:cNvSpPr>
              <a:spLocks noEditPoints="1"/>
            </p:cNvSpPr>
            <p:nvPr/>
          </p:nvSpPr>
          <p:spPr bwMode="auto">
            <a:xfrm>
              <a:off x="5197" y="3974"/>
              <a:ext cx="193" cy="181"/>
            </a:xfrm>
            <a:custGeom>
              <a:avLst/>
              <a:gdLst>
                <a:gd name="T0" fmla="*/ 109 w 129"/>
                <a:gd name="T1" fmla="*/ 76 h 120"/>
                <a:gd name="T2" fmla="*/ 103 w 129"/>
                <a:gd name="T3" fmla="*/ 76 h 120"/>
                <a:gd name="T4" fmla="*/ 84 w 129"/>
                <a:gd name="T5" fmla="*/ 64 h 120"/>
                <a:gd name="T6" fmla="*/ 101 w 129"/>
                <a:gd name="T7" fmla="*/ 51 h 120"/>
                <a:gd name="T8" fmla="*/ 121 w 129"/>
                <a:gd name="T9" fmla="*/ 68 h 120"/>
                <a:gd name="T10" fmla="*/ 124 w 129"/>
                <a:gd name="T11" fmla="*/ 68 h 120"/>
                <a:gd name="T12" fmla="*/ 123 w 129"/>
                <a:gd name="T13" fmla="*/ 49 h 120"/>
                <a:gd name="T14" fmla="*/ 120 w 129"/>
                <a:gd name="T15" fmla="*/ 49 h 120"/>
                <a:gd name="T16" fmla="*/ 120 w 129"/>
                <a:gd name="T17" fmla="*/ 51 h 120"/>
                <a:gd name="T18" fmla="*/ 119 w 129"/>
                <a:gd name="T19" fmla="*/ 54 h 120"/>
                <a:gd name="T20" fmla="*/ 101 w 129"/>
                <a:gd name="T21" fmla="*/ 48 h 120"/>
                <a:gd name="T22" fmla="*/ 79 w 129"/>
                <a:gd name="T23" fmla="*/ 69 h 120"/>
                <a:gd name="T24" fmla="*/ 102 w 129"/>
                <a:gd name="T25" fmla="*/ 88 h 120"/>
                <a:gd name="T26" fmla="*/ 122 w 129"/>
                <a:gd name="T27" fmla="*/ 102 h 120"/>
                <a:gd name="T28" fmla="*/ 105 w 129"/>
                <a:gd name="T29" fmla="*/ 117 h 120"/>
                <a:gd name="T30" fmla="*/ 80 w 129"/>
                <a:gd name="T31" fmla="*/ 95 h 120"/>
                <a:gd name="T32" fmla="*/ 78 w 129"/>
                <a:gd name="T33" fmla="*/ 95 h 120"/>
                <a:gd name="T34" fmla="*/ 78 w 129"/>
                <a:gd name="T35" fmla="*/ 115 h 120"/>
                <a:gd name="T36" fmla="*/ 68 w 129"/>
                <a:gd name="T37" fmla="*/ 115 h 120"/>
                <a:gd name="T38" fmla="*/ 68 w 129"/>
                <a:gd name="T39" fmla="*/ 0 h 120"/>
                <a:gd name="T40" fmla="*/ 54 w 129"/>
                <a:gd name="T41" fmla="*/ 4 h 120"/>
                <a:gd name="T42" fmla="*/ 42 w 129"/>
                <a:gd name="T43" fmla="*/ 4 h 120"/>
                <a:gd name="T44" fmla="*/ 42 w 129"/>
                <a:gd name="T45" fmla="*/ 7 h 120"/>
                <a:gd name="T46" fmla="*/ 54 w 129"/>
                <a:gd name="T47" fmla="*/ 7 h 120"/>
                <a:gd name="T48" fmla="*/ 54 w 129"/>
                <a:gd name="T49" fmla="*/ 65 h 120"/>
                <a:gd name="T50" fmla="*/ 54 w 129"/>
                <a:gd name="T51" fmla="*/ 65 h 120"/>
                <a:gd name="T52" fmla="*/ 32 w 129"/>
                <a:gd name="T53" fmla="*/ 49 h 120"/>
                <a:gd name="T54" fmla="*/ 0 w 129"/>
                <a:gd name="T55" fmla="*/ 84 h 120"/>
                <a:gd name="T56" fmla="*/ 33 w 129"/>
                <a:gd name="T57" fmla="*/ 120 h 120"/>
                <a:gd name="T58" fmla="*/ 54 w 129"/>
                <a:gd name="T59" fmla="*/ 106 h 120"/>
                <a:gd name="T60" fmla="*/ 54 w 129"/>
                <a:gd name="T61" fmla="*/ 106 h 120"/>
                <a:gd name="T62" fmla="*/ 54 w 129"/>
                <a:gd name="T63" fmla="*/ 118 h 120"/>
                <a:gd name="T64" fmla="*/ 79 w 129"/>
                <a:gd name="T65" fmla="*/ 118 h 120"/>
                <a:gd name="T66" fmla="*/ 79 w 129"/>
                <a:gd name="T67" fmla="*/ 118 h 120"/>
                <a:gd name="T68" fmla="*/ 81 w 129"/>
                <a:gd name="T69" fmla="*/ 118 h 120"/>
                <a:gd name="T70" fmla="*/ 83 w 129"/>
                <a:gd name="T71" fmla="*/ 113 h 120"/>
                <a:gd name="T72" fmla="*/ 105 w 129"/>
                <a:gd name="T73" fmla="*/ 120 h 120"/>
                <a:gd name="T74" fmla="*/ 129 w 129"/>
                <a:gd name="T75" fmla="*/ 95 h 120"/>
                <a:gd name="T76" fmla="*/ 109 w 129"/>
                <a:gd name="T77" fmla="*/ 76 h 120"/>
                <a:gd name="T78" fmla="*/ 54 w 129"/>
                <a:gd name="T79" fmla="*/ 95 h 120"/>
                <a:gd name="T80" fmla="*/ 33 w 129"/>
                <a:gd name="T81" fmla="*/ 117 h 120"/>
                <a:gd name="T82" fmla="*/ 15 w 129"/>
                <a:gd name="T83" fmla="*/ 84 h 120"/>
                <a:gd name="T84" fmla="*/ 32 w 129"/>
                <a:gd name="T85" fmla="*/ 51 h 120"/>
                <a:gd name="T86" fmla="*/ 54 w 129"/>
                <a:gd name="T87" fmla="*/ 76 h 120"/>
                <a:gd name="T88" fmla="*/ 54 w 129"/>
                <a:gd name="T89" fmla="*/ 9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9" h="120">
                  <a:moveTo>
                    <a:pt x="109" y="76"/>
                  </a:moveTo>
                  <a:cubicBezTo>
                    <a:pt x="103" y="76"/>
                    <a:pt x="103" y="76"/>
                    <a:pt x="103" y="76"/>
                  </a:cubicBezTo>
                  <a:cubicBezTo>
                    <a:pt x="91" y="75"/>
                    <a:pt x="84" y="72"/>
                    <a:pt x="84" y="64"/>
                  </a:cubicBezTo>
                  <a:cubicBezTo>
                    <a:pt x="84" y="55"/>
                    <a:pt x="92" y="51"/>
                    <a:pt x="101" y="51"/>
                  </a:cubicBezTo>
                  <a:cubicBezTo>
                    <a:pt x="115" y="51"/>
                    <a:pt x="120" y="59"/>
                    <a:pt x="121" y="68"/>
                  </a:cubicBezTo>
                  <a:cubicBezTo>
                    <a:pt x="124" y="68"/>
                    <a:pt x="124" y="68"/>
                    <a:pt x="124" y="68"/>
                  </a:cubicBezTo>
                  <a:cubicBezTo>
                    <a:pt x="123" y="49"/>
                    <a:pt x="123" y="49"/>
                    <a:pt x="123" y="49"/>
                  </a:cubicBezTo>
                  <a:cubicBezTo>
                    <a:pt x="120" y="49"/>
                    <a:pt x="120" y="49"/>
                    <a:pt x="120" y="49"/>
                  </a:cubicBezTo>
                  <a:cubicBezTo>
                    <a:pt x="120" y="51"/>
                    <a:pt x="120" y="51"/>
                    <a:pt x="120" y="51"/>
                  </a:cubicBezTo>
                  <a:cubicBezTo>
                    <a:pt x="120" y="53"/>
                    <a:pt x="120" y="54"/>
                    <a:pt x="119" y="54"/>
                  </a:cubicBezTo>
                  <a:cubicBezTo>
                    <a:pt x="117" y="54"/>
                    <a:pt x="111" y="48"/>
                    <a:pt x="101" y="48"/>
                  </a:cubicBezTo>
                  <a:cubicBezTo>
                    <a:pt x="87" y="48"/>
                    <a:pt x="79" y="57"/>
                    <a:pt x="79" y="69"/>
                  </a:cubicBezTo>
                  <a:cubicBezTo>
                    <a:pt x="79" y="86"/>
                    <a:pt x="90" y="87"/>
                    <a:pt x="102" y="88"/>
                  </a:cubicBezTo>
                  <a:cubicBezTo>
                    <a:pt x="111" y="89"/>
                    <a:pt x="122" y="90"/>
                    <a:pt x="122" y="102"/>
                  </a:cubicBezTo>
                  <a:cubicBezTo>
                    <a:pt x="122" y="112"/>
                    <a:pt x="114" y="117"/>
                    <a:pt x="105" y="117"/>
                  </a:cubicBezTo>
                  <a:cubicBezTo>
                    <a:pt x="86" y="117"/>
                    <a:pt x="81" y="103"/>
                    <a:pt x="80" y="95"/>
                  </a:cubicBezTo>
                  <a:cubicBezTo>
                    <a:pt x="78" y="95"/>
                    <a:pt x="78" y="95"/>
                    <a:pt x="78" y="9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5" y="4"/>
                    <a:pt x="60" y="4"/>
                    <a:pt x="54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54" y="7"/>
                    <a:pt x="54" y="7"/>
                    <a:pt x="54" y="7"/>
                  </a:cubicBezTo>
                  <a:cubicBezTo>
                    <a:pt x="54" y="65"/>
                    <a:pt x="54" y="65"/>
                    <a:pt x="54" y="65"/>
                  </a:cubicBezTo>
                  <a:cubicBezTo>
                    <a:pt x="54" y="65"/>
                    <a:pt x="54" y="65"/>
                    <a:pt x="54" y="65"/>
                  </a:cubicBezTo>
                  <a:cubicBezTo>
                    <a:pt x="51" y="57"/>
                    <a:pt x="43" y="49"/>
                    <a:pt x="32" y="49"/>
                  </a:cubicBezTo>
                  <a:cubicBezTo>
                    <a:pt x="13" y="49"/>
                    <a:pt x="0" y="69"/>
                    <a:pt x="0" y="84"/>
                  </a:cubicBezTo>
                  <a:cubicBezTo>
                    <a:pt x="0" y="103"/>
                    <a:pt x="13" y="120"/>
                    <a:pt x="33" y="120"/>
                  </a:cubicBezTo>
                  <a:cubicBezTo>
                    <a:pt x="44" y="120"/>
                    <a:pt x="52" y="112"/>
                    <a:pt x="54" y="106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18"/>
                    <a:pt x="54" y="118"/>
                    <a:pt x="54" y="118"/>
                  </a:cubicBezTo>
                  <a:cubicBezTo>
                    <a:pt x="79" y="118"/>
                    <a:pt x="79" y="118"/>
                    <a:pt x="79" y="118"/>
                  </a:cubicBezTo>
                  <a:cubicBezTo>
                    <a:pt x="79" y="118"/>
                    <a:pt x="79" y="118"/>
                    <a:pt x="79" y="118"/>
                  </a:cubicBezTo>
                  <a:cubicBezTo>
                    <a:pt x="81" y="118"/>
                    <a:pt x="81" y="118"/>
                    <a:pt x="81" y="118"/>
                  </a:cubicBezTo>
                  <a:cubicBezTo>
                    <a:pt x="81" y="115"/>
                    <a:pt x="80" y="113"/>
                    <a:pt x="83" y="113"/>
                  </a:cubicBezTo>
                  <a:cubicBezTo>
                    <a:pt x="86" y="113"/>
                    <a:pt x="91" y="120"/>
                    <a:pt x="105" y="120"/>
                  </a:cubicBezTo>
                  <a:cubicBezTo>
                    <a:pt x="118" y="120"/>
                    <a:pt x="129" y="110"/>
                    <a:pt x="129" y="95"/>
                  </a:cubicBezTo>
                  <a:cubicBezTo>
                    <a:pt x="129" y="84"/>
                    <a:pt x="123" y="77"/>
                    <a:pt x="109" y="76"/>
                  </a:cubicBezTo>
                  <a:close/>
                  <a:moveTo>
                    <a:pt x="54" y="95"/>
                  </a:moveTo>
                  <a:cubicBezTo>
                    <a:pt x="55" y="108"/>
                    <a:pt x="44" y="117"/>
                    <a:pt x="33" y="117"/>
                  </a:cubicBezTo>
                  <a:cubicBezTo>
                    <a:pt x="17" y="117"/>
                    <a:pt x="15" y="108"/>
                    <a:pt x="15" y="84"/>
                  </a:cubicBezTo>
                  <a:cubicBezTo>
                    <a:pt x="15" y="62"/>
                    <a:pt x="18" y="51"/>
                    <a:pt x="32" y="51"/>
                  </a:cubicBezTo>
                  <a:cubicBezTo>
                    <a:pt x="45" y="51"/>
                    <a:pt x="54" y="64"/>
                    <a:pt x="54" y="76"/>
                  </a:cubicBezTo>
                  <a:lnTo>
                    <a:pt x="54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8" name="Freeform 7"/>
            <p:cNvSpPr>
              <a:spLocks noEditPoints="1"/>
            </p:cNvSpPr>
            <p:nvPr/>
          </p:nvSpPr>
          <p:spPr bwMode="auto">
            <a:xfrm>
              <a:off x="5394" y="4048"/>
              <a:ext cx="102" cy="107"/>
            </a:xfrm>
            <a:custGeom>
              <a:avLst/>
              <a:gdLst>
                <a:gd name="T0" fmla="*/ 34 w 68"/>
                <a:gd name="T1" fmla="*/ 0 h 71"/>
                <a:gd name="T2" fmla="*/ 68 w 68"/>
                <a:gd name="T3" fmla="*/ 35 h 71"/>
                <a:gd name="T4" fmla="*/ 34 w 68"/>
                <a:gd name="T5" fmla="*/ 71 h 71"/>
                <a:gd name="T6" fmla="*/ 0 w 68"/>
                <a:gd name="T7" fmla="*/ 35 h 71"/>
                <a:gd name="T8" fmla="*/ 34 w 68"/>
                <a:gd name="T9" fmla="*/ 0 h 71"/>
                <a:gd name="T10" fmla="*/ 53 w 68"/>
                <a:gd name="T11" fmla="*/ 29 h 71"/>
                <a:gd name="T12" fmla="*/ 34 w 68"/>
                <a:gd name="T13" fmla="*/ 2 h 71"/>
                <a:gd name="T14" fmla="*/ 16 w 68"/>
                <a:gd name="T15" fmla="*/ 29 h 71"/>
                <a:gd name="T16" fmla="*/ 16 w 68"/>
                <a:gd name="T17" fmla="*/ 42 h 71"/>
                <a:gd name="T18" fmla="*/ 34 w 68"/>
                <a:gd name="T19" fmla="*/ 68 h 71"/>
                <a:gd name="T20" fmla="*/ 53 w 68"/>
                <a:gd name="T21" fmla="*/ 42 h 71"/>
                <a:gd name="T22" fmla="*/ 53 w 68"/>
                <a:gd name="T23" fmla="*/ 2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8" h="71">
                  <a:moveTo>
                    <a:pt x="34" y="0"/>
                  </a:moveTo>
                  <a:cubicBezTo>
                    <a:pt x="55" y="0"/>
                    <a:pt x="68" y="17"/>
                    <a:pt x="68" y="35"/>
                  </a:cubicBezTo>
                  <a:cubicBezTo>
                    <a:pt x="68" y="54"/>
                    <a:pt x="55" y="71"/>
                    <a:pt x="34" y="71"/>
                  </a:cubicBezTo>
                  <a:cubicBezTo>
                    <a:pt x="14" y="71"/>
                    <a:pt x="0" y="54"/>
                    <a:pt x="0" y="35"/>
                  </a:cubicBezTo>
                  <a:cubicBezTo>
                    <a:pt x="0" y="17"/>
                    <a:pt x="14" y="0"/>
                    <a:pt x="34" y="0"/>
                  </a:cubicBezTo>
                  <a:close/>
                  <a:moveTo>
                    <a:pt x="53" y="29"/>
                  </a:moveTo>
                  <a:cubicBezTo>
                    <a:pt x="53" y="15"/>
                    <a:pt x="52" y="2"/>
                    <a:pt x="34" y="2"/>
                  </a:cubicBezTo>
                  <a:cubicBezTo>
                    <a:pt x="16" y="2"/>
                    <a:pt x="16" y="15"/>
                    <a:pt x="16" y="2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56"/>
                    <a:pt x="16" y="68"/>
                    <a:pt x="34" y="68"/>
                  </a:cubicBezTo>
                  <a:cubicBezTo>
                    <a:pt x="52" y="68"/>
                    <a:pt x="53" y="56"/>
                    <a:pt x="53" y="42"/>
                  </a:cubicBezTo>
                  <a:lnTo>
                    <a:pt x="5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5489" y="4048"/>
              <a:ext cx="127" cy="104"/>
            </a:xfrm>
            <a:custGeom>
              <a:avLst/>
              <a:gdLst>
                <a:gd name="T0" fmla="*/ 13 w 85"/>
                <a:gd name="T1" fmla="*/ 6 h 69"/>
                <a:gd name="T2" fmla="*/ 0 w 85"/>
                <a:gd name="T3" fmla="*/ 6 h 69"/>
                <a:gd name="T4" fmla="*/ 0 w 85"/>
                <a:gd name="T5" fmla="*/ 3 h 69"/>
                <a:gd name="T6" fmla="*/ 13 w 85"/>
                <a:gd name="T7" fmla="*/ 3 h 69"/>
                <a:gd name="T8" fmla="*/ 26 w 85"/>
                <a:gd name="T9" fmla="*/ 0 h 69"/>
                <a:gd name="T10" fmla="*/ 26 w 85"/>
                <a:gd name="T11" fmla="*/ 16 h 69"/>
                <a:gd name="T12" fmla="*/ 27 w 85"/>
                <a:gd name="T13" fmla="*/ 16 h 69"/>
                <a:gd name="T14" fmla="*/ 51 w 85"/>
                <a:gd name="T15" fmla="*/ 0 h 69"/>
                <a:gd name="T16" fmla="*/ 73 w 85"/>
                <a:gd name="T17" fmla="*/ 18 h 69"/>
                <a:gd name="T18" fmla="*/ 73 w 85"/>
                <a:gd name="T19" fmla="*/ 66 h 69"/>
                <a:gd name="T20" fmla="*/ 85 w 85"/>
                <a:gd name="T21" fmla="*/ 66 h 69"/>
                <a:gd name="T22" fmla="*/ 85 w 85"/>
                <a:gd name="T23" fmla="*/ 69 h 69"/>
                <a:gd name="T24" fmla="*/ 47 w 85"/>
                <a:gd name="T25" fmla="*/ 69 h 69"/>
                <a:gd name="T26" fmla="*/ 47 w 85"/>
                <a:gd name="T27" fmla="*/ 66 h 69"/>
                <a:gd name="T28" fmla="*/ 59 w 85"/>
                <a:gd name="T29" fmla="*/ 66 h 69"/>
                <a:gd name="T30" fmla="*/ 59 w 85"/>
                <a:gd name="T31" fmla="*/ 14 h 69"/>
                <a:gd name="T32" fmla="*/ 50 w 85"/>
                <a:gd name="T33" fmla="*/ 2 h 69"/>
                <a:gd name="T34" fmla="*/ 26 w 85"/>
                <a:gd name="T35" fmla="*/ 21 h 69"/>
                <a:gd name="T36" fmla="*/ 26 w 85"/>
                <a:gd name="T37" fmla="*/ 66 h 69"/>
                <a:gd name="T38" fmla="*/ 39 w 85"/>
                <a:gd name="T39" fmla="*/ 66 h 69"/>
                <a:gd name="T40" fmla="*/ 39 w 85"/>
                <a:gd name="T41" fmla="*/ 69 h 69"/>
                <a:gd name="T42" fmla="*/ 0 w 85"/>
                <a:gd name="T43" fmla="*/ 69 h 69"/>
                <a:gd name="T44" fmla="*/ 0 w 85"/>
                <a:gd name="T45" fmla="*/ 66 h 69"/>
                <a:gd name="T46" fmla="*/ 13 w 85"/>
                <a:gd name="T47" fmla="*/ 66 h 69"/>
                <a:gd name="T48" fmla="*/ 13 w 85"/>
                <a:gd name="T4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5" h="69">
                  <a:moveTo>
                    <a:pt x="13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21" y="3"/>
                    <a:pt x="24" y="3"/>
                    <a:pt x="26" y="0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1" y="8"/>
                    <a:pt x="39" y="0"/>
                    <a:pt x="51" y="0"/>
                  </a:cubicBezTo>
                  <a:cubicBezTo>
                    <a:pt x="68" y="0"/>
                    <a:pt x="73" y="8"/>
                    <a:pt x="73" y="18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85" y="66"/>
                    <a:pt x="85" y="66"/>
                    <a:pt x="85" y="66"/>
                  </a:cubicBezTo>
                  <a:cubicBezTo>
                    <a:pt x="85" y="69"/>
                    <a:pt x="85" y="69"/>
                    <a:pt x="85" y="69"/>
                  </a:cubicBezTo>
                  <a:cubicBezTo>
                    <a:pt x="47" y="69"/>
                    <a:pt x="47" y="69"/>
                    <a:pt x="47" y="69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5"/>
                    <a:pt x="55" y="2"/>
                    <a:pt x="50" y="2"/>
                  </a:cubicBezTo>
                  <a:cubicBezTo>
                    <a:pt x="36" y="2"/>
                    <a:pt x="29" y="16"/>
                    <a:pt x="26" y="21"/>
                  </a:cubicBezTo>
                  <a:cubicBezTo>
                    <a:pt x="26" y="66"/>
                    <a:pt x="26" y="66"/>
                    <a:pt x="26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13" y="66"/>
                    <a:pt x="13" y="66"/>
                    <a:pt x="13" y="66"/>
                  </a:cubicBezTo>
                  <a:lnTo>
                    <a:pt x="13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1" name="Group 8"/>
          <p:cNvGrpSpPr>
            <a:grpSpLocks noChangeAspect="1"/>
          </p:cNvGrpSpPr>
          <p:nvPr/>
        </p:nvGrpSpPr>
        <p:grpSpPr bwMode="auto">
          <a:xfrm>
            <a:off x="5174060" y="3315171"/>
            <a:ext cx="335450" cy="553160"/>
            <a:chOff x="4868" y="1691"/>
            <a:chExt cx="302" cy="498"/>
          </a:xfrm>
        </p:grpSpPr>
        <p:sp>
          <p:nvSpPr>
            <p:cNvPr id="32" name="AutoShape 7"/>
            <p:cNvSpPr>
              <a:spLocks noChangeAspect="1" noChangeArrowheads="1" noTextEdit="1"/>
            </p:cNvSpPr>
            <p:nvPr/>
          </p:nvSpPr>
          <p:spPr bwMode="auto">
            <a:xfrm>
              <a:off x="4868" y="1691"/>
              <a:ext cx="302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</a:endParaRPr>
            </a:p>
          </p:txBody>
        </p:sp>
        <p:sp>
          <p:nvSpPr>
            <p:cNvPr id="33" name="Freeform 10"/>
            <p:cNvSpPr>
              <a:spLocks noEditPoints="1"/>
            </p:cNvSpPr>
            <p:nvPr/>
          </p:nvSpPr>
          <p:spPr bwMode="auto">
            <a:xfrm>
              <a:off x="4868" y="1691"/>
              <a:ext cx="302" cy="498"/>
            </a:xfrm>
            <a:custGeom>
              <a:avLst/>
              <a:gdLst>
                <a:gd name="T0" fmla="*/ 309 w 328"/>
                <a:gd name="T1" fmla="*/ 512 h 542"/>
                <a:gd name="T2" fmla="*/ 302 w 328"/>
                <a:gd name="T3" fmla="*/ 300 h 542"/>
                <a:gd name="T4" fmla="*/ 307 w 328"/>
                <a:gd name="T5" fmla="*/ 277 h 542"/>
                <a:gd name="T6" fmla="*/ 306 w 328"/>
                <a:gd name="T7" fmla="*/ 254 h 542"/>
                <a:gd name="T8" fmla="*/ 302 w 328"/>
                <a:gd name="T9" fmla="*/ 242 h 542"/>
                <a:gd name="T10" fmla="*/ 309 w 328"/>
                <a:gd name="T11" fmla="*/ 29 h 542"/>
                <a:gd name="T12" fmla="*/ 328 w 328"/>
                <a:gd name="T13" fmla="*/ 11 h 542"/>
                <a:gd name="T14" fmla="*/ 0 w 328"/>
                <a:gd name="T15" fmla="*/ 11 h 542"/>
                <a:gd name="T16" fmla="*/ 19 w 328"/>
                <a:gd name="T17" fmla="*/ 29 h 542"/>
                <a:gd name="T18" fmla="*/ 26 w 328"/>
                <a:gd name="T19" fmla="*/ 242 h 542"/>
                <a:gd name="T20" fmla="*/ 22 w 328"/>
                <a:gd name="T21" fmla="*/ 254 h 542"/>
                <a:gd name="T22" fmla="*/ 21 w 328"/>
                <a:gd name="T23" fmla="*/ 277 h 542"/>
                <a:gd name="T24" fmla="*/ 20 w 328"/>
                <a:gd name="T25" fmla="*/ 292 h 542"/>
                <a:gd name="T26" fmla="*/ 19 w 328"/>
                <a:gd name="T27" fmla="*/ 512 h 542"/>
                <a:gd name="T28" fmla="*/ 11 w 328"/>
                <a:gd name="T29" fmla="*/ 520 h 542"/>
                <a:gd name="T30" fmla="*/ 317 w 328"/>
                <a:gd name="T31" fmla="*/ 542 h 542"/>
                <a:gd name="T32" fmla="*/ 185 w 328"/>
                <a:gd name="T33" fmla="*/ 295 h 542"/>
                <a:gd name="T34" fmla="*/ 189 w 328"/>
                <a:gd name="T35" fmla="*/ 298 h 542"/>
                <a:gd name="T36" fmla="*/ 68 w 328"/>
                <a:gd name="T37" fmla="*/ 428 h 542"/>
                <a:gd name="T38" fmla="*/ 157 w 328"/>
                <a:gd name="T39" fmla="*/ 271 h 542"/>
                <a:gd name="T40" fmla="*/ 142 w 328"/>
                <a:gd name="T41" fmla="*/ 246 h 542"/>
                <a:gd name="T42" fmla="*/ 68 w 328"/>
                <a:gd name="T43" fmla="*/ 113 h 542"/>
                <a:gd name="T44" fmla="*/ 185 w 328"/>
                <a:gd name="T45" fmla="*/ 246 h 542"/>
                <a:gd name="T46" fmla="*/ 171 w 328"/>
                <a:gd name="T47" fmla="*/ 271 h 542"/>
                <a:gd name="T48" fmla="*/ 40 w 328"/>
                <a:gd name="T49" fmla="*/ 300 h 542"/>
                <a:gd name="T50" fmla="*/ 44 w 328"/>
                <a:gd name="T51" fmla="*/ 287 h 542"/>
                <a:gd name="T52" fmla="*/ 45 w 328"/>
                <a:gd name="T53" fmla="*/ 264 h 542"/>
                <a:gd name="T54" fmla="*/ 46 w 328"/>
                <a:gd name="T55" fmla="*/ 249 h 542"/>
                <a:gd name="T56" fmla="*/ 46 w 328"/>
                <a:gd name="T57" fmla="*/ 29 h 542"/>
                <a:gd name="T58" fmla="*/ 87 w 328"/>
                <a:gd name="T59" fmla="*/ 42 h 542"/>
                <a:gd name="T60" fmla="*/ 128 w 328"/>
                <a:gd name="T61" fmla="*/ 253 h 542"/>
                <a:gd name="T62" fmla="*/ 129 w 328"/>
                <a:gd name="T63" fmla="*/ 254 h 542"/>
                <a:gd name="T64" fmla="*/ 138 w 328"/>
                <a:gd name="T65" fmla="*/ 271 h 542"/>
                <a:gd name="T66" fmla="*/ 128 w 328"/>
                <a:gd name="T67" fmla="*/ 289 h 542"/>
                <a:gd name="T68" fmla="*/ 87 w 328"/>
                <a:gd name="T69" fmla="*/ 500 h 542"/>
                <a:gd name="T70" fmla="*/ 46 w 328"/>
                <a:gd name="T71" fmla="*/ 512 h 542"/>
                <a:gd name="T72" fmla="*/ 284 w 328"/>
                <a:gd name="T73" fmla="*/ 254 h 542"/>
                <a:gd name="T74" fmla="*/ 283 w 328"/>
                <a:gd name="T75" fmla="*/ 277 h 542"/>
                <a:gd name="T76" fmla="*/ 288 w 328"/>
                <a:gd name="T77" fmla="*/ 300 h 542"/>
                <a:gd name="T78" fmla="*/ 282 w 328"/>
                <a:gd name="T79" fmla="*/ 512 h 542"/>
                <a:gd name="T80" fmla="*/ 274 w 328"/>
                <a:gd name="T81" fmla="*/ 428 h 542"/>
                <a:gd name="T82" fmla="*/ 199 w 328"/>
                <a:gd name="T83" fmla="*/ 289 h 542"/>
                <a:gd name="T84" fmla="*/ 199 w 328"/>
                <a:gd name="T85" fmla="*/ 288 h 542"/>
                <a:gd name="T86" fmla="*/ 199 w 328"/>
                <a:gd name="T87" fmla="*/ 254 h 542"/>
                <a:gd name="T88" fmla="*/ 200 w 328"/>
                <a:gd name="T89" fmla="*/ 253 h 542"/>
                <a:gd name="T90" fmla="*/ 222 w 328"/>
                <a:gd name="T91" fmla="*/ 29 h 542"/>
                <a:gd name="T92" fmla="*/ 284 w 328"/>
                <a:gd name="T93" fmla="*/ 33 h 542"/>
                <a:gd name="T94" fmla="*/ 284 w 328"/>
                <a:gd name="T95" fmla="*/ 254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8" h="542">
                  <a:moveTo>
                    <a:pt x="317" y="520"/>
                  </a:moveTo>
                  <a:cubicBezTo>
                    <a:pt x="317" y="520"/>
                    <a:pt x="317" y="520"/>
                    <a:pt x="317" y="520"/>
                  </a:cubicBezTo>
                  <a:cubicBezTo>
                    <a:pt x="316" y="516"/>
                    <a:pt x="313" y="513"/>
                    <a:pt x="309" y="512"/>
                  </a:cubicBezTo>
                  <a:cubicBezTo>
                    <a:pt x="309" y="512"/>
                    <a:pt x="309" y="512"/>
                    <a:pt x="309" y="512"/>
                  </a:cubicBezTo>
                  <a:cubicBezTo>
                    <a:pt x="309" y="510"/>
                    <a:pt x="308" y="509"/>
                    <a:pt x="306" y="508"/>
                  </a:cubicBezTo>
                  <a:cubicBezTo>
                    <a:pt x="306" y="484"/>
                    <a:pt x="307" y="392"/>
                    <a:pt x="302" y="300"/>
                  </a:cubicBezTo>
                  <a:cubicBezTo>
                    <a:pt x="305" y="299"/>
                    <a:pt x="308" y="296"/>
                    <a:pt x="308" y="292"/>
                  </a:cubicBezTo>
                  <a:cubicBezTo>
                    <a:pt x="308" y="291"/>
                    <a:pt x="307" y="289"/>
                    <a:pt x="306" y="287"/>
                  </a:cubicBezTo>
                  <a:cubicBezTo>
                    <a:pt x="306" y="287"/>
                    <a:pt x="302" y="283"/>
                    <a:pt x="307" y="277"/>
                  </a:cubicBezTo>
                  <a:cubicBezTo>
                    <a:pt x="309" y="276"/>
                    <a:pt x="310" y="273"/>
                    <a:pt x="310" y="271"/>
                  </a:cubicBezTo>
                  <a:cubicBezTo>
                    <a:pt x="310" y="268"/>
                    <a:pt x="309" y="266"/>
                    <a:pt x="307" y="264"/>
                  </a:cubicBezTo>
                  <a:cubicBezTo>
                    <a:pt x="302" y="259"/>
                    <a:pt x="306" y="254"/>
                    <a:pt x="306" y="254"/>
                  </a:cubicBezTo>
                  <a:cubicBezTo>
                    <a:pt x="306" y="254"/>
                    <a:pt x="306" y="254"/>
                    <a:pt x="306" y="254"/>
                  </a:cubicBezTo>
                  <a:cubicBezTo>
                    <a:pt x="307" y="253"/>
                    <a:pt x="308" y="251"/>
                    <a:pt x="308" y="249"/>
                  </a:cubicBezTo>
                  <a:cubicBezTo>
                    <a:pt x="308" y="246"/>
                    <a:pt x="305" y="242"/>
                    <a:pt x="302" y="242"/>
                  </a:cubicBezTo>
                  <a:cubicBezTo>
                    <a:pt x="306" y="160"/>
                    <a:pt x="306" y="72"/>
                    <a:pt x="306" y="33"/>
                  </a:cubicBezTo>
                  <a:cubicBezTo>
                    <a:pt x="308" y="33"/>
                    <a:pt x="309" y="31"/>
                    <a:pt x="309" y="29"/>
                  </a:cubicBezTo>
                  <a:cubicBezTo>
                    <a:pt x="309" y="29"/>
                    <a:pt x="309" y="29"/>
                    <a:pt x="309" y="29"/>
                  </a:cubicBezTo>
                  <a:cubicBezTo>
                    <a:pt x="313" y="29"/>
                    <a:pt x="316" y="26"/>
                    <a:pt x="317" y="22"/>
                  </a:cubicBezTo>
                  <a:cubicBezTo>
                    <a:pt x="317" y="22"/>
                    <a:pt x="317" y="22"/>
                    <a:pt x="317" y="22"/>
                  </a:cubicBezTo>
                  <a:cubicBezTo>
                    <a:pt x="323" y="22"/>
                    <a:pt x="328" y="17"/>
                    <a:pt x="328" y="11"/>
                  </a:cubicBezTo>
                  <a:cubicBezTo>
                    <a:pt x="328" y="5"/>
                    <a:pt x="323" y="0"/>
                    <a:pt x="31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2"/>
                    <a:pt x="11" y="22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12" y="26"/>
                    <a:pt x="15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31"/>
                    <a:pt x="20" y="33"/>
                    <a:pt x="22" y="33"/>
                  </a:cubicBezTo>
                  <a:cubicBezTo>
                    <a:pt x="22" y="57"/>
                    <a:pt x="21" y="150"/>
                    <a:pt x="26" y="242"/>
                  </a:cubicBezTo>
                  <a:cubicBezTo>
                    <a:pt x="23" y="243"/>
                    <a:pt x="20" y="246"/>
                    <a:pt x="20" y="249"/>
                  </a:cubicBezTo>
                  <a:cubicBezTo>
                    <a:pt x="20" y="251"/>
                    <a:pt x="21" y="253"/>
                    <a:pt x="22" y="254"/>
                  </a:cubicBezTo>
                  <a:cubicBezTo>
                    <a:pt x="22" y="254"/>
                    <a:pt x="22" y="254"/>
                    <a:pt x="22" y="254"/>
                  </a:cubicBezTo>
                  <a:cubicBezTo>
                    <a:pt x="22" y="254"/>
                    <a:pt x="26" y="259"/>
                    <a:pt x="21" y="264"/>
                  </a:cubicBezTo>
                  <a:cubicBezTo>
                    <a:pt x="19" y="266"/>
                    <a:pt x="18" y="268"/>
                    <a:pt x="18" y="271"/>
                  </a:cubicBezTo>
                  <a:cubicBezTo>
                    <a:pt x="18" y="273"/>
                    <a:pt x="19" y="276"/>
                    <a:pt x="21" y="277"/>
                  </a:cubicBezTo>
                  <a:cubicBezTo>
                    <a:pt x="26" y="283"/>
                    <a:pt x="22" y="287"/>
                    <a:pt x="22" y="287"/>
                  </a:cubicBezTo>
                  <a:cubicBezTo>
                    <a:pt x="22" y="287"/>
                    <a:pt x="22" y="287"/>
                    <a:pt x="22" y="287"/>
                  </a:cubicBezTo>
                  <a:cubicBezTo>
                    <a:pt x="21" y="289"/>
                    <a:pt x="20" y="291"/>
                    <a:pt x="20" y="292"/>
                  </a:cubicBezTo>
                  <a:cubicBezTo>
                    <a:pt x="20" y="296"/>
                    <a:pt x="23" y="299"/>
                    <a:pt x="26" y="300"/>
                  </a:cubicBezTo>
                  <a:cubicBezTo>
                    <a:pt x="22" y="382"/>
                    <a:pt x="22" y="470"/>
                    <a:pt x="22" y="509"/>
                  </a:cubicBezTo>
                  <a:cubicBezTo>
                    <a:pt x="20" y="509"/>
                    <a:pt x="19" y="510"/>
                    <a:pt x="19" y="512"/>
                  </a:cubicBezTo>
                  <a:cubicBezTo>
                    <a:pt x="19" y="512"/>
                    <a:pt x="19" y="512"/>
                    <a:pt x="19" y="512"/>
                  </a:cubicBezTo>
                  <a:cubicBezTo>
                    <a:pt x="15" y="513"/>
                    <a:pt x="12" y="516"/>
                    <a:pt x="11" y="520"/>
                  </a:cubicBezTo>
                  <a:cubicBezTo>
                    <a:pt x="11" y="520"/>
                    <a:pt x="11" y="520"/>
                    <a:pt x="11" y="520"/>
                  </a:cubicBezTo>
                  <a:cubicBezTo>
                    <a:pt x="5" y="520"/>
                    <a:pt x="0" y="525"/>
                    <a:pt x="0" y="531"/>
                  </a:cubicBezTo>
                  <a:cubicBezTo>
                    <a:pt x="0" y="537"/>
                    <a:pt x="5" y="542"/>
                    <a:pt x="11" y="542"/>
                  </a:cubicBezTo>
                  <a:cubicBezTo>
                    <a:pt x="317" y="542"/>
                    <a:pt x="317" y="542"/>
                    <a:pt x="317" y="542"/>
                  </a:cubicBezTo>
                  <a:cubicBezTo>
                    <a:pt x="323" y="542"/>
                    <a:pt x="328" y="537"/>
                    <a:pt x="328" y="531"/>
                  </a:cubicBezTo>
                  <a:cubicBezTo>
                    <a:pt x="328" y="525"/>
                    <a:pt x="323" y="520"/>
                    <a:pt x="317" y="520"/>
                  </a:cubicBezTo>
                  <a:close/>
                  <a:moveTo>
                    <a:pt x="185" y="295"/>
                  </a:moveTo>
                  <a:cubicBezTo>
                    <a:pt x="185" y="295"/>
                    <a:pt x="186" y="295"/>
                    <a:pt x="186" y="295"/>
                  </a:cubicBezTo>
                  <a:cubicBezTo>
                    <a:pt x="187" y="296"/>
                    <a:pt x="188" y="297"/>
                    <a:pt x="189" y="298"/>
                  </a:cubicBezTo>
                  <a:cubicBezTo>
                    <a:pt x="189" y="298"/>
                    <a:pt x="189" y="298"/>
                    <a:pt x="189" y="298"/>
                  </a:cubicBezTo>
                  <a:cubicBezTo>
                    <a:pt x="224" y="334"/>
                    <a:pt x="260" y="388"/>
                    <a:pt x="260" y="428"/>
                  </a:cubicBezTo>
                  <a:cubicBezTo>
                    <a:pt x="260" y="485"/>
                    <a:pt x="212" y="511"/>
                    <a:pt x="164" y="511"/>
                  </a:cubicBezTo>
                  <a:cubicBezTo>
                    <a:pt x="116" y="511"/>
                    <a:pt x="68" y="485"/>
                    <a:pt x="68" y="428"/>
                  </a:cubicBezTo>
                  <a:cubicBezTo>
                    <a:pt x="68" y="386"/>
                    <a:pt x="107" y="330"/>
                    <a:pt x="143" y="295"/>
                  </a:cubicBezTo>
                  <a:cubicBezTo>
                    <a:pt x="143" y="295"/>
                    <a:pt x="143" y="295"/>
                    <a:pt x="143" y="295"/>
                  </a:cubicBezTo>
                  <a:cubicBezTo>
                    <a:pt x="157" y="281"/>
                    <a:pt x="157" y="273"/>
                    <a:pt x="157" y="271"/>
                  </a:cubicBezTo>
                  <a:cubicBezTo>
                    <a:pt x="157" y="271"/>
                    <a:pt x="157" y="271"/>
                    <a:pt x="157" y="271"/>
                  </a:cubicBezTo>
                  <a:cubicBezTo>
                    <a:pt x="157" y="268"/>
                    <a:pt x="157" y="261"/>
                    <a:pt x="143" y="246"/>
                  </a:cubicBezTo>
                  <a:cubicBezTo>
                    <a:pt x="143" y="246"/>
                    <a:pt x="142" y="246"/>
                    <a:pt x="142" y="246"/>
                  </a:cubicBezTo>
                  <a:cubicBezTo>
                    <a:pt x="141" y="245"/>
                    <a:pt x="140" y="244"/>
                    <a:pt x="139" y="243"/>
                  </a:cubicBezTo>
                  <a:cubicBezTo>
                    <a:pt x="139" y="243"/>
                    <a:pt x="139" y="243"/>
                    <a:pt x="139" y="243"/>
                  </a:cubicBezTo>
                  <a:cubicBezTo>
                    <a:pt x="104" y="208"/>
                    <a:pt x="68" y="154"/>
                    <a:pt x="68" y="113"/>
                  </a:cubicBezTo>
                  <a:cubicBezTo>
                    <a:pt x="68" y="56"/>
                    <a:pt x="116" y="31"/>
                    <a:pt x="164" y="31"/>
                  </a:cubicBezTo>
                  <a:cubicBezTo>
                    <a:pt x="212" y="31"/>
                    <a:pt x="260" y="56"/>
                    <a:pt x="260" y="113"/>
                  </a:cubicBezTo>
                  <a:cubicBezTo>
                    <a:pt x="260" y="156"/>
                    <a:pt x="221" y="212"/>
                    <a:pt x="185" y="246"/>
                  </a:cubicBezTo>
                  <a:cubicBezTo>
                    <a:pt x="185" y="247"/>
                    <a:pt x="185" y="247"/>
                    <a:pt x="185" y="247"/>
                  </a:cubicBezTo>
                  <a:cubicBezTo>
                    <a:pt x="171" y="261"/>
                    <a:pt x="171" y="268"/>
                    <a:pt x="171" y="271"/>
                  </a:cubicBezTo>
                  <a:cubicBezTo>
                    <a:pt x="171" y="271"/>
                    <a:pt x="171" y="271"/>
                    <a:pt x="171" y="271"/>
                  </a:cubicBezTo>
                  <a:cubicBezTo>
                    <a:pt x="171" y="273"/>
                    <a:pt x="171" y="281"/>
                    <a:pt x="185" y="295"/>
                  </a:cubicBezTo>
                  <a:close/>
                  <a:moveTo>
                    <a:pt x="44" y="509"/>
                  </a:moveTo>
                  <a:cubicBezTo>
                    <a:pt x="44" y="470"/>
                    <a:pt x="44" y="382"/>
                    <a:pt x="40" y="300"/>
                  </a:cubicBezTo>
                  <a:cubicBezTo>
                    <a:pt x="43" y="299"/>
                    <a:pt x="46" y="296"/>
                    <a:pt x="46" y="292"/>
                  </a:cubicBezTo>
                  <a:cubicBezTo>
                    <a:pt x="46" y="291"/>
                    <a:pt x="45" y="289"/>
                    <a:pt x="44" y="287"/>
                  </a:cubicBezTo>
                  <a:cubicBezTo>
                    <a:pt x="44" y="287"/>
                    <a:pt x="44" y="287"/>
                    <a:pt x="44" y="287"/>
                  </a:cubicBezTo>
                  <a:cubicBezTo>
                    <a:pt x="44" y="287"/>
                    <a:pt x="40" y="283"/>
                    <a:pt x="45" y="277"/>
                  </a:cubicBezTo>
                  <a:cubicBezTo>
                    <a:pt x="47" y="276"/>
                    <a:pt x="48" y="273"/>
                    <a:pt x="48" y="271"/>
                  </a:cubicBezTo>
                  <a:cubicBezTo>
                    <a:pt x="48" y="268"/>
                    <a:pt x="47" y="266"/>
                    <a:pt x="45" y="264"/>
                  </a:cubicBezTo>
                  <a:cubicBezTo>
                    <a:pt x="40" y="259"/>
                    <a:pt x="44" y="254"/>
                    <a:pt x="44" y="254"/>
                  </a:cubicBezTo>
                  <a:cubicBezTo>
                    <a:pt x="44" y="254"/>
                    <a:pt x="44" y="254"/>
                    <a:pt x="44" y="254"/>
                  </a:cubicBezTo>
                  <a:cubicBezTo>
                    <a:pt x="45" y="253"/>
                    <a:pt x="46" y="251"/>
                    <a:pt x="46" y="249"/>
                  </a:cubicBezTo>
                  <a:cubicBezTo>
                    <a:pt x="46" y="246"/>
                    <a:pt x="43" y="243"/>
                    <a:pt x="40" y="242"/>
                  </a:cubicBezTo>
                  <a:cubicBezTo>
                    <a:pt x="45" y="150"/>
                    <a:pt x="44" y="57"/>
                    <a:pt x="44" y="33"/>
                  </a:cubicBezTo>
                  <a:cubicBezTo>
                    <a:pt x="45" y="33"/>
                    <a:pt x="46" y="31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106" y="29"/>
                    <a:pt x="106" y="29"/>
                    <a:pt x="106" y="29"/>
                  </a:cubicBezTo>
                  <a:cubicBezTo>
                    <a:pt x="99" y="33"/>
                    <a:pt x="92" y="37"/>
                    <a:pt x="87" y="42"/>
                  </a:cubicBezTo>
                  <a:cubicBezTo>
                    <a:pt x="65" y="59"/>
                    <a:pt x="54" y="84"/>
                    <a:pt x="54" y="113"/>
                  </a:cubicBezTo>
                  <a:cubicBezTo>
                    <a:pt x="54" y="161"/>
                    <a:pt x="94" y="218"/>
                    <a:pt x="128" y="253"/>
                  </a:cubicBezTo>
                  <a:cubicBezTo>
                    <a:pt x="128" y="253"/>
                    <a:pt x="128" y="253"/>
                    <a:pt x="128" y="253"/>
                  </a:cubicBezTo>
                  <a:cubicBezTo>
                    <a:pt x="128" y="253"/>
                    <a:pt x="128" y="253"/>
                    <a:pt x="129" y="253"/>
                  </a:cubicBezTo>
                  <a:cubicBezTo>
                    <a:pt x="129" y="253"/>
                    <a:pt x="129" y="253"/>
                    <a:pt x="129" y="254"/>
                  </a:cubicBezTo>
                  <a:cubicBezTo>
                    <a:pt x="129" y="254"/>
                    <a:pt x="129" y="254"/>
                    <a:pt x="129" y="254"/>
                  </a:cubicBezTo>
                  <a:cubicBezTo>
                    <a:pt x="129" y="254"/>
                    <a:pt x="129" y="254"/>
                    <a:pt x="129" y="254"/>
                  </a:cubicBezTo>
                  <a:cubicBezTo>
                    <a:pt x="132" y="256"/>
                    <a:pt x="138" y="263"/>
                    <a:pt x="138" y="271"/>
                  </a:cubicBezTo>
                  <a:cubicBezTo>
                    <a:pt x="138" y="271"/>
                    <a:pt x="138" y="271"/>
                    <a:pt x="138" y="271"/>
                  </a:cubicBezTo>
                  <a:cubicBezTo>
                    <a:pt x="138" y="278"/>
                    <a:pt x="132" y="285"/>
                    <a:pt x="129" y="288"/>
                  </a:cubicBezTo>
                  <a:cubicBezTo>
                    <a:pt x="129" y="288"/>
                    <a:pt x="129" y="289"/>
                    <a:pt x="129" y="289"/>
                  </a:cubicBezTo>
                  <a:cubicBezTo>
                    <a:pt x="128" y="289"/>
                    <a:pt x="128" y="289"/>
                    <a:pt x="128" y="289"/>
                  </a:cubicBezTo>
                  <a:cubicBezTo>
                    <a:pt x="128" y="289"/>
                    <a:pt x="128" y="289"/>
                    <a:pt x="128" y="289"/>
                  </a:cubicBezTo>
                  <a:cubicBezTo>
                    <a:pt x="99" y="319"/>
                    <a:pt x="54" y="377"/>
                    <a:pt x="54" y="428"/>
                  </a:cubicBezTo>
                  <a:cubicBezTo>
                    <a:pt x="54" y="458"/>
                    <a:pt x="65" y="483"/>
                    <a:pt x="87" y="500"/>
                  </a:cubicBezTo>
                  <a:cubicBezTo>
                    <a:pt x="92" y="505"/>
                    <a:pt x="99" y="509"/>
                    <a:pt x="106" y="512"/>
                  </a:cubicBezTo>
                  <a:cubicBezTo>
                    <a:pt x="46" y="512"/>
                    <a:pt x="46" y="512"/>
                    <a:pt x="46" y="512"/>
                  </a:cubicBezTo>
                  <a:cubicBezTo>
                    <a:pt x="46" y="512"/>
                    <a:pt x="46" y="512"/>
                    <a:pt x="46" y="512"/>
                  </a:cubicBezTo>
                  <a:cubicBezTo>
                    <a:pt x="46" y="510"/>
                    <a:pt x="45" y="509"/>
                    <a:pt x="44" y="509"/>
                  </a:cubicBezTo>
                  <a:close/>
                  <a:moveTo>
                    <a:pt x="284" y="254"/>
                  </a:moveTo>
                  <a:cubicBezTo>
                    <a:pt x="284" y="254"/>
                    <a:pt x="284" y="254"/>
                    <a:pt x="284" y="254"/>
                  </a:cubicBezTo>
                  <a:cubicBezTo>
                    <a:pt x="284" y="254"/>
                    <a:pt x="288" y="259"/>
                    <a:pt x="283" y="264"/>
                  </a:cubicBezTo>
                  <a:cubicBezTo>
                    <a:pt x="281" y="266"/>
                    <a:pt x="280" y="268"/>
                    <a:pt x="280" y="271"/>
                  </a:cubicBezTo>
                  <a:cubicBezTo>
                    <a:pt x="280" y="273"/>
                    <a:pt x="281" y="276"/>
                    <a:pt x="283" y="277"/>
                  </a:cubicBezTo>
                  <a:cubicBezTo>
                    <a:pt x="288" y="283"/>
                    <a:pt x="284" y="287"/>
                    <a:pt x="284" y="287"/>
                  </a:cubicBezTo>
                  <a:cubicBezTo>
                    <a:pt x="283" y="289"/>
                    <a:pt x="282" y="291"/>
                    <a:pt x="282" y="292"/>
                  </a:cubicBezTo>
                  <a:cubicBezTo>
                    <a:pt x="282" y="296"/>
                    <a:pt x="285" y="299"/>
                    <a:pt x="288" y="300"/>
                  </a:cubicBezTo>
                  <a:cubicBezTo>
                    <a:pt x="283" y="392"/>
                    <a:pt x="284" y="484"/>
                    <a:pt x="284" y="509"/>
                  </a:cubicBezTo>
                  <a:cubicBezTo>
                    <a:pt x="283" y="509"/>
                    <a:pt x="282" y="510"/>
                    <a:pt x="282" y="512"/>
                  </a:cubicBezTo>
                  <a:cubicBezTo>
                    <a:pt x="282" y="512"/>
                    <a:pt x="282" y="512"/>
                    <a:pt x="282" y="512"/>
                  </a:cubicBezTo>
                  <a:cubicBezTo>
                    <a:pt x="222" y="512"/>
                    <a:pt x="222" y="512"/>
                    <a:pt x="222" y="512"/>
                  </a:cubicBezTo>
                  <a:cubicBezTo>
                    <a:pt x="229" y="509"/>
                    <a:pt x="236" y="505"/>
                    <a:pt x="241" y="500"/>
                  </a:cubicBezTo>
                  <a:cubicBezTo>
                    <a:pt x="263" y="483"/>
                    <a:pt x="274" y="458"/>
                    <a:pt x="274" y="428"/>
                  </a:cubicBezTo>
                  <a:cubicBezTo>
                    <a:pt x="274" y="381"/>
                    <a:pt x="234" y="324"/>
                    <a:pt x="200" y="289"/>
                  </a:cubicBezTo>
                  <a:cubicBezTo>
                    <a:pt x="200" y="289"/>
                    <a:pt x="200" y="289"/>
                    <a:pt x="200" y="289"/>
                  </a:cubicBezTo>
                  <a:cubicBezTo>
                    <a:pt x="200" y="289"/>
                    <a:pt x="200" y="289"/>
                    <a:pt x="199" y="289"/>
                  </a:cubicBezTo>
                  <a:cubicBezTo>
                    <a:pt x="199" y="289"/>
                    <a:pt x="199" y="288"/>
                    <a:pt x="199" y="288"/>
                  </a:cubicBezTo>
                  <a:cubicBezTo>
                    <a:pt x="199" y="288"/>
                    <a:pt x="199" y="288"/>
                    <a:pt x="199" y="288"/>
                  </a:cubicBezTo>
                  <a:cubicBezTo>
                    <a:pt x="199" y="288"/>
                    <a:pt x="199" y="288"/>
                    <a:pt x="199" y="288"/>
                  </a:cubicBezTo>
                  <a:cubicBezTo>
                    <a:pt x="196" y="285"/>
                    <a:pt x="190" y="279"/>
                    <a:pt x="190" y="271"/>
                  </a:cubicBezTo>
                  <a:cubicBezTo>
                    <a:pt x="190" y="271"/>
                    <a:pt x="190" y="271"/>
                    <a:pt x="190" y="271"/>
                  </a:cubicBezTo>
                  <a:cubicBezTo>
                    <a:pt x="190" y="263"/>
                    <a:pt x="196" y="256"/>
                    <a:pt x="199" y="254"/>
                  </a:cubicBezTo>
                  <a:cubicBezTo>
                    <a:pt x="199" y="253"/>
                    <a:pt x="199" y="253"/>
                    <a:pt x="199" y="253"/>
                  </a:cubicBezTo>
                  <a:cubicBezTo>
                    <a:pt x="200" y="253"/>
                    <a:pt x="200" y="253"/>
                    <a:pt x="200" y="253"/>
                  </a:cubicBezTo>
                  <a:cubicBezTo>
                    <a:pt x="200" y="253"/>
                    <a:pt x="200" y="253"/>
                    <a:pt x="200" y="253"/>
                  </a:cubicBezTo>
                  <a:cubicBezTo>
                    <a:pt x="229" y="223"/>
                    <a:pt x="274" y="164"/>
                    <a:pt x="274" y="113"/>
                  </a:cubicBezTo>
                  <a:cubicBezTo>
                    <a:pt x="274" y="84"/>
                    <a:pt x="263" y="59"/>
                    <a:pt x="241" y="42"/>
                  </a:cubicBezTo>
                  <a:cubicBezTo>
                    <a:pt x="236" y="37"/>
                    <a:pt x="229" y="33"/>
                    <a:pt x="222" y="29"/>
                  </a:cubicBezTo>
                  <a:cubicBezTo>
                    <a:pt x="282" y="29"/>
                    <a:pt x="282" y="29"/>
                    <a:pt x="282" y="29"/>
                  </a:cubicBezTo>
                  <a:cubicBezTo>
                    <a:pt x="282" y="29"/>
                    <a:pt x="282" y="29"/>
                    <a:pt x="282" y="29"/>
                  </a:cubicBezTo>
                  <a:cubicBezTo>
                    <a:pt x="282" y="31"/>
                    <a:pt x="283" y="33"/>
                    <a:pt x="284" y="33"/>
                  </a:cubicBezTo>
                  <a:cubicBezTo>
                    <a:pt x="284" y="72"/>
                    <a:pt x="284" y="160"/>
                    <a:pt x="288" y="242"/>
                  </a:cubicBezTo>
                  <a:cubicBezTo>
                    <a:pt x="285" y="242"/>
                    <a:pt x="282" y="246"/>
                    <a:pt x="282" y="249"/>
                  </a:cubicBezTo>
                  <a:cubicBezTo>
                    <a:pt x="282" y="251"/>
                    <a:pt x="283" y="253"/>
                    <a:pt x="284" y="2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34" name="Freeform 9"/>
          <p:cNvSpPr>
            <a:spLocks/>
          </p:cNvSpPr>
          <p:nvPr/>
        </p:nvSpPr>
        <p:spPr bwMode="auto">
          <a:xfrm>
            <a:off x="5256632" y="3691775"/>
            <a:ext cx="164937" cy="136281"/>
          </a:xfrm>
          <a:custGeom>
            <a:avLst/>
            <a:gdLst>
              <a:gd name="T0" fmla="*/ 143 w 174"/>
              <a:gd name="T1" fmla="*/ 268 h 366"/>
              <a:gd name="T2" fmla="*/ 91 w 174"/>
              <a:gd name="T3" fmla="*/ 239 h 366"/>
              <a:gd name="T4" fmla="*/ 88 w 174"/>
              <a:gd name="T5" fmla="*/ 233 h 366"/>
              <a:gd name="T6" fmla="*/ 102 w 174"/>
              <a:gd name="T7" fmla="*/ 105 h 366"/>
              <a:gd name="T8" fmla="*/ 102 w 174"/>
              <a:gd name="T9" fmla="*/ 104 h 366"/>
              <a:gd name="T10" fmla="*/ 171 w 174"/>
              <a:gd name="T11" fmla="*/ 0 h 366"/>
              <a:gd name="T12" fmla="*/ 87 w 174"/>
              <a:gd name="T13" fmla="*/ 20 h 366"/>
              <a:gd name="T14" fmla="*/ 3 w 174"/>
              <a:gd name="T15" fmla="*/ 0 h 366"/>
              <a:gd name="T16" fmla="*/ 68 w 174"/>
              <a:gd name="T17" fmla="*/ 101 h 366"/>
              <a:gd name="T18" fmla="*/ 68 w 174"/>
              <a:gd name="T19" fmla="*/ 101 h 366"/>
              <a:gd name="T20" fmla="*/ 71 w 174"/>
              <a:gd name="T21" fmla="*/ 104 h 366"/>
              <a:gd name="T22" fmla="*/ 72 w 174"/>
              <a:gd name="T23" fmla="*/ 104 h 366"/>
              <a:gd name="T24" fmla="*/ 85 w 174"/>
              <a:gd name="T25" fmla="*/ 234 h 366"/>
              <a:gd name="T26" fmla="*/ 83 w 174"/>
              <a:gd name="T27" fmla="*/ 239 h 366"/>
              <a:gd name="T28" fmla="*/ 31 w 174"/>
              <a:gd name="T29" fmla="*/ 268 h 366"/>
              <a:gd name="T30" fmla="*/ 0 w 174"/>
              <a:gd name="T31" fmla="*/ 298 h 366"/>
              <a:gd name="T32" fmla="*/ 87 w 174"/>
              <a:gd name="T33" fmla="*/ 366 h 366"/>
              <a:gd name="T34" fmla="*/ 174 w 174"/>
              <a:gd name="T35" fmla="*/ 298 h 366"/>
              <a:gd name="T36" fmla="*/ 143 w 174"/>
              <a:gd name="T37" fmla="*/ 268 h 366"/>
              <a:gd name="connsiteX0" fmla="*/ 8218 w 10000"/>
              <a:gd name="connsiteY0" fmla="*/ 7322 h 10000"/>
              <a:gd name="connsiteX1" fmla="*/ 5230 w 10000"/>
              <a:gd name="connsiteY1" fmla="*/ 6530 h 10000"/>
              <a:gd name="connsiteX2" fmla="*/ 5057 w 10000"/>
              <a:gd name="connsiteY2" fmla="*/ 6366 h 10000"/>
              <a:gd name="connsiteX3" fmla="*/ 5862 w 10000"/>
              <a:gd name="connsiteY3" fmla="*/ 2869 h 10000"/>
              <a:gd name="connsiteX4" fmla="*/ 5862 w 10000"/>
              <a:gd name="connsiteY4" fmla="*/ 2842 h 10000"/>
              <a:gd name="connsiteX5" fmla="*/ 9828 w 10000"/>
              <a:gd name="connsiteY5" fmla="*/ 0 h 10000"/>
              <a:gd name="connsiteX6" fmla="*/ 5000 w 10000"/>
              <a:gd name="connsiteY6" fmla="*/ 546 h 10000"/>
              <a:gd name="connsiteX7" fmla="*/ 3908 w 10000"/>
              <a:gd name="connsiteY7" fmla="*/ 2760 h 10000"/>
              <a:gd name="connsiteX8" fmla="*/ 3908 w 10000"/>
              <a:gd name="connsiteY8" fmla="*/ 2760 h 10000"/>
              <a:gd name="connsiteX9" fmla="*/ 4080 w 10000"/>
              <a:gd name="connsiteY9" fmla="*/ 2842 h 10000"/>
              <a:gd name="connsiteX10" fmla="*/ 4138 w 10000"/>
              <a:gd name="connsiteY10" fmla="*/ 2842 h 10000"/>
              <a:gd name="connsiteX11" fmla="*/ 4885 w 10000"/>
              <a:gd name="connsiteY11" fmla="*/ 6393 h 10000"/>
              <a:gd name="connsiteX12" fmla="*/ 4770 w 10000"/>
              <a:gd name="connsiteY12" fmla="*/ 6530 h 10000"/>
              <a:gd name="connsiteX13" fmla="*/ 1782 w 10000"/>
              <a:gd name="connsiteY13" fmla="*/ 7322 h 10000"/>
              <a:gd name="connsiteX14" fmla="*/ 0 w 10000"/>
              <a:gd name="connsiteY14" fmla="*/ 8142 h 10000"/>
              <a:gd name="connsiteX15" fmla="*/ 5000 w 10000"/>
              <a:gd name="connsiteY15" fmla="*/ 10000 h 10000"/>
              <a:gd name="connsiteX16" fmla="*/ 10000 w 10000"/>
              <a:gd name="connsiteY16" fmla="*/ 8142 h 10000"/>
              <a:gd name="connsiteX17" fmla="*/ 8218 w 10000"/>
              <a:gd name="connsiteY17" fmla="*/ 7322 h 10000"/>
              <a:gd name="connsiteX0" fmla="*/ 8218 w 10000"/>
              <a:gd name="connsiteY0" fmla="*/ 6776 h 9454"/>
              <a:gd name="connsiteX1" fmla="*/ 5230 w 10000"/>
              <a:gd name="connsiteY1" fmla="*/ 5984 h 9454"/>
              <a:gd name="connsiteX2" fmla="*/ 5057 w 10000"/>
              <a:gd name="connsiteY2" fmla="*/ 5820 h 9454"/>
              <a:gd name="connsiteX3" fmla="*/ 5862 w 10000"/>
              <a:gd name="connsiteY3" fmla="*/ 2323 h 9454"/>
              <a:gd name="connsiteX4" fmla="*/ 5862 w 10000"/>
              <a:gd name="connsiteY4" fmla="*/ 2296 h 9454"/>
              <a:gd name="connsiteX5" fmla="*/ 5000 w 10000"/>
              <a:gd name="connsiteY5" fmla="*/ 0 h 9454"/>
              <a:gd name="connsiteX6" fmla="*/ 3908 w 10000"/>
              <a:gd name="connsiteY6" fmla="*/ 2214 h 9454"/>
              <a:gd name="connsiteX7" fmla="*/ 3908 w 10000"/>
              <a:gd name="connsiteY7" fmla="*/ 2214 h 9454"/>
              <a:gd name="connsiteX8" fmla="*/ 4080 w 10000"/>
              <a:gd name="connsiteY8" fmla="*/ 2296 h 9454"/>
              <a:gd name="connsiteX9" fmla="*/ 4138 w 10000"/>
              <a:gd name="connsiteY9" fmla="*/ 2296 h 9454"/>
              <a:gd name="connsiteX10" fmla="*/ 4885 w 10000"/>
              <a:gd name="connsiteY10" fmla="*/ 5847 h 9454"/>
              <a:gd name="connsiteX11" fmla="*/ 4770 w 10000"/>
              <a:gd name="connsiteY11" fmla="*/ 5984 h 9454"/>
              <a:gd name="connsiteX12" fmla="*/ 1782 w 10000"/>
              <a:gd name="connsiteY12" fmla="*/ 6776 h 9454"/>
              <a:gd name="connsiteX13" fmla="*/ 0 w 10000"/>
              <a:gd name="connsiteY13" fmla="*/ 7596 h 9454"/>
              <a:gd name="connsiteX14" fmla="*/ 5000 w 10000"/>
              <a:gd name="connsiteY14" fmla="*/ 9454 h 9454"/>
              <a:gd name="connsiteX15" fmla="*/ 10000 w 10000"/>
              <a:gd name="connsiteY15" fmla="*/ 7596 h 9454"/>
              <a:gd name="connsiteX16" fmla="*/ 8218 w 10000"/>
              <a:gd name="connsiteY16" fmla="*/ 6776 h 9454"/>
              <a:gd name="connsiteX0" fmla="*/ 8218 w 10000"/>
              <a:gd name="connsiteY0" fmla="*/ 4825 h 7658"/>
              <a:gd name="connsiteX1" fmla="*/ 5230 w 10000"/>
              <a:gd name="connsiteY1" fmla="*/ 3988 h 7658"/>
              <a:gd name="connsiteX2" fmla="*/ 5057 w 10000"/>
              <a:gd name="connsiteY2" fmla="*/ 3814 h 7658"/>
              <a:gd name="connsiteX3" fmla="*/ 5862 w 10000"/>
              <a:gd name="connsiteY3" fmla="*/ 115 h 7658"/>
              <a:gd name="connsiteX4" fmla="*/ 5862 w 10000"/>
              <a:gd name="connsiteY4" fmla="*/ 87 h 7658"/>
              <a:gd name="connsiteX5" fmla="*/ 3908 w 10000"/>
              <a:gd name="connsiteY5" fmla="*/ 0 h 7658"/>
              <a:gd name="connsiteX6" fmla="*/ 3908 w 10000"/>
              <a:gd name="connsiteY6" fmla="*/ 0 h 7658"/>
              <a:gd name="connsiteX7" fmla="*/ 4080 w 10000"/>
              <a:gd name="connsiteY7" fmla="*/ 87 h 7658"/>
              <a:gd name="connsiteX8" fmla="*/ 4138 w 10000"/>
              <a:gd name="connsiteY8" fmla="*/ 87 h 7658"/>
              <a:gd name="connsiteX9" fmla="*/ 4885 w 10000"/>
              <a:gd name="connsiteY9" fmla="*/ 3843 h 7658"/>
              <a:gd name="connsiteX10" fmla="*/ 4770 w 10000"/>
              <a:gd name="connsiteY10" fmla="*/ 3988 h 7658"/>
              <a:gd name="connsiteX11" fmla="*/ 1782 w 10000"/>
              <a:gd name="connsiteY11" fmla="*/ 4825 h 7658"/>
              <a:gd name="connsiteX12" fmla="*/ 0 w 10000"/>
              <a:gd name="connsiteY12" fmla="*/ 5693 h 7658"/>
              <a:gd name="connsiteX13" fmla="*/ 5000 w 10000"/>
              <a:gd name="connsiteY13" fmla="*/ 7658 h 7658"/>
              <a:gd name="connsiteX14" fmla="*/ 10000 w 10000"/>
              <a:gd name="connsiteY14" fmla="*/ 5693 h 7658"/>
              <a:gd name="connsiteX15" fmla="*/ 8218 w 10000"/>
              <a:gd name="connsiteY15" fmla="*/ 4825 h 7658"/>
              <a:gd name="connsiteX0" fmla="*/ 8218 w 10000"/>
              <a:gd name="connsiteY0" fmla="*/ 6301 h 10000"/>
              <a:gd name="connsiteX1" fmla="*/ 5230 w 10000"/>
              <a:gd name="connsiteY1" fmla="*/ 5208 h 10000"/>
              <a:gd name="connsiteX2" fmla="*/ 5057 w 10000"/>
              <a:gd name="connsiteY2" fmla="*/ 4980 h 10000"/>
              <a:gd name="connsiteX3" fmla="*/ 5862 w 10000"/>
              <a:gd name="connsiteY3" fmla="*/ 150 h 10000"/>
              <a:gd name="connsiteX4" fmla="*/ 5862 w 10000"/>
              <a:gd name="connsiteY4" fmla="*/ 114 h 10000"/>
              <a:gd name="connsiteX5" fmla="*/ 3908 w 10000"/>
              <a:gd name="connsiteY5" fmla="*/ 0 h 10000"/>
              <a:gd name="connsiteX6" fmla="*/ 3908 w 10000"/>
              <a:gd name="connsiteY6" fmla="*/ 0 h 10000"/>
              <a:gd name="connsiteX7" fmla="*/ 4080 w 10000"/>
              <a:gd name="connsiteY7" fmla="*/ 114 h 10000"/>
              <a:gd name="connsiteX8" fmla="*/ 4885 w 10000"/>
              <a:gd name="connsiteY8" fmla="*/ 5018 h 10000"/>
              <a:gd name="connsiteX9" fmla="*/ 4770 w 10000"/>
              <a:gd name="connsiteY9" fmla="*/ 5208 h 10000"/>
              <a:gd name="connsiteX10" fmla="*/ 1782 w 10000"/>
              <a:gd name="connsiteY10" fmla="*/ 6301 h 10000"/>
              <a:gd name="connsiteX11" fmla="*/ 0 w 10000"/>
              <a:gd name="connsiteY11" fmla="*/ 7434 h 10000"/>
              <a:gd name="connsiteX12" fmla="*/ 5000 w 10000"/>
              <a:gd name="connsiteY12" fmla="*/ 10000 h 10000"/>
              <a:gd name="connsiteX13" fmla="*/ 10000 w 10000"/>
              <a:gd name="connsiteY13" fmla="*/ 7434 h 10000"/>
              <a:gd name="connsiteX14" fmla="*/ 8218 w 10000"/>
              <a:gd name="connsiteY14" fmla="*/ 6301 h 10000"/>
              <a:gd name="connsiteX0" fmla="*/ 8218 w 10000"/>
              <a:gd name="connsiteY0" fmla="*/ 6301 h 10000"/>
              <a:gd name="connsiteX1" fmla="*/ 5230 w 10000"/>
              <a:gd name="connsiteY1" fmla="*/ 5208 h 10000"/>
              <a:gd name="connsiteX2" fmla="*/ 5057 w 10000"/>
              <a:gd name="connsiteY2" fmla="*/ 4980 h 10000"/>
              <a:gd name="connsiteX3" fmla="*/ 5862 w 10000"/>
              <a:gd name="connsiteY3" fmla="*/ 150 h 10000"/>
              <a:gd name="connsiteX4" fmla="*/ 5862 w 10000"/>
              <a:gd name="connsiteY4" fmla="*/ 114 h 10000"/>
              <a:gd name="connsiteX5" fmla="*/ 3908 w 10000"/>
              <a:gd name="connsiteY5" fmla="*/ 0 h 10000"/>
              <a:gd name="connsiteX6" fmla="*/ 3908 w 10000"/>
              <a:gd name="connsiteY6" fmla="*/ 0 h 10000"/>
              <a:gd name="connsiteX7" fmla="*/ 4885 w 10000"/>
              <a:gd name="connsiteY7" fmla="*/ 5018 h 10000"/>
              <a:gd name="connsiteX8" fmla="*/ 4770 w 10000"/>
              <a:gd name="connsiteY8" fmla="*/ 5208 h 10000"/>
              <a:gd name="connsiteX9" fmla="*/ 1782 w 10000"/>
              <a:gd name="connsiteY9" fmla="*/ 6301 h 10000"/>
              <a:gd name="connsiteX10" fmla="*/ 0 w 10000"/>
              <a:gd name="connsiteY10" fmla="*/ 7434 h 10000"/>
              <a:gd name="connsiteX11" fmla="*/ 5000 w 10000"/>
              <a:gd name="connsiteY11" fmla="*/ 10000 h 10000"/>
              <a:gd name="connsiteX12" fmla="*/ 10000 w 10000"/>
              <a:gd name="connsiteY12" fmla="*/ 7434 h 10000"/>
              <a:gd name="connsiteX13" fmla="*/ 8218 w 10000"/>
              <a:gd name="connsiteY13" fmla="*/ 6301 h 10000"/>
              <a:gd name="connsiteX0" fmla="*/ 8218 w 10000"/>
              <a:gd name="connsiteY0" fmla="*/ 6301 h 10000"/>
              <a:gd name="connsiteX1" fmla="*/ 5230 w 10000"/>
              <a:gd name="connsiteY1" fmla="*/ 5208 h 10000"/>
              <a:gd name="connsiteX2" fmla="*/ 5057 w 10000"/>
              <a:gd name="connsiteY2" fmla="*/ 4980 h 10000"/>
              <a:gd name="connsiteX3" fmla="*/ 5862 w 10000"/>
              <a:gd name="connsiteY3" fmla="*/ 150 h 10000"/>
              <a:gd name="connsiteX4" fmla="*/ 5862 w 10000"/>
              <a:gd name="connsiteY4" fmla="*/ 114 h 10000"/>
              <a:gd name="connsiteX5" fmla="*/ 3908 w 10000"/>
              <a:gd name="connsiteY5" fmla="*/ 0 h 10000"/>
              <a:gd name="connsiteX6" fmla="*/ 4885 w 10000"/>
              <a:gd name="connsiteY6" fmla="*/ 5018 h 10000"/>
              <a:gd name="connsiteX7" fmla="*/ 4770 w 10000"/>
              <a:gd name="connsiteY7" fmla="*/ 5208 h 10000"/>
              <a:gd name="connsiteX8" fmla="*/ 1782 w 10000"/>
              <a:gd name="connsiteY8" fmla="*/ 6301 h 10000"/>
              <a:gd name="connsiteX9" fmla="*/ 0 w 10000"/>
              <a:gd name="connsiteY9" fmla="*/ 7434 h 10000"/>
              <a:gd name="connsiteX10" fmla="*/ 5000 w 10000"/>
              <a:gd name="connsiteY10" fmla="*/ 10000 h 10000"/>
              <a:gd name="connsiteX11" fmla="*/ 10000 w 10000"/>
              <a:gd name="connsiteY11" fmla="*/ 7434 h 10000"/>
              <a:gd name="connsiteX12" fmla="*/ 8218 w 10000"/>
              <a:gd name="connsiteY12" fmla="*/ 6301 h 10000"/>
              <a:gd name="connsiteX0" fmla="*/ 8218 w 10000"/>
              <a:gd name="connsiteY0" fmla="*/ 6540 h 10239"/>
              <a:gd name="connsiteX1" fmla="*/ 5230 w 10000"/>
              <a:gd name="connsiteY1" fmla="*/ 5447 h 10239"/>
              <a:gd name="connsiteX2" fmla="*/ 5057 w 10000"/>
              <a:gd name="connsiteY2" fmla="*/ 5219 h 10239"/>
              <a:gd name="connsiteX3" fmla="*/ 5862 w 10000"/>
              <a:gd name="connsiteY3" fmla="*/ 389 h 10239"/>
              <a:gd name="connsiteX4" fmla="*/ 5862 w 10000"/>
              <a:gd name="connsiteY4" fmla="*/ 353 h 10239"/>
              <a:gd name="connsiteX5" fmla="*/ 4885 w 10000"/>
              <a:gd name="connsiteY5" fmla="*/ 5257 h 10239"/>
              <a:gd name="connsiteX6" fmla="*/ 4770 w 10000"/>
              <a:gd name="connsiteY6" fmla="*/ 5447 h 10239"/>
              <a:gd name="connsiteX7" fmla="*/ 1782 w 10000"/>
              <a:gd name="connsiteY7" fmla="*/ 6540 h 10239"/>
              <a:gd name="connsiteX8" fmla="*/ 0 w 10000"/>
              <a:gd name="connsiteY8" fmla="*/ 7673 h 10239"/>
              <a:gd name="connsiteX9" fmla="*/ 5000 w 10000"/>
              <a:gd name="connsiteY9" fmla="*/ 10239 h 10239"/>
              <a:gd name="connsiteX10" fmla="*/ 10000 w 10000"/>
              <a:gd name="connsiteY10" fmla="*/ 7673 h 10239"/>
              <a:gd name="connsiteX11" fmla="*/ 8218 w 10000"/>
              <a:gd name="connsiteY11" fmla="*/ 6540 h 10239"/>
              <a:gd name="connsiteX0" fmla="*/ 8218 w 10000"/>
              <a:gd name="connsiteY0" fmla="*/ 6152 h 9851"/>
              <a:gd name="connsiteX1" fmla="*/ 5230 w 10000"/>
              <a:gd name="connsiteY1" fmla="*/ 5059 h 9851"/>
              <a:gd name="connsiteX2" fmla="*/ 5057 w 10000"/>
              <a:gd name="connsiteY2" fmla="*/ 4831 h 9851"/>
              <a:gd name="connsiteX3" fmla="*/ 5862 w 10000"/>
              <a:gd name="connsiteY3" fmla="*/ 1 h 9851"/>
              <a:gd name="connsiteX4" fmla="*/ 4885 w 10000"/>
              <a:gd name="connsiteY4" fmla="*/ 4869 h 9851"/>
              <a:gd name="connsiteX5" fmla="*/ 4770 w 10000"/>
              <a:gd name="connsiteY5" fmla="*/ 5059 h 9851"/>
              <a:gd name="connsiteX6" fmla="*/ 1782 w 10000"/>
              <a:gd name="connsiteY6" fmla="*/ 6152 h 9851"/>
              <a:gd name="connsiteX7" fmla="*/ 0 w 10000"/>
              <a:gd name="connsiteY7" fmla="*/ 7285 h 9851"/>
              <a:gd name="connsiteX8" fmla="*/ 5000 w 10000"/>
              <a:gd name="connsiteY8" fmla="*/ 9851 h 9851"/>
              <a:gd name="connsiteX9" fmla="*/ 10000 w 10000"/>
              <a:gd name="connsiteY9" fmla="*/ 7285 h 9851"/>
              <a:gd name="connsiteX10" fmla="*/ 8218 w 10000"/>
              <a:gd name="connsiteY10" fmla="*/ 6152 h 9851"/>
              <a:gd name="connsiteX0" fmla="*/ 8218 w 10000"/>
              <a:gd name="connsiteY0" fmla="*/ 1355 h 5110"/>
              <a:gd name="connsiteX1" fmla="*/ 5230 w 10000"/>
              <a:gd name="connsiteY1" fmla="*/ 246 h 5110"/>
              <a:gd name="connsiteX2" fmla="*/ 5057 w 10000"/>
              <a:gd name="connsiteY2" fmla="*/ 14 h 5110"/>
              <a:gd name="connsiteX3" fmla="*/ 4885 w 10000"/>
              <a:gd name="connsiteY3" fmla="*/ 53 h 5110"/>
              <a:gd name="connsiteX4" fmla="*/ 4770 w 10000"/>
              <a:gd name="connsiteY4" fmla="*/ 246 h 5110"/>
              <a:gd name="connsiteX5" fmla="*/ 1782 w 10000"/>
              <a:gd name="connsiteY5" fmla="*/ 1355 h 5110"/>
              <a:gd name="connsiteX6" fmla="*/ 0 w 10000"/>
              <a:gd name="connsiteY6" fmla="*/ 2505 h 5110"/>
              <a:gd name="connsiteX7" fmla="*/ 5000 w 10000"/>
              <a:gd name="connsiteY7" fmla="*/ 5110 h 5110"/>
              <a:gd name="connsiteX8" fmla="*/ 10000 w 10000"/>
              <a:gd name="connsiteY8" fmla="*/ 2505 h 5110"/>
              <a:gd name="connsiteX9" fmla="*/ 8218 w 10000"/>
              <a:gd name="connsiteY9" fmla="*/ 1355 h 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5110">
                <a:moveTo>
                  <a:pt x="8218" y="1355"/>
                </a:moveTo>
                <a:cubicBezTo>
                  <a:pt x="6264" y="1011"/>
                  <a:pt x="5517" y="551"/>
                  <a:pt x="5230" y="246"/>
                </a:cubicBezTo>
                <a:cubicBezTo>
                  <a:pt x="5172" y="246"/>
                  <a:pt x="5115" y="91"/>
                  <a:pt x="5057" y="14"/>
                </a:cubicBezTo>
                <a:cubicBezTo>
                  <a:pt x="5000" y="-18"/>
                  <a:pt x="4933" y="14"/>
                  <a:pt x="4885" y="53"/>
                </a:cubicBezTo>
                <a:cubicBezTo>
                  <a:pt x="4885" y="130"/>
                  <a:pt x="4828" y="246"/>
                  <a:pt x="4770" y="246"/>
                </a:cubicBezTo>
                <a:cubicBezTo>
                  <a:pt x="4483" y="551"/>
                  <a:pt x="3736" y="1011"/>
                  <a:pt x="1782" y="1355"/>
                </a:cubicBezTo>
                <a:cubicBezTo>
                  <a:pt x="115" y="1624"/>
                  <a:pt x="0" y="2313"/>
                  <a:pt x="0" y="2505"/>
                </a:cubicBezTo>
                <a:cubicBezTo>
                  <a:pt x="172" y="4305"/>
                  <a:pt x="2586" y="5110"/>
                  <a:pt x="5000" y="5110"/>
                </a:cubicBezTo>
                <a:cubicBezTo>
                  <a:pt x="7414" y="5110"/>
                  <a:pt x="9828" y="4305"/>
                  <a:pt x="10000" y="2505"/>
                </a:cubicBezTo>
                <a:cubicBezTo>
                  <a:pt x="10000" y="2313"/>
                  <a:pt x="9885" y="1624"/>
                  <a:pt x="8218" y="13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5" name="Freeform 9"/>
          <p:cNvSpPr>
            <a:spLocks/>
          </p:cNvSpPr>
          <p:nvPr/>
        </p:nvSpPr>
        <p:spPr bwMode="auto">
          <a:xfrm>
            <a:off x="5252924" y="3447605"/>
            <a:ext cx="177722" cy="373216"/>
          </a:xfrm>
          <a:custGeom>
            <a:avLst/>
            <a:gdLst>
              <a:gd name="T0" fmla="*/ 143 w 174"/>
              <a:gd name="T1" fmla="*/ 268 h 366"/>
              <a:gd name="T2" fmla="*/ 91 w 174"/>
              <a:gd name="T3" fmla="*/ 239 h 366"/>
              <a:gd name="T4" fmla="*/ 88 w 174"/>
              <a:gd name="T5" fmla="*/ 233 h 366"/>
              <a:gd name="T6" fmla="*/ 102 w 174"/>
              <a:gd name="T7" fmla="*/ 105 h 366"/>
              <a:gd name="T8" fmla="*/ 102 w 174"/>
              <a:gd name="T9" fmla="*/ 104 h 366"/>
              <a:gd name="T10" fmla="*/ 171 w 174"/>
              <a:gd name="T11" fmla="*/ 0 h 366"/>
              <a:gd name="T12" fmla="*/ 87 w 174"/>
              <a:gd name="T13" fmla="*/ 20 h 366"/>
              <a:gd name="T14" fmla="*/ 3 w 174"/>
              <a:gd name="T15" fmla="*/ 0 h 366"/>
              <a:gd name="T16" fmla="*/ 68 w 174"/>
              <a:gd name="T17" fmla="*/ 101 h 366"/>
              <a:gd name="T18" fmla="*/ 68 w 174"/>
              <a:gd name="T19" fmla="*/ 101 h 366"/>
              <a:gd name="T20" fmla="*/ 71 w 174"/>
              <a:gd name="T21" fmla="*/ 104 h 366"/>
              <a:gd name="T22" fmla="*/ 72 w 174"/>
              <a:gd name="T23" fmla="*/ 104 h 366"/>
              <a:gd name="T24" fmla="*/ 85 w 174"/>
              <a:gd name="T25" fmla="*/ 234 h 366"/>
              <a:gd name="T26" fmla="*/ 83 w 174"/>
              <a:gd name="T27" fmla="*/ 239 h 366"/>
              <a:gd name="T28" fmla="*/ 31 w 174"/>
              <a:gd name="T29" fmla="*/ 268 h 366"/>
              <a:gd name="T30" fmla="*/ 0 w 174"/>
              <a:gd name="T31" fmla="*/ 298 h 366"/>
              <a:gd name="T32" fmla="*/ 87 w 174"/>
              <a:gd name="T33" fmla="*/ 366 h 366"/>
              <a:gd name="T34" fmla="*/ 174 w 174"/>
              <a:gd name="T35" fmla="*/ 298 h 366"/>
              <a:gd name="T36" fmla="*/ 143 w 174"/>
              <a:gd name="T37" fmla="*/ 268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74" h="366">
                <a:moveTo>
                  <a:pt x="143" y="268"/>
                </a:moveTo>
                <a:cubicBezTo>
                  <a:pt x="109" y="259"/>
                  <a:pt x="96" y="247"/>
                  <a:pt x="91" y="239"/>
                </a:cubicBezTo>
                <a:cubicBezTo>
                  <a:pt x="90" y="239"/>
                  <a:pt x="89" y="235"/>
                  <a:pt x="88" y="233"/>
                </a:cubicBezTo>
                <a:cubicBezTo>
                  <a:pt x="88" y="181"/>
                  <a:pt x="91" y="116"/>
                  <a:pt x="102" y="105"/>
                </a:cubicBezTo>
                <a:cubicBezTo>
                  <a:pt x="102" y="105"/>
                  <a:pt x="102" y="104"/>
                  <a:pt x="102" y="104"/>
                </a:cubicBezTo>
                <a:cubicBezTo>
                  <a:pt x="132" y="76"/>
                  <a:pt x="161" y="35"/>
                  <a:pt x="171" y="0"/>
                </a:cubicBezTo>
                <a:cubicBezTo>
                  <a:pt x="146" y="12"/>
                  <a:pt x="117" y="20"/>
                  <a:pt x="87" y="20"/>
                </a:cubicBezTo>
                <a:cubicBezTo>
                  <a:pt x="57" y="20"/>
                  <a:pt x="28" y="12"/>
                  <a:pt x="3" y="0"/>
                </a:cubicBezTo>
                <a:cubicBezTo>
                  <a:pt x="13" y="34"/>
                  <a:pt x="41" y="74"/>
                  <a:pt x="68" y="101"/>
                </a:cubicBezTo>
                <a:cubicBezTo>
                  <a:pt x="68" y="101"/>
                  <a:pt x="68" y="101"/>
                  <a:pt x="68" y="101"/>
                </a:cubicBezTo>
                <a:cubicBezTo>
                  <a:pt x="69" y="102"/>
                  <a:pt x="70" y="103"/>
                  <a:pt x="71" y="104"/>
                </a:cubicBezTo>
                <a:cubicBezTo>
                  <a:pt x="72" y="104"/>
                  <a:pt x="72" y="104"/>
                  <a:pt x="72" y="104"/>
                </a:cubicBezTo>
                <a:cubicBezTo>
                  <a:pt x="86" y="118"/>
                  <a:pt x="86" y="172"/>
                  <a:pt x="85" y="234"/>
                </a:cubicBezTo>
                <a:cubicBezTo>
                  <a:pt x="85" y="236"/>
                  <a:pt x="84" y="239"/>
                  <a:pt x="83" y="239"/>
                </a:cubicBezTo>
                <a:cubicBezTo>
                  <a:pt x="78" y="247"/>
                  <a:pt x="65" y="259"/>
                  <a:pt x="31" y="268"/>
                </a:cubicBezTo>
                <a:cubicBezTo>
                  <a:pt x="2" y="275"/>
                  <a:pt x="0" y="293"/>
                  <a:pt x="0" y="298"/>
                </a:cubicBezTo>
                <a:cubicBezTo>
                  <a:pt x="3" y="345"/>
                  <a:pt x="45" y="366"/>
                  <a:pt x="87" y="366"/>
                </a:cubicBezTo>
                <a:cubicBezTo>
                  <a:pt x="129" y="366"/>
                  <a:pt x="171" y="345"/>
                  <a:pt x="174" y="298"/>
                </a:cubicBezTo>
                <a:cubicBezTo>
                  <a:pt x="174" y="293"/>
                  <a:pt x="172" y="275"/>
                  <a:pt x="143" y="2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830323" y="4149080"/>
            <a:ext cx="5529240" cy="533158"/>
            <a:chOff x="1830323" y="4149080"/>
            <a:chExt cx="5529240" cy="533158"/>
          </a:xfrm>
        </p:grpSpPr>
        <p:sp>
          <p:nvSpPr>
            <p:cNvPr id="2" name="Rectangle 1"/>
            <p:cNvSpPr/>
            <p:nvPr/>
          </p:nvSpPr>
          <p:spPr>
            <a:xfrm>
              <a:off x="1861692" y="4149080"/>
              <a:ext cx="5480446" cy="533158"/>
            </a:xfrm>
            <a:prstGeom prst="rect">
              <a:avLst/>
            </a:prstGeom>
            <a:solidFill>
              <a:srgbClr val="003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30323" y="4168836"/>
              <a:ext cx="5529240" cy="492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>
                <a:spcBef>
                  <a:spcPct val="20000"/>
                </a:spcBef>
                <a:buFont typeface="Arial" panose="020B0604020202020204" pitchFamily="34" charset="0"/>
                <a:buNone/>
                <a:defRPr sz="2600" b="1" spc="-150">
                  <a:solidFill>
                    <a:schemeClr val="bg1">
                      <a:lumMod val="95000"/>
                    </a:schemeClr>
                  </a:solidFill>
                  <a:latin typeface="+mj-lt"/>
                </a:defRPr>
              </a:lvl1pPr>
            </a:lstStyle>
            <a:p>
              <a:pPr algn="ctr"/>
              <a:r>
                <a:rPr lang="en-US" sz="2800" dirty="0"/>
                <a:t>DO YOU HAVE WHAT IT TAKES ?</a:t>
              </a:r>
              <a:endParaRPr lang="en-AU" sz="28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275858" y="831711"/>
            <a:ext cx="1485841" cy="1479267"/>
            <a:chOff x="3278668" y="1882805"/>
            <a:chExt cx="1803367" cy="1795388"/>
          </a:xfrm>
        </p:grpSpPr>
        <p:sp>
          <p:nvSpPr>
            <p:cNvPr id="4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78668" y="1882805"/>
              <a:ext cx="1803367" cy="1795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4" name="Freeform 6"/>
            <p:cNvSpPr>
              <a:spLocks/>
            </p:cNvSpPr>
            <p:nvPr/>
          </p:nvSpPr>
          <p:spPr bwMode="auto">
            <a:xfrm>
              <a:off x="4108104" y="2202484"/>
              <a:ext cx="120690" cy="134654"/>
            </a:xfrm>
            <a:custGeom>
              <a:avLst/>
              <a:gdLst>
                <a:gd name="T0" fmla="*/ 0 w 121"/>
                <a:gd name="T1" fmla="*/ 71 h 135"/>
                <a:gd name="T2" fmla="*/ 121 w 121"/>
                <a:gd name="T3" fmla="*/ 135 h 135"/>
                <a:gd name="T4" fmla="*/ 121 w 121"/>
                <a:gd name="T5" fmla="*/ 0 h 135"/>
                <a:gd name="T6" fmla="*/ 0 w 121"/>
                <a:gd name="T7" fmla="*/ 71 h 135"/>
                <a:gd name="T8" fmla="*/ 121 w 121"/>
                <a:gd name="T9" fmla="*/ 135 h 135"/>
                <a:gd name="T10" fmla="*/ 121 w 121"/>
                <a:gd name="T11" fmla="*/ 0 h 135"/>
                <a:gd name="T12" fmla="*/ 0 w 121"/>
                <a:gd name="T13" fmla="*/ 7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35">
                  <a:moveTo>
                    <a:pt x="0" y="71"/>
                  </a:move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DA5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5" name="Freeform 7"/>
            <p:cNvSpPr>
              <a:spLocks/>
            </p:cNvSpPr>
            <p:nvPr/>
          </p:nvSpPr>
          <p:spPr bwMode="auto">
            <a:xfrm>
              <a:off x="4302695" y="2213485"/>
              <a:ext cx="482760" cy="915648"/>
            </a:xfrm>
            <a:custGeom>
              <a:avLst/>
              <a:gdLst>
                <a:gd name="T0" fmla="*/ 0 w 484"/>
                <a:gd name="T1" fmla="*/ 0 h 918"/>
                <a:gd name="T2" fmla="*/ 0 w 484"/>
                <a:gd name="T3" fmla="*/ 918 h 918"/>
                <a:gd name="T4" fmla="*/ 484 w 484"/>
                <a:gd name="T5" fmla="*/ 918 h 918"/>
                <a:gd name="T6" fmla="*/ 0 w 484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4" h="918">
                  <a:moveTo>
                    <a:pt x="0" y="0"/>
                  </a:moveTo>
                  <a:lnTo>
                    <a:pt x="0" y="918"/>
                  </a:lnTo>
                  <a:lnTo>
                    <a:pt x="484" y="9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2A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6" name="Freeform 8"/>
            <p:cNvSpPr>
              <a:spLocks/>
            </p:cNvSpPr>
            <p:nvPr/>
          </p:nvSpPr>
          <p:spPr bwMode="auto">
            <a:xfrm>
              <a:off x="3851920" y="2534462"/>
              <a:ext cx="296362" cy="597633"/>
            </a:xfrm>
            <a:custGeom>
              <a:avLst/>
              <a:gdLst>
                <a:gd name="T0" fmla="*/ 334 w 334"/>
                <a:gd name="T1" fmla="*/ 0 h 662"/>
                <a:gd name="T2" fmla="*/ 0 w 334"/>
                <a:gd name="T3" fmla="*/ 662 h 662"/>
                <a:gd name="T4" fmla="*/ 334 w 334"/>
                <a:gd name="T5" fmla="*/ 662 h 662"/>
                <a:gd name="T6" fmla="*/ 334 w 334"/>
                <a:gd name="T7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4" h="662">
                  <a:moveTo>
                    <a:pt x="334" y="0"/>
                  </a:moveTo>
                  <a:lnTo>
                    <a:pt x="0" y="662"/>
                  </a:lnTo>
                  <a:lnTo>
                    <a:pt x="334" y="662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82A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/>
          </p:nvSpPr>
          <p:spPr bwMode="auto">
            <a:xfrm>
              <a:off x="3838796" y="2228842"/>
              <a:ext cx="965520" cy="1128150"/>
            </a:xfrm>
            <a:custGeom>
              <a:avLst/>
              <a:gdLst>
                <a:gd name="T0" fmla="*/ 58 w 136"/>
                <a:gd name="T1" fmla="*/ 141 h 167"/>
                <a:gd name="T2" fmla="*/ 58 w 136"/>
                <a:gd name="T3" fmla="*/ 2 h 167"/>
                <a:gd name="T4" fmla="*/ 56 w 136"/>
                <a:gd name="T5" fmla="*/ 0 h 167"/>
                <a:gd name="T6" fmla="*/ 54 w 136"/>
                <a:gd name="T7" fmla="*/ 2 h 167"/>
                <a:gd name="T8" fmla="*/ 54 w 136"/>
                <a:gd name="T9" fmla="*/ 141 h 167"/>
                <a:gd name="T10" fmla="*/ 51 w 136"/>
                <a:gd name="T11" fmla="*/ 141 h 167"/>
                <a:gd name="T12" fmla="*/ 0 w 136"/>
                <a:gd name="T13" fmla="*/ 141 h 167"/>
                <a:gd name="T14" fmla="*/ 11 w 136"/>
                <a:gd name="T15" fmla="*/ 167 h 167"/>
                <a:gd name="T16" fmla="*/ 121 w 136"/>
                <a:gd name="T17" fmla="*/ 167 h 167"/>
                <a:gd name="T18" fmla="*/ 136 w 136"/>
                <a:gd name="T19" fmla="*/ 141 h 167"/>
                <a:gd name="T20" fmla="*/ 58 w 136"/>
                <a:gd name="T21" fmla="*/ 14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67">
                  <a:moveTo>
                    <a:pt x="58" y="141"/>
                  </a:move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8" y="0"/>
                    <a:pt x="56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1"/>
                    <a:pt x="5" y="161"/>
                    <a:pt x="11" y="167"/>
                  </a:cubicBezTo>
                  <a:cubicBezTo>
                    <a:pt x="121" y="167"/>
                    <a:pt x="121" y="167"/>
                    <a:pt x="121" y="167"/>
                  </a:cubicBezTo>
                  <a:cubicBezTo>
                    <a:pt x="128" y="160"/>
                    <a:pt x="133" y="148"/>
                    <a:pt x="136" y="141"/>
                  </a:cubicBezTo>
                  <a:lnTo>
                    <a:pt x="58" y="141"/>
                  </a:lnTo>
                  <a:close/>
                </a:path>
              </a:pathLst>
            </a:custGeom>
            <a:solidFill>
              <a:srgbClr val="00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8" name="Line 10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9" name="Line 11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0" name="Line 13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1" name="Line 14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2" name="Line 15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3" name="Line 16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4" name="Line 17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5" name="Line 18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6" name="Line 19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7" name="Line 20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3693453" y="3002934"/>
              <a:ext cx="1256206" cy="0"/>
              <a:chOff x="3898434" y="3383242"/>
              <a:chExt cx="1136081" cy="0"/>
            </a:xfrm>
            <a:noFill/>
          </p:grpSpPr>
          <p:sp>
            <p:nvSpPr>
              <p:cNvPr id="63" name="Line 10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4" name="Line 11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5" name="Line 13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6" name="Line 14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7" name="Line 15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8" name="Line 16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9" name="Line 17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0" name="Line 18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1" name="Line 19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2" name="Line 20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6" name="TextBox 5"/>
          <p:cNvSpPr txBox="1"/>
          <p:nvPr/>
        </p:nvSpPr>
        <p:spPr>
          <a:xfrm>
            <a:off x="1763688" y="5157192"/>
            <a:ext cx="5713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By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Dr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Crissa Sumner, Hudson Talent Management</a:t>
            </a:r>
            <a:endParaRPr lang="en-AU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456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2" presetClass="entr" presetSubtype="8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53" presetClass="entr" presetSubtype="16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2" presetClass="entr" presetSubtype="8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 p14:presetBounceEnd="53333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3333">
                                          <p:cBhvr additive="base">
                                            <p:cTn id="25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3333">
                                          <p:cBhvr additive="base">
                                            <p:cTn id="26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31" presetClass="entr" presetSubtype="0" fill="hold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75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1" presetClass="entr" presetSubtype="0" fill="hold" grpId="1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5" presetID="22" presetClass="exit" presetSubtype="1" fill="hold" grpId="0" nodeType="withEffect">
                                      <p:stCondLst>
                                        <p:cond delay="285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6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8" presetID="1" presetClass="entr" presetSubtype="0" fill="hold" grpId="0" nodeType="withEffect">
                                      <p:stCondLst>
                                        <p:cond delay="315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0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2" presetID="1" presetClass="exit" presetSubtype="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4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6" presetID="10" presetClass="entr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75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42" presetClass="path" presetSubtype="0" accel="50000" decel="5000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animMotion origin="layout" path="M 4.72222E-6 1.85185E-6 L 0.04479 1.85185E-6 " pathEditMode="relative" rAng="0" ptsTypes="AA">
                                          <p:cBhvr>
                                            <p:cTn id="50" dur="3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240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52" presetID="2" presetClass="entr" presetSubtype="4" fill="hold" grpId="0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 animBg="1"/>
          <p:bldP spid="3" grpId="0"/>
          <p:bldP spid="4" grpId="0"/>
          <p:bldP spid="5" grpId="0"/>
          <p:bldP spid="25" grpId="0"/>
          <p:bldP spid="34" grpId="0" animBg="1"/>
          <p:bldP spid="34" grpId="1" animBg="1"/>
          <p:bldP spid="35" grpId="0" animBg="1"/>
          <p:bldP spid="35" grpId="1" animBg="1"/>
          <p:bldP spid="35" grpId="2" animBg="1"/>
          <p:bldP spid="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2" presetClass="entr" presetSubtype="8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53" presetClass="entr" presetSubtype="16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2" presetClass="entr" presetSubtype="8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4" fill="hold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31" presetClass="entr" presetSubtype="0" fill="hold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75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1" presetClass="entr" presetSubtype="0" fill="hold" grpId="1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5" presetID="22" presetClass="exit" presetSubtype="1" fill="hold" grpId="0" nodeType="withEffect">
                                      <p:stCondLst>
                                        <p:cond delay="285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36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8" presetID="1" presetClass="entr" presetSubtype="0" fill="hold" grpId="0" nodeType="withEffect">
                                      <p:stCondLst>
                                        <p:cond delay="315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0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2" presetID="1" presetClass="exit" presetSubtype="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4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6" presetID="10" presetClass="entr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75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42" presetClass="path" presetSubtype="0" accel="50000" decel="5000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animMotion origin="layout" path="M 4.72222E-6 1.85185E-6 L 0.04479 1.85185E-6 " pathEditMode="relative" rAng="0" ptsTypes="AA">
                                          <p:cBhvr>
                                            <p:cTn id="50" dur="3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240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52" presetID="2" presetClass="entr" presetSubtype="4" fill="hold" grpId="0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 animBg="1"/>
          <p:bldP spid="3" grpId="0"/>
          <p:bldP spid="4" grpId="0"/>
          <p:bldP spid="5" grpId="0"/>
          <p:bldP spid="25" grpId="0"/>
          <p:bldP spid="34" grpId="0" animBg="1"/>
          <p:bldP spid="34" grpId="1" animBg="1"/>
          <p:bldP spid="35" grpId="0" animBg="1"/>
          <p:bldP spid="35" grpId="1" animBg="1"/>
          <p:bldP spid="35" grpId="2" animBg="1"/>
          <p:bldP spid="6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755576" y="3672037"/>
            <a:ext cx="7610225" cy="4847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</a:pPr>
            <a:r>
              <a:rPr lang="en-US" sz="2980" b="1" spc="-150" dirty="0" smtClean="0">
                <a:solidFill>
                  <a:srgbClr val="044C68"/>
                </a:solidFill>
                <a:latin typeface="Arial" panose="020B0604020202020204" pitchFamily="34" charset="0"/>
              </a:rPr>
              <a:t>AT BUILDING AND MANAGING NETWORKS,</a:t>
            </a:r>
            <a:endParaRPr lang="en-US" sz="2980" b="1" spc="-150" dirty="0">
              <a:solidFill>
                <a:srgbClr val="044C68"/>
              </a:solidFill>
              <a:latin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55576" y="4156785"/>
            <a:ext cx="8280920" cy="45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2700" spc="-150" dirty="0" smtClean="0">
                <a:solidFill>
                  <a:srgbClr val="044C68"/>
                </a:solidFill>
                <a:latin typeface="+mj-lt"/>
              </a:rPr>
              <a:t>particularly those outside their traditional comfort zones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11560" y="1916832"/>
            <a:ext cx="778565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500" b="1" spc="-150" dirty="0" smtClean="0">
                <a:solidFill>
                  <a:srgbClr val="E34E35"/>
                </a:solidFill>
                <a:latin typeface="+mj-lt"/>
              </a:rPr>
              <a:t>TALENTED</a:t>
            </a:r>
            <a:endParaRPr lang="en-AU" sz="11500" i="1" dirty="0">
              <a:solidFill>
                <a:srgbClr val="E34E35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9158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39392" y="980728"/>
            <a:ext cx="8280920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3200" b="1" spc="-150" dirty="0" smtClean="0">
                <a:solidFill>
                  <a:srgbClr val="044C68"/>
                </a:solidFill>
                <a:latin typeface="+mj-lt"/>
              </a:rPr>
              <a:t>The attributes of</a:t>
            </a:r>
            <a:endParaRPr lang="en-US" sz="4400" b="1" spc="-150" dirty="0" smtClean="0">
              <a:solidFill>
                <a:srgbClr val="044C68"/>
              </a:solidFill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78384" y="4156013"/>
            <a:ext cx="1120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E34E35"/>
                </a:solidFill>
                <a:latin typeface="Arial" panose="020B0604020202020204" pitchFamily="34" charset="0"/>
              </a:rPr>
              <a:t>charisma</a:t>
            </a:r>
            <a:endParaRPr lang="en-AU" dirty="0">
              <a:solidFill>
                <a:srgbClr val="E34E35"/>
              </a:solidFill>
              <a:latin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723894" y="4156013"/>
            <a:ext cx="1582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E34E35"/>
                </a:solidFill>
                <a:latin typeface="Arial" panose="020B0604020202020204" pitchFamily="34" charset="0"/>
              </a:rPr>
              <a:t>determination</a:t>
            </a:r>
            <a:endParaRPr lang="en-AU" dirty="0">
              <a:solidFill>
                <a:srgbClr val="E34E35"/>
              </a:solidFill>
              <a:latin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43413" y="4156013"/>
            <a:ext cx="1531188" cy="485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dirty="0" smtClean="0">
                <a:solidFill>
                  <a:srgbClr val="E34E35"/>
                </a:solidFill>
                <a:latin typeface="Arial" panose="020B0604020202020204" pitchFamily="34" charset="0"/>
              </a:rPr>
              <a:t>top down</a:t>
            </a:r>
            <a:br>
              <a:rPr lang="en-US" dirty="0" smtClean="0">
                <a:solidFill>
                  <a:srgbClr val="E34E35"/>
                </a:solidFill>
                <a:latin typeface="Arial" panose="020B0604020202020204" pitchFamily="34" charset="0"/>
              </a:rPr>
            </a:br>
            <a:r>
              <a:rPr lang="en-US" dirty="0" smtClean="0">
                <a:solidFill>
                  <a:srgbClr val="E34E35"/>
                </a:solidFill>
                <a:latin typeface="Arial" panose="020B0604020202020204" pitchFamily="34" charset="0"/>
              </a:rPr>
              <a:t>management</a:t>
            </a:r>
            <a:endParaRPr lang="en-AU" dirty="0">
              <a:solidFill>
                <a:srgbClr val="E34E35"/>
              </a:solidFill>
              <a:latin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9392" y="5150339"/>
            <a:ext cx="3393388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3200" b="1" spc="-150" dirty="0">
                <a:solidFill>
                  <a:srgbClr val="044C68"/>
                </a:solidFill>
                <a:latin typeface="+mj-lt"/>
              </a:rPr>
              <a:t>are still required.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39392" y="1363415"/>
            <a:ext cx="73687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pc="-150" dirty="0">
                <a:solidFill>
                  <a:srgbClr val="569099"/>
                </a:solidFill>
                <a:latin typeface="+mj-lt"/>
              </a:rPr>
              <a:t>TRADITIONAL LEADERSHIP</a:t>
            </a:r>
            <a:endParaRPr lang="en-AU" sz="4400" dirty="0"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39392" y="5517232"/>
            <a:ext cx="52886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pc="-150" dirty="0">
                <a:solidFill>
                  <a:srgbClr val="569099"/>
                </a:solidFill>
                <a:latin typeface="Arial" panose="020B0604020202020204" pitchFamily="34" charset="0"/>
              </a:rPr>
              <a:t>But they are not sufficient alone</a:t>
            </a:r>
            <a:endParaRPr lang="en-AU" sz="3200" dirty="0">
              <a:solidFill>
                <a:srgbClr val="569099"/>
              </a:solidFill>
              <a:latin typeface="Arial" panose="020B0604020202020204" pitchFamily="34" charset="0"/>
            </a:endParaRPr>
          </a:p>
        </p:txBody>
      </p:sp>
      <p:grpSp>
        <p:nvGrpSpPr>
          <p:cNvPr id="40" name="Group 39"/>
          <p:cNvGrpSpPr>
            <a:grpSpLocks noChangeAspect="1"/>
          </p:cNvGrpSpPr>
          <p:nvPr/>
        </p:nvGrpSpPr>
        <p:grpSpPr bwMode="auto">
          <a:xfrm>
            <a:off x="6588224" y="3038867"/>
            <a:ext cx="797103" cy="854645"/>
            <a:chOff x="4229" y="2398"/>
            <a:chExt cx="697" cy="700"/>
          </a:xfrm>
          <a:solidFill>
            <a:srgbClr val="E34E35"/>
          </a:solidFill>
        </p:grpSpPr>
        <p:sp>
          <p:nvSpPr>
            <p:cNvPr id="43" name="Freeform 42"/>
            <p:cNvSpPr>
              <a:spLocks noEditPoints="1"/>
            </p:cNvSpPr>
            <p:nvPr/>
          </p:nvSpPr>
          <p:spPr bwMode="auto">
            <a:xfrm>
              <a:off x="4229" y="2811"/>
              <a:ext cx="292" cy="287"/>
            </a:xfrm>
            <a:custGeom>
              <a:avLst/>
              <a:gdLst>
                <a:gd name="T0" fmla="*/ 75 w 152"/>
                <a:gd name="T1" fmla="*/ 108 h 162"/>
                <a:gd name="T2" fmla="*/ 114 w 152"/>
                <a:gd name="T3" fmla="*/ 93 h 162"/>
                <a:gd name="T4" fmla="*/ 114 w 152"/>
                <a:gd name="T5" fmla="*/ 92 h 162"/>
                <a:gd name="T6" fmla="*/ 121 w 152"/>
                <a:gd name="T7" fmla="*/ 84 h 162"/>
                <a:gd name="T8" fmla="*/ 121 w 152"/>
                <a:gd name="T9" fmla="*/ 84 h 162"/>
                <a:gd name="T10" fmla="*/ 122 w 152"/>
                <a:gd name="T11" fmla="*/ 82 h 162"/>
                <a:gd name="T12" fmla="*/ 122 w 152"/>
                <a:gd name="T13" fmla="*/ 82 h 162"/>
                <a:gd name="T14" fmla="*/ 123 w 152"/>
                <a:gd name="T15" fmla="*/ 80 h 162"/>
                <a:gd name="T16" fmla="*/ 123 w 152"/>
                <a:gd name="T17" fmla="*/ 79 h 162"/>
                <a:gd name="T18" fmla="*/ 124 w 152"/>
                <a:gd name="T19" fmla="*/ 77 h 162"/>
                <a:gd name="T20" fmla="*/ 124 w 152"/>
                <a:gd name="T21" fmla="*/ 77 h 162"/>
                <a:gd name="T22" fmla="*/ 125 w 152"/>
                <a:gd name="T23" fmla="*/ 75 h 162"/>
                <a:gd name="T24" fmla="*/ 126 w 152"/>
                <a:gd name="T25" fmla="*/ 75 h 162"/>
                <a:gd name="T26" fmla="*/ 126 w 152"/>
                <a:gd name="T27" fmla="*/ 73 h 162"/>
                <a:gd name="T28" fmla="*/ 126 w 152"/>
                <a:gd name="T29" fmla="*/ 72 h 162"/>
                <a:gd name="T30" fmla="*/ 127 w 152"/>
                <a:gd name="T31" fmla="*/ 70 h 162"/>
                <a:gd name="T32" fmla="*/ 127 w 152"/>
                <a:gd name="T33" fmla="*/ 69 h 162"/>
                <a:gd name="T34" fmla="*/ 128 w 152"/>
                <a:gd name="T35" fmla="*/ 68 h 162"/>
                <a:gd name="T36" fmla="*/ 128 w 152"/>
                <a:gd name="T37" fmla="*/ 67 h 162"/>
                <a:gd name="T38" fmla="*/ 128 w 152"/>
                <a:gd name="T39" fmla="*/ 65 h 162"/>
                <a:gd name="T40" fmla="*/ 129 w 152"/>
                <a:gd name="T41" fmla="*/ 64 h 162"/>
                <a:gd name="T42" fmla="*/ 129 w 152"/>
                <a:gd name="T43" fmla="*/ 62 h 162"/>
                <a:gd name="T44" fmla="*/ 129 w 152"/>
                <a:gd name="T45" fmla="*/ 61 h 162"/>
                <a:gd name="T46" fmla="*/ 129 w 152"/>
                <a:gd name="T47" fmla="*/ 60 h 162"/>
                <a:gd name="T48" fmla="*/ 129 w 152"/>
                <a:gd name="T49" fmla="*/ 58 h 162"/>
                <a:gd name="T50" fmla="*/ 129 w 152"/>
                <a:gd name="T51" fmla="*/ 57 h 162"/>
                <a:gd name="T52" fmla="*/ 129 w 152"/>
                <a:gd name="T53" fmla="*/ 54 h 162"/>
                <a:gd name="T54" fmla="*/ 114 w 152"/>
                <a:gd name="T55" fmla="*/ 16 h 162"/>
                <a:gd name="T56" fmla="*/ 75 w 152"/>
                <a:gd name="T57" fmla="*/ 0 h 162"/>
                <a:gd name="T58" fmla="*/ 37 w 152"/>
                <a:gd name="T59" fmla="*/ 16 h 162"/>
                <a:gd name="T60" fmla="*/ 21 w 152"/>
                <a:gd name="T61" fmla="*/ 54 h 162"/>
                <a:gd name="T62" fmla="*/ 37 w 152"/>
                <a:gd name="T63" fmla="*/ 93 h 162"/>
                <a:gd name="T64" fmla="*/ 75 w 152"/>
                <a:gd name="T65" fmla="*/ 108 h 162"/>
                <a:gd name="T66" fmla="*/ 122 w 152"/>
                <a:gd name="T67" fmla="*/ 97 h 162"/>
                <a:gd name="T68" fmla="*/ 75 w 152"/>
                <a:gd name="T69" fmla="*/ 118 h 162"/>
                <a:gd name="T70" fmla="*/ 29 w 152"/>
                <a:gd name="T71" fmla="*/ 98 h 162"/>
                <a:gd name="T72" fmla="*/ 0 w 152"/>
                <a:gd name="T73" fmla="*/ 158 h 162"/>
                <a:gd name="T74" fmla="*/ 0 w 152"/>
                <a:gd name="T75" fmla="*/ 162 h 162"/>
                <a:gd name="T76" fmla="*/ 152 w 152"/>
                <a:gd name="T77" fmla="*/ 162 h 162"/>
                <a:gd name="T78" fmla="*/ 152 w 152"/>
                <a:gd name="T79" fmla="*/ 158 h 162"/>
                <a:gd name="T80" fmla="*/ 122 w 152"/>
                <a:gd name="T81" fmla="*/ 97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2" h="162">
                  <a:moveTo>
                    <a:pt x="75" y="108"/>
                  </a:moveTo>
                  <a:cubicBezTo>
                    <a:pt x="90" y="108"/>
                    <a:pt x="104" y="102"/>
                    <a:pt x="114" y="93"/>
                  </a:cubicBezTo>
                  <a:cubicBezTo>
                    <a:pt x="114" y="92"/>
                    <a:pt x="114" y="92"/>
                    <a:pt x="114" y="92"/>
                  </a:cubicBezTo>
                  <a:cubicBezTo>
                    <a:pt x="117" y="89"/>
                    <a:pt x="119" y="87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3"/>
                    <a:pt x="121" y="83"/>
                    <a:pt x="122" y="82"/>
                  </a:cubicBezTo>
                  <a:cubicBezTo>
                    <a:pt x="122" y="82"/>
                    <a:pt x="122" y="82"/>
                    <a:pt x="122" y="82"/>
                  </a:cubicBezTo>
                  <a:cubicBezTo>
                    <a:pt x="122" y="81"/>
                    <a:pt x="123" y="80"/>
                    <a:pt x="123" y="80"/>
                  </a:cubicBezTo>
                  <a:cubicBezTo>
                    <a:pt x="123" y="80"/>
                    <a:pt x="123" y="79"/>
                    <a:pt x="123" y="79"/>
                  </a:cubicBezTo>
                  <a:cubicBezTo>
                    <a:pt x="124" y="79"/>
                    <a:pt x="124" y="78"/>
                    <a:pt x="124" y="77"/>
                  </a:cubicBezTo>
                  <a:cubicBezTo>
                    <a:pt x="124" y="77"/>
                    <a:pt x="124" y="77"/>
                    <a:pt x="124" y="77"/>
                  </a:cubicBezTo>
                  <a:cubicBezTo>
                    <a:pt x="125" y="76"/>
                    <a:pt x="125" y="76"/>
                    <a:pt x="125" y="75"/>
                  </a:cubicBezTo>
                  <a:cubicBezTo>
                    <a:pt x="125" y="75"/>
                    <a:pt x="125" y="75"/>
                    <a:pt x="126" y="75"/>
                  </a:cubicBezTo>
                  <a:cubicBezTo>
                    <a:pt x="126" y="74"/>
                    <a:pt x="126" y="73"/>
                    <a:pt x="126" y="73"/>
                  </a:cubicBezTo>
                  <a:cubicBezTo>
                    <a:pt x="126" y="72"/>
                    <a:pt x="126" y="72"/>
                    <a:pt x="126" y="72"/>
                  </a:cubicBezTo>
                  <a:cubicBezTo>
                    <a:pt x="127" y="71"/>
                    <a:pt x="127" y="71"/>
                    <a:pt x="127" y="70"/>
                  </a:cubicBezTo>
                  <a:cubicBezTo>
                    <a:pt x="127" y="70"/>
                    <a:pt x="127" y="70"/>
                    <a:pt x="127" y="69"/>
                  </a:cubicBezTo>
                  <a:cubicBezTo>
                    <a:pt x="127" y="69"/>
                    <a:pt x="128" y="68"/>
                    <a:pt x="128" y="68"/>
                  </a:cubicBezTo>
                  <a:cubicBezTo>
                    <a:pt x="128" y="67"/>
                    <a:pt x="128" y="67"/>
                    <a:pt x="128" y="67"/>
                  </a:cubicBezTo>
                  <a:cubicBezTo>
                    <a:pt x="128" y="66"/>
                    <a:pt x="128" y="65"/>
                    <a:pt x="128" y="65"/>
                  </a:cubicBezTo>
                  <a:cubicBezTo>
                    <a:pt x="128" y="65"/>
                    <a:pt x="129" y="64"/>
                    <a:pt x="129" y="64"/>
                  </a:cubicBezTo>
                  <a:cubicBezTo>
                    <a:pt x="129" y="63"/>
                    <a:pt x="129" y="63"/>
                    <a:pt x="129" y="62"/>
                  </a:cubicBezTo>
                  <a:cubicBezTo>
                    <a:pt x="129" y="62"/>
                    <a:pt x="129" y="61"/>
                    <a:pt x="129" y="61"/>
                  </a:cubicBezTo>
                  <a:cubicBezTo>
                    <a:pt x="129" y="61"/>
                    <a:pt x="129" y="60"/>
                    <a:pt x="129" y="60"/>
                  </a:cubicBezTo>
                  <a:cubicBezTo>
                    <a:pt x="129" y="59"/>
                    <a:pt x="129" y="59"/>
                    <a:pt x="129" y="58"/>
                  </a:cubicBezTo>
                  <a:cubicBezTo>
                    <a:pt x="129" y="58"/>
                    <a:pt x="129" y="57"/>
                    <a:pt x="129" y="57"/>
                  </a:cubicBezTo>
                  <a:cubicBezTo>
                    <a:pt x="129" y="56"/>
                    <a:pt x="129" y="55"/>
                    <a:pt x="129" y="54"/>
                  </a:cubicBezTo>
                  <a:cubicBezTo>
                    <a:pt x="129" y="39"/>
                    <a:pt x="123" y="26"/>
                    <a:pt x="114" y="16"/>
                  </a:cubicBezTo>
                  <a:cubicBezTo>
                    <a:pt x="104" y="6"/>
                    <a:pt x="90" y="0"/>
                    <a:pt x="75" y="0"/>
                  </a:cubicBezTo>
                  <a:cubicBezTo>
                    <a:pt x="60" y="0"/>
                    <a:pt x="47" y="6"/>
                    <a:pt x="37" y="16"/>
                  </a:cubicBezTo>
                  <a:cubicBezTo>
                    <a:pt x="27" y="26"/>
                    <a:pt x="21" y="39"/>
                    <a:pt x="21" y="54"/>
                  </a:cubicBezTo>
                  <a:cubicBezTo>
                    <a:pt x="21" y="69"/>
                    <a:pt x="27" y="83"/>
                    <a:pt x="37" y="93"/>
                  </a:cubicBezTo>
                  <a:cubicBezTo>
                    <a:pt x="47" y="102"/>
                    <a:pt x="60" y="108"/>
                    <a:pt x="75" y="108"/>
                  </a:cubicBezTo>
                  <a:close/>
                  <a:moveTo>
                    <a:pt x="122" y="97"/>
                  </a:moveTo>
                  <a:cubicBezTo>
                    <a:pt x="111" y="110"/>
                    <a:pt x="94" y="118"/>
                    <a:pt x="75" y="118"/>
                  </a:cubicBezTo>
                  <a:cubicBezTo>
                    <a:pt x="57" y="118"/>
                    <a:pt x="40" y="111"/>
                    <a:pt x="29" y="98"/>
                  </a:cubicBezTo>
                  <a:cubicBezTo>
                    <a:pt x="11" y="112"/>
                    <a:pt x="0" y="134"/>
                    <a:pt x="0" y="158"/>
                  </a:cubicBezTo>
                  <a:cubicBezTo>
                    <a:pt x="0" y="160"/>
                    <a:pt x="0" y="161"/>
                    <a:pt x="0" y="162"/>
                  </a:cubicBezTo>
                  <a:cubicBezTo>
                    <a:pt x="152" y="162"/>
                    <a:pt x="152" y="162"/>
                    <a:pt x="152" y="162"/>
                  </a:cubicBezTo>
                  <a:cubicBezTo>
                    <a:pt x="152" y="161"/>
                    <a:pt x="152" y="160"/>
                    <a:pt x="152" y="158"/>
                  </a:cubicBezTo>
                  <a:cubicBezTo>
                    <a:pt x="152" y="134"/>
                    <a:pt x="140" y="112"/>
                    <a:pt x="122" y="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 dirty="0"/>
            </a:p>
          </p:txBody>
        </p:sp>
        <p:sp>
          <p:nvSpPr>
            <p:cNvPr id="44" name="Freeform 43"/>
            <p:cNvSpPr>
              <a:spLocks noEditPoints="1"/>
            </p:cNvSpPr>
            <p:nvPr/>
          </p:nvSpPr>
          <p:spPr bwMode="auto">
            <a:xfrm>
              <a:off x="4634" y="2811"/>
              <a:ext cx="292" cy="287"/>
            </a:xfrm>
            <a:custGeom>
              <a:avLst/>
              <a:gdLst>
                <a:gd name="T0" fmla="*/ 75 w 152"/>
                <a:gd name="T1" fmla="*/ 108 h 162"/>
                <a:gd name="T2" fmla="*/ 113 w 152"/>
                <a:gd name="T3" fmla="*/ 93 h 162"/>
                <a:gd name="T4" fmla="*/ 114 w 152"/>
                <a:gd name="T5" fmla="*/ 92 h 162"/>
                <a:gd name="T6" fmla="*/ 120 w 152"/>
                <a:gd name="T7" fmla="*/ 84 h 162"/>
                <a:gd name="T8" fmla="*/ 120 w 152"/>
                <a:gd name="T9" fmla="*/ 84 h 162"/>
                <a:gd name="T10" fmla="*/ 121 w 152"/>
                <a:gd name="T11" fmla="*/ 82 h 162"/>
                <a:gd name="T12" fmla="*/ 121 w 152"/>
                <a:gd name="T13" fmla="*/ 82 h 162"/>
                <a:gd name="T14" fmla="*/ 123 w 152"/>
                <a:gd name="T15" fmla="*/ 80 h 162"/>
                <a:gd name="T16" fmla="*/ 123 w 152"/>
                <a:gd name="T17" fmla="*/ 79 h 162"/>
                <a:gd name="T18" fmla="*/ 124 w 152"/>
                <a:gd name="T19" fmla="*/ 77 h 162"/>
                <a:gd name="T20" fmla="*/ 124 w 152"/>
                <a:gd name="T21" fmla="*/ 77 h 162"/>
                <a:gd name="T22" fmla="*/ 125 w 152"/>
                <a:gd name="T23" fmla="*/ 75 h 162"/>
                <a:gd name="T24" fmla="*/ 125 w 152"/>
                <a:gd name="T25" fmla="*/ 75 h 162"/>
                <a:gd name="T26" fmla="*/ 126 w 152"/>
                <a:gd name="T27" fmla="*/ 73 h 162"/>
                <a:gd name="T28" fmla="*/ 126 w 152"/>
                <a:gd name="T29" fmla="*/ 72 h 162"/>
                <a:gd name="T30" fmla="*/ 127 w 152"/>
                <a:gd name="T31" fmla="*/ 70 h 162"/>
                <a:gd name="T32" fmla="*/ 127 w 152"/>
                <a:gd name="T33" fmla="*/ 69 h 162"/>
                <a:gd name="T34" fmla="*/ 127 w 152"/>
                <a:gd name="T35" fmla="*/ 68 h 162"/>
                <a:gd name="T36" fmla="*/ 128 w 152"/>
                <a:gd name="T37" fmla="*/ 67 h 162"/>
                <a:gd name="T38" fmla="*/ 128 w 152"/>
                <a:gd name="T39" fmla="*/ 65 h 162"/>
                <a:gd name="T40" fmla="*/ 128 w 152"/>
                <a:gd name="T41" fmla="*/ 64 h 162"/>
                <a:gd name="T42" fmla="*/ 128 w 152"/>
                <a:gd name="T43" fmla="*/ 62 h 162"/>
                <a:gd name="T44" fmla="*/ 129 w 152"/>
                <a:gd name="T45" fmla="*/ 61 h 162"/>
                <a:gd name="T46" fmla="*/ 129 w 152"/>
                <a:gd name="T47" fmla="*/ 60 h 162"/>
                <a:gd name="T48" fmla="*/ 129 w 152"/>
                <a:gd name="T49" fmla="*/ 58 h 162"/>
                <a:gd name="T50" fmla="*/ 129 w 152"/>
                <a:gd name="T51" fmla="*/ 57 h 162"/>
                <a:gd name="T52" fmla="*/ 129 w 152"/>
                <a:gd name="T53" fmla="*/ 54 h 162"/>
                <a:gd name="T54" fmla="*/ 113 w 152"/>
                <a:gd name="T55" fmla="*/ 16 h 162"/>
                <a:gd name="T56" fmla="*/ 75 w 152"/>
                <a:gd name="T57" fmla="*/ 0 h 162"/>
                <a:gd name="T58" fmla="*/ 36 w 152"/>
                <a:gd name="T59" fmla="*/ 16 h 162"/>
                <a:gd name="T60" fmla="*/ 20 w 152"/>
                <a:gd name="T61" fmla="*/ 54 h 162"/>
                <a:gd name="T62" fmla="*/ 36 w 152"/>
                <a:gd name="T63" fmla="*/ 93 h 162"/>
                <a:gd name="T64" fmla="*/ 75 w 152"/>
                <a:gd name="T65" fmla="*/ 108 h 162"/>
                <a:gd name="T66" fmla="*/ 122 w 152"/>
                <a:gd name="T67" fmla="*/ 97 h 162"/>
                <a:gd name="T68" fmla="*/ 75 w 152"/>
                <a:gd name="T69" fmla="*/ 118 h 162"/>
                <a:gd name="T70" fmla="*/ 28 w 152"/>
                <a:gd name="T71" fmla="*/ 98 h 162"/>
                <a:gd name="T72" fmla="*/ 0 w 152"/>
                <a:gd name="T73" fmla="*/ 158 h 162"/>
                <a:gd name="T74" fmla="*/ 0 w 152"/>
                <a:gd name="T75" fmla="*/ 162 h 162"/>
                <a:gd name="T76" fmla="*/ 151 w 152"/>
                <a:gd name="T77" fmla="*/ 162 h 162"/>
                <a:gd name="T78" fmla="*/ 152 w 152"/>
                <a:gd name="T79" fmla="*/ 158 h 162"/>
                <a:gd name="T80" fmla="*/ 122 w 152"/>
                <a:gd name="T81" fmla="*/ 97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2" h="162">
                  <a:moveTo>
                    <a:pt x="75" y="108"/>
                  </a:moveTo>
                  <a:cubicBezTo>
                    <a:pt x="90" y="108"/>
                    <a:pt x="103" y="102"/>
                    <a:pt x="113" y="93"/>
                  </a:cubicBezTo>
                  <a:cubicBezTo>
                    <a:pt x="113" y="92"/>
                    <a:pt x="113" y="92"/>
                    <a:pt x="114" y="92"/>
                  </a:cubicBezTo>
                  <a:cubicBezTo>
                    <a:pt x="116" y="89"/>
                    <a:pt x="118" y="87"/>
                    <a:pt x="120" y="84"/>
                  </a:cubicBezTo>
                  <a:cubicBezTo>
                    <a:pt x="120" y="84"/>
                    <a:pt x="120" y="84"/>
                    <a:pt x="120" y="84"/>
                  </a:cubicBezTo>
                  <a:cubicBezTo>
                    <a:pt x="121" y="83"/>
                    <a:pt x="121" y="83"/>
                    <a:pt x="121" y="82"/>
                  </a:cubicBezTo>
                  <a:cubicBezTo>
                    <a:pt x="121" y="82"/>
                    <a:pt x="121" y="82"/>
                    <a:pt x="121" y="82"/>
                  </a:cubicBezTo>
                  <a:cubicBezTo>
                    <a:pt x="122" y="81"/>
                    <a:pt x="122" y="80"/>
                    <a:pt x="123" y="80"/>
                  </a:cubicBezTo>
                  <a:cubicBezTo>
                    <a:pt x="123" y="80"/>
                    <a:pt x="123" y="79"/>
                    <a:pt x="123" y="79"/>
                  </a:cubicBezTo>
                  <a:cubicBezTo>
                    <a:pt x="123" y="79"/>
                    <a:pt x="123" y="78"/>
                    <a:pt x="124" y="77"/>
                  </a:cubicBezTo>
                  <a:cubicBezTo>
                    <a:pt x="124" y="77"/>
                    <a:pt x="124" y="77"/>
                    <a:pt x="124" y="77"/>
                  </a:cubicBezTo>
                  <a:cubicBezTo>
                    <a:pt x="124" y="76"/>
                    <a:pt x="125" y="76"/>
                    <a:pt x="125" y="75"/>
                  </a:cubicBezTo>
                  <a:cubicBezTo>
                    <a:pt x="125" y="75"/>
                    <a:pt x="125" y="75"/>
                    <a:pt x="125" y="75"/>
                  </a:cubicBezTo>
                  <a:cubicBezTo>
                    <a:pt x="125" y="74"/>
                    <a:pt x="126" y="73"/>
                    <a:pt x="126" y="73"/>
                  </a:cubicBezTo>
                  <a:cubicBezTo>
                    <a:pt x="126" y="72"/>
                    <a:pt x="126" y="72"/>
                    <a:pt x="126" y="72"/>
                  </a:cubicBezTo>
                  <a:cubicBezTo>
                    <a:pt x="126" y="71"/>
                    <a:pt x="126" y="71"/>
                    <a:pt x="127" y="70"/>
                  </a:cubicBezTo>
                  <a:cubicBezTo>
                    <a:pt x="127" y="70"/>
                    <a:pt x="127" y="70"/>
                    <a:pt x="127" y="69"/>
                  </a:cubicBezTo>
                  <a:cubicBezTo>
                    <a:pt x="127" y="69"/>
                    <a:pt x="127" y="68"/>
                    <a:pt x="127" y="68"/>
                  </a:cubicBezTo>
                  <a:cubicBezTo>
                    <a:pt x="127" y="67"/>
                    <a:pt x="127" y="67"/>
                    <a:pt x="128" y="67"/>
                  </a:cubicBezTo>
                  <a:cubicBezTo>
                    <a:pt x="128" y="66"/>
                    <a:pt x="128" y="65"/>
                    <a:pt x="128" y="65"/>
                  </a:cubicBezTo>
                  <a:cubicBezTo>
                    <a:pt x="128" y="65"/>
                    <a:pt x="128" y="64"/>
                    <a:pt x="128" y="64"/>
                  </a:cubicBezTo>
                  <a:cubicBezTo>
                    <a:pt x="128" y="63"/>
                    <a:pt x="128" y="63"/>
                    <a:pt x="128" y="62"/>
                  </a:cubicBezTo>
                  <a:cubicBezTo>
                    <a:pt x="128" y="62"/>
                    <a:pt x="128" y="61"/>
                    <a:pt x="129" y="61"/>
                  </a:cubicBezTo>
                  <a:cubicBezTo>
                    <a:pt x="129" y="61"/>
                    <a:pt x="129" y="60"/>
                    <a:pt x="129" y="60"/>
                  </a:cubicBezTo>
                  <a:cubicBezTo>
                    <a:pt x="129" y="59"/>
                    <a:pt x="129" y="59"/>
                    <a:pt x="129" y="58"/>
                  </a:cubicBezTo>
                  <a:cubicBezTo>
                    <a:pt x="129" y="58"/>
                    <a:pt x="129" y="57"/>
                    <a:pt x="129" y="57"/>
                  </a:cubicBezTo>
                  <a:cubicBezTo>
                    <a:pt x="129" y="56"/>
                    <a:pt x="129" y="55"/>
                    <a:pt x="129" y="54"/>
                  </a:cubicBezTo>
                  <a:cubicBezTo>
                    <a:pt x="129" y="39"/>
                    <a:pt x="123" y="26"/>
                    <a:pt x="113" y="16"/>
                  </a:cubicBezTo>
                  <a:cubicBezTo>
                    <a:pt x="103" y="6"/>
                    <a:pt x="90" y="0"/>
                    <a:pt x="75" y="0"/>
                  </a:cubicBezTo>
                  <a:cubicBezTo>
                    <a:pt x="60" y="0"/>
                    <a:pt x="46" y="6"/>
                    <a:pt x="36" y="16"/>
                  </a:cubicBezTo>
                  <a:cubicBezTo>
                    <a:pt x="26" y="26"/>
                    <a:pt x="20" y="39"/>
                    <a:pt x="20" y="54"/>
                  </a:cubicBezTo>
                  <a:cubicBezTo>
                    <a:pt x="20" y="69"/>
                    <a:pt x="26" y="83"/>
                    <a:pt x="36" y="93"/>
                  </a:cubicBezTo>
                  <a:cubicBezTo>
                    <a:pt x="46" y="102"/>
                    <a:pt x="60" y="108"/>
                    <a:pt x="75" y="108"/>
                  </a:cubicBezTo>
                  <a:close/>
                  <a:moveTo>
                    <a:pt x="122" y="97"/>
                  </a:moveTo>
                  <a:cubicBezTo>
                    <a:pt x="110" y="110"/>
                    <a:pt x="93" y="118"/>
                    <a:pt x="75" y="118"/>
                  </a:cubicBezTo>
                  <a:cubicBezTo>
                    <a:pt x="56" y="118"/>
                    <a:pt x="40" y="111"/>
                    <a:pt x="28" y="98"/>
                  </a:cubicBezTo>
                  <a:cubicBezTo>
                    <a:pt x="11" y="112"/>
                    <a:pt x="0" y="134"/>
                    <a:pt x="0" y="158"/>
                  </a:cubicBezTo>
                  <a:cubicBezTo>
                    <a:pt x="0" y="160"/>
                    <a:pt x="0" y="161"/>
                    <a:pt x="0" y="162"/>
                  </a:cubicBezTo>
                  <a:cubicBezTo>
                    <a:pt x="151" y="162"/>
                    <a:pt x="151" y="162"/>
                    <a:pt x="151" y="162"/>
                  </a:cubicBezTo>
                  <a:cubicBezTo>
                    <a:pt x="151" y="161"/>
                    <a:pt x="152" y="160"/>
                    <a:pt x="152" y="158"/>
                  </a:cubicBezTo>
                  <a:cubicBezTo>
                    <a:pt x="152" y="134"/>
                    <a:pt x="140" y="112"/>
                    <a:pt x="122" y="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 dirty="0"/>
            </a:p>
          </p:txBody>
        </p:sp>
        <p:sp>
          <p:nvSpPr>
            <p:cNvPr id="45" name="Freeform 44"/>
            <p:cNvSpPr>
              <a:spLocks noEditPoints="1"/>
            </p:cNvSpPr>
            <p:nvPr/>
          </p:nvSpPr>
          <p:spPr bwMode="auto">
            <a:xfrm>
              <a:off x="4450" y="2398"/>
              <a:ext cx="255" cy="251"/>
            </a:xfrm>
            <a:custGeom>
              <a:avLst/>
              <a:gdLst>
                <a:gd name="T0" fmla="*/ 66 w 133"/>
                <a:gd name="T1" fmla="*/ 95 h 142"/>
                <a:gd name="T2" fmla="*/ 99 w 133"/>
                <a:gd name="T3" fmla="*/ 81 h 142"/>
                <a:gd name="T4" fmla="*/ 100 w 133"/>
                <a:gd name="T5" fmla="*/ 81 h 142"/>
                <a:gd name="T6" fmla="*/ 105 w 133"/>
                <a:gd name="T7" fmla="*/ 74 h 142"/>
                <a:gd name="T8" fmla="*/ 105 w 133"/>
                <a:gd name="T9" fmla="*/ 74 h 142"/>
                <a:gd name="T10" fmla="*/ 107 w 133"/>
                <a:gd name="T11" fmla="*/ 72 h 142"/>
                <a:gd name="T12" fmla="*/ 107 w 133"/>
                <a:gd name="T13" fmla="*/ 72 h 142"/>
                <a:gd name="T14" fmla="*/ 108 w 133"/>
                <a:gd name="T15" fmla="*/ 70 h 142"/>
                <a:gd name="T16" fmla="*/ 108 w 133"/>
                <a:gd name="T17" fmla="*/ 70 h 142"/>
                <a:gd name="T18" fmla="*/ 109 w 133"/>
                <a:gd name="T19" fmla="*/ 68 h 142"/>
                <a:gd name="T20" fmla="*/ 109 w 133"/>
                <a:gd name="T21" fmla="*/ 68 h 142"/>
                <a:gd name="T22" fmla="*/ 110 w 133"/>
                <a:gd name="T23" fmla="*/ 66 h 142"/>
                <a:gd name="T24" fmla="*/ 110 w 133"/>
                <a:gd name="T25" fmla="*/ 65 h 142"/>
                <a:gd name="T26" fmla="*/ 110 w 133"/>
                <a:gd name="T27" fmla="*/ 64 h 142"/>
                <a:gd name="T28" fmla="*/ 111 w 133"/>
                <a:gd name="T29" fmla="*/ 63 h 142"/>
                <a:gd name="T30" fmla="*/ 111 w 133"/>
                <a:gd name="T31" fmla="*/ 61 h 142"/>
                <a:gd name="T32" fmla="*/ 111 w 133"/>
                <a:gd name="T33" fmla="*/ 61 h 142"/>
                <a:gd name="T34" fmla="*/ 112 w 133"/>
                <a:gd name="T35" fmla="*/ 59 h 142"/>
                <a:gd name="T36" fmla="*/ 112 w 133"/>
                <a:gd name="T37" fmla="*/ 58 h 142"/>
                <a:gd name="T38" fmla="*/ 112 w 133"/>
                <a:gd name="T39" fmla="*/ 57 h 142"/>
                <a:gd name="T40" fmla="*/ 113 w 133"/>
                <a:gd name="T41" fmla="*/ 56 h 142"/>
                <a:gd name="T42" fmla="*/ 113 w 133"/>
                <a:gd name="T43" fmla="*/ 55 h 142"/>
                <a:gd name="T44" fmla="*/ 113 w 133"/>
                <a:gd name="T45" fmla="*/ 54 h 142"/>
                <a:gd name="T46" fmla="*/ 113 w 133"/>
                <a:gd name="T47" fmla="*/ 52 h 142"/>
                <a:gd name="T48" fmla="*/ 113 w 133"/>
                <a:gd name="T49" fmla="*/ 51 h 142"/>
                <a:gd name="T50" fmla="*/ 113 w 133"/>
                <a:gd name="T51" fmla="*/ 50 h 142"/>
                <a:gd name="T52" fmla="*/ 113 w 133"/>
                <a:gd name="T53" fmla="*/ 47 h 142"/>
                <a:gd name="T54" fmla="*/ 99 w 133"/>
                <a:gd name="T55" fmla="*/ 14 h 142"/>
                <a:gd name="T56" fmla="*/ 66 w 133"/>
                <a:gd name="T57" fmla="*/ 0 h 142"/>
                <a:gd name="T58" fmla="*/ 32 w 133"/>
                <a:gd name="T59" fmla="*/ 14 h 142"/>
                <a:gd name="T60" fmla="*/ 18 w 133"/>
                <a:gd name="T61" fmla="*/ 47 h 142"/>
                <a:gd name="T62" fmla="*/ 32 w 133"/>
                <a:gd name="T63" fmla="*/ 81 h 142"/>
                <a:gd name="T64" fmla="*/ 66 w 133"/>
                <a:gd name="T65" fmla="*/ 95 h 142"/>
                <a:gd name="T66" fmla="*/ 107 w 133"/>
                <a:gd name="T67" fmla="*/ 86 h 142"/>
                <a:gd name="T68" fmla="*/ 66 w 133"/>
                <a:gd name="T69" fmla="*/ 104 h 142"/>
                <a:gd name="T70" fmla="*/ 25 w 133"/>
                <a:gd name="T71" fmla="*/ 86 h 142"/>
                <a:gd name="T72" fmla="*/ 0 w 133"/>
                <a:gd name="T73" fmla="*/ 139 h 142"/>
                <a:gd name="T74" fmla="*/ 0 w 133"/>
                <a:gd name="T75" fmla="*/ 142 h 142"/>
                <a:gd name="T76" fmla="*/ 133 w 133"/>
                <a:gd name="T77" fmla="*/ 142 h 142"/>
                <a:gd name="T78" fmla="*/ 133 w 133"/>
                <a:gd name="T79" fmla="*/ 139 h 142"/>
                <a:gd name="T80" fmla="*/ 107 w 133"/>
                <a:gd name="T81" fmla="*/ 8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3" h="142">
                  <a:moveTo>
                    <a:pt x="66" y="95"/>
                  </a:moveTo>
                  <a:cubicBezTo>
                    <a:pt x="79" y="95"/>
                    <a:pt x="91" y="90"/>
                    <a:pt x="99" y="81"/>
                  </a:cubicBezTo>
                  <a:cubicBezTo>
                    <a:pt x="99" y="81"/>
                    <a:pt x="100" y="81"/>
                    <a:pt x="100" y="81"/>
                  </a:cubicBezTo>
                  <a:cubicBezTo>
                    <a:pt x="102" y="79"/>
                    <a:pt x="104" y="76"/>
                    <a:pt x="105" y="74"/>
                  </a:cubicBezTo>
                  <a:cubicBezTo>
                    <a:pt x="105" y="74"/>
                    <a:pt x="105" y="74"/>
                    <a:pt x="105" y="74"/>
                  </a:cubicBezTo>
                  <a:cubicBezTo>
                    <a:pt x="106" y="73"/>
                    <a:pt x="106" y="72"/>
                    <a:pt x="107" y="72"/>
                  </a:cubicBezTo>
                  <a:cubicBezTo>
                    <a:pt x="107" y="72"/>
                    <a:pt x="107" y="72"/>
                    <a:pt x="107" y="72"/>
                  </a:cubicBezTo>
                  <a:cubicBezTo>
                    <a:pt x="107" y="71"/>
                    <a:pt x="107" y="70"/>
                    <a:pt x="108" y="70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08" y="69"/>
                    <a:pt x="108" y="68"/>
                    <a:pt x="109" y="68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09" y="67"/>
                    <a:pt x="109" y="66"/>
                    <a:pt x="110" y="66"/>
                  </a:cubicBezTo>
                  <a:cubicBezTo>
                    <a:pt x="110" y="66"/>
                    <a:pt x="110" y="66"/>
                    <a:pt x="110" y="65"/>
                  </a:cubicBezTo>
                  <a:cubicBezTo>
                    <a:pt x="110" y="65"/>
                    <a:pt x="110" y="64"/>
                    <a:pt x="110" y="64"/>
                  </a:cubicBezTo>
                  <a:cubicBezTo>
                    <a:pt x="111" y="63"/>
                    <a:pt x="111" y="63"/>
                    <a:pt x="111" y="63"/>
                  </a:cubicBezTo>
                  <a:cubicBezTo>
                    <a:pt x="111" y="63"/>
                    <a:pt x="111" y="62"/>
                    <a:pt x="111" y="61"/>
                  </a:cubicBezTo>
                  <a:cubicBezTo>
                    <a:pt x="111" y="61"/>
                    <a:pt x="111" y="61"/>
                    <a:pt x="111" y="61"/>
                  </a:cubicBezTo>
                  <a:cubicBezTo>
                    <a:pt x="112" y="60"/>
                    <a:pt x="112" y="60"/>
                    <a:pt x="112" y="59"/>
                  </a:cubicBezTo>
                  <a:cubicBezTo>
                    <a:pt x="112" y="59"/>
                    <a:pt x="112" y="59"/>
                    <a:pt x="112" y="58"/>
                  </a:cubicBezTo>
                  <a:cubicBezTo>
                    <a:pt x="112" y="58"/>
                    <a:pt x="112" y="57"/>
                    <a:pt x="112" y="57"/>
                  </a:cubicBezTo>
                  <a:cubicBezTo>
                    <a:pt x="112" y="57"/>
                    <a:pt x="112" y="56"/>
                    <a:pt x="113" y="56"/>
                  </a:cubicBezTo>
                  <a:cubicBezTo>
                    <a:pt x="113" y="56"/>
                    <a:pt x="113" y="55"/>
                    <a:pt x="113" y="55"/>
                  </a:cubicBezTo>
                  <a:cubicBezTo>
                    <a:pt x="113" y="54"/>
                    <a:pt x="113" y="54"/>
                    <a:pt x="113" y="54"/>
                  </a:cubicBezTo>
                  <a:cubicBezTo>
                    <a:pt x="113" y="53"/>
                    <a:pt x="113" y="53"/>
                    <a:pt x="113" y="52"/>
                  </a:cubicBezTo>
                  <a:cubicBezTo>
                    <a:pt x="113" y="52"/>
                    <a:pt x="113" y="51"/>
                    <a:pt x="113" y="51"/>
                  </a:cubicBezTo>
                  <a:cubicBezTo>
                    <a:pt x="113" y="51"/>
                    <a:pt x="113" y="50"/>
                    <a:pt x="113" y="50"/>
                  </a:cubicBezTo>
                  <a:cubicBezTo>
                    <a:pt x="113" y="49"/>
                    <a:pt x="113" y="48"/>
                    <a:pt x="113" y="47"/>
                  </a:cubicBezTo>
                  <a:cubicBezTo>
                    <a:pt x="113" y="34"/>
                    <a:pt x="108" y="22"/>
                    <a:pt x="99" y="14"/>
                  </a:cubicBezTo>
                  <a:cubicBezTo>
                    <a:pt x="91" y="5"/>
                    <a:pt x="79" y="0"/>
                    <a:pt x="66" y="0"/>
                  </a:cubicBezTo>
                  <a:cubicBezTo>
                    <a:pt x="52" y="0"/>
                    <a:pt x="40" y="5"/>
                    <a:pt x="32" y="14"/>
                  </a:cubicBezTo>
                  <a:cubicBezTo>
                    <a:pt x="23" y="22"/>
                    <a:pt x="18" y="34"/>
                    <a:pt x="18" y="47"/>
                  </a:cubicBezTo>
                  <a:cubicBezTo>
                    <a:pt x="18" y="61"/>
                    <a:pt x="23" y="73"/>
                    <a:pt x="32" y="81"/>
                  </a:cubicBezTo>
                  <a:cubicBezTo>
                    <a:pt x="40" y="90"/>
                    <a:pt x="52" y="95"/>
                    <a:pt x="66" y="95"/>
                  </a:cubicBezTo>
                  <a:close/>
                  <a:moveTo>
                    <a:pt x="107" y="86"/>
                  </a:moveTo>
                  <a:cubicBezTo>
                    <a:pt x="97" y="97"/>
                    <a:pt x="82" y="104"/>
                    <a:pt x="66" y="104"/>
                  </a:cubicBezTo>
                  <a:cubicBezTo>
                    <a:pt x="50" y="104"/>
                    <a:pt x="35" y="97"/>
                    <a:pt x="25" y="86"/>
                  </a:cubicBezTo>
                  <a:cubicBezTo>
                    <a:pt x="9" y="99"/>
                    <a:pt x="0" y="118"/>
                    <a:pt x="0" y="139"/>
                  </a:cubicBezTo>
                  <a:cubicBezTo>
                    <a:pt x="0" y="140"/>
                    <a:pt x="0" y="141"/>
                    <a:pt x="0" y="142"/>
                  </a:cubicBezTo>
                  <a:cubicBezTo>
                    <a:pt x="133" y="142"/>
                    <a:pt x="133" y="142"/>
                    <a:pt x="133" y="142"/>
                  </a:cubicBezTo>
                  <a:cubicBezTo>
                    <a:pt x="133" y="141"/>
                    <a:pt x="133" y="140"/>
                    <a:pt x="133" y="139"/>
                  </a:cubicBezTo>
                  <a:cubicBezTo>
                    <a:pt x="133" y="117"/>
                    <a:pt x="123" y="98"/>
                    <a:pt x="107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 dirty="0"/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4354" y="2719"/>
              <a:ext cx="447" cy="74"/>
            </a:xfrm>
            <a:custGeom>
              <a:avLst/>
              <a:gdLst>
                <a:gd name="T0" fmla="*/ 405 w 447"/>
                <a:gd name="T1" fmla="*/ 74 h 74"/>
                <a:gd name="T2" fmla="*/ 405 w 447"/>
                <a:gd name="T3" fmla="*/ 39 h 74"/>
                <a:gd name="T4" fmla="*/ 42 w 447"/>
                <a:gd name="T5" fmla="*/ 39 h 74"/>
                <a:gd name="T6" fmla="*/ 42 w 447"/>
                <a:gd name="T7" fmla="*/ 74 h 74"/>
                <a:gd name="T8" fmla="*/ 0 w 447"/>
                <a:gd name="T9" fmla="*/ 74 h 74"/>
                <a:gd name="T10" fmla="*/ 0 w 447"/>
                <a:gd name="T11" fmla="*/ 0 h 74"/>
                <a:gd name="T12" fmla="*/ 447 w 447"/>
                <a:gd name="T13" fmla="*/ 0 h 74"/>
                <a:gd name="T14" fmla="*/ 447 w 447"/>
                <a:gd name="T15" fmla="*/ 74 h 74"/>
                <a:gd name="T16" fmla="*/ 405 w 447"/>
                <a:gd name="T17" fmla="*/ 74 h 74"/>
                <a:gd name="T18" fmla="*/ 405 w 447"/>
                <a:gd name="T1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74">
                  <a:moveTo>
                    <a:pt x="405" y="74"/>
                  </a:moveTo>
                  <a:lnTo>
                    <a:pt x="405" y="39"/>
                  </a:lnTo>
                  <a:lnTo>
                    <a:pt x="42" y="39"/>
                  </a:lnTo>
                  <a:lnTo>
                    <a:pt x="42" y="74"/>
                  </a:lnTo>
                  <a:lnTo>
                    <a:pt x="0" y="74"/>
                  </a:lnTo>
                  <a:lnTo>
                    <a:pt x="0" y="0"/>
                  </a:lnTo>
                  <a:lnTo>
                    <a:pt x="447" y="0"/>
                  </a:lnTo>
                  <a:lnTo>
                    <a:pt x="447" y="74"/>
                  </a:lnTo>
                  <a:lnTo>
                    <a:pt x="405" y="74"/>
                  </a:lnTo>
                  <a:lnTo>
                    <a:pt x="405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 dirty="0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4555" y="2669"/>
              <a:ext cx="43" cy="71"/>
            </a:xfrm>
            <a:custGeom>
              <a:avLst/>
              <a:gdLst>
                <a:gd name="T0" fmla="*/ 0 w 43"/>
                <a:gd name="T1" fmla="*/ 71 h 71"/>
                <a:gd name="T2" fmla="*/ 0 w 43"/>
                <a:gd name="T3" fmla="*/ 0 h 71"/>
                <a:gd name="T4" fmla="*/ 43 w 43"/>
                <a:gd name="T5" fmla="*/ 0 h 71"/>
                <a:gd name="T6" fmla="*/ 43 w 43"/>
                <a:gd name="T7" fmla="*/ 71 h 71"/>
                <a:gd name="T8" fmla="*/ 0 w 43"/>
                <a:gd name="T9" fmla="*/ 71 h 71"/>
                <a:gd name="T10" fmla="*/ 0 w 43"/>
                <a:gd name="T11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71">
                  <a:moveTo>
                    <a:pt x="0" y="71"/>
                  </a:moveTo>
                  <a:lnTo>
                    <a:pt x="0" y="0"/>
                  </a:lnTo>
                  <a:lnTo>
                    <a:pt x="43" y="0"/>
                  </a:lnTo>
                  <a:lnTo>
                    <a:pt x="43" y="71"/>
                  </a:lnTo>
                  <a:lnTo>
                    <a:pt x="0" y="71"/>
                  </a:lnTo>
                  <a:lnTo>
                    <a:pt x="0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177526" y="2859235"/>
            <a:ext cx="675221" cy="923816"/>
            <a:chOff x="2530476" y="3117850"/>
            <a:chExt cx="668338" cy="914401"/>
          </a:xfrm>
          <a:solidFill>
            <a:srgbClr val="E34E35"/>
          </a:solidFill>
        </p:grpSpPr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2838451" y="3621088"/>
              <a:ext cx="360363" cy="411163"/>
            </a:xfrm>
            <a:custGeom>
              <a:avLst/>
              <a:gdLst>
                <a:gd name="T0" fmla="*/ 63 w 63"/>
                <a:gd name="T1" fmla="*/ 10 h 72"/>
                <a:gd name="T2" fmla="*/ 53 w 63"/>
                <a:gd name="T3" fmla="*/ 0 h 72"/>
                <a:gd name="T4" fmla="*/ 20 w 63"/>
                <a:gd name="T5" fmla="*/ 0 h 72"/>
                <a:gd name="T6" fmla="*/ 10 w 63"/>
                <a:gd name="T7" fmla="*/ 10 h 72"/>
                <a:gd name="T8" fmla="*/ 14 w 63"/>
                <a:gd name="T9" fmla="*/ 18 h 72"/>
                <a:gd name="T10" fmla="*/ 7 w 63"/>
                <a:gd name="T11" fmla="*/ 27 h 72"/>
                <a:gd name="T12" fmla="*/ 10 w 63"/>
                <a:gd name="T13" fmla="*/ 35 h 72"/>
                <a:gd name="T14" fmla="*/ 3 w 63"/>
                <a:gd name="T15" fmla="*/ 45 h 72"/>
                <a:gd name="T16" fmla="*/ 7 w 63"/>
                <a:gd name="T17" fmla="*/ 52 h 72"/>
                <a:gd name="T18" fmla="*/ 0 w 63"/>
                <a:gd name="T19" fmla="*/ 62 h 72"/>
                <a:gd name="T20" fmla="*/ 10 w 63"/>
                <a:gd name="T21" fmla="*/ 72 h 72"/>
                <a:gd name="T22" fmla="*/ 42 w 63"/>
                <a:gd name="T23" fmla="*/ 72 h 72"/>
                <a:gd name="T24" fmla="*/ 53 w 63"/>
                <a:gd name="T25" fmla="*/ 62 h 72"/>
                <a:gd name="T26" fmla="*/ 49 w 63"/>
                <a:gd name="T27" fmla="*/ 54 h 72"/>
                <a:gd name="T28" fmla="*/ 56 w 63"/>
                <a:gd name="T29" fmla="*/ 45 h 72"/>
                <a:gd name="T30" fmla="*/ 52 w 63"/>
                <a:gd name="T31" fmla="*/ 37 h 72"/>
                <a:gd name="T32" fmla="*/ 59 w 63"/>
                <a:gd name="T33" fmla="*/ 27 h 72"/>
                <a:gd name="T34" fmla="*/ 56 w 63"/>
                <a:gd name="T35" fmla="*/ 19 h 72"/>
                <a:gd name="T36" fmla="*/ 63 w 63"/>
                <a:gd name="T37" fmla="*/ 1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3" h="72">
                  <a:moveTo>
                    <a:pt x="63" y="10"/>
                  </a:moveTo>
                  <a:cubicBezTo>
                    <a:pt x="63" y="4"/>
                    <a:pt x="58" y="0"/>
                    <a:pt x="53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0"/>
                    <a:pt x="10" y="4"/>
                    <a:pt x="10" y="10"/>
                  </a:cubicBezTo>
                  <a:cubicBezTo>
                    <a:pt x="10" y="13"/>
                    <a:pt x="11" y="16"/>
                    <a:pt x="14" y="18"/>
                  </a:cubicBezTo>
                  <a:cubicBezTo>
                    <a:pt x="10" y="19"/>
                    <a:pt x="7" y="23"/>
                    <a:pt x="7" y="27"/>
                  </a:cubicBezTo>
                  <a:cubicBezTo>
                    <a:pt x="7" y="30"/>
                    <a:pt x="8" y="33"/>
                    <a:pt x="10" y="35"/>
                  </a:cubicBezTo>
                  <a:cubicBezTo>
                    <a:pt x="6" y="36"/>
                    <a:pt x="3" y="40"/>
                    <a:pt x="3" y="45"/>
                  </a:cubicBezTo>
                  <a:cubicBezTo>
                    <a:pt x="3" y="48"/>
                    <a:pt x="5" y="50"/>
                    <a:pt x="7" y="52"/>
                  </a:cubicBezTo>
                  <a:cubicBezTo>
                    <a:pt x="3" y="54"/>
                    <a:pt x="0" y="57"/>
                    <a:pt x="0" y="62"/>
                  </a:cubicBezTo>
                  <a:cubicBezTo>
                    <a:pt x="0" y="67"/>
                    <a:pt x="4" y="72"/>
                    <a:pt x="10" y="72"/>
                  </a:cubicBezTo>
                  <a:cubicBezTo>
                    <a:pt x="42" y="72"/>
                    <a:pt x="42" y="72"/>
                    <a:pt x="42" y="72"/>
                  </a:cubicBezTo>
                  <a:cubicBezTo>
                    <a:pt x="48" y="72"/>
                    <a:pt x="53" y="67"/>
                    <a:pt x="53" y="62"/>
                  </a:cubicBezTo>
                  <a:cubicBezTo>
                    <a:pt x="53" y="59"/>
                    <a:pt x="51" y="56"/>
                    <a:pt x="49" y="54"/>
                  </a:cubicBezTo>
                  <a:cubicBezTo>
                    <a:pt x="53" y="53"/>
                    <a:pt x="56" y="49"/>
                    <a:pt x="56" y="45"/>
                  </a:cubicBezTo>
                  <a:cubicBezTo>
                    <a:pt x="56" y="41"/>
                    <a:pt x="54" y="39"/>
                    <a:pt x="52" y="37"/>
                  </a:cubicBezTo>
                  <a:cubicBezTo>
                    <a:pt x="56" y="36"/>
                    <a:pt x="59" y="32"/>
                    <a:pt x="59" y="27"/>
                  </a:cubicBezTo>
                  <a:cubicBezTo>
                    <a:pt x="59" y="24"/>
                    <a:pt x="58" y="21"/>
                    <a:pt x="56" y="19"/>
                  </a:cubicBezTo>
                  <a:cubicBezTo>
                    <a:pt x="60" y="18"/>
                    <a:pt x="63" y="14"/>
                    <a:pt x="63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2530476" y="3649663"/>
              <a:ext cx="92075" cy="336550"/>
            </a:xfrm>
            <a:custGeom>
              <a:avLst/>
              <a:gdLst>
                <a:gd name="T0" fmla="*/ 16 w 16"/>
                <a:gd name="T1" fmla="*/ 59 h 59"/>
                <a:gd name="T2" fmla="*/ 6 w 16"/>
                <a:gd name="T3" fmla="*/ 57 h 59"/>
                <a:gd name="T4" fmla="*/ 0 w 16"/>
                <a:gd name="T5" fmla="*/ 49 h 59"/>
                <a:gd name="T6" fmla="*/ 0 w 16"/>
                <a:gd name="T7" fmla="*/ 10 h 59"/>
                <a:gd name="T8" fmla="*/ 6 w 16"/>
                <a:gd name="T9" fmla="*/ 2 h 59"/>
                <a:gd name="T10" fmla="*/ 16 w 16"/>
                <a:gd name="T11" fmla="*/ 0 h 59"/>
                <a:gd name="T12" fmla="*/ 16 w 16"/>
                <a:gd name="T13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59">
                  <a:moveTo>
                    <a:pt x="16" y="59"/>
                  </a:moveTo>
                  <a:cubicBezTo>
                    <a:pt x="6" y="57"/>
                    <a:pt x="6" y="57"/>
                    <a:pt x="6" y="57"/>
                  </a:cubicBezTo>
                  <a:cubicBezTo>
                    <a:pt x="3" y="56"/>
                    <a:pt x="0" y="53"/>
                    <a:pt x="0" y="4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6"/>
                    <a:pt x="3" y="3"/>
                    <a:pt x="6" y="2"/>
                  </a:cubicBezTo>
                  <a:cubicBezTo>
                    <a:pt x="16" y="0"/>
                    <a:pt x="16" y="0"/>
                    <a:pt x="16" y="0"/>
                  </a:cubicBezTo>
                  <a:lnTo>
                    <a:pt x="16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2655888" y="3267075"/>
              <a:ext cx="371475" cy="765175"/>
            </a:xfrm>
            <a:custGeom>
              <a:avLst/>
              <a:gdLst>
                <a:gd name="T0" fmla="*/ 25 w 65"/>
                <a:gd name="T1" fmla="*/ 124 h 134"/>
                <a:gd name="T2" fmla="*/ 28 w 65"/>
                <a:gd name="T3" fmla="*/ 114 h 134"/>
                <a:gd name="T4" fmla="*/ 30 w 65"/>
                <a:gd name="T5" fmla="*/ 113 h 134"/>
                <a:gd name="T6" fmla="*/ 29 w 65"/>
                <a:gd name="T7" fmla="*/ 107 h 134"/>
                <a:gd name="T8" fmla="*/ 32 w 65"/>
                <a:gd name="T9" fmla="*/ 97 h 134"/>
                <a:gd name="T10" fmla="*/ 33 w 65"/>
                <a:gd name="T11" fmla="*/ 95 h 134"/>
                <a:gd name="T12" fmla="*/ 32 w 65"/>
                <a:gd name="T13" fmla="*/ 89 h 134"/>
                <a:gd name="T14" fmla="*/ 35 w 65"/>
                <a:gd name="T15" fmla="*/ 79 h 134"/>
                <a:gd name="T16" fmla="*/ 37 w 65"/>
                <a:gd name="T17" fmla="*/ 78 h 134"/>
                <a:gd name="T18" fmla="*/ 35 w 65"/>
                <a:gd name="T19" fmla="*/ 72 h 134"/>
                <a:gd name="T20" fmla="*/ 52 w 65"/>
                <a:gd name="T21" fmla="*/ 55 h 134"/>
                <a:gd name="T22" fmla="*/ 55 w 65"/>
                <a:gd name="T23" fmla="*/ 55 h 134"/>
                <a:gd name="T24" fmla="*/ 64 w 65"/>
                <a:gd name="T25" fmla="*/ 27 h 134"/>
                <a:gd name="T26" fmla="*/ 33 w 65"/>
                <a:gd name="T27" fmla="*/ 27 h 134"/>
                <a:gd name="T28" fmla="*/ 16 w 65"/>
                <a:gd name="T29" fmla="*/ 56 h 134"/>
                <a:gd name="T30" fmla="*/ 0 w 65"/>
                <a:gd name="T31" fmla="*/ 74 h 134"/>
                <a:gd name="T32" fmla="*/ 0 w 65"/>
                <a:gd name="T33" fmla="*/ 116 h 134"/>
                <a:gd name="T34" fmla="*/ 28 w 65"/>
                <a:gd name="T35" fmla="*/ 134 h 134"/>
                <a:gd name="T36" fmla="*/ 25 w 65"/>
                <a:gd name="T37" fmla="*/ 12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5" h="134">
                  <a:moveTo>
                    <a:pt x="25" y="124"/>
                  </a:moveTo>
                  <a:cubicBezTo>
                    <a:pt x="25" y="120"/>
                    <a:pt x="26" y="117"/>
                    <a:pt x="28" y="114"/>
                  </a:cubicBezTo>
                  <a:cubicBezTo>
                    <a:pt x="29" y="113"/>
                    <a:pt x="29" y="113"/>
                    <a:pt x="30" y="113"/>
                  </a:cubicBezTo>
                  <a:cubicBezTo>
                    <a:pt x="29" y="111"/>
                    <a:pt x="29" y="109"/>
                    <a:pt x="29" y="107"/>
                  </a:cubicBezTo>
                  <a:cubicBezTo>
                    <a:pt x="29" y="103"/>
                    <a:pt x="30" y="99"/>
                    <a:pt x="32" y="97"/>
                  </a:cubicBezTo>
                  <a:cubicBezTo>
                    <a:pt x="32" y="96"/>
                    <a:pt x="33" y="96"/>
                    <a:pt x="33" y="95"/>
                  </a:cubicBezTo>
                  <a:cubicBezTo>
                    <a:pt x="32" y="93"/>
                    <a:pt x="32" y="91"/>
                    <a:pt x="32" y="89"/>
                  </a:cubicBezTo>
                  <a:cubicBezTo>
                    <a:pt x="32" y="85"/>
                    <a:pt x="33" y="82"/>
                    <a:pt x="35" y="79"/>
                  </a:cubicBezTo>
                  <a:cubicBezTo>
                    <a:pt x="36" y="79"/>
                    <a:pt x="36" y="78"/>
                    <a:pt x="37" y="78"/>
                  </a:cubicBezTo>
                  <a:cubicBezTo>
                    <a:pt x="36" y="76"/>
                    <a:pt x="35" y="74"/>
                    <a:pt x="35" y="72"/>
                  </a:cubicBezTo>
                  <a:cubicBezTo>
                    <a:pt x="35" y="63"/>
                    <a:pt x="43" y="55"/>
                    <a:pt x="52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60" y="49"/>
                    <a:pt x="65" y="40"/>
                    <a:pt x="64" y="27"/>
                  </a:cubicBezTo>
                  <a:cubicBezTo>
                    <a:pt x="60" y="5"/>
                    <a:pt x="29" y="0"/>
                    <a:pt x="33" y="27"/>
                  </a:cubicBezTo>
                  <a:cubicBezTo>
                    <a:pt x="36" y="47"/>
                    <a:pt x="24" y="52"/>
                    <a:pt x="16" y="56"/>
                  </a:cubicBezTo>
                  <a:cubicBezTo>
                    <a:pt x="0" y="65"/>
                    <a:pt x="0" y="74"/>
                    <a:pt x="0" y="74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29"/>
                    <a:pt x="18" y="132"/>
                    <a:pt x="28" y="134"/>
                  </a:cubicBezTo>
                  <a:cubicBezTo>
                    <a:pt x="26" y="131"/>
                    <a:pt x="25" y="127"/>
                    <a:pt x="25" y="1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2878138" y="3117850"/>
              <a:ext cx="46038" cy="125413"/>
            </a:xfrm>
            <a:custGeom>
              <a:avLst/>
              <a:gdLst>
                <a:gd name="T0" fmla="*/ 8 w 8"/>
                <a:gd name="T1" fmla="*/ 17 h 22"/>
                <a:gd name="T2" fmla="*/ 8 w 8"/>
                <a:gd name="T3" fmla="*/ 4 h 22"/>
                <a:gd name="T4" fmla="*/ 4 w 8"/>
                <a:gd name="T5" fmla="*/ 0 h 22"/>
                <a:gd name="T6" fmla="*/ 0 w 8"/>
                <a:gd name="T7" fmla="*/ 4 h 22"/>
                <a:gd name="T8" fmla="*/ 0 w 8"/>
                <a:gd name="T9" fmla="*/ 17 h 22"/>
                <a:gd name="T10" fmla="*/ 4 w 8"/>
                <a:gd name="T11" fmla="*/ 22 h 22"/>
                <a:gd name="T12" fmla="*/ 8 w 8"/>
                <a:gd name="T13" fmla="*/ 17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2">
                  <a:moveTo>
                    <a:pt x="8" y="17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2" y="22"/>
                    <a:pt x="4" y="22"/>
                  </a:cubicBezTo>
                  <a:cubicBezTo>
                    <a:pt x="6" y="22"/>
                    <a:pt x="8" y="20"/>
                    <a:pt x="8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2736851" y="3186113"/>
              <a:ext cx="101600" cy="109538"/>
            </a:xfrm>
            <a:custGeom>
              <a:avLst/>
              <a:gdLst>
                <a:gd name="T0" fmla="*/ 17 w 18"/>
                <a:gd name="T1" fmla="*/ 11 h 19"/>
                <a:gd name="T2" fmla="*/ 7 w 18"/>
                <a:gd name="T3" fmla="*/ 2 h 19"/>
                <a:gd name="T4" fmla="*/ 1 w 18"/>
                <a:gd name="T5" fmla="*/ 2 h 19"/>
                <a:gd name="T6" fmla="*/ 1 w 18"/>
                <a:gd name="T7" fmla="*/ 8 h 19"/>
                <a:gd name="T8" fmla="*/ 11 w 18"/>
                <a:gd name="T9" fmla="*/ 17 h 19"/>
                <a:gd name="T10" fmla="*/ 17 w 18"/>
                <a:gd name="T11" fmla="*/ 17 h 19"/>
                <a:gd name="T12" fmla="*/ 17 w 18"/>
                <a:gd name="T13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">
                  <a:moveTo>
                    <a:pt x="17" y="11"/>
                  </a:moveTo>
                  <a:cubicBezTo>
                    <a:pt x="7" y="2"/>
                    <a:pt x="7" y="2"/>
                    <a:pt x="7" y="2"/>
                  </a:cubicBezTo>
                  <a:cubicBezTo>
                    <a:pt x="6" y="0"/>
                    <a:pt x="3" y="0"/>
                    <a:pt x="1" y="2"/>
                  </a:cubicBezTo>
                  <a:cubicBezTo>
                    <a:pt x="0" y="4"/>
                    <a:pt x="0" y="6"/>
                    <a:pt x="1" y="8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2" y="19"/>
                    <a:pt x="15" y="19"/>
                    <a:pt x="17" y="17"/>
                  </a:cubicBezTo>
                  <a:cubicBezTo>
                    <a:pt x="18" y="16"/>
                    <a:pt x="18" y="13"/>
                    <a:pt x="17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2963863" y="3186113"/>
              <a:ext cx="103188" cy="109538"/>
            </a:xfrm>
            <a:custGeom>
              <a:avLst/>
              <a:gdLst>
                <a:gd name="T0" fmla="*/ 1 w 18"/>
                <a:gd name="T1" fmla="*/ 11 h 19"/>
                <a:gd name="T2" fmla="*/ 11 w 18"/>
                <a:gd name="T3" fmla="*/ 2 h 19"/>
                <a:gd name="T4" fmla="*/ 17 w 18"/>
                <a:gd name="T5" fmla="*/ 2 h 19"/>
                <a:gd name="T6" fmla="*/ 17 w 18"/>
                <a:gd name="T7" fmla="*/ 8 h 19"/>
                <a:gd name="T8" fmla="*/ 7 w 18"/>
                <a:gd name="T9" fmla="*/ 17 h 19"/>
                <a:gd name="T10" fmla="*/ 1 w 18"/>
                <a:gd name="T11" fmla="*/ 17 h 19"/>
                <a:gd name="T12" fmla="*/ 1 w 18"/>
                <a:gd name="T13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">
                  <a:moveTo>
                    <a:pt x="1" y="11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2" y="0"/>
                    <a:pt x="15" y="0"/>
                    <a:pt x="17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6" y="19"/>
                    <a:pt x="3" y="19"/>
                    <a:pt x="1" y="17"/>
                  </a:cubicBezTo>
                  <a:cubicBezTo>
                    <a:pt x="0" y="16"/>
                    <a:pt x="0" y="13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</p:grpSp>
      <p:sp>
        <p:nvSpPr>
          <p:cNvPr id="55" name="Freeform 54"/>
          <p:cNvSpPr>
            <a:spLocks noEditPoints="1"/>
          </p:cNvSpPr>
          <p:nvPr/>
        </p:nvSpPr>
        <p:spPr bwMode="auto">
          <a:xfrm>
            <a:off x="1573917" y="3090235"/>
            <a:ext cx="869429" cy="803277"/>
          </a:xfrm>
          <a:custGeom>
            <a:avLst/>
            <a:gdLst>
              <a:gd name="T0" fmla="*/ 184 w 367"/>
              <a:gd name="T1" fmla="*/ 107 h 350"/>
              <a:gd name="T2" fmla="*/ 214 w 367"/>
              <a:gd name="T3" fmla="*/ 71 h 350"/>
              <a:gd name="T4" fmla="*/ 268 w 367"/>
              <a:gd name="T5" fmla="*/ 40 h 350"/>
              <a:gd name="T6" fmla="*/ 281 w 367"/>
              <a:gd name="T7" fmla="*/ 41 h 350"/>
              <a:gd name="T8" fmla="*/ 327 w 367"/>
              <a:gd name="T9" fmla="*/ 102 h 350"/>
              <a:gd name="T10" fmla="*/ 327 w 367"/>
              <a:gd name="T11" fmla="*/ 119 h 350"/>
              <a:gd name="T12" fmla="*/ 184 w 367"/>
              <a:gd name="T13" fmla="*/ 300 h 350"/>
              <a:gd name="T14" fmla="*/ 40 w 367"/>
              <a:gd name="T15" fmla="*/ 119 h 350"/>
              <a:gd name="T16" fmla="*/ 40 w 367"/>
              <a:gd name="T17" fmla="*/ 102 h 350"/>
              <a:gd name="T18" fmla="*/ 87 w 367"/>
              <a:gd name="T19" fmla="*/ 41 h 350"/>
              <a:gd name="T20" fmla="*/ 99 w 367"/>
              <a:gd name="T21" fmla="*/ 40 h 350"/>
              <a:gd name="T22" fmla="*/ 153 w 367"/>
              <a:gd name="T23" fmla="*/ 71 h 350"/>
              <a:gd name="T24" fmla="*/ 184 w 367"/>
              <a:gd name="T25" fmla="*/ 107 h 350"/>
              <a:gd name="T26" fmla="*/ 268 w 367"/>
              <a:gd name="T27" fmla="*/ 0 h 350"/>
              <a:gd name="T28" fmla="*/ 184 w 367"/>
              <a:gd name="T29" fmla="*/ 45 h 350"/>
              <a:gd name="T30" fmla="*/ 99 w 367"/>
              <a:gd name="T31" fmla="*/ 0 h 350"/>
              <a:gd name="T32" fmla="*/ 83 w 367"/>
              <a:gd name="T33" fmla="*/ 1 h 350"/>
              <a:gd name="T34" fmla="*/ 0 w 367"/>
              <a:gd name="T35" fmla="*/ 100 h 350"/>
              <a:gd name="T36" fmla="*/ 0 w 367"/>
              <a:gd name="T37" fmla="*/ 121 h 350"/>
              <a:gd name="T38" fmla="*/ 184 w 367"/>
              <a:gd name="T39" fmla="*/ 350 h 350"/>
              <a:gd name="T40" fmla="*/ 367 w 367"/>
              <a:gd name="T41" fmla="*/ 121 h 350"/>
              <a:gd name="T42" fmla="*/ 367 w 367"/>
              <a:gd name="T43" fmla="*/ 100 h 350"/>
              <a:gd name="T44" fmla="*/ 285 w 367"/>
              <a:gd name="T45" fmla="*/ 1 h 350"/>
              <a:gd name="T46" fmla="*/ 268 w 367"/>
              <a:gd name="T47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67" h="350">
                <a:moveTo>
                  <a:pt x="184" y="107"/>
                </a:moveTo>
                <a:cubicBezTo>
                  <a:pt x="214" y="71"/>
                  <a:pt x="214" y="71"/>
                  <a:pt x="214" y="71"/>
                </a:cubicBezTo>
                <a:cubicBezTo>
                  <a:pt x="234" y="47"/>
                  <a:pt x="244" y="40"/>
                  <a:pt x="268" y="40"/>
                </a:cubicBezTo>
                <a:cubicBezTo>
                  <a:pt x="272" y="40"/>
                  <a:pt x="276" y="40"/>
                  <a:pt x="281" y="41"/>
                </a:cubicBezTo>
                <a:cubicBezTo>
                  <a:pt x="297" y="42"/>
                  <a:pt x="323" y="60"/>
                  <a:pt x="327" y="102"/>
                </a:cubicBezTo>
                <a:cubicBezTo>
                  <a:pt x="327" y="119"/>
                  <a:pt x="327" y="119"/>
                  <a:pt x="327" y="119"/>
                </a:cubicBezTo>
                <a:cubicBezTo>
                  <a:pt x="322" y="172"/>
                  <a:pt x="274" y="233"/>
                  <a:pt x="184" y="300"/>
                </a:cubicBezTo>
                <a:cubicBezTo>
                  <a:pt x="93" y="233"/>
                  <a:pt x="45" y="172"/>
                  <a:pt x="40" y="119"/>
                </a:cubicBezTo>
                <a:cubicBezTo>
                  <a:pt x="40" y="102"/>
                  <a:pt x="40" y="102"/>
                  <a:pt x="40" y="102"/>
                </a:cubicBezTo>
                <a:cubicBezTo>
                  <a:pt x="44" y="60"/>
                  <a:pt x="70" y="42"/>
                  <a:pt x="87" y="41"/>
                </a:cubicBezTo>
                <a:cubicBezTo>
                  <a:pt x="91" y="40"/>
                  <a:pt x="95" y="40"/>
                  <a:pt x="99" y="40"/>
                </a:cubicBezTo>
                <a:cubicBezTo>
                  <a:pt x="123" y="40"/>
                  <a:pt x="133" y="47"/>
                  <a:pt x="153" y="71"/>
                </a:cubicBezTo>
                <a:cubicBezTo>
                  <a:pt x="184" y="107"/>
                  <a:pt x="184" y="107"/>
                  <a:pt x="184" y="107"/>
                </a:cubicBezTo>
                <a:moveTo>
                  <a:pt x="268" y="0"/>
                </a:moveTo>
                <a:cubicBezTo>
                  <a:pt x="226" y="0"/>
                  <a:pt x="206" y="18"/>
                  <a:pt x="184" y="45"/>
                </a:cubicBezTo>
                <a:cubicBezTo>
                  <a:pt x="161" y="18"/>
                  <a:pt x="141" y="0"/>
                  <a:pt x="99" y="0"/>
                </a:cubicBezTo>
                <a:cubicBezTo>
                  <a:pt x="94" y="0"/>
                  <a:pt x="89" y="0"/>
                  <a:pt x="83" y="1"/>
                </a:cubicBezTo>
                <a:cubicBezTo>
                  <a:pt x="47" y="4"/>
                  <a:pt x="5" y="37"/>
                  <a:pt x="0" y="100"/>
                </a:cubicBezTo>
                <a:cubicBezTo>
                  <a:pt x="0" y="121"/>
                  <a:pt x="0" y="121"/>
                  <a:pt x="0" y="121"/>
                </a:cubicBezTo>
                <a:cubicBezTo>
                  <a:pt x="5" y="182"/>
                  <a:pt x="50" y="256"/>
                  <a:pt x="184" y="350"/>
                </a:cubicBezTo>
                <a:cubicBezTo>
                  <a:pt x="317" y="256"/>
                  <a:pt x="363" y="182"/>
                  <a:pt x="367" y="121"/>
                </a:cubicBezTo>
                <a:cubicBezTo>
                  <a:pt x="367" y="100"/>
                  <a:pt x="367" y="100"/>
                  <a:pt x="367" y="100"/>
                </a:cubicBezTo>
                <a:cubicBezTo>
                  <a:pt x="362" y="37"/>
                  <a:pt x="321" y="4"/>
                  <a:pt x="285" y="1"/>
                </a:cubicBezTo>
                <a:cubicBezTo>
                  <a:pt x="279" y="0"/>
                  <a:pt x="273" y="0"/>
                  <a:pt x="268" y="0"/>
                </a:cubicBezTo>
              </a:path>
            </a:pathLst>
          </a:custGeom>
          <a:solidFill>
            <a:srgbClr val="E34E3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433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6011248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nodeType="withEffect">
                                  <p:stCondLst>
                                    <p:cond delay="9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grpId="0" nodeType="withEffect">
                                  <p:stCondLst>
                                    <p:cond delay="9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9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6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1" grpId="0"/>
      <p:bldP spid="42" grpId="0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6391" y="980728"/>
            <a:ext cx="8280920" cy="798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5400" b="1" spc="-150" dirty="0" smtClean="0">
                <a:solidFill>
                  <a:srgbClr val="E34E35"/>
                </a:solidFill>
                <a:latin typeface="+mj-lt"/>
              </a:rPr>
              <a:t>EFFECTIVE LEADERS</a:t>
            </a:r>
            <a:endParaRPr lang="en-US" sz="7200" b="1" spc="-150" dirty="0" smtClean="0">
              <a:solidFill>
                <a:srgbClr val="E34E35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6391" y="1700808"/>
            <a:ext cx="8280920" cy="40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2400" spc="-150" dirty="0" smtClean="0">
                <a:solidFill>
                  <a:srgbClr val="044C68"/>
                </a:solidFill>
                <a:latin typeface="+mj-lt"/>
              </a:rPr>
              <a:t>also need a HIGH degree of social and emotional intelligence -</a:t>
            </a:r>
            <a:endParaRPr lang="en-US" sz="3600" spc="-150" dirty="0" smtClean="0">
              <a:solidFill>
                <a:srgbClr val="044C68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2642487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44C68"/>
                </a:solidFill>
                <a:latin typeface="Arial" panose="020B0604020202020204" pitchFamily="34" charset="0"/>
              </a:rPr>
              <a:t>including…</a:t>
            </a:r>
            <a:endParaRPr lang="en-AU" i="1" dirty="0">
              <a:solidFill>
                <a:srgbClr val="044C68"/>
              </a:solidFill>
              <a:latin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46768" y="4505008"/>
            <a:ext cx="8297231" cy="400110"/>
            <a:chOff x="846768" y="4505008"/>
            <a:chExt cx="8297231" cy="400110"/>
          </a:xfrm>
        </p:grpSpPr>
        <p:sp>
          <p:nvSpPr>
            <p:cNvPr id="9" name="Rectangle 8"/>
            <p:cNvSpPr/>
            <p:nvPr/>
          </p:nvSpPr>
          <p:spPr>
            <a:xfrm>
              <a:off x="846768" y="4517397"/>
              <a:ext cx="8297231" cy="384982"/>
            </a:xfrm>
            <a:prstGeom prst="rect">
              <a:avLst/>
            </a:prstGeom>
            <a:solidFill>
              <a:srgbClr val="569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94766" y="4505008"/>
              <a:ext cx="302198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</a:rPr>
                <a:t>empathy and social skills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46768" y="3140968"/>
            <a:ext cx="8297231" cy="400110"/>
            <a:chOff x="846768" y="3140968"/>
            <a:chExt cx="8297231" cy="400110"/>
          </a:xfrm>
        </p:grpSpPr>
        <p:sp>
          <p:nvSpPr>
            <p:cNvPr id="6" name="Rectangle 5"/>
            <p:cNvSpPr/>
            <p:nvPr/>
          </p:nvSpPr>
          <p:spPr>
            <a:xfrm>
              <a:off x="846768" y="3148401"/>
              <a:ext cx="8297231" cy="384982"/>
            </a:xfrm>
            <a:prstGeom prst="rect">
              <a:avLst/>
            </a:prstGeom>
            <a:solidFill>
              <a:srgbClr val="569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8777" y="3140968"/>
              <a:ext cx="203613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</a:rPr>
                <a:t>self awareness, </a:t>
              </a:r>
              <a:endParaRPr lang="en-AU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46768" y="3595228"/>
            <a:ext cx="8297231" cy="400530"/>
            <a:chOff x="846768" y="3595228"/>
            <a:chExt cx="8297231" cy="400530"/>
          </a:xfrm>
        </p:grpSpPr>
        <p:sp>
          <p:nvSpPr>
            <p:cNvPr id="7" name="Rectangle 6"/>
            <p:cNvSpPr/>
            <p:nvPr/>
          </p:nvSpPr>
          <p:spPr>
            <a:xfrm>
              <a:off x="846768" y="3595228"/>
              <a:ext cx="8297231" cy="384982"/>
            </a:xfrm>
            <a:prstGeom prst="rect">
              <a:avLst/>
            </a:prstGeom>
            <a:solidFill>
              <a:srgbClr val="569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25188" y="3595648"/>
              <a:ext cx="192232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</a:rPr>
                <a:t>self regulation, </a:t>
              </a:r>
              <a:endParaRPr lang="en-AU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46768" y="4050328"/>
            <a:ext cx="8297231" cy="400110"/>
            <a:chOff x="846768" y="4050328"/>
            <a:chExt cx="8297231" cy="400110"/>
          </a:xfrm>
        </p:grpSpPr>
        <p:sp>
          <p:nvSpPr>
            <p:cNvPr id="8" name="Rectangle 7"/>
            <p:cNvSpPr/>
            <p:nvPr/>
          </p:nvSpPr>
          <p:spPr>
            <a:xfrm>
              <a:off x="846768" y="4053147"/>
              <a:ext cx="8297231" cy="384982"/>
            </a:xfrm>
            <a:prstGeom prst="rect">
              <a:avLst/>
            </a:prstGeom>
            <a:solidFill>
              <a:srgbClr val="569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08111" y="4050328"/>
              <a:ext cx="229421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</a:rPr>
                <a:t>social awareness,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7370821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10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decel="10000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595228"/>
            <a:ext cx="9143999" cy="384982"/>
          </a:xfrm>
          <a:prstGeom prst="rect">
            <a:avLst/>
          </a:prstGeom>
          <a:solidFill>
            <a:srgbClr val="044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053147"/>
            <a:ext cx="9143999" cy="384982"/>
          </a:xfrm>
          <a:prstGeom prst="rect">
            <a:avLst/>
          </a:prstGeom>
          <a:solidFill>
            <a:srgbClr val="044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3148401"/>
            <a:ext cx="9143999" cy="384982"/>
          </a:xfrm>
          <a:prstGeom prst="rect">
            <a:avLst/>
          </a:prstGeom>
          <a:solidFill>
            <a:srgbClr val="044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517397"/>
            <a:ext cx="9143999" cy="384982"/>
          </a:xfrm>
          <a:prstGeom prst="rect">
            <a:avLst/>
          </a:prstGeom>
          <a:solidFill>
            <a:srgbClr val="044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4999" y="734159"/>
            <a:ext cx="8280920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 b="1" spc="-150" dirty="0" smtClean="0">
                <a:solidFill>
                  <a:srgbClr val="569099"/>
                </a:solidFill>
                <a:latin typeface="+mj-lt"/>
              </a:rPr>
              <a:t>Relational and cultural sensitivity</a:t>
            </a:r>
            <a:endParaRPr lang="en-US" sz="4800" b="1" spc="-150" dirty="0" smtClean="0">
              <a:solidFill>
                <a:srgbClr val="569099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4999" y="1297390"/>
            <a:ext cx="8280920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2400" spc="-150" dirty="0">
                <a:solidFill>
                  <a:srgbClr val="00334C"/>
                </a:solidFill>
                <a:latin typeface="+mj-lt"/>
              </a:rPr>
              <a:t>i</a:t>
            </a:r>
            <a:r>
              <a:rPr lang="en-US" sz="2400" spc="-150" dirty="0" smtClean="0">
                <a:solidFill>
                  <a:srgbClr val="00334C"/>
                </a:solidFill>
                <a:latin typeface="+mj-lt"/>
              </a:rPr>
              <a:t>s also particularly important in today’s post-GFC </a:t>
            </a:r>
            <a:br>
              <a:rPr lang="en-US" sz="2400" spc="-150" dirty="0" smtClean="0">
                <a:solidFill>
                  <a:srgbClr val="00334C"/>
                </a:solidFill>
                <a:latin typeface="+mj-lt"/>
              </a:rPr>
            </a:br>
            <a:r>
              <a:rPr lang="en-US" sz="2400" spc="-150" dirty="0" smtClean="0">
                <a:solidFill>
                  <a:srgbClr val="00334C"/>
                </a:solidFill>
                <a:latin typeface="+mj-lt"/>
              </a:rPr>
              <a:t>environment of job cuts, downsizing and sudden change</a:t>
            </a:r>
            <a:endParaRPr lang="en-US" sz="3600" spc="-150" dirty="0" smtClean="0">
              <a:solidFill>
                <a:srgbClr val="569099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968683"/>
            <a:ext cx="9144000" cy="2904738"/>
          </a:xfrm>
          <a:prstGeom prst="rect">
            <a:avLst/>
          </a:prstGeom>
          <a:solidFill>
            <a:srgbClr val="044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21" name="AutoShape 13"/>
          <p:cNvSpPr>
            <a:spLocks noChangeAspect="1" noChangeArrowheads="1" noTextEdit="1"/>
          </p:cNvSpPr>
          <p:nvPr/>
        </p:nvSpPr>
        <p:spPr bwMode="auto">
          <a:xfrm>
            <a:off x="4043363" y="2951163"/>
            <a:ext cx="105727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27" name="AutoShape 17"/>
          <p:cNvSpPr>
            <a:spLocks noChangeAspect="1" noChangeArrowheads="1" noTextEdit="1"/>
          </p:cNvSpPr>
          <p:nvPr/>
        </p:nvSpPr>
        <p:spPr bwMode="auto">
          <a:xfrm>
            <a:off x="2854325" y="5087938"/>
            <a:ext cx="149225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grpSp>
        <p:nvGrpSpPr>
          <p:cNvPr id="1041" name="Group 1040"/>
          <p:cNvGrpSpPr/>
          <p:nvPr/>
        </p:nvGrpSpPr>
        <p:grpSpPr>
          <a:xfrm>
            <a:off x="4826666" y="4694158"/>
            <a:ext cx="1108075" cy="598487"/>
            <a:chOff x="3238500" y="5324476"/>
            <a:chExt cx="1108075" cy="598487"/>
          </a:xfrm>
          <a:solidFill>
            <a:srgbClr val="82AEB6"/>
          </a:solidFill>
        </p:grpSpPr>
        <p:sp>
          <p:nvSpPr>
            <p:cNvPr id="1029" name="Freeform 28"/>
            <p:cNvSpPr>
              <a:spLocks/>
            </p:cNvSpPr>
            <p:nvPr/>
          </p:nvSpPr>
          <p:spPr bwMode="auto">
            <a:xfrm>
              <a:off x="3600450" y="5722938"/>
              <a:ext cx="531813" cy="200025"/>
            </a:xfrm>
            <a:custGeom>
              <a:avLst/>
              <a:gdLst>
                <a:gd name="T0" fmla="*/ 68 w 72"/>
                <a:gd name="T1" fmla="*/ 0 h 27"/>
                <a:gd name="T2" fmla="*/ 72 w 72"/>
                <a:gd name="T3" fmla="*/ 4 h 27"/>
                <a:gd name="T4" fmla="*/ 21 w 72"/>
                <a:gd name="T5" fmla="*/ 26 h 27"/>
                <a:gd name="T6" fmla="*/ 0 w 72"/>
                <a:gd name="T7" fmla="*/ 23 h 27"/>
                <a:gd name="T8" fmla="*/ 68 w 72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27">
                  <a:moveTo>
                    <a:pt x="68" y="0"/>
                  </a:moveTo>
                  <a:cubicBezTo>
                    <a:pt x="72" y="4"/>
                    <a:pt x="72" y="4"/>
                    <a:pt x="72" y="4"/>
                  </a:cubicBezTo>
                  <a:cubicBezTo>
                    <a:pt x="54" y="17"/>
                    <a:pt x="36" y="23"/>
                    <a:pt x="21" y="26"/>
                  </a:cubicBezTo>
                  <a:cubicBezTo>
                    <a:pt x="15" y="27"/>
                    <a:pt x="5" y="27"/>
                    <a:pt x="0" y="23"/>
                  </a:cubicBezTo>
                  <a:cubicBezTo>
                    <a:pt x="17" y="23"/>
                    <a:pt x="42" y="19"/>
                    <a:pt x="6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30" name="Freeform 29"/>
            <p:cNvSpPr>
              <a:spLocks/>
            </p:cNvSpPr>
            <p:nvPr/>
          </p:nvSpPr>
          <p:spPr bwMode="auto">
            <a:xfrm>
              <a:off x="4146550" y="5413376"/>
              <a:ext cx="200025" cy="442913"/>
            </a:xfrm>
            <a:custGeom>
              <a:avLst/>
              <a:gdLst>
                <a:gd name="T0" fmla="*/ 27 w 27"/>
                <a:gd name="T1" fmla="*/ 58 h 60"/>
                <a:gd name="T2" fmla="*/ 0 w 27"/>
                <a:gd name="T3" fmla="*/ 37 h 60"/>
                <a:gd name="T4" fmla="*/ 0 w 27"/>
                <a:gd name="T5" fmla="*/ 22 h 60"/>
                <a:gd name="T6" fmla="*/ 6 w 27"/>
                <a:gd name="T7" fmla="*/ 16 h 60"/>
                <a:gd name="T8" fmla="*/ 27 w 27"/>
                <a:gd name="T9" fmla="*/ 1 h 60"/>
                <a:gd name="T10" fmla="*/ 18 w 27"/>
                <a:gd name="T11" fmla="*/ 29 h 60"/>
                <a:gd name="T12" fmla="*/ 27 w 27"/>
                <a:gd name="T13" fmla="*/ 5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60">
                  <a:moveTo>
                    <a:pt x="27" y="58"/>
                  </a:moveTo>
                  <a:cubicBezTo>
                    <a:pt x="25" y="60"/>
                    <a:pt x="6" y="43"/>
                    <a:pt x="0" y="3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14" y="9"/>
                    <a:pt x="25" y="0"/>
                    <a:pt x="27" y="1"/>
                  </a:cubicBezTo>
                  <a:cubicBezTo>
                    <a:pt x="24" y="4"/>
                    <a:pt x="18" y="11"/>
                    <a:pt x="18" y="29"/>
                  </a:cubicBezTo>
                  <a:cubicBezTo>
                    <a:pt x="18" y="48"/>
                    <a:pt x="23" y="54"/>
                    <a:pt x="27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31" name="Freeform 30"/>
            <p:cNvSpPr>
              <a:spLocks/>
            </p:cNvSpPr>
            <p:nvPr/>
          </p:nvSpPr>
          <p:spPr bwMode="auto">
            <a:xfrm>
              <a:off x="3482975" y="5324476"/>
              <a:ext cx="649288" cy="214313"/>
            </a:xfrm>
            <a:custGeom>
              <a:avLst/>
              <a:gdLst>
                <a:gd name="T0" fmla="*/ 21 w 88"/>
                <a:gd name="T1" fmla="*/ 0 h 29"/>
                <a:gd name="T2" fmla="*/ 88 w 88"/>
                <a:gd name="T3" fmla="*/ 26 h 29"/>
                <a:gd name="T4" fmla="*/ 84 w 88"/>
                <a:gd name="T5" fmla="*/ 29 h 29"/>
                <a:gd name="T6" fmla="*/ 16 w 88"/>
                <a:gd name="T7" fmla="*/ 5 h 29"/>
                <a:gd name="T8" fmla="*/ 0 w 88"/>
                <a:gd name="T9" fmla="*/ 7 h 29"/>
                <a:gd name="T10" fmla="*/ 21 w 88"/>
                <a:gd name="T11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29">
                  <a:moveTo>
                    <a:pt x="21" y="0"/>
                  </a:moveTo>
                  <a:cubicBezTo>
                    <a:pt x="37" y="0"/>
                    <a:pt x="57" y="5"/>
                    <a:pt x="88" y="26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51" y="7"/>
                    <a:pt x="32" y="5"/>
                    <a:pt x="16" y="5"/>
                  </a:cubicBezTo>
                  <a:cubicBezTo>
                    <a:pt x="11" y="5"/>
                    <a:pt x="4" y="6"/>
                    <a:pt x="0" y="7"/>
                  </a:cubicBezTo>
                  <a:cubicBezTo>
                    <a:pt x="7" y="1"/>
                    <a:pt x="1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33" name="Freeform 32"/>
            <p:cNvSpPr>
              <a:spLocks noEditPoints="1"/>
            </p:cNvSpPr>
            <p:nvPr/>
          </p:nvSpPr>
          <p:spPr bwMode="auto">
            <a:xfrm>
              <a:off x="3238500" y="5413376"/>
              <a:ext cx="258763" cy="287338"/>
            </a:xfrm>
            <a:custGeom>
              <a:avLst/>
              <a:gdLst>
                <a:gd name="T0" fmla="*/ 19 w 35"/>
                <a:gd name="T1" fmla="*/ 10 h 39"/>
                <a:gd name="T2" fmla="*/ 3 w 35"/>
                <a:gd name="T3" fmla="*/ 29 h 39"/>
                <a:gd name="T4" fmla="*/ 5 w 35"/>
                <a:gd name="T5" fmla="*/ 38 h 39"/>
                <a:gd name="T6" fmla="*/ 13 w 35"/>
                <a:gd name="T7" fmla="*/ 39 h 39"/>
                <a:gd name="T8" fmla="*/ 14 w 35"/>
                <a:gd name="T9" fmla="*/ 39 h 39"/>
                <a:gd name="T10" fmla="*/ 35 w 35"/>
                <a:gd name="T11" fmla="*/ 17 h 39"/>
                <a:gd name="T12" fmla="*/ 35 w 35"/>
                <a:gd name="T13" fmla="*/ 0 h 39"/>
                <a:gd name="T14" fmla="*/ 19 w 35"/>
                <a:gd name="T15" fmla="*/ 10 h 39"/>
                <a:gd name="T16" fmla="*/ 26 w 35"/>
                <a:gd name="T17" fmla="*/ 21 h 39"/>
                <a:gd name="T18" fmla="*/ 20 w 35"/>
                <a:gd name="T19" fmla="*/ 15 h 39"/>
                <a:gd name="T20" fmla="*/ 26 w 35"/>
                <a:gd name="T21" fmla="*/ 9 h 39"/>
                <a:gd name="T22" fmla="*/ 32 w 35"/>
                <a:gd name="T23" fmla="*/ 15 h 39"/>
                <a:gd name="T24" fmla="*/ 26 w 35"/>
                <a:gd name="T25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39">
                  <a:moveTo>
                    <a:pt x="19" y="10"/>
                  </a:moveTo>
                  <a:cubicBezTo>
                    <a:pt x="16" y="13"/>
                    <a:pt x="9" y="21"/>
                    <a:pt x="3" y="29"/>
                  </a:cubicBezTo>
                  <a:cubicBezTo>
                    <a:pt x="1" y="31"/>
                    <a:pt x="0" y="37"/>
                    <a:pt x="5" y="38"/>
                  </a:cubicBezTo>
                  <a:cubicBezTo>
                    <a:pt x="7" y="38"/>
                    <a:pt x="10" y="37"/>
                    <a:pt x="13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35" y="39"/>
                    <a:pt x="35" y="26"/>
                    <a:pt x="35" y="17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2" y="1"/>
                    <a:pt x="26" y="3"/>
                    <a:pt x="19" y="10"/>
                  </a:cubicBezTo>
                  <a:close/>
                  <a:moveTo>
                    <a:pt x="26" y="21"/>
                  </a:moveTo>
                  <a:cubicBezTo>
                    <a:pt x="23" y="21"/>
                    <a:pt x="20" y="18"/>
                    <a:pt x="20" y="15"/>
                  </a:cubicBezTo>
                  <a:cubicBezTo>
                    <a:pt x="20" y="12"/>
                    <a:pt x="23" y="9"/>
                    <a:pt x="26" y="9"/>
                  </a:cubicBezTo>
                  <a:cubicBezTo>
                    <a:pt x="29" y="9"/>
                    <a:pt x="32" y="12"/>
                    <a:pt x="32" y="15"/>
                  </a:cubicBezTo>
                  <a:cubicBezTo>
                    <a:pt x="32" y="18"/>
                    <a:pt x="29" y="21"/>
                    <a:pt x="26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34" name="Oval 33"/>
            <p:cNvSpPr>
              <a:spLocks noChangeArrowheads="1"/>
            </p:cNvSpPr>
            <p:nvPr/>
          </p:nvSpPr>
          <p:spPr bwMode="auto">
            <a:xfrm>
              <a:off x="3416300" y="550862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35" name="Freeform 34"/>
            <p:cNvSpPr>
              <a:spLocks/>
            </p:cNvSpPr>
            <p:nvPr/>
          </p:nvSpPr>
          <p:spPr bwMode="auto">
            <a:xfrm>
              <a:off x="3355975" y="5399088"/>
              <a:ext cx="739775" cy="457200"/>
            </a:xfrm>
            <a:custGeom>
              <a:avLst/>
              <a:gdLst>
                <a:gd name="T0" fmla="*/ 24 w 100"/>
                <a:gd name="T1" fmla="*/ 19 h 62"/>
                <a:gd name="T2" fmla="*/ 24 w 100"/>
                <a:gd name="T3" fmla="*/ 1 h 62"/>
                <a:gd name="T4" fmla="*/ 33 w 100"/>
                <a:gd name="T5" fmla="*/ 0 h 62"/>
                <a:gd name="T6" fmla="*/ 100 w 100"/>
                <a:gd name="T7" fmla="*/ 24 h 62"/>
                <a:gd name="T8" fmla="*/ 100 w 100"/>
                <a:gd name="T9" fmla="*/ 39 h 62"/>
                <a:gd name="T10" fmla="*/ 33 w 100"/>
                <a:gd name="T11" fmla="*/ 62 h 62"/>
                <a:gd name="T12" fmla="*/ 0 w 100"/>
                <a:gd name="T13" fmla="*/ 46 h 62"/>
                <a:gd name="T14" fmla="*/ 24 w 100"/>
                <a:gd name="T15" fmla="*/ 1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62">
                  <a:moveTo>
                    <a:pt x="24" y="19"/>
                  </a:moveTo>
                  <a:cubicBezTo>
                    <a:pt x="24" y="1"/>
                    <a:pt x="24" y="1"/>
                    <a:pt x="24" y="1"/>
                  </a:cubicBezTo>
                  <a:cubicBezTo>
                    <a:pt x="27" y="0"/>
                    <a:pt x="30" y="0"/>
                    <a:pt x="33" y="0"/>
                  </a:cubicBezTo>
                  <a:cubicBezTo>
                    <a:pt x="47" y="0"/>
                    <a:pt x="66" y="1"/>
                    <a:pt x="100" y="24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72" y="59"/>
                    <a:pt x="47" y="62"/>
                    <a:pt x="33" y="62"/>
                  </a:cubicBezTo>
                  <a:cubicBezTo>
                    <a:pt x="21" y="62"/>
                    <a:pt x="7" y="57"/>
                    <a:pt x="0" y="46"/>
                  </a:cubicBezTo>
                  <a:cubicBezTo>
                    <a:pt x="24" y="45"/>
                    <a:pt x="24" y="27"/>
                    <a:pt x="24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38" name="Group 1037"/>
          <p:cNvGrpSpPr/>
          <p:nvPr/>
        </p:nvGrpSpPr>
        <p:grpSpPr>
          <a:xfrm>
            <a:off x="2462319" y="4199419"/>
            <a:ext cx="885825" cy="568325"/>
            <a:chOff x="1492250" y="5807125"/>
            <a:chExt cx="885825" cy="568325"/>
          </a:xfrm>
          <a:solidFill>
            <a:srgbClr val="82AEB6"/>
          </a:solidFill>
        </p:grpSpPr>
        <p:sp>
          <p:nvSpPr>
            <p:cNvPr id="28" name="Oval 19"/>
            <p:cNvSpPr>
              <a:spLocks noChangeArrowheads="1"/>
            </p:cNvSpPr>
            <p:nvPr/>
          </p:nvSpPr>
          <p:spPr bwMode="auto">
            <a:xfrm>
              <a:off x="2141537" y="6169075"/>
              <a:ext cx="44450" cy="444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32" name="Freeform 31"/>
            <p:cNvSpPr>
              <a:spLocks/>
            </p:cNvSpPr>
            <p:nvPr/>
          </p:nvSpPr>
          <p:spPr bwMode="auto">
            <a:xfrm>
              <a:off x="1824037" y="5807125"/>
              <a:ext cx="369888" cy="568325"/>
            </a:xfrm>
            <a:custGeom>
              <a:avLst/>
              <a:gdLst>
                <a:gd name="T0" fmla="*/ 42 w 50"/>
                <a:gd name="T1" fmla="*/ 73 h 77"/>
                <a:gd name="T2" fmla="*/ 44 w 50"/>
                <a:gd name="T3" fmla="*/ 75 h 77"/>
                <a:gd name="T4" fmla="*/ 29 w 50"/>
                <a:gd name="T5" fmla="*/ 77 h 77"/>
                <a:gd name="T6" fmla="*/ 15 w 50"/>
                <a:gd name="T7" fmla="*/ 77 h 77"/>
                <a:gd name="T8" fmla="*/ 0 w 50"/>
                <a:gd name="T9" fmla="*/ 57 h 77"/>
                <a:gd name="T10" fmla="*/ 1 w 50"/>
                <a:gd name="T11" fmla="*/ 42 h 77"/>
                <a:gd name="T12" fmla="*/ 0 w 50"/>
                <a:gd name="T13" fmla="*/ 0 h 77"/>
                <a:gd name="T14" fmla="*/ 12 w 50"/>
                <a:gd name="T15" fmla="*/ 0 h 77"/>
                <a:gd name="T16" fmla="*/ 50 w 50"/>
                <a:gd name="T17" fmla="*/ 32 h 77"/>
                <a:gd name="T18" fmla="*/ 49 w 50"/>
                <a:gd name="T19" fmla="*/ 33 h 77"/>
                <a:gd name="T20" fmla="*/ 29 w 50"/>
                <a:gd name="T21" fmla="*/ 53 h 77"/>
                <a:gd name="T22" fmla="*/ 42 w 50"/>
                <a:gd name="T23" fmla="*/ 7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77">
                  <a:moveTo>
                    <a:pt x="42" y="73"/>
                  </a:moveTo>
                  <a:cubicBezTo>
                    <a:pt x="42" y="74"/>
                    <a:pt x="43" y="75"/>
                    <a:pt x="44" y="75"/>
                  </a:cubicBezTo>
                  <a:cubicBezTo>
                    <a:pt x="39" y="76"/>
                    <a:pt x="34" y="77"/>
                    <a:pt x="29" y="77"/>
                  </a:cubicBezTo>
                  <a:cubicBezTo>
                    <a:pt x="28" y="77"/>
                    <a:pt x="25" y="77"/>
                    <a:pt x="15" y="77"/>
                  </a:cubicBezTo>
                  <a:cubicBezTo>
                    <a:pt x="5" y="76"/>
                    <a:pt x="0" y="69"/>
                    <a:pt x="0" y="57"/>
                  </a:cubicBezTo>
                  <a:cubicBezTo>
                    <a:pt x="0" y="52"/>
                    <a:pt x="0" y="47"/>
                    <a:pt x="1" y="42"/>
                  </a:cubicBezTo>
                  <a:cubicBezTo>
                    <a:pt x="2" y="31"/>
                    <a:pt x="4" y="17"/>
                    <a:pt x="0" y="0"/>
                  </a:cubicBezTo>
                  <a:cubicBezTo>
                    <a:pt x="5" y="0"/>
                    <a:pt x="12" y="0"/>
                    <a:pt x="12" y="0"/>
                  </a:cubicBezTo>
                  <a:cubicBezTo>
                    <a:pt x="33" y="0"/>
                    <a:pt x="45" y="15"/>
                    <a:pt x="50" y="32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37" y="39"/>
                    <a:pt x="29" y="44"/>
                    <a:pt x="29" y="53"/>
                  </a:cubicBezTo>
                  <a:cubicBezTo>
                    <a:pt x="29" y="62"/>
                    <a:pt x="34" y="66"/>
                    <a:pt x="42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36" name="Freeform 35"/>
            <p:cNvSpPr>
              <a:spLocks/>
            </p:cNvSpPr>
            <p:nvPr/>
          </p:nvSpPr>
          <p:spPr bwMode="auto">
            <a:xfrm>
              <a:off x="1492250" y="5813475"/>
              <a:ext cx="331788" cy="561975"/>
            </a:xfrm>
            <a:custGeom>
              <a:avLst/>
              <a:gdLst>
                <a:gd name="T0" fmla="*/ 38 w 45"/>
                <a:gd name="T1" fmla="*/ 56 h 76"/>
                <a:gd name="T2" fmla="*/ 45 w 45"/>
                <a:gd name="T3" fmla="*/ 76 h 76"/>
                <a:gd name="T4" fmla="*/ 37 w 45"/>
                <a:gd name="T5" fmla="*/ 76 h 76"/>
                <a:gd name="T6" fmla="*/ 14 w 45"/>
                <a:gd name="T7" fmla="*/ 59 h 76"/>
                <a:gd name="T8" fmla="*/ 14 w 45"/>
                <a:gd name="T9" fmla="*/ 55 h 76"/>
                <a:gd name="T10" fmla="*/ 22 w 45"/>
                <a:gd name="T11" fmla="*/ 48 h 76"/>
                <a:gd name="T12" fmla="*/ 27 w 45"/>
                <a:gd name="T13" fmla="*/ 47 h 76"/>
                <a:gd name="T14" fmla="*/ 31 w 45"/>
                <a:gd name="T15" fmla="*/ 50 h 76"/>
                <a:gd name="T16" fmla="*/ 34 w 45"/>
                <a:gd name="T17" fmla="*/ 46 h 76"/>
                <a:gd name="T18" fmla="*/ 27 w 45"/>
                <a:gd name="T19" fmla="*/ 42 h 76"/>
                <a:gd name="T20" fmla="*/ 19 w 45"/>
                <a:gd name="T21" fmla="*/ 45 h 76"/>
                <a:gd name="T22" fmla="*/ 7 w 45"/>
                <a:gd name="T23" fmla="*/ 55 h 76"/>
                <a:gd name="T24" fmla="*/ 6 w 45"/>
                <a:gd name="T25" fmla="*/ 25 h 76"/>
                <a:gd name="T26" fmla="*/ 19 w 45"/>
                <a:gd name="T27" fmla="*/ 35 h 76"/>
                <a:gd name="T28" fmla="*/ 28 w 45"/>
                <a:gd name="T29" fmla="*/ 38 h 76"/>
                <a:gd name="T30" fmla="*/ 34 w 45"/>
                <a:gd name="T31" fmla="*/ 34 h 76"/>
                <a:gd name="T32" fmla="*/ 31 w 45"/>
                <a:gd name="T33" fmla="*/ 30 h 76"/>
                <a:gd name="T34" fmla="*/ 27 w 45"/>
                <a:gd name="T35" fmla="*/ 33 h 76"/>
                <a:gd name="T36" fmla="*/ 22 w 45"/>
                <a:gd name="T37" fmla="*/ 31 h 76"/>
                <a:gd name="T38" fmla="*/ 15 w 45"/>
                <a:gd name="T39" fmla="*/ 25 h 76"/>
                <a:gd name="T40" fmla="*/ 14 w 45"/>
                <a:gd name="T41" fmla="*/ 20 h 76"/>
                <a:gd name="T42" fmla="*/ 37 w 45"/>
                <a:gd name="T43" fmla="*/ 0 h 76"/>
                <a:gd name="T44" fmla="*/ 38 w 45"/>
                <a:gd name="T45" fmla="*/ 1 h 76"/>
                <a:gd name="T46" fmla="*/ 39 w 45"/>
                <a:gd name="T47" fmla="*/ 40 h 76"/>
                <a:gd name="T48" fmla="*/ 38 w 45"/>
                <a:gd name="T49" fmla="*/ 5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" h="76">
                  <a:moveTo>
                    <a:pt x="38" y="56"/>
                  </a:moveTo>
                  <a:cubicBezTo>
                    <a:pt x="38" y="64"/>
                    <a:pt x="40" y="71"/>
                    <a:pt x="45" y="76"/>
                  </a:cubicBezTo>
                  <a:cubicBezTo>
                    <a:pt x="40" y="76"/>
                    <a:pt x="37" y="76"/>
                    <a:pt x="37" y="76"/>
                  </a:cubicBezTo>
                  <a:cubicBezTo>
                    <a:pt x="24" y="76"/>
                    <a:pt x="14" y="68"/>
                    <a:pt x="14" y="59"/>
                  </a:cubicBezTo>
                  <a:cubicBezTo>
                    <a:pt x="14" y="58"/>
                    <a:pt x="14" y="56"/>
                    <a:pt x="14" y="55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24" y="47"/>
                    <a:pt x="25" y="46"/>
                    <a:pt x="27" y="47"/>
                  </a:cubicBezTo>
                  <a:cubicBezTo>
                    <a:pt x="28" y="47"/>
                    <a:pt x="30" y="48"/>
                    <a:pt x="31" y="50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4"/>
                    <a:pt x="30" y="42"/>
                    <a:pt x="27" y="42"/>
                  </a:cubicBezTo>
                  <a:cubicBezTo>
                    <a:pt x="25" y="41"/>
                    <a:pt x="22" y="42"/>
                    <a:pt x="19" y="45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1" y="46"/>
                    <a:pt x="0" y="34"/>
                    <a:pt x="6" y="2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3" y="38"/>
                    <a:pt x="26" y="38"/>
                    <a:pt x="28" y="38"/>
                  </a:cubicBezTo>
                  <a:cubicBezTo>
                    <a:pt x="30" y="37"/>
                    <a:pt x="33" y="36"/>
                    <a:pt x="34" y="34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0" y="32"/>
                    <a:pt x="28" y="33"/>
                    <a:pt x="27" y="33"/>
                  </a:cubicBezTo>
                  <a:cubicBezTo>
                    <a:pt x="25" y="33"/>
                    <a:pt x="24" y="33"/>
                    <a:pt x="22" y="31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4" y="24"/>
                    <a:pt x="14" y="22"/>
                    <a:pt x="14" y="20"/>
                  </a:cubicBezTo>
                  <a:cubicBezTo>
                    <a:pt x="14" y="11"/>
                    <a:pt x="22" y="1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2" y="16"/>
                    <a:pt x="40" y="29"/>
                    <a:pt x="39" y="40"/>
                  </a:cubicBezTo>
                  <a:cubicBezTo>
                    <a:pt x="38" y="46"/>
                    <a:pt x="37" y="51"/>
                    <a:pt x="38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37" name="Freeform 36"/>
            <p:cNvSpPr>
              <a:spLocks noEditPoints="1"/>
            </p:cNvSpPr>
            <p:nvPr/>
          </p:nvSpPr>
          <p:spPr bwMode="auto">
            <a:xfrm>
              <a:off x="2074862" y="6080175"/>
              <a:ext cx="303213" cy="273050"/>
            </a:xfrm>
            <a:custGeom>
              <a:avLst/>
              <a:gdLst>
                <a:gd name="T0" fmla="*/ 37 w 41"/>
                <a:gd name="T1" fmla="*/ 22 h 37"/>
                <a:gd name="T2" fmla="*/ 19 w 41"/>
                <a:gd name="T3" fmla="*/ 5 h 37"/>
                <a:gd name="T4" fmla="*/ 18 w 41"/>
                <a:gd name="T5" fmla="*/ 0 h 37"/>
                <a:gd name="T6" fmla="*/ 0 w 41"/>
                <a:gd name="T7" fmla="*/ 16 h 37"/>
                <a:gd name="T8" fmla="*/ 11 w 41"/>
                <a:gd name="T9" fmla="*/ 33 h 37"/>
                <a:gd name="T10" fmla="*/ 16 w 41"/>
                <a:gd name="T11" fmla="*/ 37 h 37"/>
                <a:gd name="T12" fmla="*/ 37 w 41"/>
                <a:gd name="T13" fmla="*/ 29 h 37"/>
                <a:gd name="T14" fmla="*/ 37 w 41"/>
                <a:gd name="T15" fmla="*/ 22 h 37"/>
                <a:gd name="T16" fmla="*/ 12 w 41"/>
                <a:gd name="T17" fmla="*/ 21 h 37"/>
                <a:gd name="T18" fmla="*/ 6 w 41"/>
                <a:gd name="T19" fmla="*/ 15 h 37"/>
                <a:gd name="T20" fmla="*/ 12 w 41"/>
                <a:gd name="T21" fmla="*/ 8 h 37"/>
                <a:gd name="T22" fmla="*/ 19 w 41"/>
                <a:gd name="T23" fmla="*/ 15 h 37"/>
                <a:gd name="T24" fmla="*/ 12 w 41"/>
                <a:gd name="T25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7">
                  <a:moveTo>
                    <a:pt x="37" y="22"/>
                  </a:moveTo>
                  <a:cubicBezTo>
                    <a:pt x="27" y="21"/>
                    <a:pt x="21" y="13"/>
                    <a:pt x="19" y="5"/>
                  </a:cubicBezTo>
                  <a:cubicBezTo>
                    <a:pt x="19" y="4"/>
                    <a:pt x="18" y="2"/>
                    <a:pt x="18" y="0"/>
                  </a:cubicBezTo>
                  <a:cubicBezTo>
                    <a:pt x="5" y="7"/>
                    <a:pt x="0" y="10"/>
                    <a:pt x="0" y="16"/>
                  </a:cubicBezTo>
                  <a:cubicBezTo>
                    <a:pt x="0" y="22"/>
                    <a:pt x="3" y="26"/>
                    <a:pt x="11" y="33"/>
                  </a:cubicBezTo>
                  <a:cubicBezTo>
                    <a:pt x="12" y="34"/>
                    <a:pt x="14" y="36"/>
                    <a:pt x="16" y="37"/>
                  </a:cubicBezTo>
                  <a:cubicBezTo>
                    <a:pt x="28" y="34"/>
                    <a:pt x="35" y="30"/>
                    <a:pt x="37" y="29"/>
                  </a:cubicBezTo>
                  <a:cubicBezTo>
                    <a:pt x="40" y="27"/>
                    <a:pt x="41" y="22"/>
                    <a:pt x="37" y="22"/>
                  </a:cubicBezTo>
                  <a:close/>
                  <a:moveTo>
                    <a:pt x="12" y="21"/>
                  </a:moveTo>
                  <a:cubicBezTo>
                    <a:pt x="9" y="21"/>
                    <a:pt x="6" y="18"/>
                    <a:pt x="6" y="15"/>
                  </a:cubicBezTo>
                  <a:cubicBezTo>
                    <a:pt x="6" y="11"/>
                    <a:pt x="9" y="8"/>
                    <a:pt x="12" y="8"/>
                  </a:cubicBezTo>
                  <a:cubicBezTo>
                    <a:pt x="16" y="8"/>
                    <a:pt x="19" y="11"/>
                    <a:pt x="19" y="15"/>
                  </a:cubicBezTo>
                  <a:cubicBezTo>
                    <a:pt x="19" y="18"/>
                    <a:pt x="16" y="21"/>
                    <a:pt x="1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96002" y="5275834"/>
            <a:ext cx="885825" cy="568325"/>
            <a:chOff x="1492250" y="5807125"/>
            <a:chExt cx="885825" cy="568325"/>
          </a:xfrm>
          <a:solidFill>
            <a:srgbClr val="82AEB6"/>
          </a:solidFill>
        </p:grpSpPr>
        <p:sp>
          <p:nvSpPr>
            <p:cNvPr id="30" name="Oval 19"/>
            <p:cNvSpPr>
              <a:spLocks noChangeArrowheads="1"/>
            </p:cNvSpPr>
            <p:nvPr/>
          </p:nvSpPr>
          <p:spPr bwMode="auto">
            <a:xfrm>
              <a:off x="2141537" y="6169075"/>
              <a:ext cx="44450" cy="444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1824037" y="5807125"/>
              <a:ext cx="369888" cy="568325"/>
            </a:xfrm>
            <a:custGeom>
              <a:avLst/>
              <a:gdLst>
                <a:gd name="T0" fmla="*/ 42 w 50"/>
                <a:gd name="T1" fmla="*/ 73 h 77"/>
                <a:gd name="T2" fmla="*/ 44 w 50"/>
                <a:gd name="T3" fmla="*/ 75 h 77"/>
                <a:gd name="T4" fmla="*/ 29 w 50"/>
                <a:gd name="T5" fmla="*/ 77 h 77"/>
                <a:gd name="T6" fmla="*/ 15 w 50"/>
                <a:gd name="T7" fmla="*/ 77 h 77"/>
                <a:gd name="T8" fmla="*/ 0 w 50"/>
                <a:gd name="T9" fmla="*/ 57 h 77"/>
                <a:gd name="T10" fmla="*/ 1 w 50"/>
                <a:gd name="T11" fmla="*/ 42 h 77"/>
                <a:gd name="T12" fmla="*/ 0 w 50"/>
                <a:gd name="T13" fmla="*/ 0 h 77"/>
                <a:gd name="T14" fmla="*/ 12 w 50"/>
                <a:gd name="T15" fmla="*/ 0 h 77"/>
                <a:gd name="T16" fmla="*/ 50 w 50"/>
                <a:gd name="T17" fmla="*/ 32 h 77"/>
                <a:gd name="T18" fmla="*/ 49 w 50"/>
                <a:gd name="T19" fmla="*/ 33 h 77"/>
                <a:gd name="T20" fmla="*/ 29 w 50"/>
                <a:gd name="T21" fmla="*/ 53 h 77"/>
                <a:gd name="T22" fmla="*/ 42 w 50"/>
                <a:gd name="T23" fmla="*/ 7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77">
                  <a:moveTo>
                    <a:pt x="42" y="73"/>
                  </a:moveTo>
                  <a:cubicBezTo>
                    <a:pt x="42" y="74"/>
                    <a:pt x="43" y="75"/>
                    <a:pt x="44" y="75"/>
                  </a:cubicBezTo>
                  <a:cubicBezTo>
                    <a:pt x="39" y="76"/>
                    <a:pt x="34" y="77"/>
                    <a:pt x="29" y="77"/>
                  </a:cubicBezTo>
                  <a:cubicBezTo>
                    <a:pt x="28" y="77"/>
                    <a:pt x="25" y="77"/>
                    <a:pt x="15" y="77"/>
                  </a:cubicBezTo>
                  <a:cubicBezTo>
                    <a:pt x="5" y="76"/>
                    <a:pt x="0" y="69"/>
                    <a:pt x="0" y="57"/>
                  </a:cubicBezTo>
                  <a:cubicBezTo>
                    <a:pt x="0" y="52"/>
                    <a:pt x="0" y="47"/>
                    <a:pt x="1" y="42"/>
                  </a:cubicBezTo>
                  <a:cubicBezTo>
                    <a:pt x="2" y="31"/>
                    <a:pt x="4" y="17"/>
                    <a:pt x="0" y="0"/>
                  </a:cubicBezTo>
                  <a:cubicBezTo>
                    <a:pt x="5" y="0"/>
                    <a:pt x="12" y="0"/>
                    <a:pt x="12" y="0"/>
                  </a:cubicBezTo>
                  <a:cubicBezTo>
                    <a:pt x="33" y="0"/>
                    <a:pt x="45" y="15"/>
                    <a:pt x="50" y="32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37" y="39"/>
                    <a:pt x="29" y="44"/>
                    <a:pt x="29" y="53"/>
                  </a:cubicBezTo>
                  <a:cubicBezTo>
                    <a:pt x="29" y="62"/>
                    <a:pt x="34" y="66"/>
                    <a:pt x="42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1492250" y="5813475"/>
              <a:ext cx="331788" cy="561975"/>
            </a:xfrm>
            <a:custGeom>
              <a:avLst/>
              <a:gdLst>
                <a:gd name="T0" fmla="*/ 38 w 45"/>
                <a:gd name="T1" fmla="*/ 56 h 76"/>
                <a:gd name="T2" fmla="*/ 45 w 45"/>
                <a:gd name="T3" fmla="*/ 76 h 76"/>
                <a:gd name="T4" fmla="*/ 37 w 45"/>
                <a:gd name="T5" fmla="*/ 76 h 76"/>
                <a:gd name="T6" fmla="*/ 14 w 45"/>
                <a:gd name="T7" fmla="*/ 59 h 76"/>
                <a:gd name="T8" fmla="*/ 14 w 45"/>
                <a:gd name="T9" fmla="*/ 55 h 76"/>
                <a:gd name="T10" fmla="*/ 22 w 45"/>
                <a:gd name="T11" fmla="*/ 48 h 76"/>
                <a:gd name="T12" fmla="*/ 27 w 45"/>
                <a:gd name="T13" fmla="*/ 47 h 76"/>
                <a:gd name="T14" fmla="*/ 31 w 45"/>
                <a:gd name="T15" fmla="*/ 50 h 76"/>
                <a:gd name="T16" fmla="*/ 34 w 45"/>
                <a:gd name="T17" fmla="*/ 46 h 76"/>
                <a:gd name="T18" fmla="*/ 27 w 45"/>
                <a:gd name="T19" fmla="*/ 42 h 76"/>
                <a:gd name="T20" fmla="*/ 19 w 45"/>
                <a:gd name="T21" fmla="*/ 45 h 76"/>
                <a:gd name="T22" fmla="*/ 7 w 45"/>
                <a:gd name="T23" fmla="*/ 55 h 76"/>
                <a:gd name="T24" fmla="*/ 6 w 45"/>
                <a:gd name="T25" fmla="*/ 25 h 76"/>
                <a:gd name="T26" fmla="*/ 19 w 45"/>
                <a:gd name="T27" fmla="*/ 35 h 76"/>
                <a:gd name="T28" fmla="*/ 28 w 45"/>
                <a:gd name="T29" fmla="*/ 38 h 76"/>
                <a:gd name="T30" fmla="*/ 34 w 45"/>
                <a:gd name="T31" fmla="*/ 34 h 76"/>
                <a:gd name="T32" fmla="*/ 31 w 45"/>
                <a:gd name="T33" fmla="*/ 30 h 76"/>
                <a:gd name="T34" fmla="*/ 27 w 45"/>
                <a:gd name="T35" fmla="*/ 33 h 76"/>
                <a:gd name="T36" fmla="*/ 22 w 45"/>
                <a:gd name="T37" fmla="*/ 31 h 76"/>
                <a:gd name="T38" fmla="*/ 15 w 45"/>
                <a:gd name="T39" fmla="*/ 25 h 76"/>
                <a:gd name="T40" fmla="*/ 14 w 45"/>
                <a:gd name="T41" fmla="*/ 20 h 76"/>
                <a:gd name="T42" fmla="*/ 37 w 45"/>
                <a:gd name="T43" fmla="*/ 0 h 76"/>
                <a:gd name="T44" fmla="*/ 38 w 45"/>
                <a:gd name="T45" fmla="*/ 1 h 76"/>
                <a:gd name="T46" fmla="*/ 39 w 45"/>
                <a:gd name="T47" fmla="*/ 40 h 76"/>
                <a:gd name="T48" fmla="*/ 38 w 45"/>
                <a:gd name="T49" fmla="*/ 5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" h="76">
                  <a:moveTo>
                    <a:pt x="38" y="56"/>
                  </a:moveTo>
                  <a:cubicBezTo>
                    <a:pt x="38" y="64"/>
                    <a:pt x="40" y="71"/>
                    <a:pt x="45" y="76"/>
                  </a:cubicBezTo>
                  <a:cubicBezTo>
                    <a:pt x="40" y="76"/>
                    <a:pt x="37" y="76"/>
                    <a:pt x="37" y="76"/>
                  </a:cubicBezTo>
                  <a:cubicBezTo>
                    <a:pt x="24" y="76"/>
                    <a:pt x="14" y="68"/>
                    <a:pt x="14" y="59"/>
                  </a:cubicBezTo>
                  <a:cubicBezTo>
                    <a:pt x="14" y="58"/>
                    <a:pt x="14" y="56"/>
                    <a:pt x="14" y="55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24" y="47"/>
                    <a:pt x="25" y="46"/>
                    <a:pt x="27" y="47"/>
                  </a:cubicBezTo>
                  <a:cubicBezTo>
                    <a:pt x="28" y="47"/>
                    <a:pt x="30" y="48"/>
                    <a:pt x="31" y="50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4"/>
                    <a:pt x="30" y="42"/>
                    <a:pt x="27" y="42"/>
                  </a:cubicBezTo>
                  <a:cubicBezTo>
                    <a:pt x="25" y="41"/>
                    <a:pt x="22" y="42"/>
                    <a:pt x="19" y="45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1" y="46"/>
                    <a:pt x="0" y="34"/>
                    <a:pt x="6" y="2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3" y="38"/>
                    <a:pt x="26" y="38"/>
                    <a:pt x="28" y="38"/>
                  </a:cubicBezTo>
                  <a:cubicBezTo>
                    <a:pt x="30" y="37"/>
                    <a:pt x="33" y="36"/>
                    <a:pt x="34" y="34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0" y="32"/>
                    <a:pt x="28" y="33"/>
                    <a:pt x="27" y="33"/>
                  </a:cubicBezTo>
                  <a:cubicBezTo>
                    <a:pt x="25" y="33"/>
                    <a:pt x="24" y="33"/>
                    <a:pt x="22" y="31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4" y="24"/>
                    <a:pt x="14" y="22"/>
                    <a:pt x="14" y="20"/>
                  </a:cubicBezTo>
                  <a:cubicBezTo>
                    <a:pt x="14" y="11"/>
                    <a:pt x="22" y="1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2" y="16"/>
                    <a:pt x="40" y="29"/>
                    <a:pt x="39" y="40"/>
                  </a:cubicBezTo>
                  <a:cubicBezTo>
                    <a:pt x="38" y="46"/>
                    <a:pt x="37" y="51"/>
                    <a:pt x="38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3" name="Freeform 36"/>
            <p:cNvSpPr>
              <a:spLocks noEditPoints="1"/>
            </p:cNvSpPr>
            <p:nvPr/>
          </p:nvSpPr>
          <p:spPr bwMode="auto">
            <a:xfrm>
              <a:off x="2074862" y="6080175"/>
              <a:ext cx="303213" cy="273050"/>
            </a:xfrm>
            <a:custGeom>
              <a:avLst/>
              <a:gdLst>
                <a:gd name="T0" fmla="*/ 37 w 41"/>
                <a:gd name="T1" fmla="*/ 22 h 37"/>
                <a:gd name="T2" fmla="*/ 19 w 41"/>
                <a:gd name="T3" fmla="*/ 5 h 37"/>
                <a:gd name="T4" fmla="*/ 18 w 41"/>
                <a:gd name="T5" fmla="*/ 0 h 37"/>
                <a:gd name="T6" fmla="*/ 0 w 41"/>
                <a:gd name="T7" fmla="*/ 16 h 37"/>
                <a:gd name="T8" fmla="*/ 11 w 41"/>
                <a:gd name="T9" fmla="*/ 33 h 37"/>
                <a:gd name="T10" fmla="*/ 16 w 41"/>
                <a:gd name="T11" fmla="*/ 37 h 37"/>
                <a:gd name="T12" fmla="*/ 37 w 41"/>
                <a:gd name="T13" fmla="*/ 29 h 37"/>
                <a:gd name="T14" fmla="*/ 37 w 41"/>
                <a:gd name="T15" fmla="*/ 22 h 37"/>
                <a:gd name="T16" fmla="*/ 12 w 41"/>
                <a:gd name="T17" fmla="*/ 21 h 37"/>
                <a:gd name="T18" fmla="*/ 6 w 41"/>
                <a:gd name="T19" fmla="*/ 15 h 37"/>
                <a:gd name="T20" fmla="*/ 12 w 41"/>
                <a:gd name="T21" fmla="*/ 8 h 37"/>
                <a:gd name="T22" fmla="*/ 19 w 41"/>
                <a:gd name="T23" fmla="*/ 15 h 37"/>
                <a:gd name="T24" fmla="*/ 12 w 41"/>
                <a:gd name="T25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7">
                  <a:moveTo>
                    <a:pt x="37" y="22"/>
                  </a:moveTo>
                  <a:cubicBezTo>
                    <a:pt x="27" y="21"/>
                    <a:pt x="21" y="13"/>
                    <a:pt x="19" y="5"/>
                  </a:cubicBezTo>
                  <a:cubicBezTo>
                    <a:pt x="19" y="4"/>
                    <a:pt x="18" y="2"/>
                    <a:pt x="18" y="0"/>
                  </a:cubicBezTo>
                  <a:cubicBezTo>
                    <a:pt x="5" y="7"/>
                    <a:pt x="0" y="10"/>
                    <a:pt x="0" y="16"/>
                  </a:cubicBezTo>
                  <a:cubicBezTo>
                    <a:pt x="0" y="22"/>
                    <a:pt x="3" y="26"/>
                    <a:pt x="11" y="33"/>
                  </a:cubicBezTo>
                  <a:cubicBezTo>
                    <a:pt x="12" y="34"/>
                    <a:pt x="14" y="36"/>
                    <a:pt x="16" y="37"/>
                  </a:cubicBezTo>
                  <a:cubicBezTo>
                    <a:pt x="28" y="34"/>
                    <a:pt x="35" y="30"/>
                    <a:pt x="37" y="29"/>
                  </a:cubicBezTo>
                  <a:cubicBezTo>
                    <a:pt x="40" y="27"/>
                    <a:pt x="41" y="22"/>
                    <a:pt x="37" y="22"/>
                  </a:cubicBezTo>
                  <a:close/>
                  <a:moveTo>
                    <a:pt x="12" y="21"/>
                  </a:moveTo>
                  <a:cubicBezTo>
                    <a:pt x="9" y="21"/>
                    <a:pt x="6" y="18"/>
                    <a:pt x="6" y="15"/>
                  </a:cubicBezTo>
                  <a:cubicBezTo>
                    <a:pt x="6" y="11"/>
                    <a:pt x="9" y="8"/>
                    <a:pt x="12" y="8"/>
                  </a:cubicBezTo>
                  <a:cubicBezTo>
                    <a:pt x="16" y="8"/>
                    <a:pt x="19" y="11"/>
                    <a:pt x="19" y="15"/>
                  </a:cubicBezTo>
                  <a:cubicBezTo>
                    <a:pt x="19" y="18"/>
                    <a:pt x="16" y="21"/>
                    <a:pt x="1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 flipH="1">
            <a:off x="7091570" y="5155485"/>
            <a:ext cx="885825" cy="568325"/>
            <a:chOff x="1492250" y="5807125"/>
            <a:chExt cx="885825" cy="568325"/>
          </a:xfrm>
          <a:solidFill>
            <a:srgbClr val="82AEB6"/>
          </a:solidFill>
        </p:grpSpPr>
        <p:sp>
          <p:nvSpPr>
            <p:cNvPr id="42" name="Oval 19"/>
            <p:cNvSpPr>
              <a:spLocks noChangeArrowheads="1"/>
            </p:cNvSpPr>
            <p:nvPr/>
          </p:nvSpPr>
          <p:spPr bwMode="auto">
            <a:xfrm>
              <a:off x="2141537" y="6169075"/>
              <a:ext cx="44450" cy="444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3" name="Freeform 31"/>
            <p:cNvSpPr>
              <a:spLocks/>
            </p:cNvSpPr>
            <p:nvPr/>
          </p:nvSpPr>
          <p:spPr bwMode="auto">
            <a:xfrm>
              <a:off x="1824037" y="5807125"/>
              <a:ext cx="369888" cy="568325"/>
            </a:xfrm>
            <a:custGeom>
              <a:avLst/>
              <a:gdLst>
                <a:gd name="T0" fmla="*/ 42 w 50"/>
                <a:gd name="T1" fmla="*/ 73 h 77"/>
                <a:gd name="T2" fmla="*/ 44 w 50"/>
                <a:gd name="T3" fmla="*/ 75 h 77"/>
                <a:gd name="T4" fmla="*/ 29 w 50"/>
                <a:gd name="T5" fmla="*/ 77 h 77"/>
                <a:gd name="T6" fmla="*/ 15 w 50"/>
                <a:gd name="T7" fmla="*/ 77 h 77"/>
                <a:gd name="T8" fmla="*/ 0 w 50"/>
                <a:gd name="T9" fmla="*/ 57 h 77"/>
                <a:gd name="T10" fmla="*/ 1 w 50"/>
                <a:gd name="T11" fmla="*/ 42 h 77"/>
                <a:gd name="T12" fmla="*/ 0 w 50"/>
                <a:gd name="T13" fmla="*/ 0 h 77"/>
                <a:gd name="T14" fmla="*/ 12 w 50"/>
                <a:gd name="T15" fmla="*/ 0 h 77"/>
                <a:gd name="T16" fmla="*/ 50 w 50"/>
                <a:gd name="T17" fmla="*/ 32 h 77"/>
                <a:gd name="T18" fmla="*/ 49 w 50"/>
                <a:gd name="T19" fmla="*/ 33 h 77"/>
                <a:gd name="T20" fmla="*/ 29 w 50"/>
                <a:gd name="T21" fmla="*/ 53 h 77"/>
                <a:gd name="T22" fmla="*/ 42 w 50"/>
                <a:gd name="T23" fmla="*/ 7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77">
                  <a:moveTo>
                    <a:pt x="42" y="73"/>
                  </a:moveTo>
                  <a:cubicBezTo>
                    <a:pt x="42" y="74"/>
                    <a:pt x="43" y="75"/>
                    <a:pt x="44" y="75"/>
                  </a:cubicBezTo>
                  <a:cubicBezTo>
                    <a:pt x="39" y="76"/>
                    <a:pt x="34" y="77"/>
                    <a:pt x="29" y="77"/>
                  </a:cubicBezTo>
                  <a:cubicBezTo>
                    <a:pt x="28" y="77"/>
                    <a:pt x="25" y="77"/>
                    <a:pt x="15" y="77"/>
                  </a:cubicBezTo>
                  <a:cubicBezTo>
                    <a:pt x="5" y="76"/>
                    <a:pt x="0" y="69"/>
                    <a:pt x="0" y="57"/>
                  </a:cubicBezTo>
                  <a:cubicBezTo>
                    <a:pt x="0" y="52"/>
                    <a:pt x="0" y="47"/>
                    <a:pt x="1" y="42"/>
                  </a:cubicBezTo>
                  <a:cubicBezTo>
                    <a:pt x="2" y="31"/>
                    <a:pt x="4" y="17"/>
                    <a:pt x="0" y="0"/>
                  </a:cubicBezTo>
                  <a:cubicBezTo>
                    <a:pt x="5" y="0"/>
                    <a:pt x="12" y="0"/>
                    <a:pt x="12" y="0"/>
                  </a:cubicBezTo>
                  <a:cubicBezTo>
                    <a:pt x="33" y="0"/>
                    <a:pt x="45" y="15"/>
                    <a:pt x="50" y="32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37" y="39"/>
                    <a:pt x="29" y="44"/>
                    <a:pt x="29" y="53"/>
                  </a:cubicBezTo>
                  <a:cubicBezTo>
                    <a:pt x="29" y="62"/>
                    <a:pt x="34" y="66"/>
                    <a:pt x="42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1492250" y="5813475"/>
              <a:ext cx="331788" cy="561975"/>
            </a:xfrm>
            <a:custGeom>
              <a:avLst/>
              <a:gdLst>
                <a:gd name="T0" fmla="*/ 38 w 45"/>
                <a:gd name="T1" fmla="*/ 56 h 76"/>
                <a:gd name="T2" fmla="*/ 45 w 45"/>
                <a:gd name="T3" fmla="*/ 76 h 76"/>
                <a:gd name="T4" fmla="*/ 37 w 45"/>
                <a:gd name="T5" fmla="*/ 76 h 76"/>
                <a:gd name="T6" fmla="*/ 14 w 45"/>
                <a:gd name="T7" fmla="*/ 59 h 76"/>
                <a:gd name="T8" fmla="*/ 14 w 45"/>
                <a:gd name="T9" fmla="*/ 55 h 76"/>
                <a:gd name="T10" fmla="*/ 22 w 45"/>
                <a:gd name="T11" fmla="*/ 48 h 76"/>
                <a:gd name="T12" fmla="*/ 27 w 45"/>
                <a:gd name="T13" fmla="*/ 47 h 76"/>
                <a:gd name="T14" fmla="*/ 31 w 45"/>
                <a:gd name="T15" fmla="*/ 50 h 76"/>
                <a:gd name="T16" fmla="*/ 34 w 45"/>
                <a:gd name="T17" fmla="*/ 46 h 76"/>
                <a:gd name="T18" fmla="*/ 27 w 45"/>
                <a:gd name="T19" fmla="*/ 42 h 76"/>
                <a:gd name="T20" fmla="*/ 19 w 45"/>
                <a:gd name="T21" fmla="*/ 45 h 76"/>
                <a:gd name="T22" fmla="*/ 7 w 45"/>
                <a:gd name="T23" fmla="*/ 55 h 76"/>
                <a:gd name="T24" fmla="*/ 6 w 45"/>
                <a:gd name="T25" fmla="*/ 25 h 76"/>
                <a:gd name="T26" fmla="*/ 19 w 45"/>
                <a:gd name="T27" fmla="*/ 35 h 76"/>
                <a:gd name="T28" fmla="*/ 28 w 45"/>
                <a:gd name="T29" fmla="*/ 38 h 76"/>
                <a:gd name="T30" fmla="*/ 34 w 45"/>
                <a:gd name="T31" fmla="*/ 34 h 76"/>
                <a:gd name="T32" fmla="*/ 31 w 45"/>
                <a:gd name="T33" fmla="*/ 30 h 76"/>
                <a:gd name="T34" fmla="*/ 27 w 45"/>
                <a:gd name="T35" fmla="*/ 33 h 76"/>
                <a:gd name="T36" fmla="*/ 22 w 45"/>
                <a:gd name="T37" fmla="*/ 31 h 76"/>
                <a:gd name="T38" fmla="*/ 15 w 45"/>
                <a:gd name="T39" fmla="*/ 25 h 76"/>
                <a:gd name="T40" fmla="*/ 14 w 45"/>
                <a:gd name="T41" fmla="*/ 20 h 76"/>
                <a:gd name="T42" fmla="*/ 37 w 45"/>
                <a:gd name="T43" fmla="*/ 0 h 76"/>
                <a:gd name="T44" fmla="*/ 38 w 45"/>
                <a:gd name="T45" fmla="*/ 1 h 76"/>
                <a:gd name="T46" fmla="*/ 39 w 45"/>
                <a:gd name="T47" fmla="*/ 40 h 76"/>
                <a:gd name="T48" fmla="*/ 38 w 45"/>
                <a:gd name="T49" fmla="*/ 5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" h="76">
                  <a:moveTo>
                    <a:pt x="38" y="56"/>
                  </a:moveTo>
                  <a:cubicBezTo>
                    <a:pt x="38" y="64"/>
                    <a:pt x="40" y="71"/>
                    <a:pt x="45" y="76"/>
                  </a:cubicBezTo>
                  <a:cubicBezTo>
                    <a:pt x="40" y="76"/>
                    <a:pt x="37" y="76"/>
                    <a:pt x="37" y="76"/>
                  </a:cubicBezTo>
                  <a:cubicBezTo>
                    <a:pt x="24" y="76"/>
                    <a:pt x="14" y="68"/>
                    <a:pt x="14" y="59"/>
                  </a:cubicBezTo>
                  <a:cubicBezTo>
                    <a:pt x="14" y="58"/>
                    <a:pt x="14" y="56"/>
                    <a:pt x="14" y="55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24" y="47"/>
                    <a:pt x="25" y="46"/>
                    <a:pt x="27" y="47"/>
                  </a:cubicBezTo>
                  <a:cubicBezTo>
                    <a:pt x="28" y="47"/>
                    <a:pt x="30" y="48"/>
                    <a:pt x="31" y="50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4"/>
                    <a:pt x="30" y="42"/>
                    <a:pt x="27" y="42"/>
                  </a:cubicBezTo>
                  <a:cubicBezTo>
                    <a:pt x="25" y="41"/>
                    <a:pt x="22" y="42"/>
                    <a:pt x="19" y="45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1" y="46"/>
                    <a:pt x="0" y="34"/>
                    <a:pt x="6" y="2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3" y="38"/>
                    <a:pt x="26" y="38"/>
                    <a:pt x="28" y="38"/>
                  </a:cubicBezTo>
                  <a:cubicBezTo>
                    <a:pt x="30" y="37"/>
                    <a:pt x="33" y="36"/>
                    <a:pt x="34" y="34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0" y="32"/>
                    <a:pt x="28" y="33"/>
                    <a:pt x="27" y="33"/>
                  </a:cubicBezTo>
                  <a:cubicBezTo>
                    <a:pt x="25" y="33"/>
                    <a:pt x="24" y="33"/>
                    <a:pt x="22" y="31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4" y="24"/>
                    <a:pt x="14" y="22"/>
                    <a:pt x="14" y="20"/>
                  </a:cubicBezTo>
                  <a:cubicBezTo>
                    <a:pt x="14" y="11"/>
                    <a:pt x="22" y="1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2" y="16"/>
                    <a:pt x="40" y="29"/>
                    <a:pt x="39" y="40"/>
                  </a:cubicBezTo>
                  <a:cubicBezTo>
                    <a:pt x="38" y="46"/>
                    <a:pt x="37" y="51"/>
                    <a:pt x="38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2074862" y="6080175"/>
              <a:ext cx="303213" cy="273050"/>
            </a:xfrm>
            <a:custGeom>
              <a:avLst/>
              <a:gdLst>
                <a:gd name="T0" fmla="*/ 37 w 41"/>
                <a:gd name="T1" fmla="*/ 22 h 37"/>
                <a:gd name="T2" fmla="*/ 19 w 41"/>
                <a:gd name="T3" fmla="*/ 5 h 37"/>
                <a:gd name="T4" fmla="*/ 18 w 41"/>
                <a:gd name="T5" fmla="*/ 0 h 37"/>
                <a:gd name="T6" fmla="*/ 0 w 41"/>
                <a:gd name="T7" fmla="*/ 16 h 37"/>
                <a:gd name="T8" fmla="*/ 11 w 41"/>
                <a:gd name="T9" fmla="*/ 33 h 37"/>
                <a:gd name="T10" fmla="*/ 16 w 41"/>
                <a:gd name="T11" fmla="*/ 37 h 37"/>
                <a:gd name="T12" fmla="*/ 37 w 41"/>
                <a:gd name="T13" fmla="*/ 29 h 37"/>
                <a:gd name="T14" fmla="*/ 37 w 41"/>
                <a:gd name="T15" fmla="*/ 22 h 37"/>
                <a:gd name="T16" fmla="*/ 12 w 41"/>
                <a:gd name="T17" fmla="*/ 21 h 37"/>
                <a:gd name="T18" fmla="*/ 6 w 41"/>
                <a:gd name="T19" fmla="*/ 15 h 37"/>
                <a:gd name="T20" fmla="*/ 12 w 41"/>
                <a:gd name="T21" fmla="*/ 8 h 37"/>
                <a:gd name="T22" fmla="*/ 19 w 41"/>
                <a:gd name="T23" fmla="*/ 15 h 37"/>
                <a:gd name="T24" fmla="*/ 12 w 41"/>
                <a:gd name="T25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7">
                  <a:moveTo>
                    <a:pt x="37" y="22"/>
                  </a:moveTo>
                  <a:cubicBezTo>
                    <a:pt x="27" y="21"/>
                    <a:pt x="21" y="13"/>
                    <a:pt x="19" y="5"/>
                  </a:cubicBezTo>
                  <a:cubicBezTo>
                    <a:pt x="19" y="4"/>
                    <a:pt x="18" y="2"/>
                    <a:pt x="18" y="0"/>
                  </a:cubicBezTo>
                  <a:cubicBezTo>
                    <a:pt x="5" y="7"/>
                    <a:pt x="0" y="10"/>
                    <a:pt x="0" y="16"/>
                  </a:cubicBezTo>
                  <a:cubicBezTo>
                    <a:pt x="0" y="22"/>
                    <a:pt x="3" y="26"/>
                    <a:pt x="11" y="33"/>
                  </a:cubicBezTo>
                  <a:cubicBezTo>
                    <a:pt x="12" y="34"/>
                    <a:pt x="14" y="36"/>
                    <a:pt x="16" y="37"/>
                  </a:cubicBezTo>
                  <a:cubicBezTo>
                    <a:pt x="28" y="34"/>
                    <a:pt x="35" y="30"/>
                    <a:pt x="37" y="29"/>
                  </a:cubicBezTo>
                  <a:cubicBezTo>
                    <a:pt x="40" y="27"/>
                    <a:pt x="41" y="22"/>
                    <a:pt x="37" y="22"/>
                  </a:cubicBezTo>
                  <a:close/>
                  <a:moveTo>
                    <a:pt x="12" y="21"/>
                  </a:moveTo>
                  <a:cubicBezTo>
                    <a:pt x="9" y="21"/>
                    <a:pt x="6" y="18"/>
                    <a:pt x="6" y="15"/>
                  </a:cubicBezTo>
                  <a:cubicBezTo>
                    <a:pt x="6" y="11"/>
                    <a:pt x="9" y="8"/>
                    <a:pt x="12" y="8"/>
                  </a:cubicBezTo>
                  <a:cubicBezTo>
                    <a:pt x="16" y="8"/>
                    <a:pt x="19" y="11"/>
                    <a:pt x="19" y="15"/>
                  </a:cubicBezTo>
                  <a:cubicBezTo>
                    <a:pt x="19" y="18"/>
                    <a:pt x="16" y="21"/>
                    <a:pt x="1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500143" y="3940131"/>
            <a:ext cx="1108075" cy="598487"/>
            <a:chOff x="3238500" y="5324476"/>
            <a:chExt cx="1108075" cy="598487"/>
          </a:xfrm>
          <a:solidFill>
            <a:srgbClr val="82AEB6"/>
          </a:solidFill>
        </p:grpSpPr>
        <p:sp>
          <p:nvSpPr>
            <p:cNvPr id="35" name="Freeform 28"/>
            <p:cNvSpPr>
              <a:spLocks/>
            </p:cNvSpPr>
            <p:nvPr/>
          </p:nvSpPr>
          <p:spPr bwMode="auto">
            <a:xfrm>
              <a:off x="3600450" y="5722938"/>
              <a:ext cx="531813" cy="200025"/>
            </a:xfrm>
            <a:custGeom>
              <a:avLst/>
              <a:gdLst>
                <a:gd name="T0" fmla="*/ 68 w 72"/>
                <a:gd name="T1" fmla="*/ 0 h 27"/>
                <a:gd name="T2" fmla="*/ 72 w 72"/>
                <a:gd name="T3" fmla="*/ 4 h 27"/>
                <a:gd name="T4" fmla="*/ 21 w 72"/>
                <a:gd name="T5" fmla="*/ 26 h 27"/>
                <a:gd name="T6" fmla="*/ 0 w 72"/>
                <a:gd name="T7" fmla="*/ 23 h 27"/>
                <a:gd name="T8" fmla="*/ 68 w 72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27">
                  <a:moveTo>
                    <a:pt x="68" y="0"/>
                  </a:moveTo>
                  <a:cubicBezTo>
                    <a:pt x="72" y="4"/>
                    <a:pt x="72" y="4"/>
                    <a:pt x="72" y="4"/>
                  </a:cubicBezTo>
                  <a:cubicBezTo>
                    <a:pt x="54" y="17"/>
                    <a:pt x="36" y="23"/>
                    <a:pt x="21" y="26"/>
                  </a:cubicBezTo>
                  <a:cubicBezTo>
                    <a:pt x="15" y="27"/>
                    <a:pt x="5" y="27"/>
                    <a:pt x="0" y="23"/>
                  </a:cubicBezTo>
                  <a:cubicBezTo>
                    <a:pt x="17" y="23"/>
                    <a:pt x="42" y="19"/>
                    <a:pt x="6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6" name="Freeform 29"/>
            <p:cNvSpPr>
              <a:spLocks/>
            </p:cNvSpPr>
            <p:nvPr/>
          </p:nvSpPr>
          <p:spPr bwMode="auto">
            <a:xfrm>
              <a:off x="4146550" y="5413376"/>
              <a:ext cx="200025" cy="442913"/>
            </a:xfrm>
            <a:custGeom>
              <a:avLst/>
              <a:gdLst>
                <a:gd name="T0" fmla="*/ 27 w 27"/>
                <a:gd name="T1" fmla="*/ 58 h 60"/>
                <a:gd name="T2" fmla="*/ 0 w 27"/>
                <a:gd name="T3" fmla="*/ 37 h 60"/>
                <a:gd name="T4" fmla="*/ 0 w 27"/>
                <a:gd name="T5" fmla="*/ 22 h 60"/>
                <a:gd name="T6" fmla="*/ 6 w 27"/>
                <a:gd name="T7" fmla="*/ 16 h 60"/>
                <a:gd name="T8" fmla="*/ 27 w 27"/>
                <a:gd name="T9" fmla="*/ 1 h 60"/>
                <a:gd name="T10" fmla="*/ 18 w 27"/>
                <a:gd name="T11" fmla="*/ 29 h 60"/>
                <a:gd name="T12" fmla="*/ 27 w 27"/>
                <a:gd name="T13" fmla="*/ 5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60">
                  <a:moveTo>
                    <a:pt x="27" y="58"/>
                  </a:moveTo>
                  <a:cubicBezTo>
                    <a:pt x="25" y="60"/>
                    <a:pt x="6" y="43"/>
                    <a:pt x="0" y="3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14" y="9"/>
                    <a:pt x="25" y="0"/>
                    <a:pt x="27" y="1"/>
                  </a:cubicBezTo>
                  <a:cubicBezTo>
                    <a:pt x="24" y="4"/>
                    <a:pt x="18" y="11"/>
                    <a:pt x="18" y="29"/>
                  </a:cubicBezTo>
                  <a:cubicBezTo>
                    <a:pt x="18" y="48"/>
                    <a:pt x="23" y="54"/>
                    <a:pt x="27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7" name="Freeform 30"/>
            <p:cNvSpPr>
              <a:spLocks/>
            </p:cNvSpPr>
            <p:nvPr/>
          </p:nvSpPr>
          <p:spPr bwMode="auto">
            <a:xfrm>
              <a:off x="3482975" y="5324476"/>
              <a:ext cx="649288" cy="214313"/>
            </a:xfrm>
            <a:custGeom>
              <a:avLst/>
              <a:gdLst>
                <a:gd name="T0" fmla="*/ 21 w 88"/>
                <a:gd name="T1" fmla="*/ 0 h 29"/>
                <a:gd name="T2" fmla="*/ 88 w 88"/>
                <a:gd name="T3" fmla="*/ 26 h 29"/>
                <a:gd name="T4" fmla="*/ 84 w 88"/>
                <a:gd name="T5" fmla="*/ 29 h 29"/>
                <a:gd name="T6" fmla="*/ 16 w 88"/>
                <a:gd name="T7" fmla="*/ 5 h 29"/>
                <a:gd name="T8" fmla="*/ 0 w 88"/>
                <a:gd name="T9" fmla="*/ 7 h 29"/>
                <a:gd name="T10" fmla="*/ 21 w 88"/>
                <a:gd name="T11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29">
                  <a:moveTo>
                    <a:pt x="21" y="0"/>
                  </a:moveTo>
                  <a:cubicBezTo>
                    <a:pt x="37" y="0"/>
                    <a:pt x="57" y="5"/>
                    <a:pt x="88" y="26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51" y="7"/>
                    <a:pt x="32" y="5"/>
                    <a:pt x="16" y="5"/>
                  </a:cubicBezTo>
                  <a:cubicBezTo>
                    <a:pt x="11" y="5"/>
                    <a:pt x="4" y="6"/>
                    <a:pt x="0" y="7"/>
                  </a:cubicBezTo>
                  <a:cubicBezTo>
                    <a:pt x="7" y="1"/>
                    <a:pt x="1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8" name="Freeform 32"/>
            <p:cNvSpPr>
              <a:spLocks noEditPoints="1"/>
            </p:cNvSpPr>
            <p:nvPr/>
          </p:nvSpPr>
          <p:spPr bwMode="auto">
            <a:xfrm>
              <a:off x="3238500" y="5413376"/>
              <a:ext cx="258763" cy="287338"/>
            </a:xfrm>
            <a:custGeom>
              <a:avLst/>
              <a:gdLst>
                <a:gd name="T0" fmla="*/ 19 w 35"/>
                <a:gd name="T1" fmla="*/ 10 h 39"/>
                <a:gd name="T2" fmla="*/ 3 w 35"/>
                <a:gd name="T3" fmla="*/ 29 h 39"/>
                <a:gd name="T4" fmla="*/ 5 w 35"/>
                <a:gd name="T5" fmla="*/ 38 h 39"/>
                <a:gd name="T6" fmla="*/ 13 w 35"/>
                <a:gd name="T7" fmla="*/ 39 h 39"/>
                <a:gd name="T8" fmla="*/ 14 w 35"/>
                <a:gd name="T9" fmla="*/ 39 h 39"/>
                <a:gd name="T10" fmla="*/ 35 w 35"/>
                <a:gd name="T11" fmla="*/ 17 h 39"/>
                <a:gd name="T12" fmla="*/ 35 w 35"/>
                <a:gd name="T13" fmla="*/ 0 h 39"/>
                <a:gd name="T14" fmla="*/ 19 w 35"/>
                <a:gd name="T15" fmla="*/ 10 h 39"/>
                <a:gd name="T16" fmla="*/ 26 w 35"/>
                <a:gd name="T17" fmla="*/ 21 h 39"/>
                <a:gd name="T18" fmla="*/ 20 w 35"/>
                <a:gd name="T19" fmla="*/ 15 h 39"/>
                <a:gd name="T20" fmla="*/ 26 w 35"/>
                <a:gd name="T21" fmla="*/ 9 h 39"/>
                <a:gd name="T22" fmla="*/ 32 w 35"/>
                <a:gd name="T23" fmla="*/ 15 h 39"/>
                <a:gd name="T24" fmla="*/ 26 w 35"/>
                <a:gd name="T25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39">
                  <a:moveTo>
                    <a:pt x="19" y="10"/>
                  </a:moveTo>
                  <a:cubicBezTo>
                    <a:pt x="16" y="13"/>
                    <a:pt x="9" y="21"/>
                    <a:pt x="3" y="29"/>
                  </a:cubicBezTo>
                  <a:cubicBezTo>
                    <a:pt x="1" y="31"/>
                    <a:pt x="0" y="37"/>
                    <a:pt x="5" y="38"/>
                  </a:cubicBezTo>
                  <a:cubicBezTo>
                    <a:pt x="7" y="38"/>
                    <a:pt x="10" y="37"/>
                    <a:pt x="13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35" y="39"/>
                    <a:pt x="35" y="26"/>
                    <a:pt x="35" y="17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2" y="1"/>
                    <a:pt x="26" y="3"/>
                    <a:pt x="19" y="10"/>
                  </a:cubicBezTo>
                  <a:close/>
                  <a:moveTo>
                    <a:pt x="26" y="21"/>
                  </a:moveTo>
                  <a:cubicBezTo>
                    <a:pt x="23" y="21"/>
                    <a:pt x="20" y="18"/>
                    <a:pt x="20" y="15"/>
                  </a:cubicBezTo>
                  <a:cubicBezTo>
                    <a:pt x="20" y="12"/>
                    <a:pt x="23" y="9"/>
                    <a:pt x="26" y="9"/>
                  </a:cubicBezTo>
                  <a:cubicBezTo>
                    <a:pt x="29" y="9"/>
                    <a:pt x="32" y="12"/>
                    <a:pt x="32" y="15"/>
                  </a:cubicBezTo>
                  <a:cubicBezTo>
                    <a:pt x="32" y="18"/>
                    <a:pt x="29" y="21"/>
                    <a:pt x="26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9" name="Oval 33"/>
            <p:cNvSpPr>
              <a:spLocks noChangeArrowheads="1"/>
            </p:cNvSpPr>
            <p:nvPr/>
          </p:nvSpPr>
          <p:spPr bwMode="auto">
            <a:xfrm>
              <a:off x="3416300" y="550862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0" name="Freeform 34"/>
            <p:cNvSpPr>
              <a:spLocks/>
            </p:cNvSpPr>
            <p:nvPr/>
          </p:nvSpPr>
          <p:spPr bwMode="auto">
            <a:xfrm>
              <a:off x="3355975" y="5399088"/>
              <a:ext cx="739775" cy="457200"/>
            </a:xfrm>
            <a:custGeom>
              <a:avLst/>
              <a:gdLst>
                <a:gd name="T0" fmla="*/ 24 w 100"/>
                <a:gd name="T1" fmla="*/ 19 h 62"/>
                <a:gd name="T2" fmla="*/ 24 w 100"/>
                <a:gd name="T3" fmla="*/ 1 h 62"/>
                <a:gd name="T4" fmla="*/ 33 w 100"/>
                <a:gd name="T5" fmla="*/ 0 h 62"/>
                <a:gd name="T6" fmla="*/ 100 w 100"/>
                <a:gd name="T7" fmla="*/ 24 h 62"/>
                <a:gd name="T8" fmla="*/ 100 w 100"/>
                <a:gd name="T9" fmla="*/ 39 h 62"/>
                <a:gd name="T10" fmla="*/ 33 w 100"/>
                <a:gd name="T11" fmla="*/ 62 h 62"/>
                <a:gd name="T12" fmla="*/ 0 w 100"/>
                <a:gd name="T13" fmla="*/ 46 h 62"/>
                <a:gd name="T14" fmla="*/ 24 w 100"/>
                <a:gd name="T15" fmla="*/ 1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62">
                  <a:moveTo>
                    <a:pt x="24" y="19"/>
                  </a:moveTo>
                  <a:cubicBezTo>
                    <a:pt x="24" y="1"/>
                    <a:pt x="24" y="1"/>
                    <a:pt x="24" y="1"/>
                  </a:cubicBezTo>
                  <a:cubicBezTo>
                    <a:pt x="27" y="0"/>
                    <a:pt x="30" y="0"/>
                    <a:pt x="33" y="0"/>
                  </a:cubicBezTo>
                  <a:cubicBezTo>
                    <a:pt x="47" y="0"/>
                    <a:pt x="66" y="1"/>
                    <a:pt x="100" y="24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72" y="59"/>
                    <a:pt x="47" y="62"/>
                    <a:pt x="33" y="62"/>
                  </a:cubicBezTo>
                  <a:cubicBezTo>
                    <a:pt x="21" y="62"/>
                    <a:pt x="7" y="57"/>
                    <a:pt x="0" y="46"/>
                  </a:cubicBezTo>
                  <a:cubicBezTo>
                    <a:pt x="24" y="45"/>
                    <a:pt x="24" y="27"/>
                    <a:pt x="24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 flipH="1">
            <a:off x="2857410" y="5944375"/>
            <a:ext cx="634469" cy="342685"/>
            <a:chOff x="3238500" y="5324476"/>
            <a:chExt cx="1108075" cy="598487"/>
          </a:xfrm>
          <a:solidFill>
            <a:srgbClr val="82AEB6"/>
          </a:solidFill>
        </p:grpSpPr>
        <p:sp>
          <p:nvSpPr>
            <p:cNvPr id="47" name="Freeform 28"/>
            <p:cNvSpPr>
              <a:spLocks/>
            </p:cNvSpPr>
            <p:nvPr/>
          </p:nvSpPr>
          <p:spPr bwMode="auto">
            <a:xfrm>
              <a:off x="3600450" y="5722938"/>
              <a:ext cx="531813" cy="200025"/>
            </a:xfrm>
            <a:custGeom>
              <a:avLst/>
              <a:gdLst>
                <a:gd name="T0" fmla="*/ 68 w 72"/>
                <a:gd name="T1" fmla="*/ 0 h 27"/>
                <a:gd name="T2" fmla="*/ 72 w 72"/>
                <a:gd name="T3" fmla="*/ 4 h 27"/>
                <a:gd name="T4" fmla="*/ 21 w 72"/>
                <a:gd name="T5" fmla="*/ 26 h 27"/>
                <a:gd name="T6" fmla="*/ 0 w 72"/>
                <a:gd name="T7" fmla="*/ 23 h 27"/>
                <a:gd name="T8" fmla="*/ 68 w 72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27">
                  <a:moveTo>
                    <a:pt x="68" y="0"/>
                  </a:moveTo>
                  <a:cubicBezTo>
                    <a:pt x="72" y="4"/>
                    <a:pt x="72" y="4"/>
                    <a:pt x="72" y="4"/>
                  </a:cubicBezTo>
                  <a:cubicBezTo>
                    <a:pt x="54" y="17"/>
                    <a:pt x="36" y="23"/>
                    <a:pt x="21" y="26"/>
                  </a:cubicBezTo>
                  <a:cubicBezTo>
                    <a:pt x="15" y="27"/>
                    <a:pt x="5" y="27"/>
                    <a:pt x="0" y="23"/>
                  </a:cubicBezTo>
                  <a:cubicBezTo>
                    <a:pt x="17" y="23"/>
                    <a:pt x="42" y="19"/>
                    <a:pt x="6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8" name="Freeform 29"/>
            <p:cNvSpPr>
              <a:spLocks/>
            </p:cNvSpPr>
            <p:nvPr/>
          </p:nvSpPr>
          <p:spPr bwMode="auto">
            <a:xfrm>
              <a:off x="4146550" y="5413376"/>
              <a:ext cx="200025" cy="442913"/>
            </a:xfrm>
            <a:custGeom>
              <a:avLst/>
              <a:gdLst>
                <a:gd name="T0" fmla="*/ 27 w 27"/>
                <a:gd name="T1" fmla="*/ 58 h 60"/>
                <a:gd name="T2" fmla="*/ 0 w 27"/>
                <a:gd name="T3" fmla="*/ 37 h 60"/>
                <a:gd name="T4" fmla="*/ 0 w 27"/>
                <a:gd name="T5" fmla="*/ 22 h 60"/>
                <a:gd name="T6" fmla="*/ 6 w 27"/>
                <a:gd name="T7" fmla="*/ 16 h 60"/>
                <a:gd name="T8" fmla="*/ 27 w 27"/>
                <a:gd name="T9" fmla="*/ 1 h 60"/>
                <a:gd name="T10" fmla="*/ 18 w 27"/>
                <a:gd name="T11" fmla="*/ 29 h 60"/>
                <a:gd name="T12" fmla="*/ 27 w 27"/>
                <a:gd name="T13" fmla="*/ 5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60">
                  <a:moveTo>
                    <a:pt x="27" y="58"/>
                  </a:moveTo>
                  <a:cubicBezTo>
                    <a:pt x="25" y="60"/>
                    <a:pt x="6" y="43"/>
                    <a:pt x="0" y="3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14" y="9"/>
                    <a:pt x="25" y="0"/>
                    <a:pt x="27" y="1"/>
                  </a:cubicBezTo>
                  <a:cubicBezTo>
                    <a:pt x="24" y="4"/>
                    <a:pt x="18" y="11"/>
                    <a:pt x="18" y="29"/>
                  </a:cubicBezTo>
                  <a:cubicBezTo>
                    <a:pt x="18" y="48"/>
                    <a:pt x="23" y="54"/>
                    <a:pt x="27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9" name="Freeform 30"/>
            <p:cNvSpPr>
              <a:spLocks/>
            </p:cNvSpPr>
            <p:nvPr/>
          </p:nvSpPr>
          <p:spPr bwMode="auto">
            <a:xfrm>
              <a:off x="3482975" y="5324476"/>
              <a:ext cx="649288" cy="214313"/>
            </a:xfrm>
            <a:custGeom>
              <a:avLst/>
              <a:gdLst>
                <a:gd name="T0" fmla="*/ 21 w 88"/>
                <a:gd name="T1" fmla="*/ 0 h 29"/>
                <a:gd name="T2" fmla="*/ 88 w 88"/>
                <a:gd name="T3" fmla="*/ 26 h 29"/>
                <a:gd name="T4" fmla="*/ 84 w 88"/>
                <a:gd name="T5" fmla="*/ 29 h 29"/>
                <a:gd name="T6" fmla="*/ 16 w 88"/>
                <a:gd name="T7" fmla="*/ 5 h 29"/>
                <a:gd name="T8" fmla="*/ 0 w 88"/>
                <a:gd name="T9" fmla="*/ 7 h 29"/>
                <a:gd name="T10" fmla="*/ 21 w 88"/>
                <a:gd name="T11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29">
                  <a:moveTo>
                    <a:pt x="21" y="0"/>
                  </a:moveTo>
                  <a:cubicBezTo>
                    <a:pt x="37" y="0"/>
                    <a:pt x="57" y="5"/>
                    <a:pt x="88" y="26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51" y="7"/>
                    <a:pt x="32" y="5"/>
                    <a:pt x="16" y="5"/>
                  </a:cubicBezTo>
                  <a:cubicBezTo>
                    <a:pt x="11" y="5"/>
                    <a:pt x="4" y="6"/>
                    <a:pt x="0" y="7"/>
                  </a:cubicBezTo>
                  <a:cubicBezTo>
                    <a:pt x="7" y="1"/>
                    <a:pt x="1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0" name="Freeform 32"/>
            <p:cNvSpPr>
              <a:spLocks noEditPoints="1"/>
            </p:cNvSpPr>
            <p:nvPr/>
          </p:nvSpPr>
          <p:spPr bwMode="auto">
            <a:xfrm>
              <a:off x="3238500" y="5413376"/>
              <a:ext cx="258763" cy="287338"/>
            </a:xfrm>
            <a:custGeom>
              <a:avLst/>
              <a:gdLst>
                <a:gd name="T0" fmla="*/ 19 w 35"/>
                <a:gd name="T1" fmla="*/ 10 h 39"/>
                <a:gd name="T2" fmla="*/ 3 w 35"/>
                <a:gd name="T3" fmla="*/ 29 h 39"/>
                <a:gd name="T4" fmla="*/ 5 w 35"/>
                <a:gd name="T5" fmla="*/ 38 h 39"/>
                <a:gd name="T6" fmla="*/ 13 w 35"/>
                <a:gd name="T7" fmla="*/ 39 h 39"/>
                <a:gd name="T8" fmla="*/ 14 w 35"/>
                <a:gd name="T9" fmla="*/ 39 h 39"/>
                <a:gd name="T10" fmla="*/ 35 w 35"/>
                <a:gd name="T11" fmla="*/ 17 h 39"/>
                <a:gd name="T12" fmla="*/ 35 w 35"/>
                <a:gd name="T13" fmla="*/ 0 h 39"/>
                <a:gd name="T14" fmla="*/ 19 w 35"/>
                <a:gd name="T15" fmla="*/ 10 h 39"/>
                <a:gd name="T16" fmla="*/ 26 w 35"/>
                <a:gd name="T17" fmla="*/ 21 h 39"/>
                <a:gd name="T18" fmla="*/ 20 w 35"/>
                <a:gd name="T19" fmla="*/ 15 h 39"/>
                <a:gd name="T20" fmla="*/ 26 w 35"/>
                <a:gd name="T21" fmla="*/ 9 h 39"/>
                <a:gd name="T22" fmla="*/ 32 w 35"/>
                <a:gd name="T23" fmla="*/ 15 h 39"/>
                <a:gd name="T24" fmla="*/ 26 w 35"/>
                <a:gd name="T25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39">
                  <a:moveTo>
                    <a:pt x="19" y="10"/>
                  </a:moveTo>
                  <a:cubicBezTo>
                    <a:pt x="16" y="13"/>
                    <a:pt x="9" y="21"/>
                    <a:pt x="3" y="29"/>
                  </a:cubicBezTo>
                  <a:cubicBezTo>
                    <a:pt x="1" y="31"/>
                    <a:pt x="0" y="37"/>
                    <a:pt x="5" y="38"/>
                  </a:cubicBezTo>
                  <a:cubicBezTo>
                    <a:pt x="7" y="38"/>
                    <a:pt x="10" y="37"/>
                    <a:pt x="13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35" y="39"/>
                    <a:pt x="35" y="26"/>
                    <a:pt x="35" y="17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2" y="1"/>
                    <a:pt x="26" y="3"/>
                    <a:pt x="19" y="10"/>
                  </a:cubicBezTo>
                  <a:close/>
                  <a:moveTo>
                    <a:pt x="26" y="21"/>
                  </a:moveTo>
                  <a:cubicBezTo>
                    <a:pt x="23" y="21"/>
                    <a:pt x="20" y="18"/>
                    <a:pt x="20" y="15"/>
                  </a:cubicBezTo>
                  <a:cubicBezTo>
                    <a:pt x="20" y="12"/>
                    <a:pt x="23" y="9"/>
                    <a:pt x="26" y="9"/>
                  </a:cubicBezTo>
                  <a:cubicBezTo>
                    <a:pt x="29" y="9"/>
                    <a:pt x="32" y="12"/>
                    <a:pt x="32" y="15"/>
                  </a:cubicBezTo>
                  <a:cubicBezTo>
                    <a:pt x="32" y="18"/>
                    <a:pt x="29" y="21"/>
                    <a:pt x="26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1" name="Oval 33"/>
            <p:cNvSpPr>
              <a:spLocks noChangeArrowheads="1"/>
            </p:cNvSpPr>
            <p:nvPr/>
          </p:nvSpPr>
          <p:spPr bwMode="auto">
            <a:xfrm>
              <a:off x="3416300" y="550862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2" name="Freeform 34"/>
            <p:cNvSpPr>
              <a:spLocks/>
            </p:cNvSpPr>
            <p:nvPr/>
          </p:nvSpPr>
          <p:spPr bwMode="auto">
            <a:xfrm>
              <a:off x="3355975" y="5399088"/>
              <a:ext cx="739775" cy="457200"/>
            </a:xfrm>
            <a:custGeom>
              <a:avLst/>
              <a:gdLst>
                <a:gd name="T0" fmla="*/ 24 w 100"/>
                <a:gd name="T1" fmla="*/ 19 h 62"/>
                <a:gd name="T2" fmla="*/ 24 w 100"/>
                <a:gd name="T3" fmla="*/ 1 h 62"/>
                <a:gd name="T4" fmla="*/ 33 w 100"/>
                <a:gd name="T5" fmla="*/ 0 h 62"/>
                <a:gd name="T6" fmla="*/ 100 w 100"/>
                <a:gd name="T7" fmla="*/ 24 h 62"/>
                <a:gd name="T8" fmla="*/ 100 w 100"/>
                <a:gd name="T9" fmla="*/ 39 h 62"/>
                <a:gd name="T10" fmla="*/ 33 w 100"/>
                <a:gd name="T11" fmla="*/ 62 h 62"/>
                <a:gd name="T12" fmla="*/ 0 w 100"/>
                <a:gd name="T13" fmla="*/ 46 h 62"/>
                <a:gd name="T14" fmla="*/ 24 w 100"/>
                <a:gd name="T15" fmla="*/ 1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62">
                  <a:moveTo>
                    <a:pt x="24" y="19"/>
                  </a:moveTo>
                  <a:cubicBezTo>
                    <a:pt x="24" y="1"/>
                    <a:pt x="24" y="1"/>
                    <a:pt x="24" y="1"/>
                  </a:cubicBezTo>
                  <a:cubicBezTo>
                    <a:pt x="27" y="0"/>
                    <a:pt x="30" y="0"/>
                    <a:pt x="33" y="0"/>
                  </a:cubicBezTo>
                  <a:cubicBezTo>
                    <a:pt x="47" y="0"/>
                    <a:pt x="66" y="1"/>
                    <a:pt x="100" y="24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72" y="59"/>
                    <a:pt x="47" y="62"/>
                    <a:pt x="33" y="62"/>
                  </a:cubicBezTo>
                  <a:cubicBezTo>
                    <a:pt x="21" y="62"/>
                    <a:pt x="7" y="57"/>
                    <a:pt x="0" y="46"/>
                  </a:cubicBezTo>
                  <a:cubicBezTo>
                    <a:pt x="24" y="45"/>
                    <a:pt x="24" y="27"/>
                    <a:pt x="24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 flipH="1">
            <a:off x="5743303" y="5454477"/>
            <a:ext cx="451852" cy="289898"/>
            <a:chOff x="1492250" y="5807125"/>
            <a:chExt cx="885825" cy="568325"/>
          </a:xfrm>
          <a:solidFill>
            <a:srgbClr val="82AEB6"/>
          </a:solidFill>
        </p:grpSpPr>
        <p:sp>
          <p:nvSpPr>
            <p:cNvPr id="54" name="Oval 19"/>
            <p:cNvSpPr>
              <a:spLocks noChangeArrowheads="1"/>
            </p:cNvSpPr>
            <p:nvPr/>
          </p:nvSpPr>
          <p:spPr bwMode="auto">
            <a:xfrm>
              <a:off x="2141537" y="6169075"/>
              <a:ext cx="44450" cy="444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5" name="Freeform 31"/>
            <p:cNvSpPr>
              <a:spLocks/>
            </p:cNvSpPr>
            <p:nvPr/>
          </p:nvSpPr>
          <p:spPr bwMode="auto">
            <a:xfrm>
              <a:off x="1824037" y="5807125"/>
              <a:ext cx="369888" cy="568325"/>
            </a:xfrm>
            <a:custGeom>
              <a:avLst/>
              <a:gdLst>
                <a:gd name="T0" fmla="*/ 42 w 50"/>
                <a:gd name="T1" fmla="*/ 73 h 77"/>
                <a:gd name="T2" fmla="*/ 44 w 50"/>
                <a:gd name="T3" fmla="*/ 75 h 77"/>
                <a:gd name="T4" fmla="*/ 29 w 50"/>
                <a:gd name="T5" fmla="*/ 77 h 77"/>
                <a:gd name="T6" fmla="*/ 15 w 50"/>
                <a:gd name="T7" fmla="*/ 77 h 77"/>
                <a:gd name="T8" fmla="*/ 0 w 50"/>
                <a:gd name="T9" fmla="*/ 57 h 77"/>
                <a:gd name="T10" fmla="*/ 1 w 50"/>
                <a:gd name="T11" fmla="*/ 42 h 77"/>
                <a:gd name="T12" fmla="*/ 0 w 50"/>
                <a:gd name="T13" fmla="*/ 0 h 77"/>
                <a:gd name="T14" fmla="*/ 12 w 50"/>
                <a:gd name="T15" fmla="*/ 0 h 77"/>
                <a:gd name="T16" fmla="*/ 50 w 50"/>
                <a:gd name="T17" fmla="*/ 32 h 77"/>
                <a:gd name="T18" fmla="*/ 49 w 50"/>
                <a:gd name="T19" fmla="*/ 33 h 77"/>
                <a:gd name="T20" fmla="*/ 29 w 50"/>
                <a:gd name="T21" fmla="*/ 53 h 77"/>
                <a:gd name="T22" fmla="*/ 42 w 50"/>
                <a:gd name="T23" fmla="*/ 7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77">
                  <a:moveTo>
                    <a:pt x="42" y="73"/>
                  </a:moveTo>
                  <a:cubicBezTo>
                    <a:pt x="42" y="74"/>
                    <a:pt x="43" y="75"/>
                    <a:pt x="44" y="75"/>
                  </a:cubicBezTo>
                  <a:cubicBezTo>
                    <a:pt x="39" y="76"/>
                    <a:pt x="34" y="77"/>
                    <a:pt x="29" y="77"/>
                  </a:cubicBezTo>
                  <a:cubicBezTo>
                    <a:pt x="28" y="77"/>
                    <a:pt x="25" y="77"/>
                    <a:pt x="15" y="77"/>
                  </a:cubicBezTo>
                  <a:cubicBezTo>
                    <a:pt x="5" y="76"/>
                    <a:pt x="0" y="69"/>
                    <a:pt x="0" y="57"/>
                  </a:cubicBezTo>
                  <a:cubicBezTo>
                    <a:pt x="0" y="52"/>
                    <a:pt x="0" y="47"/>
                    <a:pt x="1" y="42"/>
                  </a:cubicBezTo>
                  <a:cubicBezTo>
                    <a:pt x="2" y="31"/>
                    <a:pt x="4" y="17"/>
                    <a:pt x="0" y="0"/>
                  </a:cubicBezTo>
                  <a:cubicBezTo>
                    <a:pt x="5" y="0"/>
                    <a:pt x="12" y="0"/>
                    <a:pt x="12" y="0"/>
                  </a:cubicBezTo>
                  <a:cubicBezTo>
                    <a:pt x="33" y="0"/>
                    <a:pt x="45" y="15"/>
                    <a:pt x="50" y="32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37" y="39"/>
                    <a:pt x="29" y="44"/>
                    <a:pt x="29" y="53"/>
                  </a:cubicBezTo>
                  <a:cubicBezTo>
                    <a:pt x="29" y="62"/>
                    <a:pt x="34" y="66"/>
                    <a:pt x="42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6" name="Freeform 35"/>
            <p:cNvSpPr>
              <a:spLocks/>
            </p:cNvSpPr>
            <p:nvPr/>
          </p:nvSpPr>
          <p:spPr bwMode="auto">
            <a:xfrm>
              <a:off x="1492250" y="5813475"/>
              <a:ext cx="331788" cy="561975"/>
            </a:xfrm>
            <a:custGeom>
              <a:avLst/>
              <a:gdLst>
                <a:gd name="T0" fmla="*/ 38 w 45"/>
                <a:gd name="T1" fmla="*/ 56 h 76"/>
                <a:gd name="T2" fmla="*/ 45 w 45"/>
                <a:gd name="T3" fmla="*/ 76 h 76"/>
                <a:gd name="T4" fmla="*/ 37 w 45"/>
                <a:gd name="T5" fmla="*/ 76 h 76"/>
                <a:gd name="T6" fmla="*/ 14 w 45"/>
                <a:gd name="T7" fmla="*/ 59 h 76"/>
                <a:gd name="T8" fmla="*/ 14 w 45"/>
                <a:gd name="T9" fmla="*/ 55 h 76"/>
                <a:gd name="T10" fmla="*/ 22 w 45"/>
                <a:gd name="T11" fmla="*/ 48 h 76"/>
                <a:gd name="T12" fmla="*/ 27 w 45"/>
                <a:gd name="T13" fmla="*/ 47 h 76"/>
                <a:gd name="T14" fmla="*/ 31 w 45"/>
                <a:gd name="T15" fmla="*/ 50 h 76"/>
                <a:gd name="T16" fmla="*/ 34 w 45"/>
                <a:gd name="T17" fmla="*/ 46 h 76"/>
                <a:gd name="T18" fmla="*/ 27 w 45"/>
                <a:gd name="T19" fmla="*/ 42 h 76"/>
                <a:gd name="T20" fmla="*/ 19 w 45"/>
                <a:gd name="T21" fmla="*/ 45 h 76"/>
                <a:gd name="T22" fmla="*/ 7 w 45"/>
                <a:gd name="T23" fmla="*/ 55 h 76"/>
                <a:gd name="T24" fmla="*/ 6 w 45"/>
                <a:gd name="T25" fmla="*/ 25 h 76"/>
                <a:gd name="T26" fmla="*/ 19 w 45"/>
                <a:gd name="T27" fmla="*/ 35 h 76"/>
                <a:gd name="T28" fmla="*/ 28 w 45"/>
                <a:gd name="T29" fmla="*/ 38 h 76"/>
                <a:gd name="T30" fmla="*/ 34 w 45"/>
                <a:gd name="T31" fmla="*/ 34 h 76"/>
                <a:gd name="T32" fmla="*/ 31 w 45"/>
                <a:gd name="T33" fmla="*/ 30 h 76"/>
                <a:gd name="T34" fmla="*/ 27 w 45"/>
                <a:gd name="T35" fmla="*/ 33 h 76"/>
                <a:gd name="T36" fmla="*/ 22 w 45"/>
                <a:gd name="T37" fmla="*/ 31 h 76"/>
                <a:gd name="T38" fmla="*/ 15 w 45"/>
                <a:gd name="T39" fmla="*/ 25 h 76"/>
                <a:gd name="T40" fmla="*/ 14 w 45"/>
                <a:gd name="T41" fmla="*/ 20 h 76"/>
                <a:gd name="T42" fmla="*/ 37 w 45"/>
                <a:gd name="T43" fmla="*/ 0 h 76"/>
                <a:gd name="T44" fmla="*/ 38 w 45"/>
                <a:gd name="T45" fmla="*/ 1 h 76"/>
                <a:gd name="T46" fmla="*/ 39 w 45"/>
                <a:gd name="T47" fmla="*/ 40 h 76"/>
                <a:gd name="T48" fmla="*/ 38 w 45"/>
                <a:gd name="T49" fmla="*/ 5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" h="76">
                  <a:moveTo>
                    <a:pt x="38" y="56"/>
                  </a:moveTo>
                  <a:cubicBezTo>
                    <a:pt x="38" y="64"/>
                    <a:pt x="40" y="71"/>
                    <a:pt x="45" y="76"/>
                  </a:cubicBezTo>
                  <a:cubicBezTo>
                    <a:pt x="40" y="76"/>
                    <a:pt x="37" y="76"/>
                    <a:pt x="37" y="76"/>
                  </a:cubicBezTo>
                  <a:cubicBezTo>
                    <a:pt x="24" y="76"/>
                    <a:pt x="14" y="68"/>
                    <a:pt x="14" y="59"/>
                  </a:cubicBezTo>
                  <a:cubicBezTo>
                    <a:pt x="14" y="58"/>
                    <a:pt x="14" y="56"/>
                    <a:pt x="14" y="55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24" y="47"/>
                    <a:pt x="25" y="46"/>
                    <a:pt x="27" y="47"/>
                  </a:cubicBezTo>
                  <a:cubicBezTo>
                    <a:pt x="28" y="47"/>
                    <a:pt x="30" y="48"/>
                    <a:pt x="31" y="50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4"/>
                    <a:pt x="30" y="42"/>
                    <a:pt x="27" y="42"/>
                  </a:cubicBezTo>
                  <a:cubicBezTo>
                    <a:pt x="25" y="41"/>
                    <a:pt x="22" y="42"/>
                    <a:pt x="19" y="45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1" y="46"/>
                    <a:pt x="0" y="34"/>
                    <a:pt x="6" y="2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3" y="38"/>
                    <a:pt x="26" y="38"/>
                    <a:pt x="28" y="38"/>
                  </a:cubicBezTo>
                  <a:cubicBezTo>
                    <a:pt x="30" y="37"/>
                    <a:pt x="33" y="36"/>
                    <a:pt x="34" y="34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0" y="32"/>
                    <a:pt x="28" y="33"/>
                    <a:pt x="27" y="33"/>
                  </a:cubicBezTo>
                  <a:cubicBezTo>
                    <a:pt x="25" y="33"/>
                    <a:pt x="24" y="33"/>
                    <a:pt x="22" y="31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4" y="24"/>
                    <a:pt x="14" y="22"/>
                    <a:pt x="14" y="20"/>
                  </a:cubicBezTo>
                  <a:cubicBezTo>
                    <a:pt x="14" y="11"/>
                    <a:pt x="22" y="1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2" y="16"/>
                    <a:pt x="40" y="29"/>
                    <a:pt x="39" y="40"/>
                  </a:cubicBezTo>
                  <a:cubicBezTo>
                    <a:pt x="38" y="46"/>
                    <a:pt x="37" y="51"/>
                    <a:pt x="38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7" name="Freeform 36"/>
            <p:cNvSpPr>
              <a:spLocks noEditPoints="1"/>
            </p:cNvSpPr>
            <p:nvPr/>
          </p:nvSpPr>
          <p:spPr bwMode="auto">
            <a:xfrm>
              <a:off x="2074862" y="6080175"/>
              <a:ext cx="303213" cy="273050"/>
            </a:xfrm>
            <a:custGeom>
              <a:avLst/>
              <a:gdLst>
                <a:gd name="T0" fmla="*/ 37 w 41"/>
                <a:gd name="T1" fmla="*/ 22 h 37"/>
                <a:gd name="T2" fmla="*/ 19 w 41"/>
                <a:gd name="T3" fmla="*/ 5 h 37"/>
                <a:gd name="T4" fmla="*/ 18 w 41"/>
                <a:gd name="T5" fmla="*/ 0 h 37"/>
                <a:gd name="T6" fmla="*/ 0 w 41"/>
                <a:gd name="T7" fmla="*/ 16 h 37"/>
                <a:gd name="T8" fmla="*/ 11 w 41"/>
                <a:gd name="T9" fmla="*/ 33 h 37"/>
                <a:gd name="T10" fmla="*/ 16 w 41"/>
                <a:gd name="T11" fmla="*/ 37 h 37"/>
                <a:gd name="T12" fmla="*/ 37 w 41"/>
                <a:gd name="T13" fmla="*/ 29 h 37"/>
                <a:gd name="T14" fmla="*/ 37 w 41"/>
                <a:gd name="T15" fmla="*/ 22 h 37"/>
                <a:gd name="T16" fmla="*/ 12 w 41"/>
                <a:gd name="T17" fmla="*/ 21 h 37"/>
                <a:gd name="T18" fmla="*/ 6 w 41"/>
                <a:gd name="T19" fmla="*/ 15 h 37"/>
                <a:gd name="T20" fmla="*/ 12 w 41"/>
                <a:gd name="T21" fmla="*/ 8 h 37"/>
                <a:gd name="T22" fmla="*/ 19 w 41"/>
                <a:gd name="T23" fmla="*/ 15 h 37"/>
                <a:gd name="T24" fmla="*/ 12 w 41"/>
                <a:gd name="T25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7">
                  <a:moveTo>
                    <a:pt x="37" y="22"/>
                  </a:moveTo>
                  <a:cubicBezTo>
                    <a:pt x="27" y="21"/>
                    <a:pt x="21" y="13"/>
                    <a:pt x="19" y="5"/>
                  </a:cubicBezTo>
                  <a:cubicBezTo>
                    <a:pt x="19" y="4"/>
                    <a:pt x="18" y="2"/>
                    <a:pt x="18" y="0"/>
                  </a:cubicBezTo>
                  <a:cubicBezTo>
                    <a:pt x="5" y="7"/>
                    <a:pt x="0" y="10"/>
                    <a:pt x="0" y="16"/>
                  </a:cubicBezTo>
                  <a:cubicBezTo>
                    <a:pt x="0" y="22"/>
                    <a:pt x="3" y="26"/>
                    <a:pt x="11" y="33"/>
                  </a:cubicBezTo>
                  <a:cubicBezTo>
                    <a:pt x="12" y="34"/>
                    <a:pt x="14" y="36"/>
                    <a:pt x="16" y="37"/>
                  </a:cubicBezTo>
                  <a:cubicBezTo>
                    <a:pt x="28" y="34"/>
                    <a:pt x="35" y="30"/>
                    <a:pt x="37" y="29"/>
                  </a:cubicBezTo>
                  <a:cubicBezTo>
                    <a:pt x="40" y="27"/>
                    <a:pt x="41" y="22"/>
                    <a:pt x="37" y="22"/>
                  </a:cubicBezTo>
                  <a:close/>
                  <a:moveTo>
                    <a:pt x="12" y="21"/>
                  </a:moveTo>
                  <a:cubicBezTo>
                    <a:pt x="9" y="21"/>
                    <a:pt x="6" y="18"/>
                    <a:pt x="6" y="15"/>
                  </a:cubicBezTo>
                  <a:cubicBezTo>
                    <a:pt x="6" y="11"/>
                    <a:pt x="9" y="8"/>
                    <a:pt x="12" y="8"/>
                  </a:cubicBezTo>
                  <a:cubicBezTo>
                    <a:pt x="16" y="8"/>
                    <a:pt x="19" y="11"/>
                    <a:pt x="19" y="15"/>
                  </a:cubicBezTo>
                  <a:cubicBezTo>
                    <a:pt x="19" y="18"/>
                    <a:pt x="16" y="21"/>
                    <a:pt x="1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4196622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xit" presetSubtype="4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2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120000">
                                      <p:cBhvr>
                                        <p:cTn id="3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120000">
                                      <p:cBhvr>
                                        <p:cTn id="3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2" presetClass="entr" presetSubtype="8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120000">
                                      <p:cBhvr>
                                        <p:cTn id="4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2" presetClass="entr" presetSubtype="2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2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120000">
                                      <p:cBhvr>
                                        <p:cTn id="5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2" presetClass="entr" presetSubtype="2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2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120000">
                                      <p:cBhvr>
                                        <p:cTn id="6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2" presetClass="entr" presetSubtype="8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2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120000">
                                      <p:cBhvr>
                                        <p:cTn id="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2" presetClass="entr" presetSubtype="2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2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Rot by="120000">
                                      <p:cBhvr>
                                        <p:cTn id="8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8" grpId="0"/>
      <p:bldP spid="9" grpId="0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" y="0"/>
            <a:ext cx="9143999" cy="3649515"/>
          </a:xfrm>
          <a:prstGeom prst="rect">
            <a:avLst/>
          </a:prstGeom>
          <a:solidFill>
            <a:srgbClr val="044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595228"/>
            <a:ext cx="9143999" cy="384982"/>
          </a:xfrm>
          <a:prstGeom prst="rect">
            <a:avLst/>
          </a:prstGeom>
          <a:solidFill>
            <a:srgbClr val="044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968683"/>
            <a:ext cx="9144000" cy="2904738"/>
          </a:xfrm>
          <a:prstGeom prst="rect">
            <a:avLst/>
          </a:prstGeom>
          <a:solidFill>
            <a:srgbClr val="044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27" name="AutoShape 17"/>
          <p:cNvSpPr>
            <a:spLocks noChangeAspect="1" noChangeArrowheads="1" noTextEdit="1"/>
          </p:cNvSpPr>
          <p:nvPr/>
        </p:nvSpPr>
        <p:spPr bwMode="auto">
          <a:xfrm>
            <a:off x="2854325" y="5087938"/>
            <a:ext cx="149225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12502" y="1033455"/>
            <a:ext cx="8280920" cy="124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8800" b="1" spc="-150" dirty="0" smtClean="0">
                <a:solidFill>
                  <a:srgbClr val="00334C"/>
                </a:solidFill>
                <a:latin typeface="Arial Black" panose="020B0A04020102020204" pitchFamily="34" charset="0"/>
              </a:rPr>
              <a:t>LEADERSHIP</a:t>
            </a:r>
            <a:endParaRPr lang="en-US" sz="13800" b="1" spc="-150" dirty="0" smtClean="0">
              <a:solidFill>
                <a:srgbClr val="00334C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4803" y="2026434"/>
            <a:ext cx="4273747" cy="40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2400" i="1" spc="-150" dirty="0" smtClean="0">
                <a:solidFill>
                  <a:schemeClr val="bg1"/>
                </a:solidFill>
                <a:latin typeface="Arial" panose="020B0604020202020204" pitchFamily="34" charset="0"/>
              </a:rPr>
              <a:t>is not just about control, but about</a:t>
            </a:r>
            <a:endParaRPr lang="en-US" sz="3600" i="1" spc="-150" dirty="0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50615" y="668163"/>
            <a:ext cx="1401105" cy="40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2400" i="1" spc="-150" dirty="0" smtClean="0">
                <a:solidFill>
                  <a:schemeClr val="bg1"/>
                </a:solidFill>
                <a:latin typeface="Arial" panose="020B0604020202020204" pitchFamily="34" charset="0"/>
              </a:rPr>
              <a:t>Because</a:t>
            </a:r>
            <a:endParaRPr lang="en-US" sz="3600" i="1" spc="-150" dirty="0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28614" y="2492896"/>
            <a:ext cx="8280920" cy="471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2900" b="1" spc="-300" dirty="0" smtClean="0">
                <a:solidFill>
                  <a:srgbClr val="82AEB6"/>
                </a:solidFill>
                <a:latin typeface="+mj-lt"/>
              </a:rPr>
              <a:t>GENERATING TRUST AND BUY-IN FROM THE </a:t>
            </a:r>
            <a:r>
              <a:rPr lang="en-US" sz="2900" b="1" spc="-300" dirty="0" smtClean="0">
                <a:solidFill>
                  <a:srgbClr val="E34E35"/>
                </a:solidFill>
                <a:latin typeface="+mj-lt"/>
              </a:rPr>
              <a:t>TRIBE</a:t>
            </a:r>
            <a:r>
              <a:rPr lang="en-US" sz="2900" b="1" spc="-300" dirty="0" smtClean="0">
                <a:solidFill>
                  <a:srgbClr val="82AEB6"/>
                </a:solidFill>
                <a:latin typeface="+mj-lt"/>
              </a:rPr>
              <a:t>,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05086" y="5850960"/>
            <a:ext cx="8188336" cy="497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3050" spc="-300" dirty="0" smtClean="0">
                <a:solidFill>
                  <a:srgbClr val="82AEB6"/>
                </a:solidFill>
                <a:latin typeface="+mj-lt"/>
              </a:rPr>
              <a:t>Whether it is </a:t>
            </a:r>
            <a:r>
              <a:rPr lang="en-US" sz="3050" b="1" spc="-300" dirty="0" smtClean="0">
                <a:solidFill>
                  <a:srgbClr val="E34E35"/>
                </a:solidFill>
                <a:latin typeface="+mj-lt"/>
              </a:rPr>
              <a:t>STAFF, STAKEHOLDERS OR CLIENTS.</a:t>
            </a:r>
            <a:endParaRPr lang="en-US" sz="3050" b="1" spc="-300" dirty="0">
              <a:solidFill>
                <a:srgbClr val="E34E35"/>
              </a:solidFill>
              <a:latin typeface="+mj-lt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826666" y="4694158"/>
            <a:ext cx="1108075" cy="598487"/>
            <a:chOff x="3238500" y="5324476"/>
            <a:chExt cx="1108075" cy="598487"/>
          </a:xfrm>
          <a:solidFill>
            <a:srgbClr val="82AEB6"/>
          </a:solidFill>
        </p:grpSpPr>
        <p:sp>
          <p:nvSpPr>
            <p:cNvPr id="40" name="Freeform 28"/>
            <p:cNvSpPr>
              <a:spLocks/>
            </p:cNvSpPr>
            <p:nvPr/>
          </p:nvSpPr>
          <p:spPr bwMode="auto">
            <a:xfrm>
              <a:off x="3600450" y="5722938"/>
              <a:ext cx="531813" cy="200025"/>
            </a:xfrm>
            <a:custGeom>
              <a:avLst/>
              <a:gdLst>
                <a:gd name="T0" fmla="*/ 68 w 72"/>
                <a:gd name="T1" fmla="*/ 0 h 27"/>
                <a:gd name="T2" fmla="*/ 72 w 72"/>
                <a:gd name="T3" fmla="*/ 4 h 27"/>
                <a:gd name="T4" fmla="*/ 21 w 72"/>
                <a:gd name="T5" fmla="*/ 26 h 27"/>
                <a:gd name="T6" fmla="*/ 0 w 72"/>
                <a:gd name="T7" fmla="*/ 23 h 27"/>
                <a:gd name="T8" fmla="*/ 68 w 72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27">
                  <a:moveTo>
                    <a:pt x="68" y="0"/>
                  </a:moveTo>
                  <a:cubicBezTo>
                    <a:pt x="72" y="4"/>
                    <a:pt x="72" y="4"/>
                    <a:pt x="72" y="4"/>
                  </a:cubicBezTo>
                  <a:cubicBezTo>
                    <a:pt x="54" y="17"/>
                    <a:pt x="36" y="23"/>
                    <a:pt x="21" y="26"/>
                  </a:cubicBezTo>
                  <a:cubicBezTo>
                    <a:pt x="15" y="27"/>
                    <a:pt x="5" y="27"/>
                    <a:pt x="0" y="23"/>
                  </a:cubicBezTo>
                  <a:cubicBezTo>
                    <a:pt x="17" y="23"/>
                    <a:pt x="42" y="19"/>
                    <a:pt x="6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1" name="Freeform 29"/>
            <p:cNvSpPr>
              <a:spLocks/>
            </p:cNvSpPr>
            <p:nvPr/>
          </p:nvSpPr>
          <p:spPr bwMode="auto">
            <a:xfrm>
              <a:off x="4146550" y="5413376"/>
              <a:ext cx="200025" cy="442913"/>
            </a:xfrm>
            <a:custGeom>
              <a:avLst/>
              <a:gdLst>
                <a:gd name="T0" fmla="*/ 27 w 27"/>
                <a:gd name="T1" fmla="*/ 58 h 60"/>
                <a:gd name="T2" fmla="*/ 0 w 27"/>
                <a:gd name="T3" fmla="*/ 37 h 60"/>
                <a:gd name="T4" fmla="*/ 0 w 27"/>
                <a:gd name="T5" fmla="*/ 22 h 60"/>
                <a:gd name="T6" fmla="*/ 6 w 27"/>
                <a:gd name="T7" fmla="*/ 16 h 60"/>
                <a:gd name="T8" fmla="*/ 27 w 27"/>
                <a:gd name="T9" fmla="*/ 1 h 60"/>
                <a:gd name="T10" fmla="*/ 18 w 27"/>
                <a:gd name="T11" fmla="*/ 29 h 60"/>
                <a:gd name="T12" fmla="*/ 27 w 27"/>
                <a:gd name="T13" fmla="*/ 5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60">
                  <a:moveTo>
                    <a:pt x="27" y="58"/>
                  </a:moveTo>
                  <a:cubicBezTo>
                    <a:pt x="25" y="60"/>
                    <a:pt x="6" y="43"/>
                    <a:pt x="0" y="3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14" y="9"/>
                    <a:pt x="25" y="0"/>
                    <a:pt x="27" y="1"/>
                  </a:cubicBezTo>
                  <a:cubicBezTo>
                    <a:pt x="24" y="4"/>
                    <a:pt x="18" y="11"/>
                    <a:pt x="18" y="29"/>
                  </a:cubicBezTo>
                  <a:cubicBezTo>
                    <a:pt x="18" y="48"/>
                    <a:pt x="23" y="54"/>
                    <a:pt x="27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2" name="Freeform 30"/>
            <p:cNvSpPr>
              <a:spLocks/>
            </p:cNvSpPr>
            <p:nvPr/>
          </p:nvSpPr>
          <p:spPr bwMode="auto">
            <a:xfrm>
              <a:off x="3482975" y="5324476"/>
              <a:ext cx="649288" cy="214313"/>
            </a:xfrm>
            <a:custGeom>
              <a:avLst/>
              <a:gdLst>
                <a:gd name="T0" fmla="*/ 21 w 88"/>
                <a:gd name="T1" fmla="*/ 0 h 29"/>
                <a:gd name="T2" fmla="*/ 88 w 88"/>
                <a:gd name="T3" fmla="*/ 26 h 29"/>
                <a:gd name="T4" fmla="*/ 84 w 88"/>
                <a:gd name="T5" fmla="*/ 29 h 29"/>
                <a:gd name="T6" fmla="*/ 16 w 88"/>
                <a:gd name="T7" fmla="*/ 5 h 29"/>
                <a:gd name="T8" fmla="*/ 0 w 88"/>
                <a:gd name="T9" fmla="*/ 7 h 29"/>
                <a:gd name="T10" fmla="*/ 21 w 88"/>
                <a:gd name="T11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29">
                  <a:moveTo>
                    <a:pt x="21" y="0"/>
                  </a:moveTo>
                  <a:cubicBezTo>
                    <a:pt x="37" y="0"/>
                    <a:pt x="57" y="5"/>
                    <a:pt x="88" y="26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51" y="7"/>
                    <a:pt x="32" y="5"/>
                    <a:pt x="16" y="5"/>
                  </a:cubicBezTo>
                  <a:cubicBezTo>
                    <a:pt x="11" y="5"/>
                    <a:pt x="4" y="6"/>
                    <a:pt x="0" y="7"/>
                  </a:cubicBezTo>
                  <a:cubicBezTo>
                    <a:pt x="7" y="1"/>
                    <a:pt x="1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3" name="Freeform 32"/>
            <p:cNvSpPr>
              <a:spLocks noEditPoints="1"/>
            </p:cNvSpPr>
            <p:nvPr/>
          </p:nvSpPr>
          <p:spPr bwMode="auto">
            <a:xfrm>
              <a:off x="3238500" y="5413376"/>
              <a:ext cx="258763" cy="287338"/>
            </a:xfrm>
            <a:custGeom>
              <a:avLst/>
              <a:gdLst>
                <a:gd name="T0" fmla="*/ 19 w 35"/>
                <a:gd name="T1" fmla="*/ 10 h 39"/>
                <a:gd name="T2" fmla="*/ 3 w 35"/>
                <a:gd name="T3" fmla="*/ 29 h 39"/>
                <a:gd name="T4" fmla="*/ 5 w 35"/>
                <a:gd name="T5" fmla="*/ 38 h 39"/>
                <a:gd name="T6" fmla="*/ 13 w 35"/>
                <a:gd name="T7" fmla="*/ 39 h 39"/>
                <a:gd name="T8" fmla="*/ 14 w 35"/>
                <a:gd name="T9" fmla="*/ 39 h 39"/>
                <a:gd name="T10" fmla="*/ 35 w 35"/>
                <a:gd name="T11" fmla="*/ 17 h 39"/>
                <a:gd name="T12" fmla="*/ 35 w 35"/>
                <a:gd name="T13" fmla="*/ 0 h 39"/>
                <a:gd name="T14" fmla="*/ 19 w 35"/>
                <a:gd name="T15" fmla="*/ 10 h 39"/>
                <a:gd name="T16" fmla="*/ 26 w 35"/>
                <a:gd name="T17" fmla="*/ 21 h 39"/>
                <a:gd name="T18" fmla="*/ 20 w 35"/>
                <a:gd name="T19" fmla="*/ 15 h 39"/>
                <a:gd name="T20" fmla="*/ 26 w 35"/>
                <a:gd name="T21" fmla="*/ 9 h 39"/>
                <a:gd name="T22" fmla="*/ 32 w 35"/>
                <a:gd name="T23" fmla="*/ 15 h 39"/>
                <a:gd name="T24" fmla="*/ 26 w 35"/>
                <a:gd name="T25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39">
                  <a:moveTo>
                    <a:pt x="19" y="10"/>
                  </a:moveTo>
                  <a:cubicBezTo>
                    <a:pt x="16" y="13"/>
                    <a:pt x="9" y="21"/>
                    <a:pt x="3" y="29"/>
                  </a:cubicBezTo>
                  <a:cubicBezTo>
                    <a:pt x="1" y="31"/>
                    <a:pt x="0" y="37"/>
                    <a:pt x="5" y="38"/>
                  </a:cubicBezTo>
                  <a:cubicBezTo>
                    <a:pt x="7" y="38"/>
                    <a:pt x="10" y="37"/>
                    <a:pt x="13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35" y="39"/>
                    <a:pt x="35" y="26"/>
                    <a:pt x="35" y="17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2" y="1"/>
                    <a:pt x="26" y="3"/>
                    <a:pt x="19" y="10"/>
                  </a:cubicBezTo>
                  <a:close/>
                  <a:moveTo>
                    <a:pt x="26" y="21"/>
                  </a:moveTo>
                  <a:cubicBezTo>
                    <a:pt x="23" y="21"/>
                    <a:pt x="20" y="18"/>
                    <a:pt x="20" y="15"/>
                  </a:cubicBezTo>
                  <a:cubicBezTo>
                    <a:pt x="20" y="12"/>
                    <a:pt x="23" y="9"/>
                    <a:pt x="26" y="9"/>
                  </a:cubicBezTo>
                  <a:cubicBezTo>
                    <a:pt x="29" y="9"/>
                    <a:pt x="32" y="12"/>
                    <a:pt x="32" y="15"/>
                  </a:cubicBezTo>
                  <a:cubicBezTo>
                    <a:pt x="32" y="18"/>
                    <a:pt x="29" y="21"/>
                    <a:pt x="26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4" name="Oval 33"/>
            <p:cNvSpPr>
              <a:spLocks noChangeArrowheads="1"/>
            </p:cNvSpPr>
            <p:nvPr/>
          </p:nvSpPr>
          <p:spPr bwMode="auto">
            <a:xfrm>
              <a:off x="3416300" y="550862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5" name="Freeform 34"/>
            <p:cNvSpPr>
              <a:spLocks/>
            </p:cNvSpPr>
            <p:nvPr/>
          </p:nvSpPr>
          <p:spPr bwMode="auto">
            <a:xfrm>
              <a:off x="3355975" y="5399088"/>
              <a:ext cx="739775" cy="457200"/>
            </a:xfrm>
            <a:custGeom>
              <a:avLst/>
              <a:gdLst>
                <a:gd name="T0" fmla="*/ 24 w 100"/>
                <a:gd name="T1" fmla="*/ 19 h 62"/>
                <a:gd name="T2" fmla="*/ 24 w 100"/>
                <a:gd name="T3" fmla="*/ 1 h 62"/>
                <a:gd name="T4" fmla="*/ 33 w 100"/>
                <a:gd name="T5" fmla="*/ 0 h 62"/>
                <a:gd name="T6" fmla="*/ 100 w 100"/>
                <a:gd name="T7" fmla="*/ 24 h 62"/>
                <a:gd name="T8" fmla="*/ 100 w 100"/>
                <a:gd name="T9" fmla="*/ 39 h 62"/>
                <a:gd name="T10" fmla="*/ 33 w 100"/>
                <a:gd name="T11" fmla="*/ 62 h 62"/>
                <a:gd name="T12" fmla="*/ 0 w 100"/>
                <a:gd name="T13" fmla="*/ 46 h 62"/>
                <a:gd name="T14" fmla="*/ 24 w 100"/>
                <a:gd name="T15" fmla="*/ 1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62">
                  <a:moveTo>
                    <a:pt x="24" y="19"/>
                  </a:moveTo>
                  <a:cubicBezTo>
                    <a:pt x="24" y="1"/>
                    <a:pt x="24" y="1"/>
                    <a:pt x="24" y="1"/>
                  </a:cubicBezTo>
                  <a:cubicBezTo>
                    <a:pt x="27" y="0"/>
                    <a:pt x="30" y="0"/>
                    <a:pt x="33" y="0"/>
                  </a:cubicBezTo>
                  <a:cubicBezTo>
                    <a:pt x="47" y="0"/>
                    <a:pt x="66" y="1"/>
                    <a:pt x="100" y="24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72" y="59"/>
                    <a:pt x="47" y="62"/>
                    <a:pt x="33" y="62"/>
                  </a:cubicBezTo>
                  <a:cubicBezTo>
                    <a:pt x="21" y="62"/>
                    <a:pt x="7" y="57"/>
                    <a:pt x="0" y="46"/>
                  </a:cubicBezTo>
                  <a:cubicBezTo>
                    <a:pt x="24" y="45"/>
                    <a:pt x="24" y="27"/>
                    <a:pt x="24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462319" y="4199419"/>
            <a:ext cx="885825" cy="568325"/>
            <a:chOff x="1492250" y="5807125"/>
            <a:chExt cx="885825" cy="568325"/>
          </a:xfrm>
          <a:solidFill>
            <a:srgbClr val="82AEB6"/>
          </a:solidFill>
        </p:grpSpPr>
        <p:sp>
          <p:nvSpPr>
            <p:cNvPr id="47" name="Oval 19"/>
            <p:cNvSpPr>
              <a:spLocks noChangeArrowheads="1"/>
            </p:cNvSpPr>
            <p:nvPr/>
          </p:nvSpPr>
          <p:spPr bwMode="auto">
            <a:xfrm>
              <a:off x="2141537" y="6169075"/>
              <a:ext cx="44450" cy="444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8" name="Freeform 31"/>
            <p:cNvSpPr>
              <a:spLocks/>
            </p:cNvSpPr>
            <p:nvPr/>
          </p:nvSpPr>
          <p:spPr bwMode="auto">
            <a:xfrm>
              <a:off x="1824037" y="5807125"/>
              <a:ext cx="369888" cy="568325"/>
            </a:xfrm>
            <a:custGeom>
              <a:avLst/>
              <a:gdLst>
                <a:gd name="T0" fmla="*/ 42 w 50"/>
                <a:gd name="T1" fmla="*/ 73 h 77"/>
                <a:gd name="T2" fmla="*/ 44 w 50"/>
                <a:gd name="T3" fmla="*/ 75 h 77"/>
                <a:gd name="T4" fmla="*/ 29 w 50"/>
                <a:gd name="T5" fmla="*/ 77 h 77"/>
                <a:gd name="T6" fmla="*/ 15 w 50"/>
                <a:gd name="T7" fmla="*/ 77 h 77"/>
                <a:gd name="T8" fmla="*/ 0 w 50"/>
                <a:gd name="T9" fmla="*/ 57 h 77"/>
                <a:gd name="T10" fmla="*/ 1 w 50"/>
                <a:gd name="T11" fmla="*/ 42 h 77"/>
                <a:gd name="T12" fmla="*/ 0 w 50"/>
                <a:gd name="T13" fmla="*/ 0 h 77"/>
                <a:gd name="T14" fmla="*/ 12 w 50"/>
                <a:gd name="T15" fmla="*/ 0 h 77"/>
                <a:gd name="T16" fmla="*/ 50 w 50"/>
                <a:gd name="T17" fmla="*/ 32 h 77"/>
                <a:gd name="T18" fmla="*/ 49 w 50"/>
                <a:gd name="T19" fmla="*/ 33 h 77"/>
                <a:gd name="T20" fmla="*/ 29 w 50"/>
                <a:gd name="T21" fmla="*/ 53 h 77"/>
                <a:gd name="T22" fmla="*/ 42 w 50"/>
                <a:gd name="T23" fmla="*/ 7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77">
                  <a:moveTo>
                    <a:pt x="42" y="73"/>
                  </a:moveTo>
                  <a:cubicBezTo>
                    <a:pt x="42" y="74"/>
                    <a:pt x="43" y="75"/>
                    <a:pt x="44" y="75"/>
                  </a:cubicBezTo>
                  <a:cubicBezTo>
                    <a:pt x="39" y="76"/>
                    <a:pt x="34" y="77"/>
                    <a:pt x="29" y="77"/>
                  </a:cubicBezTo>
                  <a:cubicBezTo>
                    <a:pt x="28" y="77"/>
                    <a:pt x="25" y="77"/>
                    <a:pt x="15" y="77"/>
                  </a:cubicBezTo>
                  <a:cubicBezTo>
                    <a:pt x="5" y="76"/>
                    <a:pt x="0" y="69"/>
                    <a:pt x="0" y="57"/>
                  </a:cubicBezTo>
                  <a:cubicBezTo>
                    <a:pt x="0" y="52"/>
                    <a:pt x="0" y="47"/>
                    <a:pt x="1" y="42"/>
                  </a:cubicBezTo>
                  <a:cubicBezTo>
                    <a:pt x="2" y="31"/>
                    <a:pt x="4" y="17"/>
                    <a:pt x="0" y="0"/>
                  </a:cubicBezTo>
                  <a:cubicBezTo>
                    <a:pt x="5" y="0"/>
                    <a:pt x="12" y="0"/>
                    <a:pt x="12" y="0"/>
                  </a:cubicBezTo>
                  <a:cubicBezTo>
                    <a:pt x="33" y="0"/>
                    <a:pt x="45" y="15"/>
                    <a:pt x="50" y="32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37" y="39"/>
                    <a:pt x="29" y="44"/>
                    <a:pt x="29" y="53"/>
                  </a:cubicBezTo>
                  <a:cubicBezTo>
                    <a:pt x="29" y="62"/>
                    <a:pt x="34" y="66"/>
                    <a:pt x="42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9" name="Freeform 35"/>
            <p:cNvSpPr>
              <a:spLocks/>
            </p:cNvSpPr>
            <p:nvPr/>
          </p:nvSpPr>
          <p:spPr bwMode="auto">
            <a:xfrm>
              <a:off x="1492250" y="5813475"/>
              <a:ext cx="331788" cy="561975"/>
            </a:xfrm>
            <a:custGeom>
              <a:avLst/>
              <a:gdLst>
                <a:gd name="T0" fmla="*/ 38 w 45"/>
                <a:gd name="T1" fmla="*/ 56 h 76"/>
                <a:gd name="T2" fmla="*/ 45 w 45"/>
                <a:gd name="T3" fmla="*/ 76 h 76"/>
                <a:gd name="T4" fmla="*/ 37 w 45"/>
                <a:gd name="T5" fmla="*/ 76 h 76"/>
                <a:gd name="T6" fmla="*/ 14 w 45"/>
                <a:gd name="T7" fmla="*/ 59 h 76"/>
                <a:gd name="T8" fmla="*/ 14 w 45"/>
                <a:gd name="T9" fmla="*/ 55 h 76"/>
                <a:gd name="T10" fmla="*/ 22 w 45"/>
                <a:gd name="T11" fmla="*/ 48 h 76"/>
                <a:gd name="T12" fmla="*/ 27 w 45"/>
                <a:gd name="T13" fmla="*/ 47 h 76"/>
                <a:gd name="T14" fmla="*/ 31 w 45"/>
                <a:gd name="T15" fmla="*/ 50 h 76"/>
                <a:gd name="T16" fmla="*/ 34 w 45"/>
                <a:gd name="T17" fmla="*/ 46 h 76"/>
                <a:gd name="T18" fmla="*/ 27 w 45"/>
                <a:gd name="T19" fmla="*/ 42 h 76"/>
                <a:gd name="T20" fmla="*/ 19 w 45"/>
                <a:gd name="T21" fmla="*/ 45 h 76"/>
                <a:gd name="T22" fmla="*/ 7 w 45"/>
                <a:gd name="T23" fmla="*/ 55 h 76"/>
                <a:gd name="T24" fmla="*/ 6 w 45"/>
                <a:gd name="T25" fmla="*/ 25 h 76"/>
                <a:gd name="T26" fmla="*/ 19 w 45"/>
                <a:gd name="T27" fmla="*/ 35 h 76"/>
                <a:gd name="T28" fmla="*/ 28 w 45"/>
                <a:gd name="T29" fmla="*/ 38 h 76"/>
                <a:gd name="T30" fmla="*/ 34 w 45"/>
                <a:gd name="T31" fmla="*/ 34 h 76"/>
                <a:gd name="T32" fmla="*/ 31 w 45"/>
                <a:gd name="T33" fmla="*/ 30 h 76"/>
                <a:gd name="T34" fmla="*/ 27 w 45"/>
                <a:gd name="T35" fmla="*/ 33 h 76"/>
                <a:gd name="T36" fmla="*/ 22 w 45"/>
                <a:gd name="T37" fmla="*/ 31 h 76"/>
                <a:gd name="T38" fmla="*/ 15 w 45"/>
                <a:gd name="T39" fmla="*/ 25 h 76"/>
                <a:gd name="T40" fmla="*/ 14 w 45"/>
                <a:gd name="T41" fmla="*/ 20 h 76"/>
                <a:gd name="T42" fmla="*/ 37 w 45"/>
                <a:gd name="T43" fmla="*/ 0 h 76"/>
                <a:gd name="T44" fmla="*/ 38 w 45"/>
                <a:gd name="T45" fmla="*/ 1 h 76"/>
                <a:gd name="T46" fmla="*/ 39 w 45"/>
                <a:gd name="T47" fmla="*/ 40 h 76"/>
                <a:gd name="T48" fmla="*/ 38 w 45"/>
                <a:gd name="T49" fmla="*/ 5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" h="76">
                  <a:moveTo>
                    <a:pt x="38" y="56"/>
                  </a:moveTo>
                  <a:cubicBezTo>
                    <a:pt x="38" y="64"/>
                    <a:pt x="40" y="71"/>
                    <a:pt x="45" y="76"/>
                  </a:cubicBezTo>
                  <a:cubicBezTo>
                    <a:pt x="40" y="76"/>
                    <a:pt x="37" y="76"/>
                    <a:pt x="37" y="76"/>
                  </a:cubicBezTo>
                  <a:cubicBezTo>
                    <a:pt x="24" y="76"/>
                    <a:pt x="14" y="68"/>
                    <a:pt x="14" y="59"/>
                  </a:cubicBezTo>
                  <a:cubicBezTo>
                    <a:pt x="14" y="58"/>
                    <a:pt x="14" y="56"/>
                    <a:pt x="14" y="55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24" y="47"/>
                    <a:pt x="25" y="46"/>
                    <a:pt x="27" y="47"/>
                  </a:cubicBezTo>
                  <a:cubicBezTo>
                    <a:pt x="28" y="47"/>
                    <a:pt x="30" y="48"/>
                    <a:pt x="31" y="50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4"/>
                    <a:pt x="30" y="42"/>
                    <a:pt x="27" y="42"/>
                  </a:cubicBezTo>
                  <a:cubicBezTo>
                    <a:pt x="25" y="41"/>
                    <a:pt x="22" y="42"/>
                    <a:pt x="19" y="45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1" y="46"/>
                    <a:pt x="0" y="34"/>
                    <a:pt x="6" y="2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3" y="38"/>
                    <a:pt x="26" y="38"/>
                    <a:pt x="28" y="38"/>
                  </a:cubicBezTo>
                  <a:cubicBezTo>
                    <a:pt x="30" y="37"/>
                    <a:pt x="33" y="36"/>
                    <a:pt x="34" y="34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0" y="32"/>
                    <a:pt x="28" y="33"/>
                    <a:pt x="27" y="33"/>
                  </a:cubicBezTo>
                  <a:cubicBezTo>
                    <a:pt x="25" y="33"/>
                    <a:pt x="24" y="33"/>
                    <a:pt x="22" y="31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4" y="24"/>
                    <a:pt x="14" y="22"/>
                    <a:pt x="14" y="20"/>
                  </a:cubicBezTo>
                  <a:cubicBezTo>
                    <a:pt x="14" y="11"/>
                    <a:pt x="22" y="1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2" y="16"/>
                    <a:pt x="40" y="29"/>
                    <a:pt x="39" y="40"/>
                  </a:cubicBezTo>
                  <a:cubicBezTo>
                    <a:pt x="38" y="46"/>
                    <a:pt x="37" y="51"/>
                    <a:pt x="38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0" name="Freeform 36"/>
            <p:cNvSpPr>
              <a:spLocks noEditPoints="1"/>
            </p:cNvSpPr>
            <p:nvPr/>
          </p:nvSpPr>
          <p:spPr bwMode="auto">
            <a:xfrm>
              <a:off x="2074862" y="6080175"/>
              <a:ext cx="303213" cy="273050"/>
            </a:xfrm>
            <a:custGeom>
              <a:avLst/>
              <a:gdLst>
                <a:gd name="T0" fmla="*/ 37 w 41"/>
                <a:gd name="T1" fmla="*/ 22 h 37"/>
                <a:gd name="T2" fmla="*/ 19 w 41"/>
                <a:gd name="T3" fmla="*/ 5 h 37"/>
                <a:gd name="T4" fmla="*/ 18 w 41"/>
                <a:gd name="T5" fmla="*/ 0 h 37"/>
                <a:gd name="T6" fmla="*/ 0 w 41"/>
                <a:gd name="T7" fmla="*/ 16 h 37"/>
                <a:gd name="T8" fmla="*/ 11 w 41"/>
                <a:gd name="T9" fmla="*/ 33 h 37"/>
                <a:gd name="T10" fmla="*/ 16 w 41"/>
                <a:gd name="T11" fmla="*/ 37 h 37"/>
                <a:gd name="T12" fmla="*/ 37 w 41"/>
                <a:gd name="T13" fmla="*/ 29 h 37"/>
                <a:gd name="T14" fmla="*/ 37 w 41"/>
                <a:gd name="T15" fmla="*/ 22 h 37"/>
                <a:gd name="T16" fmla="*/ 12 w 41"/>
                <a:gd name="T17" fmla="*/ 21 h 37"/>
                <a:gd name="T18" fmla="*/ 6 w 41"/>
                <a:gd name="T19" fmla="*/ 15 h 37"/>
                <a:gd name="T20" fmla="*/ 12 w 41"/>
                <a:gd name="T21" fmla="*/ 8 h 37"/>
                <a:gd name="T22" fmla="*/ 19 w 41"/>
                <a:gd name="T23" fmla="*/ 15 h 37"/>
                <a:gd name="T24" fmla="*/ 12 w 41"/>
                <a:gd name="T25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7">
                  <a:moveTo>
                    <a:pt x="37" y="22"/>
                  </a:moveTo>
                  <a:cubicBezTo>
                    <a:pt x="27" y="21"/>
                    <a:pt x="21" y="13"/>
                    <a:pt x="19" y="5"/>
                  </a:cubicBezTo>
                  <a:cubicBezTo>
                    <a:pt x="19" y="4"/>
                    <a:pt x="18" y="2"/>
                    <a:pt x="18" y="0"/>
                  </a:cubicBezTo>
                  <a:cubicBezTo>
                    <a:pt x="5" y="7"/>
                    <a:pt x="0" y="10"/>
                    <a:pt x="0" y="16"/>
                  </a:cubicBezTo>
                  <a:cubicBezTo>
                    <a:pt x="0" y="22"/>
                    <a:pt x="3" y="26"/>
                    <a:pt x="11" y="33"/>
                  </a:cubicBezTo>
                  <a:cubicBezTo>
                    <a:pt x="12" y="34"/>
                    <a:pt x="14" y="36"/>
                    <a:pt x="16" y="37"/>
                  </a:cubicBezTo>
                  <a:cubicBezTo>
                    <a:pt x="28" y="34"/>
                    <a:pt x="35" y="30"/>
                    <a:pt x="37" y="29"/>
                  </a:cubicBezTo>
                  <a:cubicBezTo>
                    <a:pt x="40" y="27"/>
                    <a:pt x="41" y="22"/>
                    <a:pt x="37" y="22"/>
                  </a:cubicBezTo>
                  <a:close/>
                  <a:moveTo>
                    <a:pt x="12" y="21"/>
                  </a:moveTo>
                  <a:cubicBezTo>
                    <a:pt x="9" y="21"/>
                    <a:pt x="6" y="18"/>
                    <a:pt x="6" y="15"/>
                  </a:cubicBezTo>
                  <a:cubicBezTo>
                    <a:pt x="6" y="11"/>
                    <a:pt x="9" y="8"/>
                    <a:pt x="12" y="8"/>
                  </a:cubicBezTo>
                  <a:cubicBezTo>
                    <a:pt x="16" y="8"/>
                    <a:pt x="19" y="11"/>
                    <a:pt x="19" y="15"/>
                  </a:cubicBezTo>
                  <a:cubicBezTo>
                    <a:pt x="19" y="18"/>
                    <a:pt x="16" y="21"/>
                    <a:pt x="1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96002" y="5275834"/>
            <a:ext cx="885825" cy="568325"/>
            <a:chOff x="1492250" y="5807125"/>
            <a:chExt cx="885825" cy="568325"/>
          </a:xfrm>
          <a:solidFill>
            <a:srgbClr val="82AEB6"/>
          </a:solidFill>
        </p:grpSpPr>
        <p:sp>
          <p:nvSpPr>
            <p:cNvPr id="52" name="Oval 19"/>
            <p:cNvSpPr>
              <a:spLocks noChangeArrowheads="1"/>
            </p:cNvSpPr>
            <p:nvPr/>
          </p:nvSpPr>
          <p:spPr bwMode="auto">
            <a:xfrm>
              <a:off x="2141537" y="6169075"/>
              <a:ext cx="44450" cy="444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3" name="Freeform 31"/>
            <p:cNvSpPr>
              <a:spLocks/>
            </p:cNvSpPr>
            <p:nvPr/>
          </p:nvSpPr>
          <p:spPr bwMode="auto">
            <a:xfrm>
              <a:off x="1824037" y="5807125"/>
              <a:ext cx="369888" cy="568325"/>
            </a:xfrm>
            <a:custGeom>
              <a:avLst/>
              <a:gdLst>
                <a:gd name="T0" fmla="*/ 42 w 50"/>
                <a:gd name="T1" fmla="*/ 73 h 77"/>
                <a:gd name="T2" fmla="*/ 44 w 50"/>
                <a:gd name="T3" fmla="*/ 75 h 77"/>
                <a:gd name="T4" fmla="*/ 29 w 50"/>
                <a:gd name="T5" fmla="*/ 77 h 77"/>
                <a:gd name="T6" fmla="*/ 15 w 50"/>
                <a:gd name="T7" fmla="*/ 77 h 77"/>
                <a:gd name="T8" fmla="*/ 0 w 50"/>
                <a:gd name="T9" fmla="*/ 57 h 77"/>
                <a:gd name="T10" fmla="*/ 1 w 50"/>
                <a:gd name="T11" fmla="*/ 42 h 77"/>
                <a:gd name="T12" fmla="*/ 0 w 50"/>
                <a:gd name="T13" fmla="*/ 0 h 77"/>
                <a:gd name="T14" fmla="*/ 12 w 50"/>
                <a:gd name="T15" fmla="*/ 0 h 77"/>
                <a:gd name="T16" fmla="*/ 50 w 50"/>
                <a:gd name="T17" fmla="*/ 32 h 77"/>
                <a:gd name="T18" fmla="*/ 49 w 50"/>
                <a:gd name="T19" fmla="*/ 33 h 77"/>
                <a:gd name="T20" fmla="*/ 29 w 50"/>
                <a:gd name="T21" fmla="*/ 53 h 77"/>
                <a:gd name="T22" fmla="*/ 42 w 50"/>
                <a:gd name="T23" fmla="*/ 7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77">
                  <a:moveTo>
                    <a:pt x="42" y="73"/>
                  </a:moveTo>
                  <a:cubicBezTo>
                    <a:pt x="42" y="74"/>
                    <a:pt x="43" y="75"/>
                    <a:pt x="44" y="75"/>
                  </a:cubicBezTo>
                  <a:cubicBezTo>
                    <a:pt x="39" y="76"/>
                    <a:pt x="34" y="77"/>
                    <a:pt x="29" y="77"/>
                  </a:cubicBezTo>
                  <a:cubicBezTo>
                    <a:pt x="28" y="77"/>
                    <a:pt x="25" y="77"/>
                    <a:pt x="15" y="77"/>
                  </a:cubicBezTo>
                  <a:cubicBezTo>
                    <a:pt x="5" y="76"/>
                    <a:pt x="0" y="69"/>
                    <a:pt x="0" y="57"/>
                  </a:cubicBezTo>
                  <a:cubicBezTo>
                    <a:pt x="0" y="52"/>
                    <a:pt x="0" y="47"/>
                    <a:pt x="1" y="42"/>
                  </a:cubicBezTo>
                  <a:cubicBezTo>
                    <a:pt x="2" y="31"/>
                    <a:pt x="4" y="17"/>
                    <a:pt x="0" y="0"/>
                  </a:cubicBezTo>
                  <a:cubicBezTo>
                    <a:pt x="5" y="0"/>
                    <a:pt x="12" y="0"/>
                    <a:pt x="12" y="0"/>
                  </a:cubicBezTo>
                  <a:cubicBezTo>
                    <a:pt x="33" y="0"/>
                    <a:pt x="45" y="15"/>
                    <a:pt x="50" y="32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37" y="39"/>
                    <a:pt x="29" y="44"/>
                    <a:pt x="29" y="53"/>
                  </a:cubicBezTo>
                  <a:cubicBezTo>
                    <a:pt x="29" y="62"/>
                    <a:pt x="34" y="66"/>
                    <a:pt x="42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4" name="Freeform 35"/>
            <p:cNvSpPr>
              <a:spLocks/>
            </p:cNvSpPr>
            <p:nvPr/>
          </p:nvSpPr>
          <p:spPr bwMode="auto">
            <a:xfrm>
              <a:off x="1492250" y="5813475"/>
              <a:ext cx="331788" cy="561975"/>
            </a:xfrm>
            <a:custGeom>
              <a:avLst/>
              <a:gdLst>
                <a:gd name="T0" fmla="*/ 38 w 45"/>
                <a:gd name="T1" fmla="*/ 56 h 76"/>
                <a:gd name="T2" fmla="*/ 45 w 45"/>
                <a:gd name="T3" fmla="*/ 76 h 76"/>
                <a:gd name="T4" fmla="*/ 37 w 45"/>
                <a:gd name="T5" fmla="*/ 76 h 76"/>
                <a:gd name="T6" fmla="*/ 14 w 45"/>
                <a:gd name="T7" fmla="*/ 59 h 76"/>
                <a:gd name="T8" fmla="*/ 14 w 45"/>
                <a:gd name="T9" fmla="*/ 55 h 76"/>
                <a:gd name="T10" fmla="*/ 22 w 45"/>
                <a:gd name="T11" fmla="*/ 48 h 76"/>
                <a:gd name="T12" fmla="*/ 27 w 45"/>
                <a:gd name="T13" fmla="*/ 47 h 76"/>
                <a:gd name="T14" fmla="*/ 31 w 45"/>
                <a:gd name="T15" fmla="*/ 50 h 76"/>
                <a:gd name="T16" fmla="*/ 34 w 45"/>
                <a:gd name="T17" fmla="*/ 46 h 76"/>
                <a:gd name="T18" fmla="*/ 27 w 45"/>
                <a:gd name="T19" fmla="*/ 42 h 76"/>
                <a:gd name="T20" fmla="*/ 19 w 45"/>
                <a:gd name="T21" fmla="*/ 45 h 76"/>
                <a:gd name="T22" fmla="*/ 7 w 45"/>
                <a:gd name="T23" fmla="*/ 55 h 76"/>
                <a:gd name="T24" fmla="*/ 6 w 45"/>
                <a:gd name="T25" fmla="*/ 25 h 76"/>
                <a:gd name="T26" fmla="*/ 19 w 45"/>
                <a:gd name="T27" fmla="*/ 35 h 76"/>
                <a:gd name="T28" fmla="*/ 28 w 45"/>
                <a:gd name="T29" fmla="*/ 38 h 76"/>
                <a:gd name="T30" fmla="*/ 34 w 45"/>
                <a:gd name="T31" fmla="*/ 34 h 76"/>
                <a:gd name="T32" fmla="*/ 31 w 45"/>
                <a:gd name="T33" fmla="*/ 30 h 76"/>
                <a:gd name="T34" fmla="*/ 27 w 45"/>
                <a:gd name="T35" fmla="*/ 33 h 76"/>
                <a:gd name="T36" fmla="*/ 22 w 45"/>
                <a:gd name="T37" fmla="*/ 31 h 76"/>
                <a:gd name="T38" fmla="*/ 15 w 45"/>
                <a:gd name="T39" fmla="*/ 25 h 76"/>
                <a:gd name="T40" fmla="*/ 14 w 45"/>
                <a:gd name="T41" fmla="*/ 20 h 76"/>
                <a:gd name="T42" fmla="*/ 37 w 45"/>
                <a:gd name="T43" fmla="*/ 0 h 76"/>
                <a:gd name="T44" fmla="*/ 38 w 45"/>
                <a:gd name="T45" fmla="*/ 1 h 76"/>
                <a:gd name="T46" fmla="*/ 39 w 45"/>
                <a:gd name="T47" fmla="*/ 40 h 76"/>
                <a:gd name="T48" fmla="*/ 38 w 45"/>
                <a:gd name="T49" fmla="*/ 5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" h="76">
                  <a:moveTo>
                    <a:pt x="38" y="56"/>
                  </a:moveTo>
                  <a:cubicBezTo>
                    <a:pt x="38" y="64"/>
                    <a:pt x="40" y="71"/>
                    <a:pt x="45" y="76"/>
                  </a:cubicBezTo>
                  <a:cubicBezTo>
                    <a:pt x="40" y="76"/>
                    <a:pt x="37" y="76"/>
                    <a:pt x="37" y="76"/>
                  </a:cubicBezTo>
                  <a:cubicBezTo>
                    <a:pt x="24" y="76"/>
                    <a:pt x="14" y="68"/>
                    <a:pt x="14" y="59"/>
                  </a:cubicBezTo>
                  <a:cubicBezTo>
                    <a:pt x="14" y="58"/>
                    <a:pt x="14" y="56"/>
                    <a:pt x="14" y="55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24" y="47"/>
                    <a:pt x="25" y="46"/>
                    <a:pt x="27" y="47"/>
                  </a:cubicBezTo>
                  <a:cubicBezTo>
                    <a:pt x="28" y="47"/>
                    <a:pt x="30" y="48"/>
                    <a:pt x="31" y="50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4"/>
                    <a:pt x="30" y="42"/>
                    <a:pt x="27" y="42"/>
                  </a:cubicBezTo>
                  <a:cubicBezTo>
                    <a:pt x="25" y="41"/>
                    <a:pt x="22" y="42"/>
                    <a:pt x="19" y="45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1" y="46"/>
                    <a:pt x="0" y="34"/>
                    <a:pt x="6" y="2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3" y="38"/>
                    <a:pt x="26" y="38"/>
                    <a:pt x="28" y="38"/>
                  </a:cubicBezTo>
                  <a:cubicBezTo>
                    <a:pt x="30" y="37"/>
                    <a:pt x="33" y="36"/>
                    <a:pt x="34" y="34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0" y="32"/>
                    <a:pt x="28" y="33"/>
                    <a:pt x="27" y="33"/>
                  </a:cubicBezTo>
                  <a:cubicBezTo>
                    <a:pt x="25" y="33"/>
                    <a:pt x="24" y="33"/>
                    <a:pt x="22" y="31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4" y="24"/>
                    <a:pt x="14" y="22"/>
                    <a:pt x="14" y="20"/>
                  </a:cubicBezTo>
                  <a:cubicBezTo>
                    <a:pt x="14" y="11"/>
                    <a:pt x="22" y="1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2" y="16"/>
                    <a:pt x="40" y="29"/>
                    <a:pt x="39" y="40"/>
                  </a:cubicBezTo>
                  <a:cubicBezTo>
                    <a:pt x="38" y="46"/>
                    <a:pt x="37" y="51"/>
                    <a:pt x="38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5" name="Freeform 36"/>
            <p:cNvSpPr>
              <a:spLocks noEditPoints="1"/>
            </p:cNvSpPr>
            <p:nvPr/>
          </p:nvSpPr>
          <p:spPr bwMode="auto">
            <a:xfrm>
              <a:off x="2074862" y="6080175"/>
              <a:ext cx="303213" cy="273050"/>
            </a:xfrm>
            <a:custGeom>
              <a:avLst/>
              <a:gdLst>
                <a:gd name="T0" fmla="*/ 37 w 41"/>
                <a:gd name="T1" fmla="*/ 22 h 37"/>
                <a:gd name="T2" fmla="*/ 19 w 41"/>
                <a:gd name="T3" fmla="*/ 5 h 37"/>
                <a:gd name="T4" fmla="*/ 18 w 41"/>
                <a:gd name="T5" fmla="*/ 0 h 37"/>
                <a:gd name="T6" fmla="*/ 0 w 41"/>
                <a:gd name="T7" fmla="*/ 16 h 37"/>
                <a:gd name="T8" fmla="*/ 11 w 41"/>
                <a:gd name="T9" fmla="*/ 33 h 37"/>
                <a:gd name="T10" fmla="*/ 16 w 41"/>
                <a:gd name="T11" fmla="*/ 37 h 37"/>
                <a:gd name="T12" fmla="*/ 37 w 41"/>
                <a:gd name="T13" fmla="*/ 29 h 37"/>
                <a:gd name="T14" fmla="*/ 37 w 41"/>
                <a:gd name="T15" fmla="*/ 22 h 37"/>
                <a:gd name="T16" fmla="*/ 12 w 41"/>
                <a:gd name="T17" fmla="*/ 21 h 37"/>
                <a:gd name="T18" fmla="*/ 6 w 41"/>
                <a:gd name="T19" fmla="*/ 15 h 37"/>
                <a:gd name="T20" fmla="*/ 12 w 41"/>
                <a:gd name="T21" fmla="*/ 8 h 37"/>
                <a:gd name="T22" fmla="*/ 19 w 41"/>
                <a:gd name="T23" fmla="*/ 15 h 37"/>
                <a:gd name="T24" fmla="*/ 12 w 41"/>
                <a:gd name="T25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7">
                  <a:moveTo>
                    <a:pt x="37" y="22"/>
                  </a:moveTo>
                  <a:cubicBezTo>
                    <a:pt x="27" y="21"/>
                    <a:pt x="21" y="13"/>
                    <a:pt x="19" y="5"/>
                  </a:cubicBezTo>
                  <a:cubicBezTo>
                    <a:pt x="19" y="4"/>
                    <a:pt x="18" y="2"/>
                    <a:pt x="18" y="0"/>
                  </a:cubicBezTo>
                  <a:cubicBezTo>
                    <a:pt x="5" y="7"/>
                    <a:pt x="0" y="10"/>
                    <a:pt x="0" y="16"/>
                  </a:cubicBezTo>
                  <a:cubicBezTo>
                    <a:pt x="0" y="22"/>
                    <a:pt x="3" y="26"/>
                    <a:pt x="11" y="33"/>
                  </a:cubicBezTo>
                  <a:cubicBezTo>
                    <a:pt x="12" y="34"/>
                    <a:pt x="14" y="36"/>
                    <a:pt x="16" y="37"/>
                  </a:cubicBezTo>
                  <a:cubicBezTo>
                    <a:pt x="28" y="34"/>
                    <a:pt x="35" y="30"/>
                    <a:pt x="37" y="29"/>
                  </a:cubicBezTo>
                  <a:cubicBezTo>
                    <a:pt x="40" y="27"/>
                    <a:pt x="41" y="22"/>
                    <a:pt x="37" y="22"/>
                  </a:cubicBezTo>
                  <a:close/>
                  <a:moveTo>
                    <a:pt x="12" y="21"/>
                  </a:moveTo>
                  <a:cubicBezTo>
                    <a:pt x="9" y="21"/>
                    <a:pt x="6" y="18"/>
                    <a:pt x="6" y="15"/>
                  </a:cubicBezTo>
                  <a:cubicBezTo>
                    <a:pt x="6" y="11"/>
                    <a:pt x="9" y="8"/>
                    <a:pt x="12" y="8"/>
                  </a:cubicBezTo>
                  <a:cubicBezTo>
                    <a:pt x="16" y="8"/>
                    <a:pt x="19" y="11"/>
                    <a:pt x="19" y="15"/>
                  </a:cubicBezTo>
                  <a:cubicBezTo>
                    <a:pt x="19" y="18"/>
                    <a:pt x="16" y="21"/>
                    <a:pt x="1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 flipH="1">
            <a:off x="7091570" y="5155485"/>
            <a:ext cx="885825" cy="568325"/>
            <a:chOff x="1492250" y="5807125"/>
            <a:chExt cx="885825" cy="568325"/>
          </a:xfrm>
          <a:solidFill>
            <a:srgbClr val="82AEB6"/>
          </a:solidFill>
        </p:grpSpPr>
        <p:sp>
          <p:nvSpPr>
            <p:cNvPr id="57" name="Oval 19"/>
            <p:cNvSpPr>
              <a:spLocks noChangeArrowheads="1"/>
            </p:cNvSpPr>
            <p:nvPr/>
          </p:nvSpPr>
          <p:spPr bwMode="auto">
            <a:xfrm>
              <a:off x="2141537" y="6169075"/>
              <a:ext cx="44450" cy="444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8" name="Freeform 31"/>
            <p:cNvSpPr>
              <a:spLocks/>
            </p:cNvSpPr>
            <p:nvPr/>
          </p:nvSpPr>
          <p:spPr bwMode="auto">
            <a:xfrm>
              <a:off x="1824037" y="5807125"/>
              <a:ext cx="369888" cy="568325"/>
            </a:xfrm>
            <a:custGeom>
              <a:avLst/>
              <a:gdLst>
                <a:gd name="T0" fmla="*/ 42 w 50"/>
                <a:gd name="T1" fmla="*/ 73 h 77"/>
                <a:gd name="T2" fmla="*/ 44 w 50"/>
                <a:gd name="T3" fmla="*/ 75 h 77"/>
                <a:gd name="T4" fmla="*/ 29 w 50"/>
                <a:gd name="T5" fmla="*/ 77 h 77"/>
                <a:gd name="T6" fmla="*/ 15 w 50"/>
                <a:gd name="T7" fmla="*/ 77 h 77"/>
                <a:gd name="T8" fmla="*/ 0 w 50"/>
                <a:gd name="T9" fmla="*/ 57 h 77"/>
                <a:gd name="T10" fmla="*/ 1 w 50"/>
                <a:gd name="T11" fmla="*/ 42 h 77"/>
                <a:gd name="T12" fmla="*/ 0 w 50"/>
                <a:gd name="T13" fmla="*/ 0 h 77"/>
                <a:gd name="T14" fmla="*/ 12 w 50"/>
                <a:gd name="T15" fmla="*/ 0 h 77"/>
                <a:gd name="T16" fmla="*/ 50 w 50"/>
                <a:gd name="T17" fmla="*/ 32 h 77"/>
                <a:gd name="T18" fmla="*/ 49 w 50"/>
                <a:gd name="T19" fmla="*/ 33 h 77"/>
                <a:gd name="T20" fmla="*/ 29 w 50"/>
                <a:gd name="T21" fmla="*/ 53 h 77"/>
                <a:gd name="T22" fmla="*/ 42 w 50"/>
                <a:gd name="T23" fmla="*/ 7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77">
                  <a:moveTo>
                    <a:pt x="42" y="73"/>
                  </a:moveTo>
                  <a:cubicBezTo>
                    <a:pt x="42" y="74"/>
                    <a:pt x="43" y="75"/>
                    <a:pt x="44" y="75"/>
                  </a:cubicBezTo>
                  <a:cubicBezTo>
                    <a:pt x="39" y="76"/>
                    <a:pt x="34" y="77"/>
                    <a:pt x="29" y="77"/>
                  </a:cubicBezTo>
                  <a:cubicBezTo>
                    <a:pt x="28" y="77"/>
                    <a:pt x="25" y="77"/>
                    <a:pt x="15" y="77"/>
                  </a:cubicBezTo>
                  <a:cubicBezTo>
                    <a:pt x="5" y="76"/>
                    <a:pt x="0" y="69"/>
                    <a:pt x="0" y="57"/>
                  </a:cubicBezTo>
                  <a:cubicBezTo>
                    <a:pt x="0" y="52"/>
                    <a:pt x="0" y="47"/>
                    <a:pt x="1" y="42"/>
                  </a:cubicBezTo>
                  <a:cubicBezTo>
                    <a:pt x="2" y="31"/>
                    <a:pt x="4" y="17"/>
                    <a:pt x="0" y="0"/>
                  </a:cubicBezTo>
                  <a:cubicBezTo>
                    <a:pt x="5" y="0"/>
                    <a:pt x="12" y="0"/>
                    <a:pt x="12" y="0"/>
                  </a:cubicBezTo>
                  <a:cubicBezTo>
                    <a:pt x="33" y="0"/>
                    <a:pt x="45" y="15"/>
                    <a:pt x="50" y="32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37" y="39"/>
                    <a:pt x="29" y="44"/>
                    <a:pt x="29" y="53"/>
                  </a:cubicBezTo>
                  <a:cubicBezTo>
                    <a:pt x="29" y="62"/>
                    <a:pt x="34" y="66"/>
                    <a:pt x="42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59" name="Freeform 35"/>
            <p:cNvSpPr>
              <a:spLocks/>
            </p:cNvSpPr>
            <p:nvPr/>
          </p:nvSpPr>
          <p:spPr bwMode="auto">
            <a:xfrm>
              <a:off x="1492250" y="5813475"/>
              <a:ext cx="331788" cy="561975"/>
            </a:xfrm>
            <a:custGeom>
              <a:avLst/>
              <a:gdLst>
                <a:gd name="T0" fmla="*/ 38 w 45"/>
                <a:gd name="T1" fmla="*/ 56 h 76"/>
                <a:gd name="T2" fmla="*/ 45 w 45"/>
                <a:gd name="T3" fmla="*/ 76 h 76"/>
                <a:gd name="T4" fmla="*/ 37 w 45"/>
                <a:gd name="T5" fmla="*/ 76 h 76"/>
                <a:gd name="T6" fmla="*/ 14 w 45"/>
                <a:gd name="T7" fmla="*/ 59 h 76"/>
                <a:gd name="T8" fmla="*/ 14 w 45"/>
                <a:gd name="T9" fmla="*/ 55 h 76"/>
                <a:gd name="T10" fmla="*/ 22 w 45"/>
                <a:gd name="T11" fmla="*/ 48 h 76"/>
                <a:gd name="T12" fmla="*/ 27 w 45"/>
                <a:gd name="T13" fmla="*/ 47 h 76"/>
                <a:gd name="T14" fmla="*/ 31 w 45"/>
                <a:gd name="T15" fmla="*/ 50 h 76"/>
                <a:gd name="T16" fmla="*/ 34 w 45"/>
                <a:gd name="T17" fmla="*/ 46 h 76"/>
                <a:gd name="T18" fmla="*/ 27 w 45"/>
                <a:gd name="T19" fmla="*/ 42 h 76"/>
                <a:gd name="T20" fmla="*/ 19 w 45"/>
                <a:gd name="T21" fmla="*/ 45 h 76"/>
                <a:gd name="T22" fmla="*/ 7 w 45"/>
                <a:gd name="T23" fmla="*/ 55 h 76"/>
                <a:gd name="T24" fmla="*/ 6 w 45"/>
                <a:gd name="T25" fmla="*/ 25 h 76"/>
                <a:gd name="T26" fmla="*/ 19 w 45"/>
                <a:gd name="T27" fmla="*/ 35 h 76"/>
                <a:gd name="T28" fmla="*/ 28 w 45"/>
                <a:gd name="T29" fmla="*/ 38 h 76"/>
                <a:gd name="T30" fmla="*/ 34 w 45"/>
                <a:gd name="T31" fmla="*/ 34 h 76"/>
                <a:gd name="T32" fmla="*/ 31 w 45"/>
                <a:gd name="T33" fmla="*/ 30 h 76"/>
                <a:gd name="T34" fmla="*/ 27 w 45"/>
                <a:gd name="T35" fmla="*/ 33 h 76"/>
                <a:gd name="T36" fmla="*/ 22 w 45"/>
                <a:gd name="T37" fmla="*/ 31 h 76"/>
                <a:gd name="T38" fmla="*/ 15 w 45"/>
                <a:gd name="T39" fmla="*/ 25 h 76"/>
                <a:gd name="T40" fmla="*/ 14 w 45"/>
                <a:gd name="T41" fmla="*/ 20 h 76"/>
                <a:gd name="T42" fmla="*/ 37 w 45"/>
                <a:gd name="T43" fmla="*/ 0 h 76"/>
                <a:gd name="T44" fmla="*/ 38 w 45"/>
                <a:gd name="T45" fmla="*/ 1 h 76"/>
                <a:gd name="T46" fmla="*/ 39 w 45"/>
                <a:gd name="T47" fmla="*/ 40 h 76"/>
                <a:gd name="T48" fmla="*/ 38 w 45"/>
                <a:gd name="T49" fmla="*/ 5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" h="76">
                  <a:moveTo>
                    <a:pt x="38" y="56"/>
                  </a:moveTo>
                  <a:cubicBezTo>
                    <a:pt x="38" y="64"/>
                    <a:pt x="40" y="71"/>
                    <a:pt x="45" y="76"/>
                  </a:cubicBezTo>
                  <a:cubicBezTo>
                    <a:pt x="40" y="76"/>
                    <a:pt x="37" y="76"/>
                    <a:pt x="37" y="76"/>
                  </a:cubicBezTo>
                  <a:cubicBezTo>
                    <a:pt x="24" y="76"/>
                    <a:pt x="14" y="68"/>
                    <a:pt x="14" y="59"/>
                  </a:cubicBezTo>
                  <a:cubicBezTo>
                    <a:pt x="14" y="58"/>
                    <a:pt x="14" y="56"/>
                    <a:pt x="14" y="55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24" y="47"/>
                    <a:pt x="25" y="46"/>
                    <a:pt x="27" y="47"/>
                  </a:cubicBezTo>
                  <a:cubicBezTo>
                    <a:pt x="28" y="47"/>
                    <a:pt x="30" y="48"/>
                    <a:pt x="31" y="50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4"/>
                    <a:pt x="30" y="42"/>
                    <a:pt x="27" y="42"/>
                  </a:cubicBezTo>
                  <a:cubicBezTo>
                    <a:pt x="25" y="41"/>
                    <a:pt x="22" y="42"/>
                    <a:pt x="19" y="45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1" y="46"/>
                    <a:pt x="0" y="34"/>
                    <a:pt x="6" y="2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3" y="38"/>
                    <a:pt x="26" y="38"/>
                    <a:pt x="28" y="38"/>
                  </a:cubicBezTo>
                  <a:cubicBezTo>
                    <a:pt x="30" y="37"/>
                    <a:pt x="33" y="36"/>
                    <a:pt x="34" y="34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0" y="32"/>
                    <a:pt x="28" y="33"/>
                    <a:pt x="27" y="33"/>
                  </a:cubicBezTo>
                  <a:cubicBezTo>
                    <a:pt x="25" y="33"/>
                    <a:pt x="24" y="33"/>
                    <a:pt x="22" y="31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4" y="24"/>
                    <a:pt x="14" y="22"/>
                    <a:pt x="14" y="20"/>
                  </a:cubicBezTo>
                  <a:cubicBezTo>
                    <a:pt x="14" y="11"/>
                    <a:pt x="22" y="1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2" y="16"/>
                    <a:pt x="40" y="29"/>
                    <a:pt x="39" y="40"/>
                  </a:cubicBezTo>
                  <a:cubicBezTo>
                    <a:pt x="38" y="46"/>
                    <a:pt x="37" y="51"/>
                    <a:pt x="38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60" name="Freeform 36"/>
            <p:cNvSpPr>
              <a:spLocks noEditPoints="1"/>
            </p:cNvSpPr>
            <p:nvPr/>
          </p:nvSpPr>
          <p:spPr bwMode="auto">
            <a:xfrm>
              <a:off x="2074862" y="6080175"/>
              <a:ext cx="303213" cy="273050"/>
            </a:xfrm>
            <a:custGeom>
              <a:avLst/>
              <a:gdLst>
                <a:gd name="T0" fmla="*/ 37 w 41"/>
                <a:gd name="T1" fmla="*/ 22 h 37"/>
                <a:gd name="T2" fmla="*/ 19 w 41"/>
                <a:gd name="T3" fmla="*/ 5 h 37"/>
                <a:gd name="T4" fmla="*/ 18 w 41"/>
                <a:gd name="T5" fmla="*/ 0 h 37"/>
                <a:gd name="T6" fmla="*/ 0 w 41"/>
                <a:gd name="T7" fmla="*/ 16 h 37"/>
                <a:gd name="T8" fmla="*/ 11 w 41"/>
                <a:gd name="T9" fmla="*/ 33 h 37"/>
                <a:gd name="T10" fmla="*/ 16 w 41"/>
                <a:gd name="T11" fmla="*/ 37 h 37"/>
                <a:gd name="T12" fmla="*/ 37 w 41"/>
                <a:gd name="T13" fmla="*/ 29 h 37"/>
                <a:gd name="T14" fmla="*/ 37 w 41"/>
                <a:gd name="T15" fmla="*/ 22 h 37"/>
                <a:gd name="T16" fmla="*/ 12 w 41"/>
                <a:gd name="T17" fmla="*/ 21 h 37"/>
                <a:gd name="T18" fmla="*/ 6 w 41"/>
                <a:gd name="T19" fmla="*/ 15 h 37"/>
                <a:gd name="T20" fmla="*/ 12 w 41"/>
                <a:gd name="T21" fmla="*/ 8 h 37"/>
                <a:gd name="T22" fmla="*/ 19 w 41"/>
                <a:gd name="T23" fmla="*/ 15 h 37"/>
                <a:gd name="T24" fmla="*/ 12 w 41"/>
                <a:gd name="T25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7">
                  <a:moveTo>
                    <a:pt x="37" y="22"/>
                  </a:moveTo>
                  <a:cubicBezTo>
                    <a:pt x="27" y="21"/>
                    <a:pt x="21" y="13"/>
                    <a:pt x="19" y="5"/>
                  </a:cubicBezTo>
                  <a:cubicBezTo>
                    <a:pt x="19" y="4"/>
                    <a:pt x="18" y="2"/>
                    <a:pt x="18" y="0"/>
                  </a:cubicBezTo>
                  <a:cubicBezTo>
                    <a:pt x="5" y="7"/>
                    <a:pt x="0" y="10"/>
                    <a:pt x="0" y="16"/>
                  </a:cubicBezTo>
                  <a:cubicBezTo>
                    <a:pt x="0" y="22"/>
                    <a:pt x="3" y="26"/>
                    <a:pt x="11" y="33"/>
                  </a:cubicBezTo>
                  <a:cubicBezTo>
                    <a:pt x="12" y="34"/>
                    <a:pt x="14" y="36"/>
                    <a:pt x="16" y="37"/>
                  </a:cubicBezTo>
                  <a:cubicBezTo>
                    <a:pt x="28" y="34"/>
                    <a:pt x="35" y="30"/>
                    <a:pt x="37" y="29"/>
                  </a:cubicBezTo>
                  <a:cubicBezTo>
                    <a:pt x="40" y="27"/>
                    <a:pt x="41" y="22"/>
                    <a:pt x="37" y="22"/>
                  </a:cubicBezTo>
                  <a:close/>
                  <a:moveTo>
                    <a:pt x="12" y="21"/>
                  </a:moveTo>
                  <a:cubicBezTo>
                    <a:pt x="9" y="21"/>
                    <a:pt x="6" y="18"/>
                    <a:pt x="6" y="15"/>
                  </a:cubicBezTo>
                  <a:cubicBezTo>
                    <a:pt x="6" y="11"/>
                    <a:pt x="9" y="8"/>
                    <a:pt x="12" y="8"/>
                  </a:cubicBezTo>
                  <a:cubicBezTo>
                    <a:pt x="16" y="8"/>
                    <a:pt x="19" y="11"/>
                    <a:pt x="19" y="15"/>
                  </a:cubicBezTo>
                  <a:cubicBezTo>
                    <a:pt x="19" y="18"/>
                    <a:pt x="16" y="21"/>
                    <a:pt x="1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7500143" y="3940131"/>
            <a:ext cx="1108075" cy="598487"/>
            <a:chOff x="3238500" y="5324476"/>
            <a:chExt cx="1108075" cy="598487"/>
          </a:xfrm>
          <a:solidFill>
            <a:srgbClr val="82AEB6"/>
          </a:solidFill>
        </p:grpSpPr>
        <p:sp>
          <p:nvSpPr>
            <p:cNvPr id="62" name="Freeform 28"/>
            <p:cNvSpPr>
              <a:spLocks/>
            </p:cNvSpPr>
            <p:nvPr/>
          </p:nvSpPr>
          <p:spPr bwMode="auto">
            <a:xfrm>
              <a:off x="3600450" y="5722938"/>
              <a:ext cx="531813" cy="200025"/>
            </a:xfrm>
            <a:custGeom>
              <a:avLst/>
              <a:gdLst>
                <a:gd name="T0" fmla="*/ 68 w 72"/>
                <a:gd name="T1" fmla="*/ 0 h 27"/>
                <a:gd name="T2" fmla="*/ 72 w 72"/>
                <a:gd name="T3" fmla="*/ 4 h 27"/>
                <a:gd name="T4" fmla="*/ 21 w 72"/>
                <a:gd name="T5" fmla="*/ 26 h 27"/>
                <a:gd name="T6" fmla="*/ 0 w 72"/>
                <a:gd name="T7" fmla="*/ 23 h 27"/>
                <a:gd name="T8" fmla="*/ 68 w 72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27">
                  <a:moveTo>
                    <a:pt x="68" y="0"/>
                  </a:moveTo>
                  <a:cubicBezTo>
                    <a:pt x="72" y="4"/>
                    <a:pt x="72" y="4"/>
                    <a:pt x="72" y="4"/>
                  </a:cubicBezTo>
                  <a:cubicBezTo>
                    <a:pt x="54" y="17"/>
                    <a:pt x="36" y="23"/>
                    <a:pt x="21" y="26"/>
                  </a:cubicBezTo>
                  <a:cubicBezTo>
                    <a:pt x="15" y="27"/>
                    <a:pt x="5" y="27"/>
                    <a:pt x="0" y="23"/>
                  </a:cubicBezTo>
                  <a:cubicBezTo>
                    <a:pt x="17" y="23"/>
                    <a:pt x="42" y="19"/>
                    <a:pt x="6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63" name="Freeform 29"/>
            <p:cNvSpPr>
              <a:spLocks/>
            </p:cNvSpPr>
            <p:nvPr/>
          </p:nvSpPr>
          <p:spPr bwMode="auto">
            <a:xfrm>
              <a:off x="4146550" y="5413376"/>
              <a:ext cx="200025" cy="442913"/>
            </a:xfrm>
            <a:custGeom>
              <a:avLst/>
              <a:gdLst>
                <a:gd name="T0" fmla="*/ 27 w 27"/>
                <a:gd name="T1" fmla="*/ 58 h 60"/>
                <a:gd name="T2" fmla="*/ 0 w 27"/>
                <a:gd name="T3" fmla="*/ 37 h 60"/>
                <a:gd name="T4" fmla="*/ 0 w 27"/>
                <a:gd name="T5" fmla="*/ 22 h 60"/>
                <a:gd name="T6" fmla="*/ 6 w 27"/>
                <a:gd name="T7" fmla="*/ 16 h 60"/>
                <a:gd name="T8" fmla="*/ 27 w 27"/>
                <a:gd name="T9" fmla="*/ 1 h 60"/>
                <a:gd name="T10" fmla="*/ 18 w 27"/>
                <a:gd name="T11" fmla="*/ 29 h 60"/>
                <a:gd name="T12" fmla="*/ 27 w 27"/>
                <a:gd name="T13" fmla="*/ 5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60">
                  <a:moveTo>
                    <a:pt x="27" y="58"/>
                  </a:moveTo>
                  <a:cubicBezTo>
                    <a:pt x="25" y="60"/>
                    <a:pt x="6" y="43"/>
                    <a:pt x="0" y="3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14" y="9"/>
                    <a:pt x="25" y="0"/>
                    <a:pt x="27" y="1"/>
                  </a:cubicBezTo>
                  <a:cubicBezTo>
                    <a:pt x="24" y="4"/>
                    <a:pt x="18" y="11"/>
                    <a:pt x="18" y="29"/>
                  </a:cubicBezTo>
                  <a:cubicBezTo>
                    <a:pt x="18" y="48"/>
                    <a:pt x="23" y="54"/>
                    <a:pt x="27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64" name="Freeform 30"/>
            <p:cNvSpPr>
              <a:spLocks/>
            </p:cNvSpPr>
            <p:nvPr/>
          </p:nvSpPr>
          <p:spPr bwMode="auto">
            <a:xfrm>
              <a:off x="3482975" y="5324476"/>
              <a:ext cx="649288" cy="214313"/>
            </a:xfrm>
            <a:custGeom>
              <a:avLst/>
              <a:gdLst>
                <a:gd name="T0" fmla="*/ 21 w 88"/>
                <a:gd name="T1" fmla="*/ 0 h 29"/>
                <a:gd name="T2" fmla="*/ 88 w 88"/>
                <a:gd name="T3" fmla="*/ 26 h 29"/>
                <a:gd name="T4" fmla="*/ 84 w 88"/>
                <a:gd name="T5" fmla="*/ 29 h 29"/>
                <a:gd name="T6" fmla="*/ 16 w 88"/>
                <a:gd name="T7" fmla="*/ 5 h 29"/>
                <a:gd name="T8" fmla="*/ 0 w 88"/>
                <a:gd name="T9" fmla="*/ 7 h 29"/>
                <a:gd name="T10" fmla="*/ 21 w 88"/>
                <a:gd name="T11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29">
                  <a:moveTo>
                    <a:pt x="21" y="0"/>
                  </a:moveTo>
                  <a:cubicBezTo>
                    <a:pt x="37" y="0"/>
                    <a:pt x="57" y="5"/>
                    <a:pt x="88" y="26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51" y="7"/>
                    <a:pt x="32" y="5"/>
                    <a:pt x="16" y="5"/>
                  </a:cubicBezTo>
                  <a:cubicBezTo>
                    <a:pt x="11" y="5"/>
                    <a:pt x="4" y="6"/>
                    <a:pt x="0" y="7"/>
                  </a:cubicBezTo>
                  <a:cubicBezTo>
                    <a:pt x="7" y="1"/>
                    <a:pt x="1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65" name="Freeform 32"/>
            <p:cNvSpPr>
              <a:spLocks noEditPoints="1"/>
            </p:cNvSpPr>
            <p:nvPr/>
          </p:nvSpPr>
          <p:spPr bwMode="auto">
            <a:xfrm>
              <a:off x="3238500" y="5413376"/>
              <a:ext cx="258763" cy="287338"/>
            </a:xfrm>
            <a:custGeom>
              <a:avLst/>
              <a:gdLst>
                <a:gd name="T0" fmla="*/ 19 w 35"/>
                <a:gd name="T1" fmla="*/ 10 h 39"/>
                <a:gd name="T2" fmla="*/ 3 w 35"/>
                <a:gd name="T3" fmla="*/ 29 h 39"/>
                <a:gd name="T4" fmla="*/ 5 w 35"/>
                <a:gd name="T5" fmla="*/ 38 h 39"/>
                <a:gd name="T6" fmla="*/ 13 w 35"/>
                <a:gd name="T7" fmla="*/ 39 h 39"/>
                <a:gd name="T8" fmla="*/ 14 w 35"/>
                <a:gd name="T9" fmla="*/ 39 h 39"/>
                <a:gd name="T10" fmla="*/ 35 w 35"/>
                <a:gd name="T11" fmla="*/ 17 h 39"/>
                <a:gd name="T12" fmla="*/ 35 w 35"/>
                <a:gd name="T13" fmla="*/ 0 h 39"/>
                <a:gd name="T14" fmla="*/ 19 w 35"/>
                <a:gd name="T15" fmla="*/ 10 h 39"/>
                <a:gd name="T16" fmla="*/ 26 w 35"/>
                <a:gd name="T17" fmla="*/ 21 h 39"/>
                <a:gd name="T18" fmla="*/ 20 w 35"/>
                <a:gd name="T19" fmla="*/ 15 h 39"/>
                <a:gd name="T20" fmla="*/ 26 w 35"/>
                <a:gd name="T21" fmla="*/ 9 h 39"/>
                <a:gd name="T22" fmla="*/ 32 w 35"/>
                <a:gd name="T23" fmla="*/ 15 h 39"/>
                <a:gd name="T24" fmla="*/ 26 w 35"/>
                <a:gd name="T25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39">
                  <a:moveTo>
                    <a:pt x="19" y="10"/>
                  </a:moveTo>
                  <a:cubicBezTo>
                    <a:pt x="16" y="13"/>
                    <a:pt x="9" y="21"/>
                    <a:pt x="3" y="29"/>
                  </a:cubicBezTo>
                  <a:cubicBezTo>
                    <a:pt x="1" y="31"/>
                    <a:pt x="0" y="37"/>
                    <a:pt x="5" y="38"/>
                  </a:cubicBezTo>
                  <a:cubicBezTo>
                    <a:pt x="7" y="38"/>
                    <a:pt x="10" y="37"/>
                    <a:pt x="13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35" y="39"/>
                    <a:pt x="35" y="26"/>
                    <a:pt x="35" y="17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2" y="1"/>
                    <a:pt x="26" y="3"/>
                    <a:pt x="19" y="10"/>
                  </a:cubicBezTo>
                  <a:close/>
                  <a:moveTo>
                    <a:pt x="26" y="21"/>
                  </a:moveTo>
                  <a:cubicBezTo>
                    <a:pt x="23" y="21"/>
                    <a:pt x="20" y="18"/>
                    <a:pt x="20" y="15"/>
                  </a:cubicBezTo>
                  <a:cubicBezTo>
                    <a:pt x="20" y="12"/>
                    <a:pt x="23" y="9"/>
                    <a:pt x="26" y="9"/>
                  </a:cubicBezTo>
                  <a:cubicBezTo>
                    <a:pt x="29" y="9"/>
                    <a:pt x="32" y="12"/>
                    <a:pt x="32" y="15"/>
                  </a:cubicBezTo>
                  <a:cubicBezTo>
                    <a:pt x="32" y="18"/>
                    <a:pt x="29" y="21"/>
                    <a:pt x="26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66" name="Oval 33"/>
            <p:cNvSpPr>
              <a:spLocks noChangeArrowheads="1"/>
            </p:cNvSpPr>
            <p:nvPr/>
          </p:nvSpPr>
          <p:spPr bwMode="auto">
            <a:xfrm>
              <a:off x="3416300" y="550862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67" name="Freeform 34"/>
            <p:cNvSpPr>
              <a:spLocks/>
            </p:cNvSpPr>
            <p:nvPr/>
          </p:nvSpPr>
          <p:spPr bwMode="auto">
            <a:xfrm>
              <a:off x="3355975" y="5399088"/>
              <a:ext cx="739775" cy="457200"/>
            </a:xfrm>
            <a:custGeom>
              <a:avLst/>
              <a:gdLst>
                <a:gd name="T0" fmla="*/ 24 w 100"/>
                <a:gd name="T1" fmla="*/ 19 h 62"/>
                <a:gd name="T2" fmla="*/ 24 w 100"/>
                <a:gd name="T3" fmla="*/ 1 h 62"/>
                <a:gd name="T4" fmla="*/ 33 w 100"/>
                <a:gd name="T5" fmla="*/ 0 h 62"/>
                <a:gd name="T6" fmla="*/ 100 w 100"/>
                <a:gd name="T7" fmla="*/ 24 h 62"/>
                <a:gd name="T8" fmla="*/ 100 w 100"/>
                <a:gd name="T9" fmla="*/ 39 h 62"/>
                <a:gd name="T10" fmla="*/ 33 w 100"/>
                <a:gd name="T11" fmla="*/ 62 h 62"/>
                <a:gd name="T12" fmla="*/ 0 w 100"/>
                <a:gd name="T13" fmla="*/ 46 h 62"/>
                <a:gd name="T14" fmla="*/ 24 w 100"/>
                <a:gd name="T15" fmla="*/ 1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62">
                  <a:moveTo>
                    <a:pt x="24" y="19"/>
                  </a:moveTo>
                  <a:cubicBezTo>
                    <a:pt x="24" y="1"/>
                    <a:pt x="24" y="1"/>
                    <a:pt x="24" y="1"/>
                  </a:cubicBezTo>
                  <a:cubicBezTo>
                    <a:pt x="27" y="0"/>
                    <a:pt x="30" y="0"/>
                    <a:pt x="33" y="0"/>
                  </a:cubicBezTo>
                  <a:cubicBezTo>
                    <a:pt x="47" y="0"/>
                    <a:pt x="66" y="1"/>
                    <a:pt x="100" y="24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72" y="59"/>
                    <a:pt x="47" y="62"/>
                    <a:pt x="33" y="62"/>
                  </a:cubicBezTo>
                  <a:cubicBezTo>
                    <a:pt x="21" y="62"/>
                    <a:pt x="7" y="57"/>
                    <a:pt x="0" y="46"/>
                  </a:cubicBezTo>
                  <a:cubicBezTo>
                    <a:pt x="24" y="45"/>
                    <a:pt x="24" y="27"/>
                    <a:pt x="24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 flipH="1">
            <a:off x="2857410" y="5944375"/>
            <a:ext cx="634469" cy="342685"/>
            <a:chOff x="3238500" y="5324476"/>
            <a:chExt cx="1108075" cy="598487"/>
          </a:xfrm>
          <a:solidFill>
            <a:srgbClr val="82AEB6"/>
          </a:solidFill>
        </p:grpSpPr>
        <p:sp>
          <p:nvSpPr>
            <p:cNvPr id="69" name="Freeform 28"/>
            <p:cNvSpPr>
              <a:spLocks/>
            </p:cNvSpPr>
            <p:nvPr/>
          </p:nvSpPr>
          <p:spPr bwMode="auto">
            <a:xfrm>
              <a:off x="3600450" y="5722938"/>
              <a:ext cx="531813" cy="200025"/>
            </a:xfrm>
            <a:custGeom>
              <a:avLst/>
              <a:gdLst>
                <a:gd name="T0" fmla="*/ 68 w 72"/>
                <a:gd name="T1" fmla="*/ 0 h 27"/>
                <a:gd name="T2" fmla="*/ 72 w 72"/>
                <a:gd name="T3" fmla="*/ 4 h 27"/>
                <a:gd name="T4" fmla="*/ 21 w 72"/>
                <a:gd name="T5" fmla="*/ 26 h 27"/>
                <a:gd name="T6" fmla="*/ 0 w 72"/>
                <a:gd name="T7" fmla="*/ 23 h 27"/>
                <a:gd name="T8" fmla="*/ 68 w 72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27">
                  <a:moveTo>
                    <a:pt x="68" y="0"/>
                  </a:moveTo>
                  <a:cubicBezTo>
                    <a:pt x="72" y="4"/>
                    <a:pt x="72" y="4"/>
                    <a:pt x="72" y="4"/>
                  </a:cubicBezTo>
                  <a:cubicBezTo>
                    <a:pt x="54" y="17"/>
                    <a:pt x="36" y="23"/>
                    <a:pt x="21" y="26"/>
                  </a:cubicBezTo>
                  <a:cubicBezTo>
                    <a:pt x="15" y="27"/>
                    <a:pt x="5" y="27"/>
                    <a:pt x="0" y="23"/>
                  </a:cubicBezTo>
                  <a:cubicBezTo>
                    <a:pt x="17" y="23"/>
                    <a:pt x="42" y="19"/>
                    <a:pt x="6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70" name="Freeform 29"/>
            <p:cNvSpPr>
              <a:spLocks/>
            </p:cNvSpPr>
            <p:nvPr/>
          </p:nvSpPr>
          <p:spPr bwMode="auto">
            <a:xfrm>
              <a:off x="4146550" y="5413376"/>
              <a:ext cx="200025" cy="442913"/>
            </a:xfrm>
            <a:custGeom>
              <a:avLst/>
              <a:gdLst>
                <a:gd name="T0" fmla="*/ 27 w 27"/>
                <a:gd name="T1" fmla="*/ 58 h 60"/>
                <a:gd name="T2" fmla="*/ 0 w 27"/>
                <a:gd name="T3" fmla="*/ 37 h 60"/>
                <a:gd name="T4" fmla="*/ 0 w 27"/>
                <a:gd name="T5" fmla="*/ 22 h 60"/>
                <a:gd name="T6" fmla="*/ 6 w 27"/>
                <a:gd name="T7" fmla="*/ 16 h 60"/>
                <a:gd name="T8" fmla="*/ 27 w 27"/>
                <a:gd name="T9" fmla="*/ 1 h 60"/>
                <a:gd name="T10" fmla="*/ 18 w 27"/>
                <a:gd name="T11" fmla="*/ 29 h 60"/>
                <a:gd name="T12" fmla="*/ 27 w 27"/>
                <a:gd name="T13" fmla="*/ 5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60">
                  <a:moveTo>
                    <a:pt x="27" y="58"/>
                  </a:moveTo>
                  <a:cubicBezTo>
                    <a:pt x="25" y="60"/>
                    <a:pt x="6" y="43"/>
                    <a:pt x="0" y="3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14" y="9"/>
                    <a:pt x="25" y="0"/>
                    <a:pt x="27" y="1"/>
                  </a:cubicBezTo>
                  <a:cubicBezTo>
                    <a:pt x="24" y="4"/>
                    <a:pt x="18" y="11"/>
                    <a:pt x="18" y="29"/>
                  </a:cubicBezTo>
                  <a:cubicBezTo>
                    <a:pt x="18" y="48"/>
                    <a:pt x="23" y="54"/>
                    <a:pt x="27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71" name="Freeform 30"/>
            <p:cNvSpPr>
              <a:spLocks/>
            </p:cNvSpPr>
            <p:nvPr/>
          </p:nvSpPr>
          <p:spPr bwMode="auto">
            <a:xfrm>
              <a:off x="3482975" y="5324476"/>
              <a:ext cx="649288" cy="214313"/>
            </a:xfrm>
            <a:custGeom>
              <a:avLst/>
              <a:gdLst>
                <a:gd name="T0" fmla="*/ 21 w 88"/>
                <a:gd name="T1" fmla="*/ 0 h 29"/>
                <a:gd name="T2" fmla="*/ 88 w 88"/>
                <a:gd name="T3" fmla="*/ 26 h 29"/>
                <a:gd name="T4" fmla="*/ 84 w 88"/>
                <a:gd name="T5" fmla="*/ 29 h 29"/>
                <a:gd name="T6" fmla="*/ 16 w 88"/>
                <a:gd name="T7" fmla="*/ 5 h 29"/>
                <a:gd name="T8" fmla="*/ 0 w 88"/>
                <a:gd name="T9" fmla="*/ 7 h 29"/>
                <a:gd name="T10" fmla="*/ 21 w 88"/>
                <a:gd name="T11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29">
                  <a:moveTo>
                    <a:pt x="21" y="0"/>
                  </a:moveTo>
                  <a:cubicBezTo>
                    <a:pt x="37" y="0"/>
                    <a:pt x="57" y="5"/>
                    <a:pt x="88" y="26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51" y="7"/>
                    <a:pt x="32" y="5"/>
                    <a:pt x="16" y="5"/>
                  </a:cubicBezTo>
                  <a:cubicBezTo>
                    <a:pt x="11" y="5"/>
                    <a:pt x="4" y="6"/>
                    <a:pt x="0" y="7"/>
                  </a:cubicBezTo>
                  <a:cubicBezTo>
                    <a:pt x="7" y="1"/>
                    <a:pt x="1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72" name="Freeform 32"/>
            <p:cNvSpPr>
              <a:spLocks noEditPoints="1"/>
            </p:cNvSpPr>
            <p:nvPr/>
          </p:nvSpPr>
          <p:spPr bwMode="auto">
            <a:xfrm>
              <a:off x="3238500" y="5413376"/>
              <a:ext cx="258763" cy="287338"/>
            </a:xfrm>
            <a:custGeom>
              <a:avLst/>
              <a:gdLst>
                <a:gd name="T0" fmla="*/ 19 w 35"/>
                <a:gd name="T1" fmla="*/ 10 h 39"/>
                <a:gd name="T2" fmla="*/ 3 w 35"/>
                <a:gd name="T3" fmla="*/ 29 h 39"/>
                <a:gd name="T4" fmla="*/ 5 w 35"/>
                <a:gd name="T5" fmla="*/ 38 h 39"/>
                <a:gd name="T6" fmla="*/ 13 w 35"/>
                <a:gd name="T7" fmla="*/ 39 h 39"/>
                <a:gd name="T8" fmla="*/ 14 w 35"/>
                <a:gd name="T9" fmla="*/ 39 h 39"/>
                <a:gd name="T10" fmla="*/ 35 w 35"/>
                <a:gd name="T11" fmla="*/ 17 h 39"/>
                <a:gd name="T12" fmla="*/ 35 w 35"/>
                <a:gd name="T13" fmla="*/ 0 h 39"/>
                <a:gd name="T14" fmla="*/ 19 w 35"/>
                <a:gd name="T15" fmla="*/ 10 h 39"/>
                <a:gd name="T16" fmla="*/ 26 w 35"/>
                <a:gd name="T17" fmla="*/ 21 h 39"/>
                <a:gd name="T18" fmla="*/ 20 w 35"/>
                <a:gd name="T19" fmla="*/ 15 h 39"/>
                <a:gd name="T20" fmla="*/ 26 w 35"/>
                <a:gd name="T21" fmla="*/ 9 h 39"/>
                <a:gd name="T22" fmla="*/ 32 w 35"/>
                <a:gd name="T23" fmla="*/ 15 h 39"/>
                <a:gd name="T24" fmla="*/ 26 w 35"/>
                <a:gd name="T25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39">
                  <a:moveTo>
                    <a:pt x="19" y="10"/>
                  </a:moveTo>
                  <a:cubicBezTo>
                    <a:pt x="16" y="13"/>
                    <a:pt x="9" y="21"/>
                    <a:pt x="3" y="29"/>
                  </a:cubicBezTo>
                  <a:cubicBezTo>
                    <a:pt x="1" y="31"/>
                    <a:pt x="0" y="37"/>
                    <a:pt x="5" y="38"/>
                  </a:cubicBezTo>
                  <a:cubicBezTo>
                    <a:pt x="7" y="38"/>
                    <a:pt x="10" y="37"/>
                    <a:pt x="13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35" y="39"/>
                    <a:pt x="35" y="26"/>
                    <a:pt x="35" y="17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2" y="1"/>
                    <a:pt x="26" y="3"/>
                    <a:pt x="19" y="10"/>
                  </a:cubicBezTo>
                  <a:close/>
                  <a:moveTo>
                    <a:pt x="26" y="21"/>
                  </a:moveTo>
                  <a:cubicBezTo>
                    <a:pt x="23" y="21"/>
                    <a:pt x="20" y="18"/>
                    <a:pt x="20" y="15"/>
                  </a:cubicBezTo>
                  <a:cubicBezTo>
                    <a:pt x="20" y="12"/>
                    <a:pt x="23" y="9"/>
                    <a:pt x="26" y="9"/>
                  </a:cubicBezTo>
                  <a:cubicBezTo>
                    <a:pt x="29" y="9"/>
                    <a:pt x="32" y="12"/>
                    <a:pt x="32" y="15"/>
                  </a:cubicBezTo>
                  <a:cubicBezTo>
                    <a:pt x="32" y="18"/>
                    <a:pt x="29" y="21"/>
                    <a:pt x="26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73" name="Oval 33"/>
            <p:cNvSpPr>
              <a:spLocks noChangeArrowheads="1"/>
            </p:cNvSpPr>
            <p:nvPr/>
          </p:nvSpPr>
          <p:spPr bwMode="auto">
            <a:xfrm>
              <a:off x="3416300" y="550862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auto">
            <a:xfrm>
              <a:off x="3355975" y="5399088"/>
              <a:ext cx="739775" cy="457200"/>
            </a:xfrm>
            <a:custGeom>
              <a:avLst/>
              <a:gdLst>
                <a:gd name="T0" fmla="*/ 24 w 100"/>
                <a:gd name="T1" fmla="*/ 19 h 62"/>
                <a:gd name="T2" fmla="*/ 24 w 100"/>
                <a:gd name="T3" fmla="*/ 1 h 62"/>
                <a:gd name="T4" fmla="*/ 33 w 100"/>
                <a:gd name="T5" fmla="*/ 0 h 62"/>
                <a:gd name="T6" fmla="*/ 100 w 100"/>
                <a:gd name="T7" fmla="*/ 24 h 62"/>
                <a:gd name="T8" fmla="*/ 100 w 100"/>
                <a:gd name="T9" fmla="*/ 39 h 62"/>
                <a:gd name="T10" fmla="*/ 33 w 100"/>
                <a:gd name="T11" fmla="*/ 62 h 62"/>
                <a:gd name="T12" fmla="*/ 0 w 100"/>
                <a:gd name="T13" fmla="*/ 46 h 62"/>
                <a:gd name="T14" fmla="*/ 24 w 100"/>
                <a:gd name="T15" fmla="*/ 1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62">
                  <a:moveTo>
                    <a:pt x="24" y="19"/>
                  </a:moveTo>
                  <a:cubicBezTo>
                    <a:pt x="24" y="1"/>
                    <a:pt x="24" y="1"/>
                    <a:pt x="24" y="1"/>
                  </a:cubicBezTo>
                  <a:cubicBezTo>
                    <a:pt x="27" y="0"/>
                    <a:pt x="30" y="0"/>
                    <a:pt x="33" y="0"/>
                  </a:cubicBezTo>
                  <a:cubicBezTo>
                    <a:pt x="47" y="0"/>
                    <a:pt x="66" y="1"/>
                    <a:pt x="100" y="24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72" y="59"/>
                    <a:pt x="47" y="62"/>
                    <a:pt x="33" y="62"/>
                  </a:cubicBezTo>
                  <a:cubicBezTo>
                    <a:pt x="21" y="62"/>
                    <a:pt x="7" y="57"/>
                    <a:pt x="0" y="46"/>
                  </a:cubicBezTo>
                  <a:cubicBezTo>
                    <a:pt x="24" y="45"/>
                    <a:pt x="24" y="27"/>
                    <a:pt x="24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 flipH="1">
            <a:off x="5743303" y="5454477"/>
            <a:ext cx="451852" cy="289898"/>
            <a:chOff x="1492250" y="5807125"/>
            <a:chExt cx="885825" cy="568325"/>
          </a:xfrm>
          <a:solidFill>
            <a:srgbClr val="82AEB6"/>
          </a:solidFill>
        </p:grpSpPr>
        <p:sp>
          <p:nvSpPr>
            <p:cNvPr id="76" name="Oval 19"/>
            <p:cNvSpPr>
              <a:spLocks noChangeArrowheads="1"/>
            </p:cNvSpPr>
            <p:nvPr/>
          </p:nvSpPr>
          <p:spPr bwMode="auto">
            <a:xfrm>
              <a:off x="2141537" y="6169075"/>
              <a:ext cx="44450" cy="444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77" name="Freeform 31"/>
            <p:cNvSpPr>
              <a:spLocks/>
            </p:cNvSpPr>
            <p:nvPr/>
          </p:nvSpPr>
          <p:spPr bwMode="auto">
            <a:xfrm>
              <a:off x="1824037" y="5807125"/>
              <a:ext cx="369888" cy="568325"/>
            </a:xfrm>
            <a:custGeom>
              <a:avLst/>
              <a:gdLst>
                <a:gd name="T0" fmla="*/ 42 w 50"/>
                <a:gd name="T1" fmla="*/ 73 h 77"/>
                <a:gd name="T2" fmla="*/ 44 w 50"/>
                <a:gd name="T3" fmla="*/ 75 h 77"/>
                <a:gd name="T4" fmla="*/ 29 w 50"/>
                <a:gd name="T5" fmla="*/ 77 h 77"/>
                <a:gd name="T6" fmla="*/ 15 w 50"/>
                <a:gd name="T7" fmla="*/ 77 h 77"/>
                <a:gd name="T8" fmla="*/ 0 w 50"/>
                <a:gd name="T9" fmla="*/ 57 h 77"/>
                <a:gd name="T10" fmla="*/ 1 w 50"/>
                <a:gd name="T11" fmla="*/ 42 h 77"/>
                <a:gd name="T12" fmla="*/ 0 w 50"/>
                <a:gd name="T13" fmla="*/ 0 h 77"/>
                <a:gd name="T14" fmla="*/ 12 w 50"/>
                <a:gd name="T15" fmla="*/ 0 h 77"/>
                <a:gd name="T16" fmla="*/ 50 w 50"/>
                <a:gd name="T17" fmla="*/ 32 h 77"/>
                <a:gd name="T18" fmla="*/ 49 w 50"/>
                <a:gd name="T19" fmla="*/ 33 h 77"/>
                <a:gd name="T20" fmla="*/ 29 w 50"/>
                <a:gd name="T21" fmla="*/ 53 h 77"/>
                <a:gd name="T22" fmla="*/ 42 w 50"/>
                <a:gd name="T23" fmla="*/ 7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77">
                  <a:moveTo>
                    <a:pt x="42" y="73"/>
                  </a:moveTo>
                  <a:cubicBezTo>
                    <a:pt x="42" y="74"/>
                    <a:pt x="43" y="75"/>
                    <a:pt x="44" y="75"/>
                  </a:cubicBezTo>
                  <a:cubicBezTo>
                    <a:pt x="39" y="76"/>
                    <a:pt x="34" y="77"/>
                    <a:pt x="29" y="77"/>
                  </a:cubicBezTo>
                  <a:cubicBezTo>
                    <a:pt x="28" y="77"/>
                    <a:pt x="25" y="77"/>
                    <a:pt x="15" y="77"/>
                  </a:cubicBezTo>
                  <a:cubicBezTo>
                    <a:pt x="5" y="76"/>
                    <a:pt x="0" y="69"/>
                    <a:pt x="0" y="57"/>
                  </a:cubicBezTo>
                  <a:cubicBezTo>
                    <a:pt x="0" y="52"/>
                    <a:pt x="0" y="47"/>
                    <a:pt x="1" y="42"/>
                  </a:cubicBezTo>
                  <a:cubicBezTo>
                    <a:pt x="2" y="31"/>
                    <a:pt x="4" y="17"/>
                    <a:pt x="0" y="0"/>
                  </a:cubicBezTo>
                  <a:cubicBezTo>
                    <a:pt x="5" y="0"/>
                    <a:pt x="12" y="0"/>
                    <a:pt x="12" y="0"/>
                  </a:cubicBezTo>
                  <a:cubicBezTo>
                    <a:pt x="33" y="0"/>
                    <a:pt x="45" y="15"/>
                    <a:pt x="50" y="32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37" y="39"/>
                    <a:pt x="29" y="44"/>
                    <a:pt x="29" y="53"/>
                  </a:cubicBezTo>
                  <a:cubicBezTo>
                    <a:pt x="29" y="62"/>
                    <a:pt x="34" y="66"/>
                    <a:pt x="42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78" name="Freeform 35"/>
            <p:cNvSpPr>
              <a:spLocks/>
            </p:cNvSpPr>
            <p:nvPr/>
          </p:nvSpPr>
          <p:spPr bwMode="auto">
            <a:xfrm>
              <a:off x="1492250" y="5813475"/>
              <a:ext cx="331788" cy="561975"/>
            </a:xfrm>
            <a:custGeom>
              <a:avLst/>
              <a:gdLst>
                <a:gd name="T0" fmla="*/ 38 w 45"/>
                <a:gd name="T1" fmla="*/ 56 h 76"/>
                <a:gd name="T2" fmla="*/ 45 w 45"/>
                <a:gd name="T3" fmla="*/ 76 h 76"/>
                <a:gd name="T4" fmla="*/ 37 w 45"/>
                <a:gd name="T5" fmla="*/ 76 h 76"/>
                <a:gd name="T6" fmla="*/ 14 w 45"/>
                <a:gd name="T7" fmla="*/ 59 h 76"/>
                <a:gd name="T8" fmla="*/ 14 w 45"/>
                <a:gd name="T9" fmla="*/ 55 h 76"/>
                <a:gd name="T10" fmla="*/ 22 w 45"/>
                <a:gd name="T11" fmla="*/ 48 h 76"/>
                <a:gd name="T12" fmla="*/ 27 w 45"/>
                <a:gd name="T13" fmla="*/ 47 h 76"/>
                <a:gd name="T14" fmla="*/ 31 w 45"/>
                <a:gd name="T15" fmla="*/ 50 h 76"/>
                <a:gd name="T16" fmla="*/ 34 w 45"/>
                <a:gd name="T17" fmla="*/ 46 h 76"/>
                <a:gd name="T18" fmla="*/ 27 w 45"/>
                <a:gd name="T19" fmla="*/ 42 h 76"/>
                <a:gd name="T20" fmla="*/ 19 w 45"/>
                <a:gd name="T21" fmla="*/ 45 h 76"/>
                <a:gd name="T22" fmla="*/ 7 w 45"/>
                <a:gd name="T23" fmla="*/ 55 h 76"/>
                <a:gd name="T24" fmla="*/ 6 w 45"/>
                <a:gd name="T25" fmla="*/ 25 h 76"/>
                <a:gd name="T26" fmla="*/ 19 w 45"/>
                <a:gd name="T27" fmla="*/ 35 h 76"/>
                <a:gd name="T28" fmla="*/ 28 w 45"/>
                <a:gd name="T29" fmla="*/ 38 h 76"/>
                <a:gd name="T30" fmla="*/ 34 w 45"/>
                <a:gd name="T31" fmla="*/ 34 h 76"/>
                <a:gd name="T32" fmla="*/ 31 w 45"/>
                <a:gd name="T33" fmla="*/ 30 h 76"/>
                <a:gd name="T34" fmla="*/ 27 w 45"/>
                <a:gd name="T35" fmla="*/ 33 h 76"/>
                <a:gd name="T36" fmla="*/ 22 w 45"/>
                <a:gd name="T37" fmla="*/ 31 h 76"/>
                <a:gd name="T38" fmla="*/ 15 w 45"/>
                <a:gd name="T39" fmla="*/ 25 h 76"/>
                <a:gd name="T40" fmla="*/ 14 w 45"/>
                <a:gd name="T41" fmla="*/ 20 h 76"/>
                <a:gd name="T42" fmla="*/ 37 w 45"/>
                <a:gd name="T43" fmla="*/ 0 h 76"/>
                <a:gd name="T44" fmla="*/ 38 w 45"/>
                <a:gd name="T45" fmla="*/ 1 h 76"/>
                <a:gd name="T46" fmla="*/ 39 w 45"/>
                <a:gd name="T47" fmla="*/ 40 h 76"/>
                <a:gd name="T48" fmla="*/ 38 w 45"/>
                <a:gd name="T49" fmla="*/ 5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" h="76">
                  <a:moveTo>
                    <a:pt x="38" y="56"/>
                  </a:moveTo>
                  <a:cubicBezTo>
                    <a:pt x="38" y="64"/>
                    <a:pt x="40" y="71"/>
                    <a:pt x="45" y="76"/>
                  </a:cubicBezTo>
                  <a:cubicBezTo>
                    <a:pt x="40" y="76"/>
                    <a:pt x="37" y="76"/>
                    <a:pt x="37" y="76"/>
                  </a:cubicBezTo>
                  <a:cubicBezTo>
                    <a:pt x="24" y="76"/>
                    <a:pt x="14" y="68"/>
                    <a:pt x="14" y="59"/>
                  </a:cubicBezTo>
                  <a:cubicBezTo>
                    <a:pt x="14" y="58"/>
                    <a:pt x="14" y="56"/>
                    <a:pt x="14" y="55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24" y="47"/>
                    <a:pt x="25" y="46"/>
                    <a:pt x="27" y="47"/>
                  </a:cubicBezTo>
                  <a:cubicBezTo>
                    <a:pt x="28" y="47"/>
                    <a:pt x="30" y="48"/>
                    <a:pt x="31" y="50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4"/>
                    <a:pt x="30" y="42"/>
                    <a:pt x="27" y="42"/>
                  </a:cubicBezTo>
                  <a:cubicBezTo>
                    <a:pt x="25" y="41"/>
                    <a:pt x="22" y="42"/>
                    <a:pt x="19" y="45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1" y="46"/>
                    <a:pt x="0" y="34"/>
                    <a:pt x="6" y="2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3" y="38"/>
                    <a:pt x="26" y="38"/>
                    <a:pt x="28" y="38"/>
                  </a:cubicBezTo>
                  <a:cubicBezTo>
                    <a:pt x="30" y="37"/>
                    <a:pt x="33" y="36"/>
                    <a:pt x="34" y="34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0" y="32"/>
                    <a:pt x="28" y="33"/>
                    <a:pt x="27" y="33"/>
                  </a:cubicBezTo>
                  <a:cubicBezTo>
                    <a:pt x="25" y="33"/>
                    <a:pt x="24" y="33"/>
                    <a:pt x="22" y="31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4" y="24"/>
                    <a:pt x="14" y="22"/>
                    <a:pt x="14" y="20"/>
                  </a:cubicBezTo>
                  <a:cubicBezTo>
                    <a:pt x="14" y="11"/>
                    <a:pt x="22" y="1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2" y="16"/>
                    <a:pt x="40" y="29"/>
                    <a:pt x="39" y="40"/>
                  </a:cubicBezTo>
                  <a:cubicBezTo>
                    <a:pt x="38" y="46"/>
                    <a:pt x="37" y="51"/>
                    <a:pt x="38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79" name="Freeform 36"/>
            <p:cNvSpPr>
              <a:spLocks noEditPoints="1"/>
            </p:cNvSpPr>
            <p:nvPr/>
          </p:nvSpPr>
          <p:spPr bwMode="auto">
            <a:xfrm>
              <a:off x="2074862" y="6080175"/>
              <a:ext cx="303213" cy="273050"/>
            </a:xfrm>
            <a:custGeom>
              <a:avLst/>
              <a:gdLst>
                <a:gd name="T0" fmla="*/ 37 w 41"/>
                <a:gd name="T1" fmla="*/ 22 h 37"/>
                <a:gd name="T2" fmla="*/ 19 w 41"/>
                <a:gd name="T3" fmla="*/ 5 h 37"/>
                <a:gd name="T4" fmla="*/ 18 w 41"/>
                <a:gd name="T5" fmla="*/ 0 h 37"/>
                <a:gd name="T6" fmla="*/ 0 w 41"/>
                <a:gd name="T7" fmla="*/ 16 h 37"/>
                <a:gd name="T8" fmla="*/ 11 w 41"/>
                <a:gd name="T9" fmla="*/ 33 h 37"/>
                <a:gd name="T10" fmla="*/ 16 w 41"/>
                <a:gd name="T11" fmla="*/ 37 h 37"/>
                <a:gd name="T12" fmla="*/ 37 w 41"/>
                <a:gd name="T13" fmla="*/ 29 h 37"/>
                <a:gd name="T14" fmla="*/ 37 w 41"/>
                <a:gd name="T15" fmla="*/ 22 h 37"/>
                <a:gd name="T16" fmla="*/ 12 w 41"/>
                <a:gd name="T17" fmla="*/ 21 h 37"/>
                <a:gd name="T18" fmla="*/ 6 w 41"/>
                <a:gd name="T19" fmla="*/ 15 h 37"/>
                <a:gd name="T20" fmla="*/ 12 w 41"/>
                <a:gd name="T21" fmla="*/ 8 h 37"/>
                <a:gd name="T22" fmla="*/ 19 w 41"/>
                <a:gd name="T23" fmla="*/ 15 h 37"/>
                <a:gd name="T24" fmla="*/ 12 w 41"/>
                <a:gd name="T25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7">
                  <a:moveTo>
                    <a:pt x="37" y="22"/>
                  </a:moveTo>
                  <a:cubicBezTo>
                    <a:pt x="27" y="21"/>
                    <a:pt x="21" y="13"/>
                    <a:pt x="19" y="5"/>
                  </a:cubicBezTo>
                  <a:cubicBezTo>
                    <a:pt x="19" y="4"/>
                    <a:pt x="18" y="2"/>
                    <a:pt x="18" y="0"/>
                  </a:cubicBezTo>
                  <a:cubicBezTo>
                    <a:pt x="5" y="7"/>
                    <a:pt x="0" y="10"/>
                    <a:pt x="0" y="16"/>
                  </a:cubicBezTo>
                  <a:cubicBezTo>
                    <a:pt x="0" y="22"/>
                    <a:pt x="3" y="26"/>
                    <a:pt x="11" y="33"/>
                  </a:cubicBezTo>
                  <a:cubicBezTo>
                    <a:pt x="12" y="34"/>
                    <a:pt x="14" y="36"/>
                    <a:pt x="16" y="37"/>
                  </a:cubicBezTo>
                  <a:cubicBezTo>
                    <a:pt x="28" y="34"/>
                    <a:pt x="35" y="30"/>
                    <a:pt x="37" y="29"/>
                  </a:cubicBezTo>
                  <a:cubicBezTo>
                    <a:pt x="40" y="27"/>
                    <a:pt x="41" y="22"/>
                    <a:pt x="37" y="22"/>
                  </a:cubicBezTo>
                  <a:close/>
                  <a:moveTo>
                    <a:pt x="12" y="21"/>
                  </a:moveTo>
                  <a:cubicBezTo>
                    <a:pt x="9" y="21"/>
                    <a:pt x="6" y="18"/>
                    <a:pt x="6" y="15"/>
                  </a:cubicBezTo>
                  <a:cubicBezTo>
                    <a:pt x="6" y="11"/>
                    <a:pt x="9" y="8"/>
                    <a:pt x="12" y="8"/>
                  </a:cubicBezTo>
                  <a:cubicBezTo>
                    <a:pt x="16" y="8"/>
                    <a:pt x="19" y="11"/>
                    <a:pt x="19" y="15"/>
                  </a:cubicBezTo>
                  <a:cubicBezTo>
                    <a:pt x="19" y="18"/>
                    <a:pt x="16" y="21"/>
                    <a:pt x="1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759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0.20417 -0.15694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8" y="-594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0.11927 -0.07916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5" y="-395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0.07257 -0.18033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" y="-9028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16719 -0.05232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68" y="-2616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-0.14965 -0.13889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83" y="-6944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-0.28629 -0.05093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23" y="-254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7.40741E-7 L -0.06059 -0.06296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8" y="-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2" grpId="0"/>
      <p:bldP spid="33" grpId="0"/>
      <p:bldP spid="34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7236298" y="6093298"/>
            <a:ext cx="1501247" cy="390973"/>
            <a:chOff x="4921" y="3974"/>
            <a:chExt cx="695" cy="181"/>
          </a:xfrm>
          <a:solidFill>
            <a:schemeClr val="bg1"/>
          </a:solidFill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4921" y="3981"/>
              <a:ext cx="285" cy="174"/>
            </a:xfrm>
            <a:custGeom>
              <a:avLst/>
              <a:gdLst>
                <a:gd name="T0" fmla="*/ 176 w 190"/>
                <a:gd name="T1" fmla="*/ 110 h 115"/>
                <a:gd name="T2" fmla="*/ 176 w 190"/>
                <a:gd name="T3" fmla="*/ 44 h 115"/>
                <a:gd name="T4" fmla="*/ 161 w 190"/>
                <a:gd name="T5" fmla="*/ 48 h 115"/>
                <a:gd name="T6" fmla="*/ 148 w 190"/>
                <a:gd name="T7" fmla="*/ 48 h 115"/>
                <a:gd name="T8" fmla="*/ 148 w 190"/>
                <a:gd name="T9" fmla="*/ 50 h 115"/>
                <a:gd name="T10" fmla="*/ 161 w 190"/>
                <a:gd name="T11" fmla="*/ 50 h 115"/>
                <a:gd name="T12" fmla="*/ 161 w 190"/>
                <a:gd name="T13" fmla="*/ 88 h 115"/>
                <a:gd name="T14" fmla="*/ 138 w 190"/>
                <a:gd name="T15" fmla="*/ 112 h 115"/>
                <a:gd name="T16" fmla="*/ 128 w 190"/>
                <a:gd name="T17" fmla="*/ 101 h 115"/>
                <a:gd name="T18" fmla="*/ 128 w 190"/>
                <a:gd name="T19" fmla="*/ 44 h 115"/>
                <a:gd name="T20" fmla="*/ 113 w 190"/>
                <a:gd name="T21" fmla="*/ 48 h 115"/>
                <a:gd name="T22" fmla="*/ 96 w 190"/>
                <a:gd name="T23" fmla="*/ 48 h 115"/>
                <a:gd name="T24" fmla="*/ 96 w 190"/>
                <a:gd name="T25" fmla="*/ 3 h 115"/>
                <a:gd name="T26" fmla="*/ 109 w 190"/>
                <a:gd name="T27" fmla="*/ 3 h 115"/>
                <a:gd name="T28" fmla="*/ 109 w 190"/>
                <a:gd name="T29" fmla="*/ 0 h 115"/>
                <a:gd name="T30" fmla="*/ 68 w 190"/>
                <a:gd name="T31" fmla="*/ 0 h 115"/>
                <a:gd name="T32" fmla="*/ 68 w 190"/>
                <a:gd name="T33" fmla="*/ 3 h 115"/>
                <a:gd name="T34" fmla="*/ 81 w 190"/>
                <a:gd name="T35" fmla="*/ 3 h 115"/>
                <a:gd name="T36" fmla="*/ 81 w 190"/>
                <a:gd name="T37" fmla="*/ 48 h 115"/>
                <a:gd name="T38" fmla="*/ 28 w 190"/>
                <a:gd name="T39" fmla="*/ 48 h 115"/>
                <a:gd name="T40" fmla="*/ 28 w 190"/>
                <a:gd name="T41" fmla="*/ 3 h 115"/>
                <a:gd name="T42" fmla="*/ 42 w 190"/>
                <a:gd name="T43" fmla="*/ 3 h 115"/>
                <a:gd name="T44" fmla="*/ 42 w 190"/>
                <a:gd name="T45" fmla="*/ 0 h 115"/>
                <a:gd name="T46" fmla="*/ 0 w 190"/>
                <a:gd name="T47" fmla="*/ 0 h 115"/>
                <a:gd name="T48" fmla="*/ 0 w 190"/>
                <a:gd name="T49" fmla="*/ 3 h 115"/>
                <a:gd name="T50" fmla="*/ 13 w 190"/>
                <a:gd name="T51" fmla="*/ 3 h 115"/>
                <a:gd name="T52" fmla="*/ 13 w 190"/>
                <a:gd name="T53" fmla="*/ 110 h 115"/>
                <a:gd name="T54" fmla="*/ 0 w 190"/>
                <a:gd name="T55" fmla="*/ 110 h 115"/>
                <a:gd name="T56" fmla="*/ 0 w 190"/>
                <a:gd name="T57" fmla="*/ 113 h 115"/>
                <a:gd name="T58" fmla="*/ 42 w 190"/>
                <a:gd name="T59" fmla="*/ 113 h 115"/>
                <a:gd name="T60" fmla="*/ 42 w 190"/>
                <a:gd name="T61" fmla="*/ 110 h 115"/>
                <a:gd name="T62" fmla="*/ 28 w 190"/>
                <a:gd name="T63" fmla="*/ 110 h 115"/>
                <a:gd name="T64" fmla="*/ 28 w 190"/>
                <a:gd name="T65" fmla="*/ 50 h 115"/>
                <a:gd name="T66" fmla="*/ 81 w 190"/>
                <a:gd name="T67" fmla="*/ 50 h 115"/>
                <a:gd name="T68" fmla="*/ 81 w 190"/>
                <a:gd name="T69" fmla="*/ 110 h 115"/>
                <a:gd name="T70" fmla="*/ 68 w 190"/>
                <a:gd name="T71" fmla="*/ 110 h 115"/>
                <a:gd name="T72" fmla="*/ 68 w 190"/>
                <a:gd name="T73" fmla="*/ 113 h 115"/>
                <a:gd name="T74" fmla="*/ 109 w 190"/>
                <a:gd name="T75" fmla="*/ 113 h 115"/>
                <a:gd name="T76" fmla="*/ 109 w 190"/>
                <a:gd name="T77" fmla="*/ 110 h 115"/>
                <a:gd name="T78" fmla="*/ 96 w 190"/>
                <a:gd name="T79" fmla="*/ 110 h 115"/>
                <a:gd name="T80" fmla="*/ 96 w 190"/>
                <a:gd name="T81" fmla="*/ 50 h 115"/>
                <a:gd name="T82" fmla="*/ 113 w 190"/>
                <a:gd name="T83" fmla="*/ 50 h 115"/>
                <a:gd name="T84" fmla="*/ 113 w 190"/>
                <a:gd name="T85" fmla="*/ 97 h 115"/>
                <a:gd name="T86" fmla="*/ 137 w 190"/>
                <a:gd name="T87" fmla="*/ 115 h 115"/>
                <a:gd name="T88" fmla="*/ 161 w 190"/>
                <a:gd name="T89" fmla="*/ 99 h 115"/>
                <a:gd name="T90" fmla="*/ 161 w 190"/>
                <a:gd name="T91" fmla="*/ 99 h 115"/>
                <a:gd name="T92" fmla="*/ 161 w 190"/>
                <a:gd name="T93" fmla="*/ 113 h 115"/>
                <a:gd name="T94" fmla="*/ 190 w 190"/>
                <a:gd name="T95" fmla="*/ 113 h 115"/>
                <a:gd name="T96" fmla="*/ 190 w 190"/>
                <a:gd name="T97" fmla="*/ 110 h 115"/>
                <a:gd name="T98" fmla="*/ 176 w 190"/>
                <a:gd name="T99" fmla="*/ 11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0" h="115">
                  <a:moveTo>
                    <a:pt x="176" y="110"/>
                  </a:moveTo>
                  <a:cubicBezTo>
                    <a:pt x="176" y="44"/>
                    <a:pt x="176" y="44"/>
                    <a:pt x="176" y="44"/>
                  </a:cubicBezTo>
                  <a:cubicBezTo>
                    <a:pt x="172" y="47"/>
                    <a:pt x="167" y="48"/>
                    <a:pt x="161" y="48"/>
                  </a:cubicBezTo>
                  <a:cubicBezTo>
                    <a:pt x="148" y="48"/>
                    <a:pt x="148" y="48"/>
                    <a:pt x="148" y="48"/>
                  </a:cubicBezTo>
                  <a:cubicBezTo>
                    <a:pt x="148" y="50"/>
                    <a:pt x="148" y="50"/>
                    <a:pt x="148" y="50"/>
                  </a:cubicBezTo>
                  <a:cubicBezTo>
                    <a:pt x="161" y="50"/>
                    <a:pt x="161" y="50"/>
                    <a:pt x="161" y="50"/>
                  </a:cubicBezTo>
                  <a:cubicBezTo>
                    <a:pt x="161" y="88"/>
                    <a:pt x="161" y="88"/>
                    <a:pt x="161" y="88"/>
                  </a:cubicBezTo>
                  <a:cubicBezTo>
                    <a:pt x="161" y="100"/>
                    <a:pt x="150" y="112"/>
                    <a:pt x="138" y="112"/>
                  </a:cubicBezTo>
                  <a:cubicBezTo>
                    <a:pt x="132" y="112"/>
                    <a:pt x="128" y="108"/>
                    <a:pt x="128" y="101"/>
                  </a:cubicBezTo>
                  <a:cubicBezTo>
                    <a:pt x="128" y="44"/>
                    <a:pt x="128" y="44"/>
                    <a:pt x="128" y="44"/>
                  </a:cubicBezTo>
                  <a:cubicBezTo>
                    <a:pt x="124" y="47"/>
                    <a:pt x="119" y="48"/>
                    <a:pt x="113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3"/>
                    <a:pt x="96" y="3"/>
                    <a:pt x="96" y="3"/>
                  </a:cubicBezTo>
                  <a:cubicBezTo>
                    <a:pt x="109" y="3"/>
                    <a:pt x="109" y="3"/>
                    <a:pt x="109" y="3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28" y="48"/>
                    <a:pt x="28" y="48"/>
                    <a:pt x="28" y="4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110"/>
                    <a:pt x="13" y="110"/>
                    <a:pt x="13" y="110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42" y="113"/>
                    <a:pt x="42" y="113"/>
                    <a:pt x="42" y="113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28" y="110"/>
                    <a:pt x="28" y="110"/>
                    <a:pt x="28" y="11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81" y="50"/>
                    <a:pt x="81" y="50"/>
                    <a:pt x="81" y="50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68" y="110"/>
                    <a:pt x="68" y="110"/>
                    <a:pt x="68" y="110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109" y="113"/>
                    <a:pt x="109" y="113"/>
                    <a:pt x="109" y="113"/>
                  </a:cubicBezTo>
                  <a:cubicBezTo>
                    <a:pt x="109" y="110"/>
                    <a:pt x="109" y="110"/>
                    <a:pt x="109" y="110"/>
                  </a:cubicBezTo>
                  <a:cubicBezTo>
                    <a:pt x="96" y="110"/>
                    <a:pt x="96" y="110"/>
                    <a:pt x="96" y="110"/>
                  </a:cubicBezTo>
                  <a:cubicBezTo>
                    <a:pt x="96" y="50"/>
                    <a:pt x="96" y="50"/>
                    <a:pt x="96" y="50"/>
                  </a:cubicBezTo>
                  <a:cubicBezTo>
                    <a:pt x="113" y="50"/>
                    <a:pt x="113" y="50"/>
                    <a:pt x="113" y="50"/>
                  </a:cubicBezTo>
                  <a:cubicBezTo>
                    <a:pt x="113" y="97"/>
                    <a:pt x="113" y="97"/>
                    <a:pt x="113" y="97"/>
                  </a:cubicBezTo>
                  <a:cubicBezTo>
                    <a:pt x="113" y="106"/>
                    <a:pt x="119" y="115"/>
                    <a:pt x="137" y="115"/>
                  </a:cubicBezTo>
                  <a:cubicBezTo>
                    <a:pt x="152" y="115"/>
                    <a:pt x="159" y="102"/>
                    <a:pt x="161" y="99"/>
                  </a:cubicBezTo>
                  <a:cubicBezTo>
                    <a:pt x="161" y="99"/>
                    <a:pt x="161" y="99"/>
                    <a:pt x="161" y="99"/>
                  </a:cubicBezTo>
                  <a:cubicBezTo>
                    <a:pt x="161" y="113"/>
                    <a:pt x="161" y="113"/>
                    <a:pt x="161" y="113"/>
                  </a:cubicBezTo>
                  <a:cubicBezTo>
                    <a:pt x="190" y="113"/>
                    <a:pt x="190" y="113"/>
                    <a:pt x="190" y="113"/>
                  </a:cubicBezTo>
                  <a:cubicBezTo>
                    <a:pt x="190" y="110"/>
                    <a:pt x="190" y="110"/>
                    <a:pt x="190" y="110"/>
                  </a:cubicBezTo>
                  <a:lnTo>
                    <a:pt x="176" y="1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197" y="3974"/>
              <a:ext cx="193" cy="181"/>
            </a:xfrm>
            <a:custGeom>
              <a:avLst/>
              <a:gdLst>
                <a:gd name="T0" fmla="*/ 109 w 129"/>
                <a:gd name="T1" fmla="*/ 76 h 120"/>
                <a:gd name="T2" fmla="*/ 103 w 129"/>
                <a:gd name="T3" fmla="*/ 76 h 120"/>
                <a:gd name="T4" fmla="*/ 84 w 129"/>
                <a:gd name="T5" fmla="*/ 64 h 120"/>
                <a:gd name="T6" fmla="*/ 101 w 129"/>
                <a:gd name="T7" fmla="*/ 51 h 120"/>
                <a:gd name="T8" fmla="*/ 121 w 129"/>
                <a:gd name="T9" fmla="*/ 68 h 120"/>
                <a:gd name="T10" fmla="*/ 124 w 129"/>
                <a:gd name="T11" fmla="*/ 68 h 120"/>
                <a:gd name="T12" fmla="*/ 123 w 129"/>
                <a:gd name="T13" fmla="*/ 49 h 120"/>
                <a:gd name="T14" fmla="*/ 120 w 129"/>
                <a:gd name="T15" fmla="*/ 49 h 120"/>
                <a:gd name="T16" fmla="*/ 120 w 129"/>
                <a:gd name="T17" fmla="*/ 51 h 120"/>
                <a:gd name="T18" fmla="*/ 119 w 129"/>
                <a:gd name="T19" fmla="*/ 54 h 120"/>
                <a:gd name="T20" fmla="*/ 101 w 129"/>
                <a:gd name="T21" fmla="*/ 48 h 120"/>
                <a:gd name="T22" fmla="*/ 79 w 129"/>
                <a:gd name="T23" fmla="*/ 69 h 120"/>
                <a:gd name="T24" fmla="*/ 102 w 129"/>
                <a:gd name="T25" fmla="*/ 88 h 120"/>
                <a:gd name="T26" fmla="*/ 122 w 129"/>
                <a:gd name="T27" fmla="*/ 102 h 120"/>
                <a:gd name="T28" fmla="*/ 105 w 129"/>
                <a:gd name="T29" fmla="*/ 117 h 120"/>
                <a:gd name="T30" fmla="*/ 80 w 129"/>
                <a:gd name="T31" fmla="*/ 95 h 120"/>
                <a:gd name="T32" fmla="*/ 78 w 129"/>
                <a:gd name="T33" fmla="*/ 95 h 120"/>
                <a:gd name="T34" fmla="*/ 78 w 129"/>
                <a:gd name="T35" fmla="*/ 115 h 120"/>
                <a:gd name="T36" fmla="*/ 68 w 129"/>
                <a:gd name="T37" fmla="*/ 115 h 120"/>
                <a:gd name="T38" fmla="*/ 68 w 129"/>
                <a:gd name="T39" fmla="*/ 0 h 120"/>
                <a:gd name="T40" fmla="*/ 54 w 129"/>
                <a:gd name="T41" fmla="*/ 4 h 120"/>
                <a:gd name="T42" fmla="*/ 42 w 129"/>
                <a:gd name="T43" fmla="*/ 4 h 120"/>
                <a:gd name="T44" fmla="*/ 42 w 129"/>
                <a:gd name="T45" fmla="*/ 7 h 120"/>
                <a:gd name="T46" fmla="*/ 54 w 129"/>
                <a:gd name="T47" fmla="*/ 7 h 120"/>
                <a:gd name="T48" fmla="*/ 54 w 129"/>
                <a:gd name="T49" fmla="*/ 65 h 120"/>
                <a:gd name="T50" fmla="*/ 54 w 129"/>
                <a:gd name="T51" fmla="*/ 65 h 120"/>
                <a:gd name="T52" fmla="*/ 32 w 129"/>
                <a:gd name="T53" fmla="*/ 49 h 120"/>
                <a:gd name="T54" fmla="*/ 0 w 129"/>
                <a:gd name="T55" fmla="*/ 84 h 120"/>
                <a:gd name="T56" fmla="*/ 33 w 129"/>
                <a:gd name="T57" fmla="*/ 120 h 120"/>
                <a:gd name="T58" fmla="*/ 54 w 129"/>
                <a:gd name="T59" fmla="*/ 106 h 120"/>
                <a:gd name="T60" fmla="*/ 54 w 129"/>
                <a:gd name="T61" fmla="*/ 106 h 120"/>
                <a:gd name="T62" fmla="*/ 54 w 129"/>
                <a:gd name="T63" fmla="*/ 118 h 120"/>
                <a:gd name="T64" fmla="*/ 79 w 129"/>
                <a:gd name="T65" fmla="*/ 118 h 120"/>
                <a:gd name="T66" fmla="*/ 79 w 129"/>
                <a:gd name="T67" fmla="*/ 118 h 120"/>
                <a:gd name="T68" fmla="*/ 81 w 129"/>
                <a:gd name="T69" fmla="*/ 118 h 120"/>
                <a:gd name="T70" fmla="*/ 83 w 129"/>
                <a:gd name="T71" fmla="*/ 113 h 120"/>
                <a:gd name="T72" fmla="*/ 105 w 129"/>
                <a:gd name="T73" fmla="*/ 120 h 120"/>
                <a:gd name="T74" fmla="*/ 129 w 129"/>
                <a:gd name="T75" fmla="*/ 95 h 120"/>
                <a:gd name="T76" fmla="*/ 109 w 129"/>
                <a:gd name="T77" fmla="*/ 76 h 120"/>
                <a:gd name="T78" fmla="*/ 54 w 129"/>
                <a:gd name="T79" fmla="*/ 95 h 120"/>
                <a:gd name="T80" fmla="*/ 33 w 129"/>
                <a:gd name="T81" fmla="*/ 117 h 120"/>
                <a:gd name="T82" fmla="*/ 15 w 129"/>
                <a:gd name="T83" fmla="*/ 84 h 120"/>
                <a:gd name="T84" fmla="*/ 32 w 129"/>
                <a:gd name="T85" fmla="*/ 51 h 120"/>
                <a:gd name="T86" fmla="*/ 54 w 129"/>
                <a:gd name="T87" fmla="*/ 76 h 120"/>
                <a:gd name="T88" fmla="*/ 54 w 129"/>
                <a:gd name="T89" fmla="*/ 9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9" h="120">
                  <a:moveTo>
                    <a:pt x="109" y="76"/>
                  </a:moveTo>
                  <a:cubicBezTo>
                    <a:pt x="103" y="76"/>
                    <a:pt x="103" y="76"/>
                    <a:pt x="103" y="76"/>
                  </a:cubicBezTo>
                  <a:cubicBezTo>
                    <a:pt x="91" y="75"/>
                    <a:pt x="84" y="72"/>
                    <a:pt x="84" y="64"/>
                  </a:cubicBezTo>
                  <a:cubicBezTo>
                    <a:pt x="84" y="55"/>
                    <a:pt x="92" y="51"/>
                    <a:pt x="101" y="51"/>
                  </a:cubicBezTo>
                  <a:cubicBezTo>
                    <a:pt x="115" y="51"/>
                    <a:pt x="120" y="59"/>
                    <a:pt x="121" y="68"/>
                  </a:cubicBezTo>
                  <a:cubicBezTo>
                    <a:pt x="124" y="68"/>
                    <a:pt x="124" y="68"/>
                    <a:pt x="124" y="68"/>
                  </a:cubicBezTo>
                  <a:cubicBezTo>
                    <a:pt x="123" y="49"/>
                    <a:pt x="123" y="49"/>
                    <a:pt x="123" y="49"/>
                  </a:cubicBezTo>
                  <a:cubicBezTo>
                    <a:pt x="120" y="49"/>
                    <a:pt x="120" y="49"/>
                    <a:pt x="120" y="49"/>
                  </a:cubicBezTo>
                  <a:cubicBezTo>
                    <a:pt x="120" y="51"/>
                    <a:pt x="120" y="51"/>
                    <a:pt x="120" y="51"/>
                  </a:cubicBezTo>
                  <a:cubicBezTo>
                    <a:pt x="120" y="53"/>
                    <a:pt x="120" y="54"/>
                    <a:pt x="119" y="54"/>
                  </a:cubicBezTo>
                  <a:cubicBezTo>
                    <a:pt x="117" y="54"/>
                    <a:pt x="111" y="48"/>
                    <a:pt x="101" y="48"/>
                  </a:cubicBezTo>
                  <a:cubicBezTo>
                    <a:pt x="87" y="48"/>
                    <a:pt x="79" y="57"/>
                    <a:pt x="79" y="69"/>
                  </a:cubicBezTo>
                  <a:cubicBezTo>
                    <a:pt x="79" y="86"/>
                    <a:pt x="90" y="87"/>
                    <a:pt x="102" y="88"/>
                  </a:cubicBezTo>
                  <a:cubicBezTo>
                    <a:pt x="111" y="89"/>
                    <a:pt x="122" y="90"/>
                    <a:pt x="122" y="102"/>
                  </a:cubicBezTo>
                  <a:cubicBezTo>
                    <a:pt x="122" y="112"/>
                    <a:pt x="114" y="117"/>
                    <a:pt x="105" y="117"/>
                  </a:cubicBezTo>
                  <a:cubicBezTo>
                    <a:pt x="86" y="117"/>
                    <a:pt x="81" y="103"/>
                    <a:pt x="80" y="95"/>
                  </a:cubicBezTo>
                  <a:cubicBezTo>
                    <a:pt x="78" y="95"/>
                    <a:pt x="78" y="95"/>
                    <a:pt x="78" y="9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5" y="4"/>
                    <a:pt x="60" y="4"/>
                    <a:pt x="54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54" y="7"/>
                    <a:pt x="54" y="7"/>
                    <a:pt x="54" y="7"/>
                  </a:cubicBezTo>
                  <a:cubicBezTo>
                    <a:pt x="54" y="65"/>
                    <a:pt x="54" y="65"/>
                    <a:pt x="54" y="65"/>
                  </a:cubicBezTo>
                  <a:cubicBezTo>
                    <a:pt x="54" y="65"/>
                    <a:pt x="54" y="65"/>
                    <a:pt x="54" y="65"/>
                  </a:cubicBezTo>
                  <a:cubicBezTo>
                    <a:pt x="51" y="57"/>
                    <a:pt x="43" y="49"/>
                    <a:pt x="32" y="49"/>
                  </a:cubicBezTo>
                  <a:cubicBezTo>
                    <a:pt x="13" y="49"/>
                    <a:pt x="0" y="69"/>
                    <a:pt x="0" y="84"/>
                  </a:cubicBezTo>
                  <a:cubicBezTo>
                    <a:pt x="0" y="103"/>
                    <a:pt x="13" y="120"/>
                    <a:pt x="33" y="120"/>
                  </a:cubicBezTo>
                  <a:cubicBezTo>
                    <a:pt x="44" y="120"/>
                    <a:pt x="52" y="112"/>
                    <a:pt x="54" y="106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18"/>
                    <a:pt x="54" y="118"/>
                    <a:pt x="54" y="118"/>
                  </a:cubicBezTo>
                  <a:cubicBezTo>
                    <a:pt x="79" y="118"/>
                    <a:pt x="79" y="118"/>
                    <a:pt x="79" y="118"/>
                  </a:cubicBezTo>
                  <a:cubicBezTo>
                    <a:pt x="79" y="118"/>
                    <a:pt x="79" y="118"/>
                    <a:pt x="79" y="118"/>
                  </a:cubicBezTo>
                  <a:cubicBezTo>
                    <a:pt x="81" y="118"/>
                    <a:pt x="81" y="118"/>
                    <a:pt x="81" y="118"/>
                  </a:cubicBezTo>
                  <a:cubicBezTo>
                    <a:pt x="81" y="115"/>
                    <a:pt x="80" y="113"/>
                    <a:pt x="83" y="113"/>
                  </a:cubicBezTo>
                  <a:cubicBezTo>
                    <a:pt x="86" y="113"/>
                    <a:pt x="91" y="120"/>
                    <a:pt x="105" y="120"/>
                  </a:cubicBezTo>
                  <a:cubicBezTo>
                    <a:pt x="118" y="120"/>
                    <a:pt x="129" y="110"/>
                    <a:pt x="129" y="95"/>
                  </a:cubicBezTo>
                  <a:cubicBezTo>
                    <a:pt x="129" y="84"/>
                    <a:pt x="123" y="77"/>
                    <a:pt x="109" y="76"/>
                  </a:cubicBezTo>
                  <a:close/>
                  <a:moveTo>
                    <a:pt x="54" y="95"/>
                  </a:moveTo>
                  <a:cubicBezTo>
                    <a:pt x="55" y="108"/>
                    <a:pt x="44" y="117"/>
                    <a:pt x="33" y="117"/>
                  </a:cubicBezTo>
                  <a:cubicBezTo>
                    <a:pt x="17" y="117"/>
                    <a:pt x="15" y="108"/>
                    <a:pt x="15" y="84"/>
                  </a:cubicBezTo>
                  <a:cubicBezTo>
                    <a:pt x="15" y="62"/>
                    <a:pt x="18" y="51"/>
                    <a:pt x="32" y="51"/>
                  </a:cubicBezTo>
                  <a:cubicBezTo>
                    <a:pt x="45" y="51"/>
                    <a:pt x="54" y="64"/>
                    <a:pt x="54" y="76"/>
                  </a:cubicBezTo>
                  <a:lnTo>
                    <a:pt x="54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5394" y="4048"/>
              <a:ext cx="102" cy="107"/>
            </a:xfrm>
            <a:custGeom>
              <a:avLst/>
              <a:gdLst>
                <a:gd name="T0" fmla="*/ 34 w 68"/>
                <a:gd name="T1" fmla="*/ 0 h 71"/>
                <a:gd name="T2" fmla="*/ 68 w 68"/>
                <a:gd name="T3" fmla="*/ 35 h 71"/>
                <a:gd name="T4" fmla="*/ 34 w 68"/>
                <a:gd name="T5" fmla="*/ 71 h 71"/>
                <a:gd name="T6" fmla="*/ 0 w 68"/>
                <a:gd name="T7" fmla="*/ 35 h 71"/>
                <a:gd name="T8" fmla="*/ 34 w 68"/>
                <a:gd name="T9" fmla="*/ 0 h 71"/>
                <a:gd name="T10" fmla="*/ 53 w 68"/>
                <a:gd name="T11" fmla="*/ 29 h 71"/>
                <a:gd name="T12" fmla="*/ 34 w 68"/>
                <a:gd name="T13" fmla="*/ 2 h 71"/>
                <a:gd name="T14" fmla="*/ 16 w 68"/>
                <a:gd name="T15" fmla="*/ 29 h 71"/>
                <a:gd name="T16" fmla="*/ 16 w 68"/>
                <a:gd name="T17" fmla="*/ 42 h 71"/>
                <a:gd name="T18" fmla="*/ 34 w 68"/>
                <a:gd name="T19" fmla="*/ 68 h 71"/>
                <a:gd name="T20" fmla="*/ 53 w 68"/>
                <a:gd name="T21" fmla="*/ 42 h 71"/>
                <a:gd name="T22" fmla="*/ 53 w 68"/>
                <a:gd name="T23" fmla="*/ 2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8" h="71">
                  <a:moveTo>
                    <a:pt x="34" y="0"/>
                  </a:moveTo>
                  <a:cubicBezTo>
                    <a:pt x="55" y="0"/>
                    <a:pt x="68" y="17"/>
                    <a:pt x="68" y="35"/>
                  </a:cubicBezTo>
                  <a:cubicBezTo>
                    <a:pt x="68" y="54"/>
                    <a:pt x="55" y="71"/>
                    <a:pt x="34" y="71"/>
                  </a:cubicBezTo>
                  <a:cubicBezTo>
                    <a:pt x="14" y="71"/>
                    <a:pt x="0" y="54"/>
                    <a:pt x="0" y="35"/>
                  </a:cubicBezTo>
                  <a:cubicBezTo>
                    <a:pt x="0" y="17"/>
                    <a:pt x="14" y="0"/>
                    <a:pt x="34" y="0"/>
                  </a:cubicBezTo>
                  <a:close/>
                  <a:moveTo>
                    <a:pt x="53" y="29"/>
                  </a:moveTo>
                  <a:cubicBezTo>
                    <a:pt x="53" y="15"/>
                    <a:pt x="52" y="2"/>
                    <a:pt x="34" y="2"/>
                  </a:cubicBezTo>
                  <a:cubicBezTo>
                    <a:pt x="16" y="2"/>
                    <a:pt x="16" y="15"/>
                    <a:pt x="16" y="2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56"/>
                    <a:pt x="16" y="68"/>
                    <a:pt x="34" y="68"/>
                  </a:cubicBezTo>
                  <a:cubicBezTo>
                    <a:pt x="52" y="68"/>
                    <a:pt x="53" y="56"/>
                    <a:pt x="53" y="42"/>
                  </a:cubicBezTo>
                  <a:lnTo>
                    <a:pt x="5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5489" y="4048"/>
              <a:ext cx="127" cy="104"/>
            </a:xfrm>
            <a:custGeom>
              <a:avLst/>
              <a:gdLst>
                <a:gd name="T0" fmla="*/ 13 w 85"/>
                <a:gd name="T1" fmla="*/ 6 h 69"/>
                <a:gd name="T2" fmla="*/ 0 w 85"/>
                <a:gd name="T3" fmla="*/ 6 h 69"/>
                <a:gd name="T4" fmla="*/ 0 w 85"/>
                <a:gd name="T5" fmla="*/ 3 h 69"/>
                <a:gd name="T6" fmla="*/ 13 w 85"/>
                <a:gd name="T7" fmla="*/ 3 h 69"/>
                <a:gd name="T8" fmla="*/ 26 w 85"/>
                <a:gd name="T9" fmla="*/ 0 h 69"/>
                <a:gd name="T10" fmla="*/ 26 w 85"/>
                <a:gd name="T11" fmla="*/ 16 h 69"/>
                <a:gd name="T12" fmla="*/ 27 w 85"/>
                <a:gd name="T13" fmla="*/ 16 h 69"/>
                <a:gd name="T14" fmla="*/ 51 w 85"/>
                <a:gd name="T15" fmla="*/ 0 h 69"/>
                <a:gd name="T16" fmla="*/ 73 w 85"/>
                <a:gd name="T17" fmla="*/ 18 h 69"/>
                <a:gd name="T18" fmla="*/ 73 w 85"/>
                <a:gd name="T19" fmla="*/ 66 h 69"/>
                <a:gd name="T20" fmla="*/ 85 w 85"/>
                <a:gd name="T21" fmla="*/ 66 h 69"/>
                <a:gd name="T22" fmla="*/ 85 w 85"/>
                <a:gd name="T23" fmla="*/ 69 h 69"/>
                <a:gd name="T24" fmla="*/ 47 w 85"/>
                <a:gd name="T25" fmla="*/ 69 h 69"/>
                <a:gd name="T26" fmla="*/ 47 w 85"/>
                <a:gd name="T27" fmla="*/ 66 h 69"/>
                <a:gd name="T28" fmla="*/ 59 w 85"/>
                <a:gd name="T29" fmla="*/ 66 h 69"/>
                <a:gd name="T30" fmla="*/ 59 w 85"/>
                <a:gd name="T31" fmla="*/ 14 h 69"/>
                <a:gd name="T32" fmla="*/ 50 w 85"/>
                <a:gd name="T33" fmla="*/ 2 h 69"/>
                <a:gd name="T34" fmla="*/ 26 w 85"/>
                <a:gd name="T35" fmla="*/ 21 h 69"/>
                <a:gd name="T36" fmla="*/ 26 w 85"/>
                <a:gd name="T37" fmla="*/ 66 h 69"/>
                <a:gd name="T38" fmla="*/ 39 w 85"/>
                <a:gd name="T39" fmla="*/ 66 h 69"/>
                <a:gd name="T40" fmla="*/ 39 w 85"/>
                <a:gd name="T41" fmla="*/ 69 h 69"/>
                <a:gd name="T42" fmla="*/ 0 w 85"/>
                <a:gd name="T43" fmla="*/ 69 h 69"/>
                <a:gd name="T44" fmla="*/ 0 w 85"/>
                <a:gd name="T45" fmla="*/ 66 h 69"/>
                <a:gd name="T46" fmla="*/ 13 w 85"/>
                <a:gd name="T47" fmla="*/ 66 h 69"/>
                <a:gd name="T48" fmla="*/ 13 w 85"/>
                <a:gd name="T4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5" h="69">
                  <a:moveTo>
                    <a:pt x="13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21" y="3"/>
                    <a:pt x="24" y="3"/>
                    <a:pt x="26" y="0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1" y="8"/>
                    <a:pt x="39" y="0"/>
                    <a:pt x="51" y="0"/>
                  </a:cubicBezTo>
                  <a:cubicBezTo>
                    <a:pt x="68" y="0"/>
                    <a:pt x="73" y="8"/>
                    <a:pt x="73" y="18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85" y="66"/>
                    <a:pt x="85" y="66"/>
                    <a:pt x="85" y="66"/>
                  </a:cubicBezTo>
                  <a:cubicBezTo>
                    <a:pt x="85" y="69"/>
                    <a:pt x="85" y="69"/>
                    <a:pt x="85" y="69"/>
                  </a:cubicBezTo>
                  <a:cubicBezTo>
                    <a:pt x="47" y="69"/>
                    <a:pt x="47" y="69"/>
                    <a:pt x="47" y="69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5"/>
                    <a:pt x="55" y="2"/>
                    <a:pt x="50" y="2"/>
                  </a:cubicBezTo>
                  <a:cubicBezTo>
                    <a:pt x="36" y="2"/>
                    <a:pt x="29" y="16"/>
                    <a:pt x="26" y="21"/>
                  </a:cubicBezTo>
                  <a:cubicBezTo>
                    <a:pt x="26" y="66"/>
                    <a:pt x="26" y="66"/>
                    <a:pt x="26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13" y="66"/>
                    <a:pt x="13" y="66"/>
                    <a:pt x="13" y="66"/>
                  </a:cubicBezTo>
                  <a:lnTo>
                    <a:pt x="13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717997" y="1988840"/>
            <a:ext cx="578690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YOU LIKE TO</a:t>
            </a:r>
            <a:endParaRPr lang="en-US" sz="4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851072" y="4050240"/>
            <a:ext cx="5529240" cy="533158"/>
            <a:chOff x="1830323" y="4149080"/>
            <a:chExt cx="5529240" cy="533158"/>
          </a:xfrm>
        </p:grpSpPr>
        <p:sp>
          <p:nvSpPr>
            <p:cNvPr id="21" name="Rectangle 20">
              <a:hlinkClick r:id="rId2" action="ppaction://hlinkfile"/>
            </p:cNvPr>
            <p:cNvSpPr/>
            <p:nvPr/>
          </p:nvSpPr>
          <p:spPr>
            <a:xfrm>
              <a:off x="1861692" y="4149080"/>
              <a:ext cx="5480446" cy="533158"/>
            </a:xfrm>
            <a:prstGeom prst="rect">
              <a:avLst/>
            </a:prstGeom>
            <a:solidFill>
              <a:srgbClr val="82AE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30323" y="4168836"/>
              <a:ext cx="5529240" cy="492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>
                <a:spcBef>
                  <a:spcPct val="20000"/>
                </a:spcBef>
                <a:buFont typeface="Arial" panose="020B0604020202020204" pitchFamily="34" charset="0"/>
                <a:buNone/>
                <a:defRPr sz="2600" b="1" spc="-150">
                  <a:solidFill>
                    <a:schemeClr val="bg1">
                      <a:lumMod val="95000"/>
                    </a:schemeClr>
                  </a:solidFill>
                  <a:latin typeface="+mj-lt"/>
                </a:defRPr>
              </a:lvl1pPr>
            </a:lstStyle>
            <a:p>
              <a:pPr algn="ctr"/>
              <a:r>
                <a:rPr lang="en-US" sz="2800" dirty="0" smtClean="0">
                  <a:solidFill>
                    <a:srgbClr val="006666"/>
                  </a:solidFill>
                </a:rPr>
                <a:t>CLICK HERE</a:t>
              </a:r>
              <a:endParaRPr lang="en-AU" sz="2800" dirty="0">
                <a:solidFill>
                  <a:srgbClr val="006666"/>
                </a:solidFill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1758745" y="2522793"/>
            <a:ext cx="570540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400" b="1" dirty="0" smtClean="0">
                <a:solidFill>
                  <a:srgbClr val="003333"/>
                </a:solidFill>
                <a:latin typeface="+mj-lt"/>
                <a:cs typeface="Arial" panose="020B0604020202020204" pitchFamily="34" charset="0"/>
              </a:rPr>
              <a:t>LEARN MORE</a:t>
            </a:r>
            <a:endParaRPr lang="en-US" sz="6400" b="1" dirty="0">
              <a:solidFill>
                <a:srgbClr val="003333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3508946"/>
            <a:ext cx="5983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</a:rPr>
              <a:t>about the </a:t>
            </a:r>
            <a:r>
              <a:rPr lang="en-US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leadership traits required in uncertain times?</a:t>
            </a:r>
            <a:endParaRPr lang="en-AU" i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176745"/>
            <a:ext cx="660961" cy="85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69282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3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" presetClass="emph" presetSubtype="0" autoRev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7" dur="250" fill="hold"/>
                                        <p:tgtEl>
                                          <p:spTgt spid="27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6" presetClass="emph" presetSubtype="0" accel="50000" decel="50000" autoRev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9" dur="200" fill="hold"/>
                                        <p:tgtEl>
                                          <p:spTgt spid="20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" presetClass="exit" presetSubtype="4" ac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794" y="2545193"/>
            <a:ext cx="3686455" cy="61221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spc="-150" dirty="0">
                <a:solidFill>
                  <a:srgbClr val="E34E35"/>
                </a:solidFill>
                <a:latin typeface="+mj-lt"/>
              </a:rPr>
              <a:t>THE DIFFERENCE</a:t>
            </a:r>
            <a:endParaRPr lang="en-AU" b="1" spc="-150" dirty="0">
              <a:solidFill>
                <a:srgbClr val="E34E35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9794" y="1628800"/>
            <a:ext cx="377667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spc="-150" dirty="0">
                <a:solidFill>
                  <a:srgbClr val="E34E35"/>
                </a:solidFill>
                <a:latin typeface="+mj-lt"/>
              </a:rPr>
              <a:t>WHAT IS </a:t>
            </a:r>
            <a:endParaRPr lang="en-AU" sz="9600" dirty="0">
              <a:solidFill>
                <a:srgbClr val="E34E35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6049" y="3142017"/>
            <a:ext cx="14911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pc="-150" dirty="0">
                <a:solidFill>
                  <a:srgbClr val="569099"/>
                </a:solidFill>
                <a:latin typeface="Arial" panose="020B0604020202020204" pitchFamily="34" charset="0"/>
              </a:rPr>
              <a:t>between </a:t>
            </a:r>
            <a:endParaRPr lang="en-AU" sz="2800" dirty="0">
              <a:solidFill>
                <a:srgbClr val="569099"/>
              </a:solidFill>
              <a:latin typeface="Arial" panose="020B0604020202020204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288425" y="3717032"/>
            <a:ext cx="4330032" cy="584775"/>
            <a:chOff x="2288425" y="3717030"/>
            <a:chExt cx="4330032" cy="584775"/>
          </a:xfrm>
        </p:grpSpPr>
        <p:sp>
          <p:nvSpPr>
            <p:cNvPr id="22" name="Rectangle 21"/>
            <p:cNvSpPr/>
            <p:nvPr/>
          </p:nvSpPr>
          <p:spPr>
            <a:xfrm>
              <a:off x="2725249" y="3764390"/>
              <a:ext cx="3456384" cy="5078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288425" y="3717030"/>
              <a:ext cx="4330032" cy="5847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</a:pPr>
              <a:r>
                <a:rPr lang="en-US" sz="2400" b="1" spc="-150" dirty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THE TYPE OF </a:t>
              </a:r>
              <a:r>
                <a:rPr lang="en-US" sz="2400" b="1" spc="-150" dirty="0" smtClean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LEADER…</a:t>
              </a:r>
              <a:endParaRPr lang="en-AU" sz="2400" b="1" spc="-150" dirty="0">
                <a:solidFill>
                  <a:schemeClr val="bg1">
                    <a:lumMod val="95000"/>
                  </a:schemeClr>
                </a:solidFill>
                <a:latin typeface="+mj-lt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11412" y="3441662"/>
            <a:ext cx="3784639" cy="0"/>
          </a:xfrm>
          <a:prstGeom prst="line">
            <a:avLst/>
          </a:prstGeom>
          <a:ln>
            <a:solidFill>
              <a:srgbClr val="569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56584" y="3441662"/>
            <a:ext cx="3888000" cy="0"/>
          </a:xfrm>
          <a:prstGeom prst="line">
            <a:avLst/>
          </a:prstGeom>
          <a:ln>
            <a:solidFill>
              <a:srgbClr val="569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18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6984" y="3893424"/>
            <a:ext cx="4330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pc="-150" dirty="0">
                <a:solidFill>
                  <a:srgbClr val="044C68"/>
                </a:solidFill>
                <a:latin typeface="+mj-lt"/>
              </a:rPr>
              <a:t>WHO PRESIDES OVER</a:t>
            </a:r>
            <a:endParaRPr lang="en-AU" sz="3200" b="1" spc="-150" dirty="0">
              <a:solidFill>
                <a:srgbClr val="044C68"/>
              </a:solidFill>
              <a:latin typeface="+mj-lt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2411762" y="2204866"/>
            <a:ext cx="1485841" cy="1479267"/>
            <a:chOff x="3278668" y="1882805"/>
            <a:chExt cx="1803367" cy="1795388"/>
          </a:xfrm>
        </p:grpSpPr>
        <p:sp>
          <p:nvSpPr>
            <p:cNvPr id="97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78668" y="1882805"/>
              <a:ext cx="1803367" cy="1795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98" name="Freeform 6"/>
            <p:cNvSpPr>
              <a:spLocks/>
            </p:cNvSpPr>
            <p:nvPr/>
          </p:nvSpPr>
          <p:spPr bwMode="auto">
            <a:xfrm>
              <a:off x="4108104" y="2202484"/>
              <a:ext cx="120690" cy="134654"/>
            </a:xfrm>
            <a:custGeom>
              <a:avLst/>
              <a:gdLst>
                <a:gd name="T0" fmla="*/ 0 w 121"/>
                <a:gd name="T1" fmla="*/ 71 h 135"/>
                <a:gd name="T2" fmla="*/ 121 w 121"/>
                <a:gd name="T3" fmla="*/ 135 h 135"/>
                <a:gd name="T4" fmla="*/ 121 w 121"/>
                <a:gd name="T5" fmla="*/ 0 h 135"/>
                <a:gd name="T6" fmla="*/ 0 w 121"/>
                <a:gd name="T7" fmla="*/ 71 h 135"/>
                <a:gd name="T8" fmla="*/ 121 w 121"/>
                <a:gd name="T9" fmla="*/ 135 h 135"/>
                <a:gd name="T10" fmla="*/ 121 w 121"/>
                <a:gd name="T11" fmla="*/ 0 h 135"/>
                <a:gd name="T12" fmla="*/ 0 w 121"/>
                <a:gd name="T13" fmla="*/ 7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35">
                  <a:moveTo>
                    <a:pt x="0" y="71"/>
                  </a:move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DA5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99" name="Freeform 7"/>
            <p:cNvSpPr>
              <a:spLocks/>
            </p:cNvSpPr>
            <p:nvPr/>
          </p:nvSpPr>
          <p:spPr bwMode="auto">
            <a:xfrm>
              <a:off x="4302695" y="2213485"/>
              <a:ext cx="482760" cy="915648"/>
            </a:xfrm>
            <a:custGeom>
              <a:avLst/>
              <a:gdLst>
                <a:gd name="T0" fmla="*/ 0 w 484"/>
                <a:gd name="T1" fmla="*/ 0 h 918"/>
                <a:gd name="T2" fmla="*/ 0 w 484"/>
                <a:gd name="T3" fmla="*/ 918 h 918"/>
                <a:gd name="T4" fmla="*/ 484 w 484"/>
                <a:gd name="T5" fmla="*/ 918 h 918"/>
                <a:gd name="T6" fmla="*/ 0 w 484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4" h="918">
                  <a:moveTo>
                    <a:pt x="0" y="0"/>
                  </a:moveTo>
                  <a:lnTo>
                    <a:pt x="0" y="918"/>
                  </a:lnTo>
                  <a:lnTo>
                    <a:pt x="484" y="9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0" name="Freeform 8"/>
            <p:cNvSpPr>
              <a:spLocks/>
            </p:cNvSpPr>
            <p:nvPr/>
          </p:nvSpPr>
          <p:spPr bwMode="auto">
            <a:xfrm>
              <a:off x="3851920" y="2534462"/>
              <a:ext cx="296362" cy="597633"/>
            </a:xfrm>
            <a:custGeom>
              <a:avLst/>
              <a:gdLst>
                <a:gd name="T0" fmla="*/ 334 w 334"/>
                <a:gd name="T1" fmla="*/ 0 h 662"/>
                <a:gd name="T2" fmla="*/ 0 w 334"/>
                <a:gd name="T3" fmla="*/ 662 h 662"/>
                <a:gd name="T4" fmla="*/ 334 w 334"/>
                <a:gd name="T5" fmla="*/ 662 h 662"/>
                <a:gd name="T6" fmla="*/ 334 w 334"/>
                <a:gd name="T7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4" h="662">
                  <a:moveTo>
                    <a:pt x="334" y="0"/>
                  </a:moveTo>
                  <a:lnTo>
                    <a:pt x="0" y="662"/>
                  </a:lnTo>
                  <a:lnTo>
                    <a:pt x="334" y="662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00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1" name="Freeform 9"/>
            <p:cNvSpPr>
              <a:spLocks/>
            </p:cNvSpPr>
            <p:nvPr/>
          </p:nvSpPr>
          <p:spPr bwMode="auto">
            <a:xfrm>
              <a:off x="3838796" y="2228842"/>
              <a:ext cx="965520" cy="1128150"/>
            </a:xfrm>
            <a:custGeom>
              <a:avLst/>
              <a:gdLst>
                <a:gd name="T0" fmla="*/ 58 w 136"/>
                <a:gd name="T1" fmla="*/ 141 h 167"/>
                <a:gd name="T2" fmla="*/ 58 w 136"/>
                <a:gd name="T3" fmla="*/ 2 h 167"/>
                <a:gd name="T4" fmla="*/ 56 w 136"/>
                <a:gd name="T5" fmla="*/ 0 h 167"/>
                <a:gd name="T6" fmla="*/ 54 w 136"/>
                <a:gd name="T7" fmla="*/ 2 h 167"/>
                <a:gd name="T8" fmla="*/ 54 w 136"/>
                <a:gd name="T9" fmla="*/ 141 h 167"/>
                <a:gd name="T10" fmla="*/ 51 w 136"/>
                <a:gd name="T11" fmla="*/ 141 h 167"/>
                <a:gd name="T12" fmla="*/ 0 w 136"/>
                <a:gd name="T13" fmla="*/ 141 h 167"/>
                <a:gd name="T14" fmla="*/ 11 w 136"/>
                <a:gd name="T15" fmla="*/ 167 h 167"/>
                <a:gd name="T16" fmla="*/ 121 w 136"/>
                <a:gd name="T17" fmla="*/ 167 h 167"/>
                <a:gd name="T18" fmla="*/ 136 w 136"/>
                <a:gd name="T19" fmla="*/ 141 h 167"/>
                <a:gd name="T20" fmla="*/ 58 w 136"/>
                <a:gd name="T21" fmla="*/ 14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67">
                  <a:moveTo>
                    <a:pt x="58" y="141"/>
                  </a:move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8" y="0"/>
                    <a:pt x="56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1"/>
                    <a:pt x="5" y="161"/>
                    <a:pt x="11" y="167"/>
                  </a:cubicBezTo>
                  <a:cubicBezTo>
                    <a:pt x="121" y="167"/>
                    <a:pt x="121" y="167"/>
                    <a:pt x="121" y="167"/>
                  </a:cubicBezTo>
                  <a:cubicBezTo>
                    <a:pt x="128" y="160"/>
                    <a:pt x="133" y="148"/>
                    <a:pt x="136" y="141"/>
                  </a:cubicBezTo>
                  <a:lnTo>
                    <a:pt x="58" y="141"/>
                  </a:lnTo>
                  <a:close/>
                </a:path>
              </a:pathLst>
            </a:custGeom>
            <a:solidFill>
              <a:srgbClr val="00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2" name="Line 10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3" name="Line 11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4" name="Line 13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5" name="Line 14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6" name="Line 15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8" name="Line 17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9" name="Line 18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10" name="Line 19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11" name="Line 20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3693453" y="3002934"/>
              <a:ext cx="1256206" cy="0"/>
              <a:chOff x="3898434" y="3383242"/>
              <a:chExt cx="1136081" cy="0"/>
            </a:xfrm>
            <a:noFill/>
          </p:grpSpPr>
          <p:sp>
            <p:nvSpPr>
              <p:cNvPr id="117" name="Line 10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Line 11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Line 13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0" name="Line 14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Line 15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Line 16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3" name="Line 17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4" name="Line 18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5" name="Line 19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6" name="Line 20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cxnSp>
        <p:nvCxnSpPr>
          <p:cNvPr id="62" name="Straight Connector 61"/>
          <p:cNvCxnSpPr/>
          <p:nvPr/>
        </p:nvCxnSpPr>
        <p:spPr>
          <a:xfrm>
            <a:off x="-36512" y="3441662"/>
            <a:ext cx="9216000" cy="0"/>
          </a:xfrm>
          <a:prstGeom prst="line">
            <a:avLst/>
          </a:prstGeom>
          <a:ln>
            <a:solidFill>
              <a:srgbClr val="569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ectangle 180"/>
          <p:cNvSpPr/>
          <p:nvPr/>
        </p:nvSpPr>
        <p:spPr>
          <a:xfrm>
            <a:off x="2311608" y="4350573"/>
            <a:ext cx="4519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700" b="1" i="1" dirty="0">
                <a:solidFill>
                  <a:srgbClr val="569099"/>
                </a:solidFill>
                <a:latin typeface="Arial" panose="020B0604020202020204" pitchFamily="34" charset="0"/>
              </a:rPr>
              <a:t>stable, calm conditions…</a:t>
            </a:r>
            <a:endParaRPr lang="en-AU" sz="2700" b="1" i="1" dirty="0">
              <a:solidFill>
                <a:srgbClr val="569099"/>
              </a:solidFill>
              <a:latin typeface="Arial" panose="020B0604020202020204" pitchFamily="34" charset="0"/>
            </a:endParaRPr>
          </a:p>
        </p:txBody>
      </p:sp>
      <p:cxnSp>
        <p:nvCxnSpPr>
          <p:cNvPr id="183" name="Straight Connector 182"/>
          <p:cNvCxnSpPr/>
          <p:nvPr/>
        </p:nvCxnSpPr>
        <p:spPr>
          <a:xfrm>
            <a:off x="4572002" y="3350047"/>
            <a:ext cx="4593673" cy="0"/>
          </a:xfrm>
          <a:prstGeom prst="line">
            <a:avLst/>
          </a:prstGeom>
          <a:ln>
            <a:solidFill>
              <a:srgbClr val="569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3265808" y="1885185"/>
            <a:ext cx="1803367" cy="1795388"/>
            <a:chOff x="3278668" y="1882805"/>
            <a:chExt cx="1803367" cy="1795388"/>
          </a:xfrm>
        </p:grpSpPr>
        <p:sp>
          <p:nvSpPr>
            <p:cNvPr id="28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78668" y="1882805"/>
              <a:ext cx="1803367" cy="1795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0" name="Freeform 6"/>
            <p:cNvSpPr>
              <a:spLocks/>
            </p:cNvSpPr>
            <p:nvPr/>
          </p:nvSpPr>
          <p:spPr bwMode="auto">
            <a:xfrm>
              <a:off x="4108104" y="2202484"/>
              <a:ext cx="120690" cy="134654"/>
            </a:xfrm>
            <a:custGeom>
              <a:avLst/>
              <a:gdLst>
                <a:gd name="T0" fmla="*/ 0 w 121"/>
                <a:gd name="T1" fmla="*/ 71 h 135"/>
                <a:gd name="T2" fmla="*/ 121 w 121"/>
                <a:gd name="T3" fmla="*/ 135 h 135"/>
                <a:gd name="T4" fmla="*/ 121 w 121"/>
                <a:gd name="T5" fmla="*/ 0 h 135"/>
                <a:gd name="T6" fmla="*/ 0 w 121"/>
                <a:gd name="T7" fmla="*/ 71 h 135"/>
                <a:gd name="T8" fmla="*/ 121 w 121"/>
                <a:gd name="T9" fmla="*/ 135 h 135"/>
                <a:gd name="T10" fmla="*/ 121 w 121"/>
                <a:gd name="T11" fmla="*/ 0 h 135"/>
                <a:gd name="T12" fmla="*/ 0 w 121"/>
                <a:gd name="T13" fmla="*/ 7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35">
                  <a:moveTo>
                    <a:pt x="0" y="71"/>
                  </a:move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DA5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1" name="Freeform 7"/>
            <p:cNvSpPr>
              <a:spLocks/>
            </p:cNvSpPr>
            <p:nvPr/>
          </p:nvSpPr>
          <p:spPr bwMode="auto">
            <a:xfrm>
              <a:off x="4302695" y="2213485"/>
              <a:ext cx="482760" cy="915648"/>
            </a:xfrm>
            <a:custGeom>
              <a:avLst/>
              <a:gdLst>
                <a:gd name="T0" fmla="*/ 0 w 484"/>
                <a:gd name="T1" fmla="*/ 0 h 918"/>
                <a:gd name="T2" fmla="*/ 0 w 484"/>
                <a:gd name="T3" fmla="*/ 918 h 918"/>
                <a:gd name="T4" fmla="*/ 484 w 484"/>
                <a:gd name="T5" fmla="*/ 918 h 918"/>
                <a:gd name="T6" fmla="*/ 0 w 484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4" h="918">
                  <a:moveTo>
                    <a:pt x="0" y="0"/>
                  </a:moveTo>
                  <a:lnTo>
                    <a:pt x="0" y="918"/>
                  </a:lnTo>
                  <a:lnTo>
                    <a:pt x="484" y="9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2" name="Freeform 8"/>
            <p:cNvSpPr>
              <a:spLocks/>
            </p:cNvSpPr>
            <p:nvPr/>
          </p:nvSpPr>
          <p:spPr bwMode="auto">
            <a:xfrm>
              <a:off x="3851920" y="2534462"/>
              <a:ext cx="296362" cy="597633"/>
            </a:xfrm>
            <a:custGeom>
              <a:avLst/>
              <a:gdLst>
                <a:gd name="T0" fmla="*/ 334 w 334"/>
                <a:gd name="T1" fmla="*/ 0 h 662"/>
                <a:gd name="T2" fmla="*/ 0 w 334"/>
                <a:gd name="T3" fmla="*/ 662 h 662"/>
                <a:gd name="T4" fmla="*/ 334 w 334"/>
                <a:gd name="T5" fmla="*/ 662 h 662"/>
                <a:gd name="T6" fmla="*/ 334 w 334"/>
                <a:gd name="T7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4" h="662">
                  <a:moveTo>
                    <a:pt x="334" y="0"/>
                  </a:moveTo>
                  <a:lnTo>
                    <a:pt x="0" y="662"/>
                  </a:lnTo>
                  <a:lnTo>
                    <a:pt x="334" y="662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auto">
            <a:xfrm>
              <a:off x="3838796" y="2228842"/>
              <a:ext cx="965520" cy="1128150"/>
            </a:xfrm>
            <a:custGeom>
              <a:avLst/>
              <a:gdLst>
                <a:gd name="T0" fmla="*/ 58 w 136"/>
                <a:gd name="T1" fmla="*/ 141 h 167"/>
                <a:gd name="T2" fmla="*/ 58 w 136"/>
                <a:gd name="T3" fmla="*/ 2 h 167"/>
                <a:gd name="T4" fmla="*/ 56 w 136"/>
                <a:gd name="T5" fmla="*/ 0 h 167"/>
                <a:gd name="T6" fmla="*/ 54 w 136"/>
                <a:gd name="T7" fmla="*/ 2 h 167"/>
                <a:gd name="T8" fmla="*/ 54 w 136"/>
                <a:gd name="T9" fmla="*/ 141 h 167"/>
                <a:gd name="T10" fmla="*/ 51 w 136"/>
                <a:gd name="T11" fmla="*/ 141 h 167"/>
                <a:gd name="T12" fmla="*/ 0 w 136"/>
                <a:gd name="T13" fmla="*/ 141 h 167"/>
                <a:gd name="T14" fmla="*/ 11 w 136"/>
                <a:gd name="T15" fmla="*/ 167 h 167"/>
                <a:gd name="T16" fmla="*/ 121 w 136"/>
                <a:gd name="T17" fmla="*/ 167 h 167"/>
                <a:gd name="T18" fmla="*/ 136 w 136"/>
                <a:gd name="T19" fmla="*/ 141 h 167"/>
                <a:gd name="T20" fmla="*/ 58 w 136"/>
                <a:gd name="T21" fmla="*/ 14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67">
                  <a:moveTo>
                    <a:pt x="58" y="141"/>
                  </a:move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8" y="0"/>
                    <a:pt x="56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1"/>
                    <a:pt x="5" y="161"/>
                    <a:pt x="11" y="167"/>
                  </a:cubicBezTo>
                  <a:cubicBezTo>
                    <a:pt x="121" y="167"/>
                    <a:pt x="121" y="167"/>
                    <a:pt x="121" y="167"/>
                  </a:cubicBezTo>
                  <a:cubicBezTo>
                    <a:pt x="128" y="160"/>
                    <a:pt x="133" y="148"/>
                    <a:pt x="136" y="141"/>
                  </a:cubicBezTo>
                  <a:lnTo>
                    <a:pt x="58" y="141"/>
                  </a:lnTo>
                  <a:close/>
                </a:path>
              </a:pathLst>
            </a:custGeom>
            <a:solidFill>
              <a:srgbClr val="055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4" name="Line 10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7" name="Line 13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8" name="Line 14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0" name="Line 16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3" name="Line 19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44" name="Line 20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693453" y="3002934"/>
              <a:ext cx="1256206" cy="0"/>
              <a:chOff x="3898434" y="3383242"/>
              <a:chExt cx="1136081" cy="0"/>
            </a:xfrm>
            <a:noFill/>
          </p:grpSpPr>
          <p:sp>
            <p:nvSpPr>
              <p:cNvPr id="69" name="Line 10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0" name="Line 11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1" name="Line 13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2" name="Line 14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" name="Line 15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4" name="Line 16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5" name="Line 17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6" name="Line 18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453642" y="960279"/>
            <a:ext cx="637899" cy="637899"/>
          </a:xfrm>
          <a:prstGeom prst="ellipse">
            <a:avLst/>
          </a:prstGeom>
          <a:solidFill>
            <a:srgbClr val="EF82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186059" y="692696"/>
            <a:ext cx="1173060" cy="1173060"/>
            <a:chOff x="7092280" y="1031045"/>
            <a:chExt cx="1173060" cy="1173060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7244855" y="1183620"/>
              <a:ext cx="190910" cy="190910"/>
            </a:xfrm>
            <a:custGeom>
              <a:avLst/>
              <a:gdLst>
                <a:gd name="T0" fmla="*/ 18 w 35"/>
                <a:gd name="T1" fmla="*/ 31 h 35"/>
                <a:gd name="T2" fmla="*/ 31 w 35"/>
                <a:gd name="T3" fmla="*/ 31 h 35"/>
                <a:gd name="T4" fmla="*/ 31 w 35"/>
                <a:gd name="T5" fmla="*/ 18 h 35"/>
                <a:gd name="T6" fmla="*/ 18 w 35"/>
                <a:gd name="T7" fmla="*/ 4 h 35"/>
                <a:gd name="T8" fmla="*/ 4 w 35"/>
                <a:gd name="T9" fmla="*/ 4 h 35"/>
                <a:gd name="T10" fmla="*/ 4 w 35"/>
                <a:gd name="T11" fmla="*/ 18 h 35"/>
                <a:gd name="T12" fmla="*/ 18 w 35"/>
                <a:gd name="T13" fmla="*/ 3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35">
                  <a:moveTo>
                    <a:pt x="18" y="31"/>
                  </a:moveTo>
                  <a:cubicBezTo>
                    <a:pt x="21" y="35"/>
                    <a:pt x="28" y="35"/>
                    <a:pt x="31" y="31"/>
                  </a:cubicBezTo>
                  <a:cubicBezTo>
                    <a:pt x="35" y="28"/>
                    <a:pt x="35" y="21"/>
                    <a:pt x="31" y="18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4" y="0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lnTo>
                    <a:pt x="18" y="31"/>
                  </a:lnTo>
                  <a:close/>
                </a:path>
              </a:pathLst>
            </a:custGeom>
            <a:solidFill>
              <a:srgbClr val="EF82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7092280" y="1565439"/>
              <a:ext cx="212378" cy="109639"/>
            </a:xfrm>
            <a:custGeom>
              <a:avLst/>
              <a:gdLst>
                <a:gd name="T0" fmla="*/ 39 w 39"/>
                <a:gd name="T1" fmla="*/ 10 h 20"/>
                <a:gd name="T2" fmla="*/ 30 w 39"/>
                <a:gd name="T3" fmla="*/ 0 h 20"/>
                <a:gd name="T4" fmla="*/ 10 w 39"/>
                <a:gd name="T5" fmla="*/ 0 h 20"/>
                <a:gd name="T6" fmla="*/ 0 w 39"/>
                <a:gd name="T7" fmla="*/ 10 h 20"/>
                <a:gd name="T8" fmla="*/ 10 w 39"/>
                <a:gd name="T9" fmla="*/ 20 h 20"/>
                <a:gd name="T10" fmla="*/ 30 w 39"/>
                <a:gd name="T11" fmla="*/ 20 h 20"/>
                <a:gd name="T12" fmla="*/ 39 w 39"/>
                <a:gd name="T13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20">
                  <a:moveTo>
                    <a:pt x="39" y="10"/>
                  </a:moveTo>
                  <a:cubicBezTo>
                    <a:pt x="39" y="4"/>
                    <a:pt x="35" y="0"/>
                    <a:pt x="3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5"/>
                    <a:pt x="5" y="20"/>
                    <a:pt x="10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5" y="20"/>
                    <a:pt x="39" y="15"/>
                    <a:pt x="39" y="10"/>
                  </a:cubicBezTo>
                  <a:close/>
                </a:path>
              </a:pathLst>
            </a:custGeom>
            <a:solidFill>
              <a:srgbClr val="EF82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8052196" y="1565439"/>
              <a:ext cx="213144" cy="109639"/>
            </a:xfrm>
            <a:custGeom>
              <a:avLst/>
              <a:gdLst>
                <a:gd name="T0" fmla="*/ 29 w 39"/>
                <a:gd name="T1" fmla="*/ 0 h 20"/>
                <a:gd name="T2" fmla="*/ 10 w 39"/>
                <a:gd name="T3" fmla="*/ 0 h 20"/>
                <a:gd name="T4" fmla="*/ 0 w 39"/>
                <a:gd name="T5" fmla="*/ 10 h 20"/>
                <a:gd name="T6" fmla="*/ 10 w 39"/>
                <a:gd name="T7" fmla="*/ 20 h 20"/>
                <a:gd name="T8" fmla="*/ 29 w 39"/>
                <a:gd name="T9" fmla="*/ 20 h 20"/>
                <a:gd name="T10" fmla="*/ 39 w 39"/>
                <a:gd name="T11" fmla="*/ 10 h 20"/>
                <a:gd name="T12" fmla="*/ 29 w 39"/>
                <a:gd name="T1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20">
                  <a:moveTo>
                    <a:pt x="29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5"/>
                    <a:pt x="4" y="20"/>
                    <a:pt x="10" y="20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35" y="20"/>
                    <a:pt x="39" y="15"/>
                    <a:pt x="39" y="10"/>
                  </a:cubicBezTo>
                  <a:cubicBezTo>
                    <a:pt x="39" y="4"/>
                    <a:pt x="35" y="0"/>
                    <a:pt x="29" y="0"/>
                  </a:cubicBezTo>
                  <a:close/>
                </a:path>
              </a:pathLst>
            </a:custGeom>
            <a:solidFill>
              <a:srgbClr val="EF82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244855" y="1860621"/>
              <a:ext cx="190910" cy="196277"/>
            </a:xfrm>
            <a:custGeom>
              <a:avLst/>
              <a:gdLst>
                <a:gd name="T0" fmla="*/ 18 w 35"/>
                <a:gd name="T1" fmla="*/ 4 h 36"/>
                <a:gd name="T2" fmla="*/ 4 w 35"/>
                <a:gd name="T3" fmla="*/ 18 h 36"/>
                <a:gd name="T4" fmla="*/ 4 w 35"/>
                <a:gd name="T5" fmla="*/ 32 h 36"/>
                <a:gd name="T6" fmla="*/ 18 w 35"/>
                <a:gd name="T7" fmla="*/ 32 h 36"/>
                <a:gd name="T8" fmla="*/ 31 w 35"/>
                <a:gd name="T9" fmla="*/ 18 h 36"/>
                <a:gd name="T10" fmla="*/ 31 w 35"/>
                <a:gd name="T11" fmla="*/ 4 h 36"/>
                <a:gd name="T12" fmla="*/ 18 w 35"/>
                <a:gd name="T13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36">
                  <a:moveTo>
                    <a:pt x="18" y="4"/>
                  </a:moveTo>
                  <a:cubicBezTo>
                    <a:pt x="4" y="18"/>
                    <a:pt x="4" y="18"/>
                    <a:pt x="4" y="18"/>
                  </a:cubicBezTo>
                  <a:cubicBezTo>
                    <a:pt x="0" y="22"/>
                    <a:pt x="0" y="28"/>
                    <a:pt x="4" y="32"/>
                  </a:cubicBezTo>
                  <a:cubicBezTo>
                    <a:pt x="8" y="35"/>
                    <a:pt x="14" y="36"/>
                    <a:pt x="18" y="32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35" y="14"/>
                    <a:pt x="35" y="8"/>
                    <a:pt x="31" y="4"/>
                  </a:cubicBezTo>
                  <a:cubicBezTo>
                    <a:pt x="28" y="0"/>
                    <a:pt x="21" y="0"/>
                    <a:pt x="18" y="4"/>
                  </a:cubicBezTo>
                  <a:close/>
                </a:path>
              </a:pathLst>
            </a:custGeom>
            <a:solidFill>
              <a:srgbClr val="EF82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626674" y="1031045"/>
              <a:ext cx="109639" cy="212378"/>
            </a:xfrm>
            <a:custGeom>
              <a:avLst/>
              <a:gdLst>
                <a:gd name="T0" fmla="*/ 10 w 20"/>
                <a:gd name="T1" fmla="*/ 39 h 39"/>
                <a:gd name="T2" fmla="*/ 20 w 20"/>
                <a:gd name="T3" fmla="*/ 30 h 39"/>
                <a:gd name="T4" fmla="*/ 20 w 20"/>
                <a:gd name="T5" fmla="*/ 10 h 39"/>
                <a:gd name="T6" fmla="*/ 10 w 20"/>
                <a:gd name="T7" fmla="*/ 0 h 39"/>
                <a:gd name="T8" fmla="*/ 0 w 20"/>
                <a:gd name="T9" fmla="*/ 10 h 39"/>
                <a:gd name="T10" fmla="*/ 0 w 20"/>
                <a:gd name="T11" fmla="*/ 30 h 39"/>
                <a:gd name="T12" fmla="*/ 10 w 20"/>
                <a:gd name="T1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39">
                  <a:moveTo>
                    <a:pt x="10" y="39"/>
                  </a:moveTo>
                  <a:cubicBezTo>
                    <a:pt x="15" y="39"/>
                    <a:pt x="20" y="35"/>
                    <a:pt x="20" y="3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5"/>
                    <a:pt x="15" y="0"/>
                    <a:pt x="10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lose/>
                </a:path>
              </a:pathLst>
            </a:custGeom>
            <a:solidFill>
              <a:srgbClr val="EF82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7626674" y="1990961"/>
              <a:ext cx="109639" cy="213144"/>
            </a:xfrm>
            <a:custGeom>
              <a:avLst/>
              <a:gdLst>
                <a:gd name="T0" fmla="*/ 10 w 20"/>
                <a:gd name="T1" fmla="*/ 0 h 39"/>
                <a:gd name="T2" fmla="*/ 0 w 20"/>
                <a:gd name="T3" fmla="*/ 10 h 39"/>
                <a:gd name="T4" fmla="*/ 0 w 20"/>
                <a:gd name="T5" fmla="*/ 29 h 39"/>
                <a:gd name="T6" fmla="*/ 10 w 20"/>
                <a:gd name="T7" fmla="*/ 39 h 39"/>
                <a:gd name="T8" fmla="*/ 20 w 20"/>
                <a:gd name="T9" fmla="*/ 29 h 39"/>
                <a:gd name="T10" fmla="*/ 20 w 20"/>
                <a:gd name="T11" fmla="*/ 10 h 39"/>
                <a:gd name="T12" fmla="*/ 10 w 20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39">
                  <a:moveTo>
                    <a:pt x="10" y="0"/>
                  </a:moveTo>
                  <a:cubicBezTo>
                    <a:pt x="4" y="0"/>
                    <a:pt x="0" y="4"/>
                    <a:pt x="0" y="1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20" y="35"/>
                    <a:pt x="20" y="29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5"/>
                    <a:pt x="15" y="0"/>
                    <a:pt x="10" y="0"/>
                  </a:cubicBezTo>
                  <a:close/>
                </a:path>
              </a:pathLst>
            </a:custGeom>
            <a:solidFill>
              <a:srgbClr val="EF82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7921856" y="1183620"/>
              <a:ext cx="196277" cy="190910"/>
            </a:xfrm>
            <a:custGeom>
              <a:avLst/>
              <a:gdLst>
                <a:gd name="T0" fmla="*/ 18 w 36"/>
                <a:gd name="T1" fmla="*/ 31 h 35"/>
                <a:gd name="T2" fmla="*/ 32 w 36"/>
                <a:gd name="T3" fmla="*/ 18 h 35"/>
                <a:gd name="T4" fmla="*/ 32 w 36"/>
                <a:gd name="T5" fmla="*/ 4 h 35"/>
                <a:gd name="T6" fmla="*/ 18 w 36"/>
                <a:gd name="T7" fmla="*/ 4 h 35"/>
                <a:gd name="T8" fmla="*/ 4 w 36"/>
                <a:gd name="T9" fmla="*/ 18 h 35"/>
                <a:gd name="T10" fmla="*/ 4 w 36"/>
                <a:gd name="T11" fmla="*/ 31 h 35"/>
                <a:gd name="T12" fmla="*/ 18 w 36"/>
                <a:gd name="T13" fmla="*/ 3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5">
                  <a:moveTo>
                    <a:pt x="18" y="31"/>
                  </a:moveTo>
                  <a:cubicBezTo>
                    <a:pt x="32" y="18"/>
                    <a:pt x="32" y="18"/>
                    <a:pt x="32" y="18"/>
                  </a:cubicBezTo>
                  <a:cubicBezTo>
                    <a:pt x="35" y="14"/>
                    <a:pt x="36" y="8"/>
                    <a:pt x="32" y="4"/>
                  </a:cubicBezTo>
                  <a:cubicBezTo>
                    <a:pt x="28" y="0"/>
                    <a:pt x="22" y="0"/>
                    <a:pt x="18" y="4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0" y="21"/>
                    <a:pt x="0" y="28"/>
                    <a:pt x="4" y="31"/>
                  </a:cubicBezTo>
                  <a:cubicBezTo>
                    <a:pt x="8" y="35"/>
                    <a:pt x="14" y="35"/>
                    <a:pt x="18" y="31"/>
                  </a:cubicBezTo>
                  <a:close/>
                </a:path>
              </a:pathLst>
            </a:custGeom>
            <a:solidFill>
              <a:srgbClr val="EF82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7921856" y="1860621"/>
              <a:ext cx="196277" cy="196277"/>
            </a:xfrm>
            <a:custGeom>
              <a:avLst/>
              <a:gdLst>
                <a:gd name="T0" fmla="*/ 18 w 36"/>
                <a:gd name="T1" fmla="*/ 4 h 36"/>
                <a:gd name="T2" fmla="*/ 4 w 36"/>
                <a:gd name="T3" fmla="*/ 4 h 36"/>
                <a:gd name="T4" fmla="*/ 4 w 36"/>
                <a:gd name="T5" fmla="*/ 18 h 36"/>
                <a:gd name="T6" fmla="*/ 18 w 36"/>
                <a:gd name="T7" fmla="*/ 32 h 36"/>
                <a:gd name="T8" fmla="*/ 32 w 36"/>
                <a:gd name="T9" fmla="*/ 32 h 36"/>
                <a:gd name="T10" fmla="*/ 32 w 36"/>
                <a:gd name="T11" fmla="*/ 18 h 36"/>
                <a:gd name="T12" fmla="*/ 18 w 36"/>
                <a:gd name="T13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6">
                  <a:moveTo>
                    <a:pt x="18" y="4"/>
                  </a:moveTo>
                  <a:cubicBezTo>
                    <a:pt x="14" y="0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22" y="35"/>
                    <a:pt x="28" y="36"/>
                    <a:pt x="32" y="32"/>
                  </a:cubicBezTo>
                  <a:cubicBezTo>
                    <a:pt x="35" y="28"/>
                    <a:pt x="36" y="22"/>
                    <a:pt x="32" y="18"/>
                  </a:cubicBezTo>
                  <a:lnTo>
                    <a:pt x="18" y="4"/>
                  </a:lnTo>
                  <a:close/>
                </a:path>
              </a:pathLst>
            </a:custGeom>
            <a:solidFill>
              <a:srgbClr val="EF82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7998181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05503 2.96296E-6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4.72222E-6 1.85185E-6 L 0.04479 1.85185E-6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3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1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Line 29"/>
          <p:cNvSpPr>
            <a:spLocks noChangeShapeType="1"/>
          </p:cNvSpPr>
          <p:nvPr/>
        </p:nvSpPr>
        <p:spPr bwMode="auto">
          <a:xfrm>
            <a:off x="8113713" y="3279776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167" name="Line 30"/>
          <p:cNvSpPr>
            <a:spLocks noChangeShapeType="1"/>
          </p:cNvSpPr>
          <p:nvPr/>
        </p:nvSpPr>
        <p:spPr bwMode="auto">
          <a:xfrm>
            <a:off x="8113713" y="3279776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169" name="Line 32"/>
          <p:cNvSpPr>
            <a:spLocks noChangeShapeType="1"/>
          </p:cNvSpPr>
          <p:nvPr/>
        </p:nvSpPr>
        <p:spPr bwMode="auto">
          <a:xfrm>
            <a:off x="8564563" y="3279776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170" name="Line 33"/>
          <p:cNvSpPr>
            <a:spLocks noChangeShapeType="1"/>
          </p:cNvSpPr>
          <p:nvPr/>
        </p:nvSpPr>
        <p:spPr bwMode="auto">
          <a:xfrm>
            <a:off x="8564563" y="3279776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171" name="Line 34"/>
          <p:cNvSpPr>
            <a:spLocks noChangeShapeType="1"/>
          </p:cNvSpPr>
          <p:nvPr/>
        </p:nvSpPr>
        <p:spPr bwMode="auto">
          <a:xfrm>
            <a:off x="7661275" y="3279776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172" name="Line 35"/>
          <p:cNvSpPr>
            <a:spLocks noChangeShapeType="1"/>
          </p:cNvSpPr>
          <p:nvPr/>
        </p:nvSpPr>
        <p:spPr bwMode="auto">
          <a:xfrm>
            <a:off x="7661275" y="3279776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173" name="Line 36"/>
          <p:cNvSpPr>
            <a:spLocks noChangeShapeType="1"/>
          </p:cNvSpPr>
          <p:nvPr/>
        </p:nvSpPr>
        <p:spPr bwMode="auto">
          <a:xfrm>
            <a:off x="9469438" y="3279776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174" name="Line 37"/>
          <p:cNvSpPr>
            <a:spLocks noChangeShapeType="1"/>
          </p:cNvSpPr>
          <p:nvPr/>
        </p:nvSpPr>
        <p:spPr bwMode="auto">
          <a:xfrm>
            <a:off x="9469438" y="3279776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175" name="Line 38"/>
          <p:cNvSpPr>
            <a:spLocks noChangeShapeType="1"/>
          </p:cNvSpPr>
          <p:nvPr/>
        </p:nvSpPr>
        <p:spPr bwMode="auto">
          <a:xfrm>
            <a:off x="9017000" y="3279776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176" name="Line 39"/>
          <p:cNvSpPr>
            <a:spLocks noChangeShapeType="1"/>
          </p:cNvSpPr>
          <p:nvPr/>
        </p:nvSpPr>
        <p:spPr bwMode="auto">
          <a:xfrm>
            <a:off x="9017000" y="3279776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-36512" y="3441662"/>
            <a:ext cx="9216000" cy="0"/>
          </a:xfrm>
          <a:prstGeom prst="line">
            <a:avLst/>
          </a:prstGeom>
          <a:ln>
            <a:solidFill>
              <a:srgbClr val="569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4572002" y="3350047"/>
            <a:ext cx="4593673" cy="0"/>
          </a:xfrm>
          <a:prstGeom prst="line">
            <a:avLst/>
          </a:prstGeom>
          <a:ln>
            <a:solidFill>
              <a:srgbClr val="569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3767056" y="1885185"/>
            <a:ext cx="1803367" cy="1795388"/>
            <a:chOff x="3278668" y="1882805"/>
            <a:chExt cx="1803367" cy="1795388"/>
          </a:xfrm>
        </p:grpSpPr>
        <p:sp>
          <p:nvSpPr>
            <p:cNvPr id="9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78668" y="1882805"/>
              <a:ext cx="1803367" cy="1795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94" name="Freeform 6"/>
            <p:cNvSpPr>
              <a:spLocks/>
            </p:cNvSpPr>
            <p:nvPr/>
          </p:nvSpPr>
          <p:spPr bwMode="auto">
            <a:xfrm>
              <a:off x="4108104" y="2202484"/>
              <a:ext cx="120690" cy="134654"/>
            </a:xfrm>
            <a:custGeom>
              <a:avLst/>
              <a:gdLst>
                <a:gd name="T0" fmla="*/ 0 w 121"/>
                <a:gd name="T1" fmla="*/ 71 h 135"/>
                <a:gd name="T2" fmla="*/ 121 w 121"/>
                <a:gd name="T3" fmla="*/ 135 h 135"/>
                <a:gd name="T4" fmla="*/ 121 w 121"/>
                <a:gd name="T5" fmla="*/ 0 h 135"/>
                <a:gd name="T6" fmla="*/ 0 w 121"/>
                <a:gd name="T7" fmla="*/ 71 h 135"/>
                <a:gd name="T8" fmla="*/ 121 w 121"/>
                <a:gd name="T9" fmla="*/ 135 h 135"/>
                <a:gd name="T10" fmla="*/ 121 w 121"/>
                <a:gd name="T11" fmla="*/ 0 h 135"/>
                <a:gd name="T12" fmla="*/ 0 w 121"/>
                <a:gd name="T13" fmla="*/ 7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35">
                  <a:moveTo>
                    <a:pt x="0" y="71"/>
                  </a:move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DA5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27" name="Freeform 7"/>
            <p:cNvSpPr>
              <a:spLocks/>
            </p:cNvSpPr>
            <p:nvPr/>
          </p:nvSpPr>
          <p:spPr bwMode="auto">
            <a:xfrm>
              <a:off x="4302695" y="2213485"/>
              <a:ext cx="482760" cy="915648"/>
            </a:xfrm>
            <a:custGeom>
              <a:avLst/>
              <a:gdLst>
                <a:gd name="T0" fmla="*/ 0 w 484"/>
                <a:gd name="T1" fmla="*/ 0 h 918"/>
                <a:gd name="T2" fmla="*/ 0 w 484"/>
                <a:gd name="T3" fmla="*/ 918 h 918"/>
                <a:gd name="T4" fmla="*/ 484 w 484"/>
                <a:gd name="T5" fmla="*/ 918 h 918"/>
                <a:gd name="T6" fmla="*/ 0 w 484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4" h="918">
                  <a:moveTo>
                    <a:pt x="0" y="0"/>
                  </a:moveTo>
                  <a:lnTo>
                    <a:pt x="0" y="918"/>
                  </a:lnTo>
                  <a:lnTo>
                    <a:pt x="484" y="9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28" name="Freeform 8"/>
            <p:cNvSpPr>
              <a:spLocks/>
            </p:cNvSpPr>
            <p:nvPr/>
          </p:nvSpPr>
          <p:spPr bwMode="auto">
            <a:xfrm>
              <a:off x="3851920" y="2534462"/>
              <a:ext cx="296362" cy="597633"/>
            </a:xfrm>
            <a:custGeom>
              <a:avLst/>
              <a:gdLst>
                <a:gd name="T0" fmla="*/ 334 w 334"/>
                <a:gd name="T1" fmla="*/ 0 h 662"/>
                <a:gd name="T2" fmla="*/ 0 w 334"/>
                <a:gd name="T3" fmla="*/ 662 h 662"/>
                <a:gd name="T4" fmla="*/ 334 w 334"/>
                <a:gd name="T5" fmla="*/ 662 h 662"/>
                <a:gd name="T6" fmla="*/ 334 w 334"/>
                <a:gd name="T7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4" h="662">
                  <a:moveTo>
                    <a:pt x="334" y="0"/>
                  </a:moveTo>
                  <a:lnTo>
                    <a:pt x="0" y="662"/>
                  </a:lnTo>
                  <a:lnTo>
                    <a:pt x="334" y="662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29" name="Freeform 9"/>
            <p:cNvSpPr>
              <a:spLocks/>
            </p:cNvSpPr>
            <p:nvPr/>
          </p:nvSpPr>
          <p:spPr bwMode="auto">
            <a:xfrm>
              <a:off x="3838796" y="2228842"/>
              <a:ext cx="965520" cy="1128150"/>
            </a:xfrm>
            <a:custGeom>
              <a:avLst/>
              <a:gdLst>
                <a:gd name="T0" fmla="*/ 58 w 136"/>
                <a:gd name="T1" fmla="*/ 141 h 167"/>
                <a:gd name="T2" fmla="*/ 58 w 136"/>
                <a:gd name="T3" fmla="*/ 2 h 167"/>
                <a:gd name="T4" fmla="*/ 56 w 136"/>
                <a:gd name="T5" fmla="*/ 0 h 167"/>
                <a:gd name="T6" fmla="*/ 54 w 136"/>
                <a:gd name="T7" fmla="*/ 2 h 167"/>
                <a:gd name="T8" fmla="*/ 54 w 136"/>
                <a:gd name="T9" fmla="*/ 141 h 167"/>
                <a:gd name="T10" fmla="*/ 51 w 136"/>
                <a:gd name="T11" fmla="*/ 141 h 167"/>
                <a:gd name="T12" fmla="*/ 0 w 136"/>
                <a:gd name="T13" fmla="*/ 141 h 167"/>
                <a:gd name="T14" fmla="*/ 11 w 136"/>
                <a:gd name="T15" fmla="*/ 167 h 167"/>
                <a:gd name="T16" fmla="*/ 121 w 136"/>
                <a:gd name="T17" fmla="*/ 167 h 167"/>
                <a:gd name="T18" fmla="*/ 136 w 136"/>
                <a:gd name="T19" fmla="*/ 141 h 167"/>
                <a:gd name="T20" fmla="*/ 58 w 136"/>
                <a:gd name="T21" fmla="*/ 14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67">
                  <a:moveTo>
                    <a:pt x="58" y="141"/>
                  </a:move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8" y="0"/>
                    <a:pt x="56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1"/>
                    <a:pt x="5" y="161"/>
                    <a:pt x="11" y="167"/>
                  </a:cubicBezTo>
                  <a:cubicBezTo>
                    <a:pt x="121" y="167"/>
                    <a:pt x="121" y="167"/>
                    <a:pt x="121" y="167"/>
                  </a:cubicBezTo>
                  <a:cubicBezTo>
                    <a:pt x="128" y="160"/>
                    <a:pt x="133" y="148"/>
                    <a:pt x="136" y="141"/>
                  </a:cubicBezTo>
                  <a:lnTo>
                    <a:pt x="58" y="141"/>
                  </a:lnTo>
                  <a:close/>
                </a:path>
              </a:pathLst>
            </a:custGeom>
            <a:solidFill>
              <a:srgbClr val="055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0" name="Line 10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1" name="Line 11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2" name="Line 13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3" name="Line 14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4" name="Line 15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5" name="Line 16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6" name="Line 17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7" name="Line 18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8" name="Line 19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9" name="Line 20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grpSp>
          <p:nvGrpSpPr>
            <p:cNvPr id="140" name="Group 139"/>
            <p:cNvGrpSpPr/>
            <p:nvPr/>
          </p:nvGrpSpPr>
          <p:grpSpPr>
            <a:xfrm>
              <a:off x="3693453" y="3002934"/>
              <a:ext cx="1256206" cy="0"/>
              <a:chOff x="3898434" y="3383242"/>
              <a:chExt cx="1136081" cy="0"/>
            </a:xfrm>
            <a:noFill/>
          </p:grpSpPr>
          <p:sp>
            <p:nvSpPr>
              <p:cNvPr id="145" name="Line 10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46" name="Line 11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47" name="Line 13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48" name="Line 14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49" name="Line 15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0" name="Line 16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1" name="Line 17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2" name="Line 18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3" name="Line 19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4" name="Line 20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55" name="Group 154"/>
          <p:cNvGrpSpPr/>
          <p:nvPr/>
        </p:nvGrpSpPr>
        <p:grpSpPr>
          <a:xfrm>
            <a:off x="2818880" y="2204866"/>
            <a:ext cx="1485841" cy="1479267"/>
            <a:chOff x="3278668" y="1882805"/>
            <a:chExt cx="1803367" cy="1795388"/>
          </a:xfrm>
        </p:grpSpPr>
        <p:sp>
          <p:nvSpPr>
            <p:cNvPr id="156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78668" y="1882805"/>
              <a:ext cx="1803367" cy="1795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57" name="Freeform 6"/>
            <p:cNvSpPr>
              <a:spLocks/>
            </p:cNvSpPr>
            <p:nvPr/>
          </p:nvSpPr>
          <p:spPr bwMode="auto">
            <a:xfrm>
              <a:off x="4108104" y="2202484"/>
              <a:ext cx="120690" cy="134654"/>
            </a:xfrm>
            <a:custGeom>
              <a:avLst/>
              <a:gdLst>
                <a:gd name="T0" fmla="*/ 0 w 121"/>
                <a:gd name="T1" fmla="*/ 71 h 135"/>
                <a:gd name="T2" fmla="*/ 121 w 121"/>
                <a:gd name="T3" fmla="*/ 135 h 135"/>
                <a:gd name="T4" fmla="*/ 121 w 121"/>
                <a:gd name="T5" fmla="*/ 0 h 135"/>
                <a:gd name="T6" fmla="*/ 0 w 121"/>
                <a:gd name="T7" fmla="*/ 71 h 135"/>
                <a:gd name="T8" fmla="*/ 121 w 121"/>
                <a:gd name="T9" fmla="*/ 135 h 135"/>
                <a:gd name="T10" fmla="*/ 121 w 121"/>
                <a:gd name="T11" fmla="*/ 0 h 135"/>
                <a:gd name="T12" fmla="*/ 0 w 121"/>
                <a:gd name="T13" fmla="*/ 7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35">
                  <a:moveTo>
                    <a:pt x="0" y="71"/>
                  </a:move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DA5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58" name="Freeform 7"/>
            <p:cNvSpPr>
              <a:spLocks/>
            </p:cNvSpPr>
            <p:nvPr/>
          </p:nvSpPr>
          <p:spPr bwMode="auto">
            <a:xfrm>
              <a:off x="4302695" y="2213485"/>
              <a:ext cx="482760" cy="915648"/>
            </a:xfrm>
            <a:custGeom>
              <a:avLst/>
              <a:gdLst>
                <a:gd name="T0" fmla="*/ 0 w 484"/>
                <a:gd name="T1" fmla="*/ 0 h 918"/>
                <a:gd name="T2" fmla="*/ 0 w 484"/>
                <a:gd name="T3" fmla="*/ 918 h 918"/>
                <a:gd name="T4" fmla="*/ 484 w 484"/>
                <a:gd name="T5" fmla="*/ 918 h 918"/>
                <a:gd name="T6" fmla="*/ 0 w 484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4" h="918">
                  <a:moveTo>
                    <a:pt x="0" y="0"/>
                  </a:moveTo>
                  <a:lnTo>
                    <a:pt x="0" y="918"/>
                  </a:lnTo>
                  <a:lnTo>
                    <a:pt x="484" y="9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59" name="Freeform 8"/>
            <p:cNvSpPr>
              <a:spLocks/>
            </p:cNvSpPr>
            <p:nvPr/>
          </p:nvSpPr>
          <p:spPr bwMode="auto">
            <a:xfrm>
              <a:off x="3851920" y="2534462"/>
              <a:ext cx="296362" cy="597633"/>
            </a:xfrm>
            <a:custGeom>
              <a:avLst/>
              <a:gdLst>
                <a:gd name="T0" fmla="*/ 334 w 334"/>
                <a:gd name="T1" fmla="*/ 0 h 662"/>
                <a:gd name="T2" fmla="*/ 0 w 334"/>
                <a:gd name="T3" fmla="*/ 662 h 662"/>
                <a:gd name="T4" fmla="*/ 334 w 334"/>
                <a:gd name="T5" fmla="*/ 662 h 662"/>
                <a:gd name="T6" fmla="*/ 334 w 334"/>
                <a:gd name="T7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4" h="662">
                  <a:moveTo>
                    <a:pt x="334" y="0"/>
                  </a:moveTo>
                  <a:lnTo>
                    <a:pt x="0" y="662"/>
                  </a:lnTo>
                  <a:lnTo>
                    <a:pt x="334" y="662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00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0" name="Freeform 9"/>
            <p:cNvSpPr>
              <a:spLocks/>
            </p:cNvSpPr>
            <p:nvPr/>
          </p:nvSpPr>
          <p:spPr bwMode="auto">
            <a:xfrm>
              <a:off x="3838796" y="2228842"/>
              <a:ext cx="965520" cy="1128150"/>
            </a:xfrm>
            <a:custGeom>
              <a:avLst/>
              <a:gdLst>
                <a:gd name="T0" fmla="*/ 58 w 136"/>
                <a:gd name="T1" fmla="*/ 141 h 167"/>
                <a:gd name="T2" fmla="*/ 58 w 136"/>
                <a:gd name="T3" fmla="*/ 2 h 167"/>
                <a:gd name="T4" fmla="*/ 56 w 136"/>
                <a:gd name="T5" fmla="*/ 0 h 167"/>
                <a:gd name="T6" fmla="*/ 54 w 136"/>
                <a:gd name="T7" fmla="*/ 2 h 167"/>
                <a:gd name="T8" fmla="*/ 54 w 136"/>
                <a:gd name="T9" fmla="*/ 141 h 167"/>
                <a:gd name="T10" fmla="*/ 51 w 136"/>
                <a:gd name="T11" fmla="*/ 141 h 167"/>
                <a:gd name="T12" fmla="*/ 0 w 136"/>
                <a:gd name="T13" fmla="*/ 141 h 167"/>
                <a:gd name="T14" fmla="*/ 11 w 136"/>
                <a:gd name="T15" fmla="*/ 167 h 167"/>
                <a:gd name="T16" fmla="*/ 121 w 136"/>
                <a:gd name="T17" fmla="*/ 167 h 167"/>
                <a:gd name="T18" fmla="*/ 136 w 136"/>
                <a:gd name="T19" fmla="*/ 141 h 167"/>
                <a:gd name="T20" fmla="*/ 58 w 136"/>
                <a:gd name="T21" fmla="*/ 14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67">
                  <a:moveTo>
                    <a:pt x="58" y="141"/>
                  </a:move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8" y="0"/>
                    <a:pt x="56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1"/>
                    <a:pt x="5" y="161"/>
                    <a:pt x="11" y="167"/>
                  </a:cubicBezTo>
                  <a:cubicBezTo>
                    <a:pt x="121" y="167"/>
                    <a:pt x="121" y="167"/>
                    <a:pt x="121" y="167"/>
                  </a:cubicBezTo>
                  <a:cubicBezTo>
                    <a:pt x="128" y="160"/>
                    <a:pt x="133" y="148"/>
                    <a:pt x="136" y="141"/>
                  </a:cubicBezTo>
                  <a:lnTo>
                    <a:pt x="58" y="141"/>
                  </a:lnTo>
                  <a:close/>
                </a:path>
              </a:pathLst>
            </a:custGeom>
            <a:solidFill>
              <a:srgbClr val="00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1" name="Line 10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2" name="Line 11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3" name="Line 13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4" name="Line 14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5" name="Line 15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8" name="Line 16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77" name="Line 17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78" name="Line 18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79" name="Line 19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80" name="Line 20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grpSp>
          <p:nvGrpSpPr>
            <p:cNvPr id="182" name="Group 181"/>
            <p:cNvGrpSpPr/>
            <p:nvPr/>
          </p:nvGrpSpPr>
          <p:grpSpPr>
            <a:xfrm>
              <a:off x="3693453" y="3002934"/>
              <a:ext cx="1256206" cy="0"/>
              <a:chOff x="3898434" y="3383242"/>
              <a:chExt cx="1136081" cy="0"/>
            </a:xfrm>
            <a:noFill/>
          </p:grpSpPr>
          <p:sp>
            <p:nvSpPr>
              <p:cNvPr id="188" name="Line 10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89" name="Line 11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Line 13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3" name="Line 14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6" name="Line 15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7" name="Line 16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8" name="Line 17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9" name="Line 18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10" name="Line 19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11" name="Line 20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12" name="Rectangle 211"/>
          <p:cNvSpPr/>
          <p:nvPr/>
        </p:nvSpPr>
        <p:spPr>
          <a:xfrm>
            <a:off x="2427639" y="3763686"/>
            <a:ext cx="43332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-150" dirty="0">
                <a:solidFill>
                  <a:srgbClr val="044C68"/>
                </a:solidFill>
                <a:latin typeface="+mj-lt"/>
              </a:rPr>
              <a:t>AND THE ONE WHO</a:t>
            </a:r>
            <a:endParaRPr lang="en-AU" sz="3600" b="1" spc="-150" dirty="0">
              <a:solidFill>
                <a:srgbClr val="044C68"/>
              </a:solidFill>
              <a:latin typeface="+mj-lt"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2433322" y="4832185"/>
            <a:ext cx="430117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i="1" dirty="0" err="1">
                <a:solidFill>
                  <a:srgbClr val="569099"/>
                </a:solidFill>
                <a:latin typeface="Arial" panose="020B0604020202020204" pitchFamily="34" charset="0"/>
              </a:rPr>
              <a:t>organisation</a:t>
            </a:r>
            <a:r>
              <a:rPr lang="en-US" sz="2200" b="1" i="1" dirty="0">
                <a:solidFill>
                  <a:srgbClr val="569099"/>
                </a:solidFill>
                <a:latin typeface="Arial" panose="020B0604020202020204" pitchFamily="34" charset="0"/>
              </a:rPr>
              <a:t> through a storm?</a:t>
            </a:r>
            <a:endParaRPr lang="en-AU" sz="2200" b="1" i="1" dirty="0">
              <a:solidFill>
                <a:srgbClr val="569099"/>
              </a:solidFill>
              <a:latin typeface="Arial" panose="020B0604020202020204" pitchFamily="34" charset="0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2401863" y="4263745"/>
            <a:ext cx="4469685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20" b="1" spc="-150" dirty="0">
                <a:solidFill>
                  <a:srgbClr val="044C68"/>
                </a:solidFill>
                <a:latin typeface="+mj-lt"/>
              </a:rPr>
              <a:t>CAN NAVIGATE AN</a:t>
            </a:r>
            <a:endParaRPr lang="en-AU" sz="3820" b="1" spc="-150" dirty="0">
              <a:solidFill>
                <a:srgbClr val="044C68"/>
              </a:solidFill>
              <a:latin typeface="+mj-lt"/>
            </a:endParaRPr>
          </a:p>
        </p:txBody>
      </p:sp>
      <p:grpSp>
        <p:nvGrpSpPr>
          <p:cNvPr id="221" name="Grupo 44"/>
          <p:cNvGrpSpPr/>
          <p:nvPr/>
        </p:nvGrpSpPr>
        <p:grpSpPr>
          <a:xfrm>
            <a:off x="5188226" y="2116691"/>
            <a:ext cx="896720" cy="762022"/>
            <a:chOff x="3808413" y="3414713"/>
            <a:chExt cx="1350963" cy="1270000"/>
          </a:xfrm>
          <a:solidFill>
            <a:srgbClr val="639EC8"/>
          </a:solidFill>
        </p:grpSpPr>
        <p:sp>
          <p:nvSpPr>
            <p:cNvPr id="222" name="Freeform 26"/>
            <p:cNvSpPr>
              <a:spLocks/>
            </p:cNvSpPr>
            <p:nvPr/>
          </p:nvSpPr>
          <p:spPr bwMode="auto">
            <a:xfrm>
              <a:off x="3808413" y="3440113"/>
              <a:ext cx="255588" cy="296863"/>
            </a:xfrm>
            <a:custGeom>
              <a:avLst/>
              <a:gdLst>
                <a:gd name="T0" fmla="*/ 45 w 68"/>
                <a:gd name="T1" fmla="*/ 0 h 79"/>
                <a:gd name="T2" fmla="*/ 42 w 68"/>
                <a:gd name="T3" fmla="*/ 78 h 79"/>
                <a:gd name="T4" fmla="*/ 45 w 68"/>
                <a:gd name="T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79">
                  <a:moveTo>
                    <a:pt x="45" y="0"/>
                  </a:moveTo>
                  <a:cubicBezTo>
                    <a:pt x="43" y="12"/>
                    <a:pt x="0" y="79"/>
                    <a:pt x="42" y="78"/>
                  </a:cubicBezTo>
                  <a:cubicBezTo>
                    <a:pt x="68" y="77"/>
                    <a:pt x="46" y="8"/>
                    <a:pt x="4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3" name="Freeform 27"/>
            <p:cNvSpPr>
              <a:spLocks noEditPoints="1"/>
            </p:cNvSpPr>
            <p:nvPr/>
          </p:nvSpPr>
          <p:spPr bwMode="auto">
            <a:xfrm>
              <a:off x="3876675" y="3414713"/>
              <a:ext cx="160338" cy="341313"/>
            </a:xfrm>
            <a:custGeom>
              <a:avLst/>
              <a:gdLst>
                <a:gd name="T0" fmla="*/ 23 w 43"/>
                <a:gd name="T1" fmla="*/ 91 h 91"/>
                <a:gd name="T2" fmla="*/ 5 w 43"/>
                <a:gd name="T3" fmla="*/ 84 h 91"/>
                <a:gd name="T4" fmla="*/ 5 w 43"/>
                <a:gd name="T5" fmla="*/ 84 h 91"/>
                <a:gd name="T6" fmla="*/ 0 w 43"/>
                <a:gd name="T7" fmla="*/ 68 h 91"/>
                <a:gd name="T8" fmla="*/ 0 w 43"/>
                <a:gd name="T9" fmla="*/ 68 h 91"/>
                <a:gd name="T10" fmla="*/ 17 w 43"/>
                <a:gd name="T11" fmla="*/ 14 h 91"/>
                <a:gd name="T12" fmla="*/ 17 w 43"/>
                <a:gd name="T13" fmla="*/ 14 h 91"/>
                <a:gd name="T14" fmla="*/ 21 w 43"/>
                <a:gd name="T15" fmla="*/ 6 h 91"/>
                <a:gd name="T16" fmla="*/ 21 w 43"/>
                <a:gd name="T17" fmla="*/ 6 h 91"/>
                <a:gd name="T18" fmla="*/ 21 w 43"/>
                <a:gd name="T19" fmla="*/ 6 h 91"/>
                <a:gd name="T20" fmla="*/ 27 w 43"/>
                <a:gd name="T21" fmla="*/ 1 h 91"/>
                <a:gd name="T22" fmla="*/ 27 w 43"/>
                <a:gd name="T23" fmla="*/ 1 h 91"/>
                <a:gd name="T24" fmla="*/ 32 w 43"/>
                <a:gd name="T25" fmla="*/ 4 h 91"/>
                <a:gd name="T26" fmla="*/ 32 w 43"/>
                <a:gd name="T27" fmla="*/ 4 h 91"/>
                <a:gd name="T28" fmla="*/ 33 w 43"/>
                <a:gd name="T29" fmla="*/ 6 h 91"/>
                <a:gd name="T30" fmla="*/ 33 w 43"/>
                <a:gd name="T31" fmla="*/ 6 h 91"/>
                <a:gd name="T32" fmla="*/ 38 w 43"/>
                <a:gd name="T33" fmla="*/ 27 h 91"/>
                <a:gd name="T34" fmla="*/ 38 w 43"/>
                <a:gd name="T35" fmla="*/ 27 h 91"/>
                <a:gd name="T36" fmla="*/ 43 w 43"/>
                <a:gd name="T37" fmla="*/ 62 h 91"/>
                <a:gd name="T38" fmla="*/ 43 w 43"/>
                <a:gd name="T39" fmla="*/ 62 h 91"/>
                <a:gd name="T40" fmla="*/ 39 w 43"/>
                <a:gd name="T41" fmla="*/ 80 h 91"/>
                <a:gd name="T42" fmla="*/ 39 w 43"/>
                <a:gd name="T43" fmla="*/ 80 h 91"/>
                <a:gd name="T44" fmla="*/ 24 w 43"/>
                <a:gd name="T45" fmla="*/ 91 h 91"/>
                <a:gd name="T46" fmla="*/ 24 w 43"/>
                <a:gd name="T47" fmla="*/ 91 h 91"/>
                <a:gd name="T48" fmla="*/ 23 w 43"/>
                <a:gd name="T49" fmla="*/ 91 h 91"/>
                <a:gd name="T50" fmla="*/ 23 w 43"/>
                <a:gd name="T51" fmla="*/ 91 h 91"/>
                <a:gd name="T52" fmla="*/ 23 w 43"/>
                <a:gd name="T53" fmla="*/ 91 h 91"/>
                <a:gd name="T54" fmla="*/ 21 w 43"/>
                <a:gd name="T55" fmla="*/ 35 h 91"/>
                <a:gd name="T56" fmla="*/ 12 w 43"/>
                <a:gd name="T57" fmla="*/ 68 h 91"/>
                <a:gd name="T58" fmla="*/ 12 w 43"/>
                <a:gd name="T59" fmla="*/ 68 h 91"/>
                <a:gd name="T60" fmla="*/ 14 w 43"/>
                <a:gd name="T61" fmla="*/ 76 h 91"/>
                <a:gd name="T62" fmla="*/ 14 w 43"/>
                <a:gd name="T63" fmla="*/ 76 h 91"/>
                <a:gd name="T64" fmla="*/ 23 w 43"/>
                <a:gd name="T65" fmla="*/ 79 h 91"/>
                <a:gd name="T66" fmla="*/ 23 w 43"/>
                <a:gd name="T67" fmla="*/ 79 h 91"/>
                <a:gd name="T68" fmla="*/ 24 w 43"/>
                <a:gd name="T69" fmla="*/ 79 h 91"/>
                <a:gd name="T70" fmla="*/ 24 w 43"/>
                <a:gd name="T71" fmla="*/ 79 h 91"/>
                <a:gd name="T72" fmla="*/ 29 w 43"/>
                <a:gd name="T73" fmla="*/ 75 h 91"/>
                <a:gd name="T74" fmla="*/ 29 w 43"/>
                <a:gd name="T75" fmla="*/ 75 h 91"/>
                <a:gd name="T76" fmla="*/ 31 w 43"/>
                <a:gd name="T77" fmla="*/ 62 h 91"/>
                <a:gd name="T78" fmla="*/ 31 w 43"/>
                <a:gd name="T79" fmla="*/ 62 h 91"/>
                <a:gd name="T80" fmla="*/ 26 w 43"/>
                <a:gd name="T81" fmla="*/ 30 h 91"/>
                <a:gd name="T82" fmla="*/ 26 w 43"/>
                <a:gd name="T83" fmla="*/ 30 h 91"/>
                <a:gd name="T84" fmla="*/ 25 w 43"/>
                <a:gd name="T85" fmla="*/ 26 h 91"/>
                <a:gd name="T86" fmla="*/ 25 w 43"/>
                <a:gd name="T87" fmla="*/ 26 h 91"/>
                <a:gd name="T88" fmla="*/ 21 w 43"/>
                <a:gd name="T89" fmla="*/ 3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3" h="91">
                  <a:moveTo>
                    <a:pt x="23" y="91"/>
                  </a:moveTo>
                  <a:cubicBezTo>
                    <a:pt x="15" y="91"/>
                    <a:pt x="9" y="89"/>
                    <a:pt x="5" y="84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1" y="80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0"/>
                    <a:pt x="11" y="28"/>
                    <a:pt x="17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9" y="10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3"/>
                    <a:pt x="24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9" y="1"/>
                    <a:pt x="31" y="2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5"/>
                    <a:pt x="33" y="5"/>
                    <a:pt x="33" y="6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8"/>
                    <a:pt x="36" y="17"/>
                    <a:pt x="38" y="27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40" y="38"/>
                    <a:pt x="43" y="51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9"/>
                    <a:pt x="42" y="75"/>
                    <a:pt x="39" y="80"/>
                  </a:cubicBezTo>
                  <a:cubicBezTo>
                    <a:pt x="39" y="80"/>
                    <a:pt x="39" y="80"/>
                    <a:pt x="39" y="80"/>
                  </a:cubicBezTo>
                  <a:cubicBezTo>
                    <a:pt x="37" y="86"/>
                    <a:pt x="31" y="90"/>
                    <a:pt x="24" y="91"/>
                  </a:cubicBezTo>
                  <a:cubicBezTo>
                    <a:pt x="24" y="91"/>
                    <a:pt x="24" y="91"/>
                    <a:pt x="24" y="91"/>
                  </a:cubicBezTo>
                  <a:cubicBezTo>
                    <a:pt x="24" y="91"/>
                    <a:pt x="24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lose/>
                  <a:moveTo>
                    <a:pt x="21" y="35"/>
                  </a:moveTo>
                  <a:cubicBezTo>
                    <a:pt x="16" y="47"/>
                    <a:pt x="11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2" y="75"/>
                    <a:pt x="14" y="76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5" y="77"/>
                    <a:pt x="17" y="78"/>
                    <a:pt x="23" y="79"/>
                  </a:cubicBezTo>
                  <a:cubicBezTo>
                    <a:pt x="23" y="79"/>
                    <a:pt x="23" y="79"/>
                    <a:pt x="23" y="79"/>
                  </a:cubicBezTo>
                  <a:cubicBezTo>
                    <a:pt x="23" y="79"/>
                    <a:pt x="24" y="79"/>
                    <a:pt x="24" y="79"/>
                  </a:cubicBezTo>
                  <a:cubicBezTo>
                    <a:pt x="24" y="79"/>
                    <a:pt x="24" y="79"/>
                    <a:pt x="24" y="79"/>
                  </a:cubicBezTo>
                  <a:cubicBezTo>
                    <a:pt x="27" y="78"/>
                    <a:pt x="27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0" y="73"/>
                    <a:pt x="31" y="68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2"/>
                    <a:pt x="29" y="40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28"/>
                    <a:pt x="26" y="27"/>
                    <a:pt x="25" y="26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4" y="29"/>
                    <a:pt x="23" y="32"/>
                    <a:pt x="2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4" name="Freeform 28"/>
            <p:cNvSpPr>
              <a:spLocks/>
            </p:cNvSpPr>
            <p:nvPr/>
          </p:nvSpPr>
          <p:spPr bwMode="auto">
            <a:xfrm>
              <a:off x="4160838" y="3621088"/>
              <a:ext cx="255588" cy="300038"/>
            </a:xfrm>
            <a:custGeom>
              <a:avLst/>
              <a:gdLst>
                <a:gd name="T0" fmla="*/ 45 w 68"/>
                <a:gd name="T1" fmla="*/ 0 h 80"/>
                <a:gd name="T2" fmla="*/ 42 w 68"/>
                <a:gd name="T3" fmla="*/ 78 h 80"/>
                <a:gd name="T4" fmla="*/ 45 w 68"/>
                <a:gd name="T5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80">
                  <a:moveTo>
                    <a:pt x="45" y="0"/>
                  </a:moveTo>
                  <a:cubicBezTo>
                    <a:pt x="43" y="13"/>
                    <a:pt x="0" y="80"/>
                    <a:pt x="42" y="78"/>
                  </a:cubicBezTo>
                  <a:cubicBezTo>
                    <a:pt x="68" y="77"/>
                    <a:pt x="46" y="9"/>
                    <a:pt x="4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5" name="Freeform 29"/>
            <p:cNvSpPr>
              <a:spLocks noEditPoints="1"/>
            </p:cNvSpPr>
            <p:nvPr/>
          </p:nvSpPr>
          <p:spPr bwMode="auto">
            <a:xfrm>
              <a:off x="4225925" y="3598863"/>
              <a:ext cx="163513" cy="336550"/>
            </a:xfrm>
            <a:custGeom>
              <a:avLst/>
              <a:gdLst>
                <a:gd name="T0" fmla="*/ 6 w 44"/>
                <a:gd name="T1" fmla="*/ 84 h 90"/>
                <a:gd name="T2" fmla="*/ 0 w 44"/>
                <a:gd name="T3" fmla="*/ 68 h 90"/>
                <a:gd name="T4" fmla="*/ 0 w 44"/>
                <a:gd name="T5" fmla="*/ 68 h 90"/>
                <a:gd name="T6" fmla="*/ 18 w 44"/>
                <a:gd name="T7" fmla="*/ 14 h 90"/>
                <a:gd name="T8" fmla="*/ 18 w 44"/>
                <a:gd name="T9" fmla="*/ 14 h 90"/>
                <a:gd name="T10" fmla="*/ 22 w 44"/>
                <a:gd name="T11" fmla="*/ 6 h 90"/>
                <a:gd name="T12" fmla="*/ 22 w 44"/>
                <a:gd name="T13" fmla="*/ 6 h 90"/>
                <a:gd name="T14" fmla="*/ 22 w 44"/>
                <a:gd name="T15" fmla="*/ 6 h 90"/>
                <a:gd name="T16" fmla="*/ 28 w 44"/>
                <a:gd name="T17" fmla="*/ 0 h 90"/>
                <a:gd name="T18" fmla="*/ 28 w 44"/>
                <a:gd name="T19" fmla="*/ 0 h 90"/>
                <a:gd name="T20" fmla="*/ 33 w 44"/>
                <a:gd name="T21" fmla="*/ 4 h 90"/>
                <a:gd name="T22" fmla="*/ 33 w 44"/>
                <a:gd name="T23" fmla="*/ 4 h 90"/>
                <a:gd name="T24" fmla="*/ 34 w 44"/>
                <a:gd name="T25" fmla="*/ 6 h 90"/>
                <a:gd name="T26" fmla="*/ 34 w 44"/>
                <a:gd name="T27" fmla="*/ 6 h 90"/>
                <a:gd name="T28" fmla="*/ 39 w 44"/>
                <a:gd name="T29" fmla="*/ 27 h 90"/>
                <a:gd name="T30" fmla="*/ 39 w 44"/>
                <a:gd name="T31" fmla="*/ 27 h 90"/>
                <a:gd name="T32" fmla="*/ 44 w 44"/>
                <a:gd name="T33" fmla="*/ 62 h 90"/>
                <a:gd name="T34" fmla="*/ 44 w 44"/>
                <a:gd name="T35" fmla="*/ 62 h 90"/>
                <a:gd name="T36" fmla="*/ 40 w 44"/>
                <a:gd name="T37" fmla="*/ 80 h 90"/>
                <a:gd name="T38" fmla="*/ 40 w 44"/>
                <a:gd name="T39" fmla="*/ 80 h 90"/>
                <a:gd name="T40" fmla="*/ 25 w 44"/>
                <a:gd name="T41" fmla="*/ 90 h 90"/>
                <a:gd name="T42" fmla="*/ 25 w 44"/>
                <a:gd name="T43" fmla="*/ 90 h 90"/>
                <a:gd name="T44" fmla="*/ 24 w 44"/>
                <a:gd name="T45" fmla="*/ 90 h 90"/>
                <a:gd name="T46" fmla="*/ 24 w 44"/>
                <a:gd name="T47" fmla="*/ 90 h 90"/>
                <a:gd name="T48" fmla="*/ 23 w 44"/>
                <a:gd name="T49" fmla="*/ 90 h 90"/>
                <a:gd name="T50" fmla="*/ 23 w 44"/>
                <a:gd name="T51" fmla="*/ 90 h 90"/>
                <a:gd name="T52" fmla="*/ 6 w 44"/>
                <a:gd name="T53" fmla="*/ 84 h 90"/>
                <a:gd name="T54" fmla="*/ 22 w 44"/>
                <a:gd name="T55" fmla="*/ 35 h 90"/>
                <a:gd name="T56" fmla="*/ 12 w 44"/>
                <a:gd name="T57" fmla="*/ 68 h 90"/>
                <a:gd name="T58" fmla="*/ 12 w 44"/>
                <a:gd name="T59" fmla="*/ 68 h 90"/>
                <a:gd name="T60" fmla="*/ 15 w 44"/>
                <a:gd name="T61" fmla="*/ 76 h 90"/>
                <a:gd name="T62" fmla="*/ 15 w 44"/>
                <a:gd name="T63" fmla="*/ 76 h 90"/>
                <a:gd name="T64" fmla="*/ 24 w 44"/>
                <a:gd name="T65" fmla="*/ 78 h 90"/>
                <a:gd name="T66" fmla="*/ 24 w 44"/>
                <a:gd name="T67" fmla="*/ 78 h 90"/>
                <a:gd name="T68" fmla="*/ 25 w 44"/>
                <a:gd name="T69" fmla="*/ 78 h 90"/>
                <a:gd name="T70" fmla="*/ 25 w 44"/>
                <a:gd name="T71" fmla="*/ 78 h 90"/>
                <a:gd name="T72" fmla="*/ 30 w 44"/>
                <a:gd name="T73" fmla="*/ 75 h 90"/>
                <a:gd name="T74" fmla="*/ 30 w 44"/>
                <a:gd name="T75" fmla="*/ 75 h 90"/>
                <a:gd name="T76" fmla="*/ 32 w 44"/>
                <a:gd name="T77" fmla="*/ 62 h 90"/>
                <a:gd name="T78" fmla="*/ 32 w 44"/>
                <a:gd name="T79" fmla="*/ 62 h 90"/>
                <a:gd name="T80" fmla="*/ 27 w 44"/>
                <a:gd name="T81" fmla="*/ 30 h 90"/>
                <a:gd name="T82" fmla="*/ 27 w 44"/>
                <a:gd name="T83" fmla="*/ 30 h 90"/>
                <a:gd name="T84" fmla="*/ 26 w 44"/>
                <a:gd name="T85" fmla="*/ 25 h 90"/>
                <a:gd name="T86" fmla="*/ 26 w 44"/>
                <a:gd name="T87" fmla="*/ 25 h 90"/>
                <a:gd name="T88" fmla="*/ 22 w 44"/>
                <a:gd name="T89" fmla="*/ 3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4" h="90">
                  <a:moveTo>
                    <a:pt x="6" y="84"/>
                  </a:moveTo>
                  <a:cubicBezTo>
                    <a:pt x="2" y="79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1" y="50"/>
                    <a:pt x="12" y="28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20" y="10"/>
                    <a:pt x="22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2"/>
                    <a:pt x="25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0" y="1"/>
                    <a:pt x="32" y="2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4" y="5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8"/>
                    <a:pt x="37" y="16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1" y="38"/>
                    <a:pt x="44" y="50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8"/>
                    <a:pt x="43" y="75"/>
                    <a:pt x="40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8" y="86"/>
                    <a:pt x="32" y="90"/>
                    <a:pt x="25" y="90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5" y="90"/>
                    <a:pt x="24" y="90"/>
                    <a:pt x="24" y="90"/>
                  </a:cubicBezTo>
                  <a:cubicBezTo>
                    <a:pt x="24" y="90"/>
                    <a:pt x="24" y="90"/>
                    <a:pt x="24" y="90"/>
                  </a:cubicBezTo>
                  <a:cubicBezTo>
                    <a:pt x="24" y="90"/>
                    <a:pt x="24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16" y="90"/>
                    <a:pt x="10" y="88"/>
                    <a:pt x="6" y="84"/>
                  </a:cubicBezTo>
                  <a:close/>
                  <a:moveTo>
                    <a:pt x="22" y="35"/>
                  </a:moveTo>
                  <a:cubicBezTo>
                    <a:pt x="17" y="47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4"/>
                    <a:pt x="15" y="76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16" y="77"/>
                    <a:pt x="18" y="78"/>
                    <a:pt x="24" y="7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24" y="78"/>
                    <a:pt x="24" y="78"/>
                    <a:pt x="25" y="78"/>
                  </a:cubicBezTo>
                  <a:cubicBezTo>
                    <a:pt x="25" y="78"/>
                    <a:pt x="25" y="78"/>
                    <a:pt x="25" y="78"/>
                  </a:cubicBezTo>
                  <a:cubicBezTo>
                    <a:pt x="27" y="78"/>
                    <a:pt x="28" y="77"/>
                    <a:pt x="30" y="75"/>
                  </a:cubicBezTo>
                  <a:cubicBezTo>
                    <a:pt x="30" y="75"/>
                    <a:pt x="30" y="75"/>
                    <a:pt x="30" y="75"/>
                  </a:cubicBezTo>
                  <a:cubicBezTo>
                    <a:pt x="31" y="72"/>
                    <a:pt x="32" y="67"/>
                    <a:pt x="32" y="62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32" y="52"/>
                    <a:pt x="30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28"/>
                    <a:pt x="27" y="27"/>
                    <a:pt x="26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5" y="28"/>
                    <a:pt x="24" y="32"/>
                    <a:pt x="2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6" name="Freeform 30"/>
            <p:cNvSpPr>
              <a:spLocks/>
            </p:cNvSpPr>
            <p:nvPr/>
          </p:nvSpPr>
          <p:spPr bwMode="auto">
            <a:xfrm>
              <a:off x="4641850" y="3467100"/>
              <a:ext cx="258763" cy="295275"/>
            </a:xfrm>
            <a:custGeom>
              <a:avLst/>
              <a:gdLst>
                <a:gd name="T0" fmla="*/ 45 w 69"/>
                <a:gd name="T1" fmla="*/ 0 h 79"/>
                <a:gd name="T2" fmla="*/ 43 w 69"/>
                <a:gd name="T3" fmla="*/ 77 h 79"/>
                <a:gd name="T4" fmla="*/ 46 w 69"/>
                <a:gd name="T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79">
                  <a:moveTo>
                    <a:pt x="45" y="0"/>
                  </a:moveTo>
                  <a:cubicBezTo>
                    <a:pt x="44" y="12"/>
                    <a:pt x="0" y="79"/>
                    <a:pt x="43" y="77"/>
                  </a:cubicBezTo>
                  <a:cubicBezTo>
                    <a:pt x="69" y="77"/>
                    <a:pt x="47" y="8"/>
                    <a:pt x="4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7" name="Freeform 31"/>
            <p:cNvSpPr>
              <a:spLocks noEditPoints="1"/>
            </p:cNvSpPr>
            <p:nvPr/>
          </p:nvSpPr>
          <p:spPr bwMode="auto">
            <a:xfrm>
              <a:off x="4708525" y="3440113"/>
              <a:ext cx="161925" cy="338138"/>
            </a:xfrm>
            <a:custGeom>
              <a:avLst/>
              <a:gdLst>
                <a:gd name="T0" fmla="*/ 6 w 43"/>
                <a:gd name="T1" fmla="*/ 84 h 90"/>
                <a:gd name="T2" fmla="*/ 0 w 43"/>
                <a:gd name="T3" fmla="*/ 68 h 90"/>
                <a:gd name="T4" fmla="*/ 0 w 43"/>
                <a:gd name="T5" fmla="*/ 68 h 90"/>
                <a:gd name="T6" fmla="*/ 18 w 43"/>
                <a:gd name="T7" fmla="*/ 14 h 90"/>
                <a:gd name="T8" fmla="*/ 18 w 43"/>
                <a:gd name="T9" fmla="*/ 14 h 90"/>
                <a:gd name="T10" fmla="*/ 21 w 43"/>
                <a:gd name="T11" fmla="*/ 6 h 90"/>
                <a:gd name="T12" fmla="*/ 21 w 43"/>
                <a:gd name="T13" fmla="*/ 6 h 90"/>
                <a:gd name="T14" fmla="*/ 21 w 43"/>
                <a:gd name="T15" fmla="*/ 6 h 90"/>
                <a:gd name="T16" fmla="*/ 28 w 43"/>
                <a:gd name="T17" fmla="*/ 1 h 90"/>
                <a:gd name="T18" fmla="*/ 28 w 43"/>
                <a:gd name="T19" fmla="*/ 1 h 90"/>
                <a:gd name="T20" fmla="*/ 33 w 43"/>
                <a:gd name="T21" fmla="*/ 4 h 90"/>
                <a:gd name="T22" fmla="*/ 33 w 43"/>
                <a:gd name="T23" fmla="*/ 4 h 90"/>
                <a:gd name="T24" fmla="*/ 34 w 43"/>
                <a:gd name="T25" fmla="*/ 6 h 90"/>
                <a:gd name="T26" fmla="*/ 34 w 43"/>
                <a:gd name="T27" fmla="*/ 6 h 90"/>
                <a:gd name="T28" fmla="*/ 39 w 43"/>
                <a:gd name="T29" fmla="*/ 27 h 90"/>
                <a:gd name="T30" fmla="*/ 39 w 43"/>
                <a:gd name="T31" fmla="*/ 27 h 90"/>
                <a:gd name="T32" fmla="*/ 43 w 43"/>
                <a:gd name="T33" fmla="*/ 62 h 90"/>
                <a:gd name="T34" fmla="*/ 43 w 43"/>
                <a:gd name="T35" fmla="*/ 62 h 90"/>
                <a:gd name="T36" fmla="*/ 40 w 43"/>
                <a:gd name="T37" fmla="*/ 80 h 90"/>
                <a:gd name="T38" fmla="*/ 40 w 43"/>
                <a:gd name="T39" fmla="*/ 80 h 90"/>
                <a:gd name="T40" fmla="*/ 25 w 43"/>
                <a:gd name="T41" fmla="*/ 90 h 90"/>
                <a:gd name="T42" fmla="*/ 25 w 43"/>
                <a:gd name="T43" fmla="*/ 90 h 90"/>
                <a:gd name="T44" fmla="*/ 23 w 43"/>
                <a:gd name="T45" fmla="*/ 90 h 90"/>
                <a:gd name="T46" fmla="*/ 23 w 43"/>
                <a:gd name="T47" fmla="*/ 90 h 90"/>
                <a:gd name="T48" fmla="*/ 23 w 43"/>
                <a:gd name="T49" fmla="*/ 90 h 90"/>
                <a:gd name="T50" fmla="*/ 23 w 43"/>
                <a:gd name="T51" fmla="*/ 90 h 90"/>
                <a:gd name="T52" fmla="*/ 6 w 43"/>
                <a:gd name="T53" fmla="*/ 84 h 90"/>
                <a:gd name="T54" fmla="*/ 22 w 43"/>
                <a:gd name="T55" fmla="*/ 35 h 90"/>
                <a:gd name="T56" fmla="*/ 12 w 43"/>
                <a:gd name="T57" fmla="*/ 68 h 90"/>
                <a:gd name="T58" fmla="*/ 12 w 43"/>
                <a:gd name="T59" fmla="*/ 68 h 90"/>
                <a:gd name="T60" fmla="*/ 14 w 43"/>
                <a:gd name="T61" fmla="*/ 76 h 90"/>
                <a:gd name="T62" fmla="*/ 14 w 43"/>
                <a:gd name="T63" fmla="*/ 76 h 90"/>
                <a:gd name="T64" fmla="*/ 23 w 43"/>
                <a:gd name="T65" fmla="*/ 78 h 90"/>
                <a:gd name="T66" fmla="*/ 23 w 43"/>
                <a:gd name="T67" fmla="*/ 78 h 90"/>
                <a:gd name="T68" fmla="*/ 25 w 43"/>
                <a:gd name="T69" fmla="*/ 78 h 90"/>
                <a:gd name="T70" fmla="*/ 25 w 43"/>
                <a:gd name="T71" fmla="*/ 78 h 90"/>
                <a:gd name="T72" fmla="*/ 29 w 43"/>
                <a:gd name="T73" fmla="*/ 75 h 90"/>
                <a:gd name="T74" fmla="*/ 29 w 43"/>
                <a:gd name="T75" fmla="*/ 75 h 90"/>
                <a:gd name="T76" fmla="*/ 31 w 43"/>
                <a:gd name="T77" fmla="*/ 62 h 90"/>
                <a:gd name="T78" fmla="*/ 31 w 43"/>
                <a:gd name="T79" fmla="*/ 62 h 90"/>
                <a:gd name="T80" fmla="*/ 27 w 43"/>
                <a:gd name="T81" fmla="*/ 30 h 90"/>
                <a:gd name="T82" fmla="*/ 27 w 43"/>
                <a:gd name="T83" fmla="*/ 30 h 90"/>
                <a:gd name="T84" fmla="*/ 26 w 43"/>
                <a:gd name="T85" fmla="*/ 26 h 90"/>
                <a:gd name="T86" fmla="*/ 26 w 43"/>
                <a:gd name="T87" fmla="*/ 26 h 90"/>
                <a:gd name="T88" fmla="*/ 22 w 43"/>
                <a:gd name="T89" fmla="*/ 3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3" h="90">
                  <a:moveTo>
                    <a:pt x="6" y="84"/>
                  </a:moveTo>
                  <a:cubicBezTo>
                    <a:pt x="1" y="80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0"/>
                    <a:pt x="12" y="28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20" y="10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2" y="2"/>
                    <a:pt x="25" y="0"/>
                    <a:pt x="28" y="1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30" y="1"/>
                    <a:pt x="32" y="2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5"/>
                    <a:pt x="33" y="5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8"/>
                    <a:pt x="36" y="1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1" y="38"/>
                    <a:pt x="43" y="51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9"/>
                    <a:pt x="43" y="75"/>
                    <a:pt x="40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8" y="86"/>
                    <a:pt x="32" y="90"/>
                    <a:pt x="25" y="90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4" y="90"/>
                    <a:pt x="24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16" y="90"/>
                    <a:pt x="10" y="88"/>
                    <a:pt x="6" y="84"/>
                  </a:cubicBezTo>
                  <a:close/>
                  <a:moveTo>
                    <a:pt x="22" y="35"/>
                  </a:moveTo>
                  <a:cubicBezTo>
                    <a:pt x="17" y="47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4"/>
                    <a:pt x="14" y="76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6" y="77"/>
                    <a:pt x="18" y="78"/>
                    <a:pt x="23" y="78"/>
                  </a:cubicBezTo>
                  <a:cubicBezTo>
                    <a:pt x="23" y="78"/>
                    <a:pt x="23" y="78"/>
                    <a:pt x="23" y="78"/>
                  </a:cubicBezTo>
                  <a:cubicBezTo>
                    <a:pt x="24" y="78"/>
                    <a:pt x="24" y="78"/>
                    <a:pt x="25" y="78"/>
                  </a:cubicBezTo>
                  <a:cubicBezTo>
                    <a:pt x="25" y="78"/>
                    <a:pt x="25" y="78"/>
                    <a:pt x="25" y="78"/>
                  </a:cubicBezTo>
                  <a:cubicBezTo>
                    <a:pt x="27" y="78"/>
                    <a:pt x="28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1" y="73"/>
                    <a:pt x="31" y="68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2"/>
                    <a:pt x="29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28"/>
                    <a:pt x="26" y="27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5" y="29"/>
                    <a:pt x="23" y="32"/>
                    <a:pt x="2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8" name="Freeform 32"/>
            <p:cNvSpPr>
              <a:spLocks/>
            </p:cNvSpPr>
            <p:nvPr/>
          </p:nvSpPr>
          <p:spPr bwMode="auto">
            <a:xfrm>
              <a:off x="4903788" y="3717925"/>
              <a:ext cx="255588" cy="296863"/>
            </a:xfrm>
            <a:custGeom>
              <a:avLst/>
              <a:gdLst>
                <a:gd name="T0" fmla="*/ 45 w 68"/>
                <a:gd name="T1" fmla="*/ 0 h 79"/>
                <a:gd name="T2" fmla="*/ 42 w 68"/>
                <a:gd name="T3" fmla="*/ 78 h 79"/>
                <a:gd name="T4" fmla="*/ 45 w 68"/>
                <a:gd name="T5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79">
                  <a:moveTo>
                    <a:pt x="45" y="0"/>
                  </a:moveTo>
                  <a:cubicBezTo>
                    <a:pt x="43" y="12"/>
                    <a:pt x="0" y="79"/>
                    <a:pt x="42" y="78"/>
                  </a:cubicBezTo>
                  <a:cubicBezTo>
                    <a:pt x="68" y="77"/>
                    <a:pt x="47" y="8"/>
                    <a:pt x="4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9" name="Freeform 33"/>
            <p:cNvSpPr>
              <a:spLocks noEditPoints="1"/>
            </p:cNvSpPr>
            <p:nvPr/>
          </p:nvSpPr>
          <p:spPr bwMode="auto">
            <a:xfrm>
              <a:off x="4970463" y="3692525"/>
              <a:ext cx="161925" cy="339725"/>
            </a:xfrm>
            <a:custGeom>
              <a:avLst/>
              <a:gdLst>
                <a:gd name="T0" fmla="*/ 5 w 43"/>
                <a:gd name="T1" fmla="*/ 84 h 91"/>
                <a:gd name="T2" fmla="*/ 0 w 43"/>
                <a:gd name="T3" fmla="*/ 68 h 91"/>
                <a:gd name="T4" fmla="*/ 0 w 43"/>
                <a:gd name="T5" fmla="*/ 68 h 91"/>
                <a:gd name="T6" fmla="*/ 18 w 43"/>
                <a:gd name="T7" fmla="*/ 15 h 91"/>
                <a:gd name="T8" fmla="*/ 18 w 43"/>
                <a:gd name="T9" fmla="*/ 15 h 91"/>
                <a:gd name="T10" fmla="*/ 21 w 43"/>
                <a:gd name="T11" fmla="*/ 6 h 91"/>
                <a:gd name="T12" fmla="*/ 21 w 43"/>
                <a:gd name="T13" fmla="*/ 6 h 91"/>
                <a:gd name="T14" fmla="*/ 21 w 43"/>
                <a:gd name="T15" fmla="*/ 6 h 91"/>
                <a:gd name="T16" fmla="*/ 28 w 43"/>
                <a:gd name="T17" fmla="*/ 1 h 91"/>
                <a:gd name="T18" fmla="*/ 28 w 43"/>
                <a:gd name="T19" fmla="*/ 1 h 91"/>
                <a:gd name="T20" fmla="*/ 32 w 43"/>
                <a:gd name="T21" fmla="*/ 4 h 91"/>
                <a:gd name="T22" fmla="*/ 32 w 43"/>
                <a:gd name="T23" fmla="*/ 4 h 91"/>
                <a:gd name="T24" fmla="*/ 33 w 43"/>
                <a:gd name="T25" fmla="*/ 6 h 91"/>
                <a:gd name="T26" fmla="*/ 33 w 43"/>
                <a:gd name="T27" fmla="*/ 6 h 91"/>
                <a:gd name="T28" fmla="*/ 38 w 43"/>
                <a:gd name="T29" fmla="*/ 28 h 91"/>
                <a:gd name="T30" fmla="*/ 38 w 43"/>
                <a:gd name="T31" fmla="*/ 28 h 91"/>
                <a:gd name="T32" fmla="*/ 43 w 43"/>
                <a:gd name="T33" fmla="*/ 62 h 91"/>
                <a:gd name="T34" fmla="*/ 43 w 43"/>
                <a:gd name="T35" fmla="*/ 62 h 91"/>
                <a:gd name="T36" fmla="*/ 40 w 43"/>
                <a:gd name="T37" fmla="*/ 81 h 91"/>
                <a:gd name="T38" fmla="*/ 40 w 43"/>
                <a:gd name="T39" fmla="*/ 81 h 91"/>
                <a:gd name="T40" fmla="*/ 24 w 43"/>
                <a:gd name="T41" fmla="*/ 91 h 91"/>
                <a:gd name="T42" fmla="*/ 24 w 43"/>
                <a:gd name="T43" fmla="*/ 91 h 91"/>
                <a:gd name="T44" fmla="*/ 23 w 43"/>
                <a:gd name="T45" fmla="*/ 91 h 91"/>
                <a:gd name="T46" fmla="*/ 23 w 43"/>
                <a:gd name="T47" fmla="*/ 91 h 91"/>
                <a:gd name="T48" fmla="*/ 23 w 43"/>
                <a:gd name="T49" fmla="*/ 91 h 91"/>
                <a:gd name="T50" fmla="*/ 23 w 43"/>
                <a:gd name="T51" fmla="*/ 91 h 91"/>
                <a:gd name="T52" fmla="*/ 5 w 43"/>
                <a:gd name="T53" fmla="*/ 84 h 91"/>
                <a:gd name="T54" fmla="*/ 21 w 43"/>
                <a:gd name="T55" fmla="*/ 35 h 91"/>
                <a:gd name="T56" fmla="*/ 12 w 43"/>
                <a:gd name="T57" fmla="*/ 68 h 91"/>
                <a:gd name="T58" fmla="*/ 12 w 43"/>
                <a:gd name="T59" fmla="*/ 68 h 91"/>
                <a:gd name="T60" fmla="*/ 14 w 43"/>
                <a:gd name="T61" fmla="*/ 76 h 91"/>
                <a:gd name="T62" fmla="*/ 14 w 43"/>
                <a:gd name="T63" fmla="*/ 76 h 91"/>
                <a:gd name="T64" fmla="*/ 23 w 43"/>
                <a:gd name="T65" fmla="*/ 79 h 91"/>
                <a:gd name="T66" fmla="*/ 23 w 43"/>
                <a:gd name="T67" fmla="*/ 79 h 91"/>
                <a:gd name="T68" fmla="*/ 24 w 43"/>
                <a:gd name="T69" fmla="*/ 79 h 91"/>
                <a:gd name="T70" fmla="*/ 24 w 43"/>
                <a:gd name="T71" fmla="*/ 79 h 91"/>
                <a:gd name="T72" fmla="*/ 29 w 43"/>
                <a:gd name="T73" fmla="*/ 75 h 91"/>
                <a:gd name="T74" fmla="*/ 29 w 43"/>
                <a:gd name="T75" fmla="*/ 75 h 91"/>
                <a:gd name="T76" fmla="*/ 31 w 43"/>
                <a:gd name="T77" fmla="*/ 62 h 91"/>
                <a:gd name="T78" fmla="*/ 31 w 43"/>
                <a:gd name="T79" fmla="*/ 62 h 91"/>
                <a:gd name="T80" fmla="*/ 27 w 43"/>
                <a:gd name="T81" fmla="*/ 30 h 91"/>
                <a:gd name="T82" fmla="*/ 27 w 43"/>
                <a:gd name="T83" fmla="*/ 30 h 91"/>
                <a:gd name="T84" fmla="*/ 26 w 43"/>
                <a:gd name="T85" fmla="*/ 26 h 91"/>
                <a:gd name="T86" fmla="*/ 26 w 43"/>
                <a:gd name="T87" fmla="*/ 26 h 91"/>
                <a:gd name="T88" fmla="*/ 21 w 43"/>
                <a:gd name="T89" fmla="*/ 3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3" h="91">
                  <a:moveTo>
                    <a:pt x="5" y="84"/>
                  </a:moveTo>
                  <a:cubicBezTo>
                    <a:pt x="1" y="80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1"/>
                    <a:pt x="12" y="28"/>
                    <a:pt x="18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20" y="10"/>
                    <a:pt x="21" y="7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3"/>
                    <a:pt x="24" y="0"/>
                    <a:pt x="28" y="1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30" y="1"/>
                    <a:pt x="31" y="2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5"/>
                    <a:pt x="33" y="6"/>
                    <a:pt x="33" y="6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8"/>
                    <a:pt x="36" y="17"/>
                    <a:pt x="38" y="28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41" y="38"/>
                    <a:pt x="43" y="51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9"/>
                    <a:pt x="42" y="75"/>
                    <a:pt x="40" y="81"/>
                  </a:cubicBezTo>
                  <a:cubicBezTo>
                    <a:pt x="40" y="81"/>
                    <a:pt x="40" y="81"/>
                    <a:pt x="40" y="81"/>
                  </a:cubicBezTo>
                  <a:cubicBezTo>
                    <a:pt x="37" y="86"/>
                    <a:pt x="31" y="91"/>
                    <a:pt x="24" y="91"/>
                  </a:cubicBezTo>
                  <a:cubicBezTo>
                    <a:pt x="24" y="91"/>
                    <a:pt x="24" y="91"/>
                    <a:pt x="24" y="91"/>
                  </a:cubicBezTo>
                  <a:cubicBezTo>
                    <a:pt x="24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15" y="91"/>
                    <a:pt x="9" y="89"/>
                    <a:pt x="5" y="84"/>
                  </a:cubicBezTo>
                  <a:close/>
                  <a:moveTo>
                    <a:pt x="21" y="35"/>
                  </a:moveTo>
                  <a:cubicBezTo>
                    <a:pt x="16" y="47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5"/>
                    <a:pt x="14" y="76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5" y="77"/>
                    <a:pt x="18" y="79"/>
                    <a:pt x="23" y="79"/>
                  </a:cubicBezTo>
                  <a:cubicBezTo>
                    <a:pt x="23" y="79"/>
                    <a:pt x="23" y="79"/>
                    <a:pt x="23" y="79"/>
                  </a:cubicBezTo>
                  <a:cubicBezTo>
                    <a:pt x="23" y="79"/>
                    <a:pt x="24" y="79"/>
                    <a:pt x="24" y="79"/>
                  </a:cubicBezTo>
                  <a:cubicBezTo>
                    <a:pt x="24" y="79"/>
                    <a:pt x="24" y="79"/>
                    <a:pt x="24" y="79"/>
                  </a:cubicBezTo>
                  <a:cubicBezTo>
                    <a:pt x="27" y="78"/>
                    <a:pt x="27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0" y="73"/>
                    <a:pt x="31" y="68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3"/>
                    <a:pt x="29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6" y="29"/>
                    <a:pt x="26" y="27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4" y="29"/>
                    <a:pt x="23" y="32"/>
                    <a:pt x="2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0" name="Freeform 34"/>
            <p:cNvSpPr>
              <a:spLocks/>
            </p:cNvSpPr>
            <p:nvPr/>
          </p:nvSpPr>
          <p:spPr bwMode="auto">
            <a:xfrm>
              <a:off x="4705350" y="4249738"/>
              <a:ext cx="254000" cy="300038"/>
            </a:xfrm>
            <a:custGeom>
              <a:avLst/>
              <a:gdLst>
                <a:gd name="T0" fmla="*/ 44 w 68"/>
                <a:gd name="T1" fmla="*/ 0 h 80"/>
                <a:gd name="T2" fmla="*/ 42 w 68"/>
                <a:gd name="T3" fmla="*/ 78 h 80"/>
                <a:gd name="T4" fmla="*/ 45 w 68"/>
                <a:gd name="T5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80">
                  <a:moveTo>
                    <a:pt x="44" y="0"/>
                  </a:moveTo>
                  <a:cubicBezTo>
                    <a:pt x="43" y="13"/>
                    <a:pt x="0" y="80"/>
                    <a:pt x="42" y="78"/>
                  </a:cubicBezTo>
                  <a:cubicBezTo>
                    <a:pt x="68" y="77"/>
                    <a:pt x="46" y="9"/>
                    <a:pt x="4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1" name="Freeform 35"/>
            <p:cNvSpPr>
              <a:spLocks noEditPoints="1"/>
            </p:cNvSpPr>
            <p:nvPr/>
          </p:nvSpPr>
          <p:spPr bwMode="auto">
            <a:xfrm>
              <a:off x="4768850" y="4227513"/>
              <a:ext cx="165100" cy="338138"/>
            </a:xfrm>
            <a:custGeom>
              <a:avLst/>
              <a:gdLst>
                <a:gd name="T0" fmla="*/ 6 w 44"/>
                <a:gd name="T1" fmla="*/ 84 h 90"/>
                <a:gd name="T2" fmla="*/ 0 w 44"/>
                <a:gd name="T3" fmla="*/ 68 h 90"/>
                <a:gd name="T4" fmla="*/ 0 w 44"/>
                <a:gd name="T5" fmla="*/ 68 h 90"/>
                <a:gd name="T6" fmla="*/ 18 w 44"/>
                <a:gd name="T7" fmla="*/ 14 h 90"/>
                <a:gd name="T8" fmla="*/ 18 w 44"/>
                <a:gd name="T9" fmla="*/ 14 h 90"/>
                <a:gd name="T10" fmla="*/ 22 w 44"/>
                <a:gd name="T11" fmla="*/ 6 h 90"/>
                <a:gd name="T12" fmla="*/ 22 w 44"/>
                <a:gd name="T13" fmla="*/ 6 h 90"/>
                <a:gd name="T14" fmla="*/ 22 w 44"/>
                <a:gd name="T15" fmla="*/ 6 h 90"/>
                <a:gd name="T16" fmla="*/ 28 w 44"/>
                <a:gd name="T17" fmla="*/ 1 h 90"/>
                <a:gd name="T18" fmla="*/ 28 w 44"/>
                <a:gd name="T19" fmla="*/ 1 h 90"/>
                <a:gd name="T20" fmla="*/ 33 w 44"/>
                <a:gd name="T21" fmla="*/ 4 h 90"/>
                <a:gd name="T22" fmla="*/ 33 w 44"/>
                <a:gd name="T23" fmla="*/ 4 h 90"/>
                <a:gd name="T24" fmla="*/ 34 w 44"/>
                <a:gd name="T25" fmla="*/ 6 h 90"/>
                <a:gd name="T26" fmla="*/ 34 w 44"/>
                <a:gd name="T27" fmla="*/ 6 h 90"/>
                <a:gd name="T28" fmla="*/ 39 w 44"/>
                <a:gd name="T29" fmla="*/ 27 h 90"/>
                <a:gd name="T30" fmla="*/ 39 w 44"/>
                <a:gd name="T31" fmla="*/ 27 h 90"/>
                <a:gd name="T32" fmla="*/ 44 w 44"/>
                <a:gd name="T33" fmla="*/ 62 h 90"/>
                <a:gd name="T34" fmla="*/ 44 w 44"/>
                <a:gd name="T35" fmla="*/ 62 h 90"/>
                <a:gd name="T36" fmla="*/ 40 w 44"/>
                <a:gd name="T37" fmla="*/ 80 h 90"/>
                <a:gd name="T38" fmla="*/ 40 w 44"/>
                <a:gd name="T39" fmla="*/ 80 h 90"/>
                <a:gd name="T40" fmla="*/ 25 w 44"/>
                <a:gd name="T41" fmla="*/ 90 h 90"/>
                <a:gd name="T42" fmla="*/ 25 w 44"/>
                <a:gd name="T43" fmla="*/ 90 h 90"/>
                <a:gd name="T44" fmla="*/ 24 w 44"/>
                <a:gd name="T45" fmla="*/ 90 h 90"/>
                <a:gd name="T46" fmla="*/ 24 w 44"/>
                <a:gd name="T47" fmla="*/ 90 h 90"/>
                <a:gd name="T48" fmla="*/ 23 w 44"/>
                <a:gd name="T49" fmla="*/ 90 h 90"/>
                <a:gd name="T50" fmla="*/ 23 w 44"/>
                <a:gd name="T51" fmla="*/ 90 h 90"/>
                <a:gd name="T52" fmla="*/ 6 w 44"/>
                <a:gd name="T53" fmla="*/ 84 h 90"/>
                <a:gd name="T54" fmla="*/ 22 w 44"/>
                <a:gd name="T55" fmla="*/ 35 h 90"/>
                <a:gd name="T56" fmla="*/ 12 w 44"/>
                <a:gd name="T57" fmla="*/ 68 h 90"/>
                <a:gd name="T58" fmla="*/ 12 w 44"/>
                <a:gd name="T59" fmla="*/ 68 h 90"/>
                <a:gd name="T60" fmla="*/ 15 w 44"/>
                <a:gd name="T61" fmla="*/ 76 h 90"/>
                <a:gd name="T62" fmla="*/ 15 w 44"/>
                <a:gd name="T63" fmla="*/ 76 h 90"/>
                <a:gd name="T64" fmla="*/ 24 w 44"/>
                <a:gd name="T65" fmla="*/ 78 h 90"/>
                <a:gd name="T66" fmla="*/ 24 w 44"/>
                <a:gd name="T67" fmla="*/ 78 h 90"/>
                <a:gd name="T68" fmla="*/ 25 w 44"/>
                <a:gd name="T69" fmla="*/ 78 h 90"/>
                <a:gd name="T70" fmla="*/ 25 w 44"/>
                <a:gd name="T71" fmla="*/ 78 h 90"/>
                <a:gd name="T72" fmla="*/ 29 w 44"/>
                <a:gd name="T73" fmla="*/ 75 h 90"/>
                <a:gd name="T74" fmla="*/ 29 w 44"/>
                <a:gd name="T75" fmla="*/ 75 h 90"/>
                <a:gd name="T76" fmla="*/ 32 w 44"/>
                <a:gd name="T77" fmla="*/ 62 h 90"/>
                <a:gd name="T78" fmla="*/ 32 w 44"/>
                <a:gd name="T79" fmla="*/ 62 h 90"/>
                <a:gd name="T80" fmla="*/ 27 w 44"/>
                <a:gd name="T81" fmla="*/ 30 h 90"/>
                <a:gd name="T82" fmla="*/ 27 w 44"/>
                <a:gd name="T83" fmla="*/ 30 h 90"/>
                <a:gd name="T84" fmla="*/ 26 w 44"/>
                <a:gd name="T85" fmla="*/ 26 h 90"/>
                <a:gd name="T86" fmla="*/ 26 w 44"/>
                <a:gd name="T87" fmla="*/ 26 h 90"/>
                <a:gd name="T88" fmla="*/ 22 w 44"/>
                <a:gd name="T89" fmla="*/ 3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4" h="90">
                  <a:moveTo>
                    <a:pt x="6" y="84"/>
                  </a:moveTo>
                  <a:cubicBezTo>
                    <a:pt x="2" y="79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1" y="50"/>
                    <a:pt x="12" y="28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20" y="10"/>
                    <a:pt x="22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2"/>
                    <a:pt x="25" y="0"/>
                    <a:pt x="28" y="1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30" y="1"/>
                    <a:pt x="32" y="2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4" y="5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8"/>
                    <a:pt x="37" y="1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1" y="38"/>
                    <a:pt x="44" y="51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9"/>
                    <a:pt x="43" y="75"/>
                    <a:pt x="40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8" y="86"/>
                    <a:pt x="32" y="90"/>
                    <a:pt x="25" y="90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5" y="90"/>
                    <a:pt x="24" y="90"/>
                    <a:pt x="24" y="90"/>
                  </a:cubicBezTo>
                  <a:cubicBezTo>
                    <a:pt x="24" y="90"/>
                    <a:pt x="24" y="90"/>
                    <a:pt x="24" y="90"/>
                  </a:cubicBezTo>
                  <a:cubicBezTo>
                    <a:pt x="24" y="90"/>
                    <a:pt x="23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16" y="90"/>
                    <a:pt x="10" y="88"/>
                    <a:pt x="6" y="84"/>
                  </a:cubicBezTo>
                  <a:close/>
                  <a:moveTo>
                    <a:pt x="22" y="35"/>
                  </a:moveTo>
                  <a:cubicBezTo>
                    <a:pt x="17" y="47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4"/>
                    <a:pt x="15" y="76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16" y="77"/>
                    <a:pt x="18" y="78"/>
                    <a:pt x="24" y="7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24" y="78"/>
                    <a:pt x="24" y="78"/>
                    <a:pt x="25" y="78"/>
                  </a:cubicBezTo>
                  <a:cubicBezTo>
                    <a:pt x="25" y="78"/>
                    <a:pt x="25" y="78"/>
                    <a:pt x="25" y="78"/>
                  </a:cubicBezTo>
                  <a:cubicBezTo>
                    <a:pt x="27" y="78"/>
                    <a:pt x="28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1" y="72"/>
                    <a:pt x="32" y="68"/>
                    <a:pt x="32" y="62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32" y="52"/>
                    <a:pt x="30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28"/>
                    <a:pt x="27" y="27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5" y="29"/>
                    <a:pt x="23" y="32"/>
                    <a:pt x="2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2" name="Freeform 36"/>
            <p:cNvSpPr>
              <a:spLocks/>
            </p:cNvSpPr>
            <p:nvPr/>
          </p:nvSpPr>
          <p:spPr bwMode="auto">
            <a:xfrm>
              <a:off x="4435475" y="3957638"/>
              <a:ext cx="254000" cy="296863"/>
            </a:xfrm>
            <a:custGeom>
              <a:avLst/>
              <a:gdLst>
                <a:gd name="T0" fmla="*/ 45 w 68"/>
                <a:gd name="T1" fmla="*/ 0 h 79"/>
                <a:gd name="T2" fmla="*/ 42 w 68"/>
                <a:gd name="T3" fmla="*/ 78 h 79"/>
                <a:gd name="T4" fmla="*/ 45 w 68"/>
                <a:gd name="T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79">
                  <a:moveTo>
                    <a:pt x="45" y="0"/>
                  </a:moveTo>
                  <a:cubicBezTo>
                    <a:pt x="43" y="12"/>
                    <a:pt x="0" y="79"/>
                    <a:pt x="42" y="78"/>
                  </a:cubicBezTo>
                  <a:cubicBezTo>
                    <a:pt x="68" y="77"/>
                    <a:pt x="46" y="8"/>
                    <a:pt x="4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3" name="Freeform 37"/>
            <p:cNvSpPr>
              <a:spLocks noEditPoints="1"/>
            </p:cNvSpPr>
            <p:nvPr/>
          </p:nvSpPr>
          <p:spPr bwMode="auto">
            <a:xfrm>
              <a:off x="4502150" y="3932238"/>
              <a:ext cx="161925" cy="341313"/>
            </a:xfrm>
            <a:custGeom>
              <a:avLst/>
              <a:gdLst>
                <a:gd name="T0" fmla="*/ 5 w 43"/>
                <a:gd name="T1" fmla="*/ 84 h 91"/>
                <a:gd name="T2" fmla="*/ 0 w 43"/>
                <a:gd name="T3" fmla="*/ 68 h 91"/>
                <a:gd name="T4" fmla="*/ 0 w 43"/>
                <a:gd name="T5" fmla="*/ 68 h 91"/>
                <a:gd name="T6" fmla="*/ 17 w 43"/>
                <a:gd name="T7" fmla="*/ 14 h 91"/>
                <a:gd name="T8" fmla="*/ 17 w 43"/>
                <a:gd name="T9" fmla="*/ 14 h 91"/>
                <a:gd name="T10" fmla="*/ 21 w 43"/>
                <a:gd name="T11" fmla="*/ 6 h 91"/>
                <a:gd name="T12" fmla="*/ 21 w 43"/>
                <a:gd name="T13" fmla="*/ 6 h 91"/>
                <a:gd name="T14" fmla="*/ 21 w 43"/>
                <a:gd name="T15" fmla="*/ 6 h 91"/>
                <a:gd name="T16" fmla="*/ 27 w 43"/>
                <a:gd name="T17" fmla="*/ 1 h 91"/>
                <a:gd name="T18" fmla="*/ 27 w 43"/>
                <a:gd name="T19" fmla="*/ 1 h 91"/>
                <a:gd name="T20" fmla="*/ 32 w 43"/>
                <a:gd name="T21" fmla="*/ 4 h 91"/>
                <a:gd name="T22" fmla="*/ 32 w 43"/>
                <a:gd name="T23" fmla="*/ 4 h 91"/>
                <a:gd name="T24" fmla="*/ 33 w 43"/>
                <a:gd name="T25" fmla="*/ 6 h 91"/>
                <a:gd name="T26" fmla="*/ 33 w 43"/>
                <a:gd name="T27" fmla="*/ 6 h 91"/>
                <a:gd name="T28" fmla="*/ 38 w 43"/>
                <a:gd name="T29" fmla="*/ 27 h 91"/>
                <a:gd name="T30" fmla="*/ 38 w 43"/>
                <a:gd name="T31" fmla="*/ 27 h 91"/>
                <a:gd name="T32" fmla="*/ 43 w 43"/>
                <a:gd name="T33" fmla="*/ 62 h 91"/>
                <a:gd name="T34" fmla="*/ 43 w 43"/>
                <a:gd name="T35" fmla="*/ 62 h 91"/>
                <a:gd name="T36" fmla="*/ 39 w 43"/>
                <a:gd name="T37" fmla="*/ 80 h 91"/>
                <a:gd name="T38" fmla="*/ 39 w 43"/>
                <a:gd name="T39" fmla="*/ 80 h 91"/>
                <a:gd name="T40" fmla="*/ 24 w 43"/>
                <a:gd name="T41" fmla="*/ 91 h 91"/>
                <a:gd name="T42" fmla="*/ 24 w 43"/>
                <a:gd name="T43" fmla="*/ 91 h 91"/>
                <a:gd name="T44" fmla="*/ 23 w 43"/>
                <a:gd name="T45" fmla="*/ 91 h 91"/>
                <a:gd name="T46" fmla="*/ 23 w 43"/>
                <a:gd name="T47" fmla="*/ 91 h 91"/>
                <a:gd name="T48" fmla="*/ 23 w 43"/>
                <a:gd name="T49" fmla="*/ 91 h 91"/>
                <a:gd name="T50" fmla="*/ 23 w 43"/>
                <a:gd name="T51" fmla="*/ 91 h 91"/>
                <a:gd name="T52" fmla="*/ 5 w 43"/>
                <a:gd name="T53" fmla="*/ 84 h 91"/>
                <a:gd name="T54" fmla="*/ 21 w 43"/>
                <a:gd name="T55" fmla="*/ 35 h 91"/>
                <a:gd name="T56" fmla="*/ 12 w 43"/>
                <a:gd name="T57" fmla="*/ 68 h 91"/>
                <a:gd name="T58" fmla="*/ 12 w 43"/>
                <a:gd name="T59" fmla="*/ 68 h 91"/>
                <a:gd name="T60" fmla="*/ 14 w 43"/>
                <a:gd name="T61" fmla="*/ 76 h 91"/>
                <a:gd name="T62" fmla="*/ 14 w 43"/>
                <a:gd name="T63" fmla="*/ 76 h 91"/>
                <a:gd name="T64" fmla="*/ 23 w 43"/>
                <a:gd name="T65" fmla="*/ 79 h 91"/>
                <a:gd name="T66" fmla="*/ 23 w 43"/>
                <a:gd name="T67" fmla="*/ 79 h 91"/>
                <a:gd name="T68" fmla="*/ 24 w 43"/>
                <a:gd name="T69" fmla="*/ 79 h 91"/>
                <a:gd name="T70" fmla="*/ 24 w 43"/>
                <a:gd name="T71" fmla="*/ 79 h 91"/>
                <a:gd name="T72" fmla="*/ 29 w 43"/>
                <a:gd name="T73" fmla="*/ 75 h 91"/>
                <a:gd name="T74" fmla="*/ 29 w 43"/>
                <a:gd name="T75" fmla="*/ 75 h 91"/>
                <a:gd name="T76" fmla="*/ 31 w 43"/>
                <a:gd name="T77" fmla="*/ 62 h 91"/>
                <a:gd name="T78" fmla="*/ 31 w 43"/>
                <a:gd name="T79" fmla="*/ 62 h 91"/>
                <a:gd name="T80" fmla="*/ 26 w 43"/>
                <a:gd name="T81" fmla="*/ 30 h 91"/>
                <a:gd name="T82" fmla="*/ 26 w 43"/>
                <a:gd name="T83" fmla="*/ 30 h 91"/>
                <a:gd name="T84" fmla="*/ 25 w 43"/>
                <a:gd name="T85" fmla="*/ 26 h 91"/>
                <a:gd name="T86" fmla="*/ 25 w 43"/>
                <a:gd name="T87" fmla="*/ 26 h 91"/>
                <a:gd name="T88" fmla="*/ 21 w 43"/>
                <a:gd name="T89" fmla="*/ 3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3" h="91">
                  <a:moveTo>
                    <a:pt x="5" y="84"/>
                  </a:moveTo>
                  <a:cubicBezTo>
                    <a:pt x="1" y="80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0"/>
                    <a:pt x="11" y="28"/>
                    <a:pt x="17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9" y="10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3"/>
                    <a:pt x="24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9" y="1"/>
                    <a:pt x="31" y="2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5"/>
                    <a:pt x="33" y="5"/>
                    <a:pt x="33" y="6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8"/>
                    <a:pt x="36" y="17"/>
                    <a:pt x="38" y="27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40" y="38"/>
                    <a:pt x="43" y="51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9"/>
                    <a:pt x="42" y="75"/>
                    <a:pt x="39" y="80"/>
                  </a:cubicBezTo>
                  <a:cubicBezTo>
                    <a:pt x="39" y="80"/>
                    <a:pt x="39" y="80"/>
                    <a:pt x="39" y="80"/>
                  </a:cubicBezTo>
                  <a:cubicBezTo>
                    <a:pt x="37" y="86"/>
                    <a:pt x="31" y="90"/>
                    <a:pt x="24" y="91"/>
                  </a:cubicBezTo>
                  <a:cubicBezTo>
                    <a:pt x="24" y="91"/>
                    <a:pt x="24" y="91"/>
                    <a:pt x="24" y="91"/>
                  </a:cubicBezTo>
                  <a:cubicBezTo>
                    <a:pt x="24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15" y="91"/>
                    <a:pt x="9" y="88"/>
                    <a:pt x="5" y="84"/>
                  </a:cubicBezTo>
                  <a:close/>
                  <a:moveTo>
                    <a:pt x="21" y="35"/>
                  </a:moveTo>
                  <a:cubicBezTo>
                    <a:pt x="16" y="47"/>
                    <a:pt x="11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2" y="75"/>
                    <a:pt x="14" y="76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5" y="77"/>
                    <a:pt x="17" y="78"/>
                    <a:pt x="23" y="79"/>
                  </a:cubicBezTo>
                  <a:cubicBezTo>
                    <a:pt x="23" y="79"/>
                    <a:pt x="23" y="79"/>
                    <a:pt x="23" y="79"/>
                  </a:cubicBezTo>
                  <a:cubicBezTo>
                    <a:pt x="23" y="79"/>
                    <a:pt x="24" y="79"/>
                    <a:pt x="24" y="79"/>
                  </a:cubicBezTo>
                  <a:cubicBezTo>
                    <a:pt x="24" y="79"/>
                    <a:pt x="24" y="79"/>
                    <a:pt x="24" y="79"/>
                  </a:cubicBezTo>
                  <a:cubicBezTo>
                    <a:pt x="27" y="78"/>
                    <a:pt x="27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0" y="73"/>
                    <a:pt x="31" y="68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2"/>
                    <a:pt x="29" y="40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28"/>
                    <a:pt x="26" y="27"/>
                    <a:pt x="25" y="26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4" y="29"/>
                    <a:pt x="23" y="32"/>
                    <a:pt x="2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4" name="Freeform 38"/>
            <p:cNvSpPr>
              <a:spLocks/>
            </p:cNvSpPr>
            <p:nvPr/>
          </p:nvSpPr>
          <p:spPr bwMode="auto">
            <a:xfrm>
              <a:off x="4184650" y="4370388"/>
              <a:ext cx="254000" cy="296863"/>
            </a:xfrm>
            <a:custGeom>
              <a:avLst/>
              <a:gdLst>
                <a:gd name="T0" fmla="*/ 44 w 68"/>
                <a:gd name="T1" fmla="*/ 0 h 79"/>
                <a:gd name="T2" fmla="*/ 42 w 68"/>
                <a:gd name="T3" fmla="*/ 78 h 79"/>
                <a:gd name="T4" fmla="*/ 45 w 68"/>
                <a:gd name="T5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79">
                  <a:moveTo>
                    <a:pt x="44" y="0"/>
                  </a:moveTo>
                  <a:cubicBezTo>
                    <a:pt x="43" y="12"/>
                    <a:pt x="0" y="79"/>
                    <a:pt x="42" y="78"/>
                  </a:cubicBezTo>
                  <a:cubicBezTo>
                    <a:pt x="68" y="77"/>
                    <a:pt x="46" y="8"/>
                    <a:pt x="4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5" name="Freeform 39"/>
            <p:cNvSpPr>
              <a:spLocks noEditPoints="1"/>
            </p:cNvSpPr>
            <p:nvPr/>
          </p:nvSpPr>
          <p:spPr bwMode="auto">
            <a:xfrm>
              <a:off x="4248150" y="4343400"/>
              <a:ext cx="160338" cy="341313"/>
            </a:xfrm>
            <a:custGeom>
              <a:avLst/>
              <a:gdLst>
                <a:gd name="T0" fmla="*/ 6 w 43"/>
                <a:gd name="T1" fmla="*/ 84 h 91"/>
                <a:gd name="T2" fmla="*/ 0 w 43"/>
                <a:gd name="T3" fmla="*/ 68 h 91"/>
                <a:gd name="T4" fmla="*/ 0 w 43"/>
                <a:gd name="T5" fmla="*/ 68 h 91"/>
                <a:gd name="T6" fmla="*/ 18 w 43"/>
                <a:gd name="T7" fmla="*/ 15 h 91"/>
                <a:gd name="T8" fmla="*/ 18 w 43"/>
                <a:gd name="T9" fmla="*/ 15 h 91"/>
                <a:gd name="T10" fmla="*/ 21 w 43"/>
                <a:gd name="T11" fmla="*/ 6 h 91"/>
                <a:gd name="T12" fmla="*/ 21 w 43"/>
                <a:gd name="T13" fmla="*/ 6 h 91"/>
                <a:gd name="T14" fmla="*/ 28 w 43"/>
                <a:gd name="T15" fmla="*/ 1 h 91"/>
                <a:gd name="T16" fmla="*/ 28 w 43"/>
                <a:gd name="T17" fmla="*/ 1 h 91"/>
                <a:gd name="T18" fmla="*/ 33 w 43"/>
                <a:gd name="T19" fmla="*/ 4 h 91"/>
                <a:gd name="T20" fmla="*/ 33 w 43"/>
                <a:gd name="T21" fmla="*/ 4 h 91"/>
                <a:gd name="T22" fmla="*/ 34 w 43"/>
                <a:gd name="T23" fmla="*/ 6 h 91"/>
                <a:gd name="T24" fmla="*/ 34 w 43"/>
                <a:gd name="T25" fmla="*/ 6 h 91"/>
                <a:gd name="T26" fmla="*/ 39 w 43"/>
                <a:gd name="T27" fmla="*/ 27 h 91"/>
                <a:gd name="T28" fmla="*/ 39 w 43"/>
                <a:gd name="T29" fmla="*/ 27 h 91"/>
                <a:gd name="T30" fmla="*/ 43 w 43"/>
                <a:gd name="T31" fmla="*/ 62 h 91"/>
                <a:gd name="T32" fmla="*/ 43 w 43"/>
                <a:gd name="T33" fmla="*/ 62 h 91"/>
                <a:gd name="T34" fmla="*/ 40 w 43"/>
                <a:gd name="T35" fmla="*/ 81 h 91"/>
                <a:gd name="T36" fmla="*/ 40 w 43"/>
                <a:gd name="T37" fmla="*/ 81 h 91"/>
                <a:gd name="T38" fmla="*/ 25 w 43"/>
                <a:gd name="T39" fmla="*/ 91 h 91"/>
                <a:gd name="T40" fmla="*/ 25 w 43"/>
                <a:gd name="T41" fmla="*/ 91 h 91"/>
                <a:gd name="T42" fmla="*/ 23 w 43"/>
                <a:gd name="T43" fmla="*/ 91 h 91"/>
                <a:gd name="T44" fmla="*/ 23 w 43"/>
                <a:gd name="T45" fmla="*/ 91 h 91"/>
                <a:gd name="T46" fmla="*/ 23 w 43"/>
                <a:gd name="T47" fmla="*/ 91 h 91"/>
                <a:gd name="T48" fmla="*/ 23 w 43"/>
                <a:gd name="T49" fmla="*/ 91 h 91"/>
                <a:gd name="T50" fmla="*/ 6 w 43"/>
                <a:gd name="T51" fmla="*/ 84 h 91"/>
                <a:gd name="T52" fmla="*/ 22 w 43"/>
                <a:gd name="T53" fmla="*/ 35 h 91"/>
                <a:gd name="T54" fmla="*/ 12 w 43"/>
                <a:gd name="T55" fmla="*/ 68 h 91"/>
                <a:gd name="T56" fmla="*/ 12 w 43"/>
                <a:gd name="T57" fmla="*/ 68 h 91"/>
                <a:gd name="T58" fmla="*/ 14 w 43"/>
                <a:gd name="T59" fmla="*/ 76 h 91"/>
                <a:gd name="T60" fmla="*/ 14 w 43"/>
                <a:gd name="T61" fmla="*/ 76 h 91"/>
                <a:gd name="T62" fmla="*/ 23 w 43"/>
                <a:gd name="T63" fmla="*/ 79 h 91"/>
                <a:gd name="T64" fmla="*/ 23 w 43"/>
                <a:gd name="T65" fmla="*/ 79 h 91"/>
                <a:gd name="T66" fmla="*/ 25 w 43"/>
                <a:gd name="T67" fmla="*/ 79 h 91"/>
                <a:gd name="T68" fmla="*/ 25 w 43"/>
                <a:gd name="T69" fmla="*/ 79 h 91"/>
                <a:gd name="T70" fmla="*/ 29 w 43"/>
                <a:gd name="T71" fmla="*/ 75 h 91"/>
                <a:gd name="T72" fmla="*/ 29 w 43"/>
                <a:gd name="T73" fmla="*/ 75 h 91"/>
                <a:gd name="T74" fmla="*/ 31 w 43"/>
                <a:gd name="T75" fmla="*/ 62 h 91"/>
                <a:gd name="T76" fmla="*/ 31 w 43"/>
                <a:gd name="T77" fmla="*/ 62 h 91"/>
                <a:gd name="T78" fmla="*/ 27 w 43"/>
                <a:gd name="T79" fmla="*/ 30 h 91"/>
                <a:gd name="T80" fmla="*/ 27 w 43"/>
                <a:gd name="T81" fmla="*/ 30 h 91"/>
                <a:gd name="T82" fmla="*/ 26 w 43"/>
                <a:gd name="T83" fmla="*/ 26 h 91"/>
                <a:gd name="T84" fmla="*/ 26 w 43"/>
                <a:gd name="T85" fmla="*/ 26 h 91"/>
                <a:gd name="T86" fmla="*/ 22 w 43"/>
                <a:gd name="T87" fmla="*/ 3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3" h="91">
                  <a:moveTo>
                    <a:pt x="6" y="84"/>
                  </a:moveTo>
                  <a:cubicBezTo>
                    <a:pt x="2" y="80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1"/>
                    <a:pt x="12" y="28"/>
                    <a:pt x="18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20" y="10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2" y="3"/>
                    <a:pt x="25" y="0"/>
                    <a:pt x="28" y="1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30" y="1"/>
                    <a:pt x="32" y="2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5"/>
                    <a:pt x="33" y="6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8"/>
                    <a:pt x="36" y="1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1" y="38"/>
                    <a:pt x="43" y="51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9"/>
                    <a:pt x="43" y="75"/>
                    <a:pt x="40" y="81"/>
                  </a:cubicBezTo>
                  <a:cubicBezTo>
                    <a:pt x="40" y="81"/>
                    <a:pt x="40" y="81"/>
                    <a:pt x="40" y="81"/>
                  </a:cubicBezTo>
                  <a:cubicBezTo>
                    <a:pt x="38" y="86"/>
                    <a:pt x="32" y="91"/>
                    <a:pt x="25" y="91"/>
                  </a:cubicBezTo>
                  <a:cubicBezTo>
                    <a:pt x="25" y="91"/>
                    <a:pt x="25" y="91"/>
                    <a:pt x="25" y="91"/>
                  </a:cubicBezTo>
                  <a:cubicBezTo>
                    <a:pt x="24" y="91"/>
                    <a:pt x="24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16" y="91"/>
                    <a:pt x="10" y="89"/>
                    <a:pt x="6" y="84"/>
                  </a:cubicBezTo>
                  <a:close/>
                  <a:moveTo>
                    <a:pt x="22" y="35"/>
                  </a:moveTo>
                  <a:cubicBezTo>
                    <a:pt x="17" y="47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5"/>
                    <a:pt x="14" y="76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6" y="77"/>
                    <a:pt x="18" y="79"/>
                    <a:pt x="23" y="79"/>
                  </a:cubicBezTo>
                  <a:cubicBezTo>
                    <a:pt x="23" y="79"/>
                    <a:pt x="23" y="79"/>
                    <a:pt x="23" y="79"/>
                  </a:cubicBezTo>
                  <a:cubicBezTo>
                    <a:pt x="24" y="79"/>
                    <a:pt x="24" y="79"/>
                    <a:pt x="25" y="79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27" y="78"/>
                    <a:pt x="28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1" y="73"/>
                    <a:pt x="31" y="68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2"/>
                    <a:pt x="29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29"/>
                    <a:pt x="26" y="27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5" y="29"/>
                    <a:pt x="23" y="32"/>
                    <a:pt x="2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6" name="Freeform 40"/>
            <p:cNvSpPr>
              <a:spLocks/>
            </p:cNvSpPr>
            <p:nvPr/>
          </p:nvSpPr>
          <p:spPr bwMode="auto">
            <a:xfrm>
              <a:off x="3932238" y="3973513"/>
              <a:ext cx="258763" cy="300038"/>
            </a:xfrm>
            <a:custGeom>
              <a:avLst/>
              <a:gdLst>
                <a:gd name="T0" fmla="*/ 45 w 69"/>
                <a:gd name="T1" fmla="*/ 0 h 80"/>
                <a:gd name="T2" fmla="*/ 43 w 69"/>
                <a:gd name="T3" fmla="*/ 78 h 80"/>
                <a:gd name="T4" fmla="*/ 46 w 69"/>
                <a:gd name="T5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80">
                  <a:moveTo>
                    <a:pt x="45" y="0"/>
                  </a:moveTo>
                  <a:cubicBezTo>
                    <a:pt x="44" y="12"/>
                    <a:pt x="0" y="80"/>
                    <a:pt x="43" y="78"/>
                  </a:cubicBezTo>
                  <a:cubicBezTo>
                    <a:pt x="69" y="77"/>
                    <a:pt x="47" y="9"/>
                    <a:pt x="46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7" name="Freeform 41"/>
            <p:cNvSpPr>
              <a:spLocks noEditPoints="1"/>
            </p:cNvSpPr>
            <p:nvPr/>
          </p:nvSpPr>
          <p:spPr bwMode="auto">
            <a:xfrm>
              <a:off x="4000500" y="3951288"/>
              <a:ext cx="160338" cy="336550"/>
            </a:xfrm>
            <a:custGeom>
              <a:avLst/>
              <a:gdLst>
                <a:gd name="T0" fmla="*/ 6 w 43"/>
                <a:gd name="T1" fmla="*/ 84 h 90"/>
                <a:gd name="T2" fmla="*/ 0 w 43"/>
                <a:gd name="T3" fmla="*/ 68 h 90"/>
                <a:gd name="T4" fmla="*/ 0 w 43"/>
                <a:gd name="T5" fmla="*/ 68 h 90"/>
                <a:gd name="T6" fmla="*/ 18 w 43"/>
                <a:gd name="T7" fmla="*/ 14 h 90"/>
                <a:gd name="T8" fmla="*/ 18 w 43"/>
                <a:gd name="T9" fmla="*/ 14 h 90"/>
                <a:gd name="T10" fmla="*/ 21 w 43"/>
                <a:gd name="T11" fmla="*/ 5 h 90"/>
                <a:gd name="T12" fmla="*/ 21 w 43"/>
                <a:gd name="T13" fmla="*/ 5 h 90"/>
                <a:gd name="T14" fmla="*/ 21 w 43"/>
                <a:gd name="T15" fmla="*/ 5 h 90"/>
                <a:gd name="T16" fmla="*/ 28 w 43"/>
                <a:gd name="T17" fmla="*/ 0 h 90"/>
                <a:gd name="T18" fmla="*/ 28 w 43"/>
                <a:gd name="T19" fmla="*/ 0 h 90"/>
                <a:gd name="T20" fmla="*/ 33 w 43"/>
                <a:gd name="T21" fmla="*/ 4 h 90"/>
                <a:gd name="T22" fmla="*/ 33 w 43"/>
                <a:gd name="T23" fmla="*/ 4 h 90"/>
                <a:gd name="T24" fmla="*/ 34 w 43"/>
                <a:gd name="T25" fmla="*/ 6 h 90"/>
                <a:gd name="T26" fmla="*/ 34 w 43"/>
                <a:gd name="T27" fmla="*/ 6 h 90"/>
                <a:gd name="T28" fmla="*/ 39 w 43"/>
                <a:gd name="T29" fmla="*/ 27 h 90"/>
                <a:gd name="T30" fmla="*/ 39 w 43"/>
                <a:gd name="T31" fmla="*/ 27 h 90"/>
                <a:gd name="T32" fmla="*/ 43 w 43"/>
                <a:gd name="T33" fmla="*/ 62 h 90"/>
                <a:gd name="T34" fmla="*/ 43 w 43"/>
                <a:gd name="T35" fmla="*/ 62 h 90"/>
                <a:gd name="T36" fmla="*/ 40 w 43"/>
                <a:gd name="T37" fmla="*/ 80 h 90"/>
                <a:gd name="T38" fmla="*/ 40 w 43"/>
                <a:gd name="T39" fmla="*/ 80 h 90"/>
                <a:gd name="T40" fmla="*/ 25 w 43"/>
                <a:gd name="T41" fmla="*/ 90 h 90"/>
                <a:gd name="T42" fmla="*/ 25 w 43"/>
                <a:gd name="T43" fmla="*/ 90 h 90"/>
                <a:gd name="T44" fmla="*/ 23 w 43"/>
                <a:gd name="T45" fmla="*/ 90 h 90"/>
                <a:gd name="T46" fmla="*/ 23 w 43"/>
                <a:gd name="T47" fmla="*/ 90 h 90"/>
                <a:gd name="T48" fmla="*/ 23 w 43"/>
                <a:gd name="T49" fmla="*/ 90 h 90"/>
                <a:gd name="T50" fmla="*/ 23 w 43"/>
                <a:gd name="T51" fmla="*/ 90 h 90"/>
                <a:gd name="T52" fmla="*/ 6 w 43"/>
                <a:gd name="T53" fmla="*/ 84 h 90"/>
                <a:gd name="T54" fmla="*/ 22 w 43"/>
                <a:gd name="T55" fmla="*/ 35 h 90"/>
                <a:gd name="T56" fmla="*/ 12 w 43"/>
                <a:gd name="T57" fmla="*/ 68 h 90"/>
                <a:gd name="T58" fmla="*/ 12 w 43"/>
                <a:gd name="T59" fmla="*/ 68 h 90"/>
                <a:gd name="T60" fmla="*/ 14 w 43"/>
                <a:gd name="T61" fmla="*/ 75 h 90"/>
                <a:gd name="T62" fmla="*/ 14 w 43"/>
                <a:gd name="T63" fmla="*/ 75 h 90"/>
                <a:gd name="T64" fmla="*/ 23 w 43"/>
                <a:gd name="T65" fmla="*/ 78 h 90"/>
                <a:gd name="T66" fmla="*/ 23 w 43"/>
                <a:gd name="T67" fmla="*/ 78 h 90"/>
                <a:gd name="T68" fmla="*/ 24 w 43"/>
                <a:gd name="T69" fmla="*/ 78 h 90"/>
                <a:gd name="T70" fmla="*/ 24 w 43"/>
                <a:gd name="T71" fmla="*/ 78 h 90"/>
                <a:gd name="T72" fmla="*/ 29 w 43"/>
                <a:gd name="T73" fmla="*/ 75 h 90"/>
                <a:gd name="T74" fmla="*/ 29 w 43"/>
                <a:gd name="T75" fmla="*/ 75 h 90"/>
                <a:gd name="T76" fmla="*/ 31 w 43"/>
                <a:gd name="T77" fmla="*/ 62 h 90"/>
                <a:gd name="T78" fmla="*/ 31 w 43"/>
                <a:gd name="T79" fmla="*/ 62 h 90"/>
                <a:gd name="T80" fmla="*/ 27 w 43"/>
                <a:gd name="T81" fmla="*/ 30 h 90"/>
                <a:gd name="T82" fmla="*/ 27 w 43"/>
                <a:gd name="T83" fmla="*/ 30 h 90"/>
                <a:gd name="T84" fmla="*/ 26 w 43"/>
                <a:gd name="T85" fmla="*/ 25 h 90"/>
                <a:gd name="T86" fmla="*/ 26 w 43"/>
                <a:gd name="T87" fmla="*/ 25 h 90"/>
                <a:gd name="T88" fmla="*/ 22 w 43"/>
                <a:gd name="T89" fmla="*/ 3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3" h="90">
                  <a:moveTo>
                    <a:pt x="6" y="84"/>
                  </a:moveTo>
                  <a:cubicBezTo>
                    <a:pt x="1" y="79"/>
                    <a:pt x="0" y="73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0"/>
                    <a:pt x="12" y="28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20" y="10"/>
                    <a:pt x="21" y="6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2" y="2"/>
                    <a:pt x="25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0" y="1"/>
                    <a:pt x="32" y="2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5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8"/>
                    <a:pt x="36" y="16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1" y="38"/>
                    <a:pt x="43" y="50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8"/>
                    <a:pt x="43" y="75"/>
                    <a:pt x="40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8" y="86"/>
                    <a:pt x="32" y="90"/>
                    <a:pt x="25" y="90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4" y="90"/>
                    <a:pt x="24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16" y="90"/>
                    <a:pt x="10" y="88"/>
                    <a:pt x="6" y="84"/>
                  </a:cubicBezTo>
                  <a:close/>
                  <a:moveTo>
                    <a:pt x="22" y="35"/>
                  </a:moveTo>
                  <a:cubicBezTo>
                    <a:pt x="17" y="46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4"/>
                    <a:pt x="14" y="75"/>
                  </a:cubicBezTo>
                  <a:cubicBezTo>
                    <a:pt x="14" y="75"/>
                    <a:pt x="14" y="75"/>
                    <a:pt x="14" y="75"/>
                  </a:cubicBezTo>
                  <a:cubicBezTo>
                    <a:pt x="16" y="77"/>
                    <a:pt x="18" y="78"/>
                    <a:pt x="23" y="78"/>
                  </a:cubicBezTo>
                  <a:cubicBezTo>
                    <a:pt x="23" y="78"/>
                    <a:pt x="23" y="78"/>
                    <a:pt x="23" y="7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27" y="78"/>
                    <a:pt x="28" y="77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1" y="72"/>
                    <a:pt x="31" y="67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2"/>
                    <a:pt x="29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28"/>
                    <a:pt x="26" y="27"/>
                    <a:pt x="26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5" y="28"/>
                    <a:pt x="23" y="32"/>
                    <a:pt x="2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186059" y="692696"/>
            <a:ext cx="1173060" cy="1173060"/>
            <a:chOff x="5186059" y="692696"/>
            <a:chExt cx="1173060" cy="1173060"/>
          </a:xfrm>
        </p:grpSpPr>
        <p:sp>
          <p:nvSpPr>
            <p:cNvPr id="115" name="Oval 114"/>
            <p:cNvSpPr>
              <a:spLocks noChangeArrowheads="1"/>
            </p:cNvSpPr>
            <p:nvPr/>
          </p:nvSpPr>
          <p:spPr bwMode="auto">
            <a:xfrm>
              <a:off x="5453640" y="960277"/>
              <a:ext cx="637899" cy="637899"/>
            </a:xfrm>
            <a:prstGeom prst="ellipse">
              <a:avLst/>
            </a:prstGeom>
            <a:solidFill>
              <a:srgbClr val="EF82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grpSp>
          <p:nvGrpSpPr>
            <p:cNvPr id="116" name="Group 115"/>
            <p:cNvGrpSpPr/>
            <p:nvPr/>
          </p:nvGrpSpPr>
          <p:grpSpPr>
            <a:xfrm>
              <a:off x="5186059" y="692696"/>
              <a:ext cx="1173060" cy="1173060"/>
              <a:chOff x="7092280" y="1031045"/>
              <a:chExt cx="1173060" cy="1173060"/>
            </a:xfrm>
          </p:grpSpPr>
          <p:sp>
            <p:nvSpPr>
              <p:cNvPr id="117" name="Freeform 116"/>
              <p:cNvSpPr>
                <a:spLocks/>
              </p:cNvSpPr>
              <p:nvPr/>
            </p:nvSpPr>
            <p:spPr bwMode="auto">
              <a:xfrm>
                <a:off x="7244855" y="1183620"/>
                <a:ext cx="190910" cy="190910"/>
              </a:xfrm>
              <a:custGeom>
                <a:avLst/>
                <a:gdLst>
                  <a:gd name="T0" fmla="*/ 18 w 35"/>
                  <a:gd name="T1" fmla="*/ 31 h 35"/>
                  <a:gd name="T2" fmla="*/ 31 w 35"/>
                  <a:gd name="T3" fmla="*/ 31 h 35"/>
                  <a:gd name="T4" fmla="*/ 31 w 35"/>
                  <a:gd name="T5" fmla="*/ 18 h 35"/>
                  <a:gd name="T6" fmla="*/ 18 w 35"/>
                  <a:gd name="T7" fmla="*/ 4 h 35"/>
                  <a:gd name="T8" fmla="*/ 4 w 35"/>
                  <a:gd name="T9" fmla="*/ 4 h 35"/>
                  <a:gd name="T10" fmla="*/ 4 w 35"/>
                  <a:gd name="T11" fmla="*/ 18 h 35"/>
                  <a:gd name="T12" fmla="*/ 18 w 35"/>
                  <a:gd name="T13" fmla="*/ 3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35">
                    <a:moveTo>
                      <a:pt x="18" y="31"/>
                    </a:moveTo>
                    <a:cubicBezTo>
                      <a:pt x="21" y="35"/>
                      <a:pt x="28" y="35"/>
                      <a:pt x="31" y="31"/>
                    </a:cubicBezTo>
                    <a:cubicBezTo>
                      <a:pt x="35" y="28"/>
                      <a:pt x="35" y="21"/>
                      <a:pt x="31" y="18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4" y="0"/>
                      <a:pt x="8" y="0"/>
                      <a:pt x="4" y="4"/>
                    </a:cubicBezTo>
                    <a:cubicBezTo>
                      <a:pt x="0" y="8"/>
                      <a:pt x="0" y="14"/>
                      <a:pt x="4" y="18"/>
                    </a:cubicBezTo>
                    <a:lnTo>
                      <a:pt x="18" y="31"/>
                    </a:ln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7092280" y="1565439"/>
                <a:ext cx="212378" cy="109639"/>
              </a:xfrm>
              <a:custGeom>
                <a:avLst/>
                <a:gdLst>
                  <a:gd name="T0" fmla="*/ 39 w 39"/>
                  <a:gd name="T1" fmla="*/ 10 h 20"/>
                  <a:gd name="T2" fmla="*/ 30 w 39"/>
                  <a:gd name="T3" fmla="*/ 0 h 20"/>
                  <a:gd name="T4" fmla="*/ 10 w 39"/>
                  <a:gd name="T5" fmla="*/ 0 h 20"/>
                  <a:gd name="T6" fmla="*/ 0 w 39"/>
                  <a:gd name="T7" fmla="*/ 10 h 20"/>
                  <a:gd name="T8" fmla="*/ 10 w 39"/>
                  <a:gd name="T9" fmla="*/ 20 h 20"/>
                  <a:gd name="T10" fmla="*/ 30 w 39"/>
                  <a:gd name="T11" fmla="*/ 20 h 20"/>
                  <a:gd name="T12" fmla="*/ 39 w 39"/>
                  <a:gd name="T13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20">
                    <a:moveTo>
                      <a:pt x="39" y="10"/>
                    </a:moveTo>
                    <a:cubicBezTo>
                      <a:pt x="39" y="4"/>
                      <a:pt x="35" y="0"/>
                      <a:pt x="3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5" y="20"/>
                      <a:pt x="10" y="20"/>
                    </a:cubicBezTo>
                    <a:cubicBezTo>
                      <a:pt x="30" y="20"/>
                      <a:pt x="30" y="20"/>
                      <a:pt x="30" y="20"/>
                    </a:cubicBezTo>
                    <a:cubicBezTo>
                      <a:pt x="35" y="20"/>
                      <a:pt x="39" y="15"/>
                      <a:pt x="39" y="10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Freeform 118"/>
              <p:cNvSpPr>
                <a:spLocks/>
              </p:cNvSpPr>
              <p:nvPr/>
            </p:nvSpPr>
            <p:spPr bwMode="auto">
              <a:xfrm>
                <a:off x="8052196" y="1565439"/>
                <a:ext cx="213144" cy="109639"/>
              </a:xfrm>
              <a:custGeom>
                <a:avLst/>
                <a:gdLst>
                  <a:gd name="T0" fmla="*/ 29 w 39"/>
                  <a:gd name="T1" fmla="*/ 0 h 20"/>
                  <a:gd name="T2" fmla="*/ 10 w 39"/>
                  <a:gd name="T3" fmla="*/ 0 h 20"/>
                  <a:gd name="T4" fmla="*/ 0 w 39"/>
                  <a:gd name="T5" fmla="*/ 10 h 20"/>
                  <a:gd name="T6" fmla="*/ 10 w 39"/>
                  <a:gd name="T7" fmla="*/ 20 h 20"/>
                  <a:gd name="T8" fmla="*/ 29 w 39"/>
                  <a:gd name="T9" fmla="*/ 20 h 20"/>
                  <a:gd name="T10" fmla="*/ 39 w 39"/>
                  <a:gd name="T11" fmla="*/ 10 h 20"/>
                  <a:gd name="T12" fmla="*/ 29 w 39"/>
                  <a:gd name="T13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20">
                    <a:moveTo>
                      <a:pt x="29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4" y="20"/>
                      <a:pt x="10" y="20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35" y="20"/>
                      <a:pt x="39" y="15"/>
                      <a:pt x="39" y="10"/>
                    </a:cubicBezTo>
                    <a:cubicBezTo>
                      <a:pt x="39" y="4"/>
                      <a:pt x="35" y="0"/>
                      <a:pt x="29" y="0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0" name="Freeform 119"/>
              <p:cNvSpPr>
                <a:spLocks/>
              </p:cNvSpPr>
              <p:nvPr/>
            </p:nvSpPr>
            <p:spPr bwMode="auto">
              <a:xfrm>
                <a:off x="7244855" y="1860621"/>
                <a:ext cx="190910" cy="196277"/>
              </a:xfrm>
              <a:custGeom>
                <a:avLst/>
                <a:gdLst>
                  <a:gd name="T0" fmla="*/ 18 w 35"/>
                  <a:gd name="T1" fmla="*/ 4 h 36"/>
                  <a:gd name="T2" fmla="*/ 4 w 35"/>
                  <a:gd name="T3" fmla="*/ 18 h 36"/>
                  <a:gd name="T4" fmla="*/ 4 w 35"/>
                  <a:gd name="T5" fmla="*/ 32 h 36"/>
                  <a:gd name="T6" fmla="*/ 18 w 35"/>
                  <a:gd name="T7" fmla="*/ 32 h 36"/>
                  <a:gd name="T8" fmla="*/ 31 w 35"/>
                  <a:gd name="T9" fmla="*/ 18 h 36"/>
                  <a:gd name="T10" fmla="*/ 31 w 35"/>
                  <a:gd name="T11" fmla="*/ 4 h 36"/>
                  <a:gd name="T12" fmla="*/ 18 w 35"/>
                  <a:gd name="T13" fmla="*/ 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36">
                    <a:moveTo>
                      <a:pt x="18" y="4"/>
                    </a:moveTo>
                    <a:cubicBezTo>
                      <a:pt x="4" y="18"/>
                      <a:pt x="4" y="18"/>
                      <a:pt x="4" y="18"/>
                    </a:cubicBezTo>
                    <a:cubicBezTo>
                      <a:pt x="0" y="22"/>
                      <a:pt x="0" y="28"/>
                      <a:pt x="4" y="32"/>
                    </a:cubicBezTo>
                    <a:cubicBezTo>
                      <a:pt x="8" y="35"/>
                      <a:pt x="14" y="36"/>
                      <a:pt x="18" y="32"/>
                    </a:cubicBezTo>
                    <a:cubicBezTo>
                      <a:pt x="31" y="18"/>
                      <a:pt x="31" y="18"/>
                      <a:pt x="31" y="18"/>
                    </a:cubicBezTo>
                    <a:cubicBezTo>
                      <a:pt x="35" y="14"/>
                      <a:pt x="35" y="8"/>
                      <a:pt x="31" y="4"/>
                    </a:cubicBezTo>
                    <a:cubicBezTo>
                      <a:pt x="28" y="0"/>
                      <a:pt x="21" y="0"/>
                      <a:pt x="18" y="4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Freeform 120"/>
              <p:cNvSpPr>
                <a:spLocks/>
              </p:cNvSpPr>
              <p:nvPr/>
            </p:nvSpPr>
            <p:spPr bwMode="auto">
              <a:xfrm>
                <a:off x="7626674" y="1031045"/>
                <a:ext cx="109639" cy="212378"/>
              </a:xfrm>
              <a:custGeom>
                <a:avLst/>
                <a:gdLst>
                  <a:gd name="T0" fmla="*/ 10 w 20"/>
                  <a:gd name="T1" fmla="*/ 39 h 39"/>
                  <a:gd name="T2" fmla="*/ 20 w 20"/>
                  <a:gd name="T3" fmla="*/ 30 h 39"/>
                  <a:gd name="T4" fmla="*/ 20 w 20"/>
                  <a:gd name="T5" fmla="*/ 10 h 39"/>
                  <a:gd name="T6" fmla="*/ 10 w 20"/>
                  <a:gd name="T7" fmla="*/ 0 h 39"/>
                  <a:gd name="T8" fmla="*/ 0 w 20"/>
                  <a:gd name="T9" fmla="*/ 10 h 39"/>
                  <a:gd name="T10" fmla="*/ 0 w 20"/>
                  <a:gd name="T11" fmla="*/ 30 h 39"/>
                  <a:gd name="T12" fmla="*/ 10 w 20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39">
                    <a:moveTo>
                      <a:pt x="10" y="39"/>
                    </a:moveTo>
                    <a:cubicBezTo>
                      <a:pt x="15" y="39"/>
                      <a:pt x="20" y="35"/>
                      <a:pt x="20" y="3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5"/>
                      <a:pt x="15" y="0"/>
                      <a:pt x="10" y="0"/>
                    </a:cubicBezTo>
                    <a:cubicBezTo>
                      <a:pt x="4" y="0"/>
                      <a:pt x="0" y="5"/>
                      <a:pt x="0" y="1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5"/>
                      <a:pt x="4" y="39"/>
                      <a:pt x="10" y="39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Freeform 121"/>
              <p:cNvSpPr>
                <a:spLocks/>
              </p:cNvSpPr>
              <p:nvPr/>
            </p:nvSpPr>
            <p:spPr bwMode="auto">
              <a:xfrm>
                <a:off x="7626674" y="1990961"/>
                <a:ext cx="109639" cy="213144"/>
              </a:xfrm>
              <a:custGeom>
                <a:avLst/>
                <a:gdLst>
                  <a:gd name="T0" fmla="*/ 10 w 20"/>
                  <a:gd name="T1" fmla="*/ 0 h 39"/>
                  <a:gd name="T2" fmla="*/ 0 w 20"/>
                  <a:gd name="T3" fmla="*/ 10 h 39"/>
                  <a:gd name="T4" fmla="*/ 0 w 20"/>
                  <a:gd name="T5" fmla="*/ 29 h 39"/>
                  <a:gd name="T6" fmla="*/ 10 w 20"/>
                  <a:gd name="T7" fmla="*/ 39 h 39"/>
                  <a:gd name="T8" fmla="*/ 20 w 20"/>
                  <a:gd name="T9" fmla="*/ 29 h 39"/>
                  <a:gd name="T10" fmla="*/ 20 w 20"/>
                  <a:gd name="T11" fmla="*/ 10 h 39"/>
                  <a:gd name="T12" fmla="*/ 10 w 20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39">
                    <a:moveTo>
                      <a:pt x="10" y="0"/>
                    </a:moveTo>
                    <a:cubicBezTo>
                      <a:pt x="4" y="0"/>
                      <a:pt x="0" y="4"/>
                      <a:pt x="0" y="10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35"/>
                      <a:pt x="4" y="39"/>
                      <a:pt x="10" y="39"/>
                    </a:cubicBezTo>
                    <a:cubicBezTo>
                      <a:pt x="15" y="39"/>
                      <a:pt x="20" y="35"/>
                      <a:pt x="20" y="29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5"/>
                      <a:pt x="15" y="0"/>
                      <a:pt x="10" y="0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3" name="Freeform 122"/>
              <p:cNvSpPr>
                <a:spLocks/>
              </p:cNvSpPr>
              <p:nvPr/>
            </p:nvSpPr>
            <p:spPr bwMode="auto">
              <a:xfrm>
                <a:off x="7921856" y="1183620"/>
                <a:ext cx="196277" cy="190910"/>
              </a:xfrm>
              <a:custGeom>
                <a:avLst/>
                <a:gdLst>
                  <a:gd name="T0" fmla="*/ 18 w 36"/>
                  <a:gd name="T1" fmla="*/ 31 h 35"/>
                  <a:gd name="T2" fmla="*/ 32 w 36"/>
                  <a:gd name="T3" fmla="*/ 18 h 35"/>
                  <a:gd name="T4" fmla="*/ 32 w 36"/>
                  <a:gd name="T5" fmla="*/ 4 h 35"/>
                  <a:gd name="T6" fmla="*/ 18 w 36"/>
                  <a:gd name="T7" fmla="*/ 4 h 35"/>
                  <a:gd name="T8" fmla="*/ 4 w 36"/>
                  <a:gd name="T9" fmla="*/ 18 h 35"/>
                  <a:gd name="T10" fmla="*/ 4 w 36"/>
                  <a:gd name="T11" fmla="*/ 31 h 35"/>
                  <a:gd name="T12" fmla="*/ 18 w 36"/>
                  <a:gd name="T13" fmla="*/ 3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35">
                    <a:moveTo>
                      <a:pt x="18" y="31"/>
                    </a:moveTo>
                    <a:cubicBezTo>
                      <a:pt x="32" y="18"/>
                      <a:pt x="32" y="18"/>
                      <a:pt x="32" y="18"/>
                    </a:cubicBezTo>
                    <a:cubicBezTo>
                      <a:pt x="35" y="14"/>
                      <a:pt x="36" y="8"/>
                      <a:pt x="32" y="4"/>
                    </a:cubicBezTo>
                    <a:cubicBezTo>
                      <a:pt x="28" y="0"/>
                      <a:pt x="22" y="0"/>
                      <a:pt x="18" y="4"/>
                    </a:cubicBezTo>
                    <a:cubicBezTo>
                      <a:pt x="4" y="18"/>
                      <a:pt x="4" y="18"/>
                      <a:pt x="4" y="18"/>
                    </a:cubicBezTo>
                    <a:cubicBezTo>
                      <a:pt x="0" y="21"/>
                      <a:pt x="0" y="28"/>
                      <a:pt x="4" y="31"/>
                    </a:cubicBezTo>
                    <a:cubicBezTo>
                      <a:pt x="8" y="35"/>
                      <a:pt x="14" y="35"/>
                      <a:pt x="18" y="31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4" name="Freeform 123"/>
              <p:cNvSpPr>
                <a:spLocks/>
              </p:cNvSpPr>
              <p:nvPr/>
            </p:nvSpPr>
            <p:spPr bwMode="auto">
              <a:xfrm>
                <a:off x="7921856" y="1860621"/>
                <a:ext cx="196277" cy="196277"/>
              </a:xfrm>
              <a:custGeom>
                <a:avLst/>
                <a:gdLst>
                  <a:gd name="T0" fmla="*/ 18 w 36"/>
                  <a:gd name="T1" fmla="*/ 4 h 36"/>
                  <a:gd name="T2" fmla="*/ 4 w 36"/>
                  <a:gd name="T3" fmla="*/ 4 h 36"/>
                  <a:gd name="T4" fmla="*/ 4 w 36"/>
                  <a:gd name="T5" fmla="*/ 18 h 36"/>
                  <a:gd name="T6" fmla="*/ 18 w 36"/>
                  <a:gd name="T7" fmla="*/ 32 h 36"/>
                  <a:gd name="T8" fmla="*/ 32 w 36"/>
                  <a:gd name="T9" fmla="*/ 32 h 36"/>
                  <a:gd name="T10" fmla="*/ 32 w 36"/>
                  <a:gd name="T11" fmla="*/ 18 h 36"/>
                  <a:gd name="T12" fmla="*/ 18 w 36"/>
                  <a:gd name="T13" fmla="*/ 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36">
                    <a:moveTo>
                      <a:pt x="18" y="4"/>
                    </a:moveTo>
                    <a:cubicBezTo>
                      <a:pt x="14" y="0"/>
                      <a:pt x="8" y="0"/>
                      <a:pt x="4" y="4"/>
                    </a:cubicBezTo>
                    <a:cubicBezTo>
                      <a:pt x="0" y="8"/>
                      <a:pt x="0" y="14"/>
                      <a:pt x="4" y="18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22" y="35"/>
                      <a:pt x="28" y="36"/>
                      <a:pt x="32" y="32"/>
                    </a:cubicBezTo>
                    <a:cubicBezTo>
                      <a:pt x="35" y="28"/>
                      <a:pt x="36" y="22"/>
                      <a:pt x="32" y="18"/>
                    </a:cubicBezTo>
                    <a:lnTo>
                      <a:pt x="18" y="4"/>
                    </a:ln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16" name="Freeform 215"/>
          <p:cNvSpPr/>
          <p:nvPr/>
        </p:nvSpPr>
        <p:spPr>
          <a:xfrm>
            <a:off x="3854958" y="1063154"/>
            <a:ext cx="1478605" cy="719775"/>
          </a:xfrm>
          <a:custGeom>
            <a:avLst/>
            <a:gdLst>
              <a:gd name="connsiteX0" fmla="*/ 624359 w 1248718"/>
              <a:gd name="connsiteY0" fmla="*/ 0 h 581074"/>
              <a:gd name="connsiteX1" fmla="*/ 909952 w 1248718"/>
              <a:gd name="connsiteY1" fmla="*/ 153632 h 581074"/>
              <a:gd name="connsiteX2" fmla="*/ 914822 w 1248718"/>
              <a:gd name="connsiteY2" fmla="*/ 162709 h 581074"/>
              <a:gd name="connsiteX3" fmla="*/ 936538 w 1248718"/>
              <a:gd name="connsiteY3" fmla="*/ 160494 h 581074"/>
              <a:gd name="connsiteX4" fmla="*/ 1248718 w 1248718"/>
              <a:gd name="connsiteY4" fmla="*/ 476340 h 581074"/>
              <a:gd name="connsiteX5" fmla="*/ 1242376 w 1248718"/>
              <a:gd name="connsiteY5" fmla="*/ 539994 h 581074"/>
              <a:gd name="connsiteX6" fmla="*/ 1232611 w 1248718"/>
              <a:gd name="connsiteY6" fmla="*/ 571821 h 581074"/>
              <a:gd name="connsiteX7" fmla="*/ 1186777 w 1248718"/>
              <a:gd name="connsiteY7" fmla="*/ 581074 h 581074"/>
              <a:gd name="connsiteX8" fmla="*/ 42244 w 1248718"/>
              <a:gd name="connsiteY8" fmla="*/ 581074 h 581074"/>
              <a:gd name="connsiteX9" fmla="*/ 22635 w 1248718"/>
              <a:gd name="connsiteY9" fmla="*/ 544524 h 581074"/>
              <a:gd name="connsiteX10" fmla="*/ 0 w 1248718"/>
              <a:gd name="connsiteY10" fmla="*/ 431092 h 581074"/>
              <a:gd name="connsiteX11" fmla="*/ 288032 w 1248718"/>
              <a:gd name="connsiteY11" fmla="*/ 139677 h 581074"/>
              <a:gd name="connsiteX12" fmla="*/ 345377 w 1248718"/>
              <a:gd name="connsiteY12" fmla="*/ 145526 h 581074"/>
              <a:gd name="connsiteX13" fmla="*/ 380823 w 1248718"/>
              <a:gd name="connsiteY13" fmla="*/ 102061 h 581074"/>
              <a:gd name="connsiteX14" fmla="*/ 624359 w 1248718"/>
              <a:gd name="connsiteY14" fmla="*/ 0 h 58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48718" h="581074">
                <a:moveTo>
                  <a:pt x="624359" y="0"/>
                </a:moveTo>
                <a:cubicBezTo>
                  <a:pt x="743243" y="0"/>
                  <a:pt x="848058" y="60941"/>
                  <a:pt x="909952" y="153632"/>
                </a:cubicBezTo>
                <a:lnTo>
                  <a:pt x="914822" y="162709"/>
                </a:lnTo>
                <a:lnTo>
                  <a:pt x="936538" y="160494"/>
                </a:lnTo>
                <a:cubicBezTo>
                  <a:pt x="1108950" y="160494"/>
                  <a:pt x="1248718" y="301903"/>
                  <a:pt x="1248718" y="476340"/>
                </a:cubicBezTo>
                <a:cubicBezTo>
                  <a:pt x="1248718" y="498145"/>
                  <a:pt x="1246534" y="519433"/>
                  <a:pt x="1242376" y="539994"/>
                </a:cubicBezTo>
                <a:lnTo>
                  <a:pt x="1232611" y="571821"/>
                </a:lnTo>
                <a:lnTo>
                  <a:pt x="1186777" y="581074"/>
                </a:lnTo>
                <a:lnTo>
                  <a:pt x="42244" y="581074"/>
                </a:lnTo>
                <a:lnTo>
                  <a:pt x="22635" y="544524"/>
                </a:lnTo>
                <a:cubicBezTo>
                  <a:pt x="8060" y="509659"/>
                  <a:pt x="0" y="471328"/>
                  <a:pt x="0" y="431092"/>
                </a:cubicBezTo>
                <a:cubicBezTo>
                  <a:pt x="0" y="270148"/>
                  <a:pt x="128956" y="139677"/>
                  <a:pt x="288032" y="139677"/>
                </a:cubicBezTo>
                <a:lnTo>
                  <a:pt x="345377" y="145526"/>
                </a:lnTo>
                <a:lnTo>
                  <a:pt x="380823" y="102061"/>
                </a:lnTo>
                <a:cubicBezTo>
                  <a:pt x="443149" y="39002"/>
                  <a:pt x="529252" y="0"/>
                  <a:pt x="624359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219" name="Freeform 218"/>
          <p:cNvSpPr/>
          <p:nvPr/>
        </p:nvSpPr>
        <p:spPr>
          <a:xfrm flipH="1">
            <a:off x="6022620" y="1242273"/>
            <a:ext cx="1403099" cy="695076"/>
          </a:xfrm>
          <a:custGeom>
            <a:avLst/>
            <a:gdLst>
              <a:gd name="connsiteX0" fmla="*/ 624359 w 1248718"/>
              <a:gd name="connsiteY0" fmla="*/ 0 h 581074"/>
              <a:gd name="connsiteX1" fmla="*/ 909952 w 1248718"/>
              <a:gd name="connsiteY1" fmla="*/ 153632 h 581074"/>
              <a:gd name="connsiteX2" fmla="*/ 914822 w 1248718"/>
              <a:gd name="connsiteY2" fmla="*/ 162709 h 581074"/>
              <a:gd name="connsiteX3" fmla="*/ 936538 w 1248718"/>
              <a:gd name="connsiteY3" fmla="*/ 160494 h 581074"/>
              <a:gd name="connsiteX4" fmla="*/ 1248718 w 1248718"/>
              <a:gd name="connsiteY4" fmla="*/ 476340 h 581074"/>
              <a:gd name="connsiteX5" fmla="*/ 1242376 w 1248718"/>
              <a:gd name="connsiteY5" fmla="*/ 539994 h 581074"/>
              <a:gd name="connsiteX6" fmla="*/ 1232611 w 1248718"/>
              <a:gd name="connsiteY6" fmla="*/ 571821 h 581074"/>
              <a:gd name="connsiteX7" fmla="*/ 1186777 w 1248718"/>
              <a:gd name="connsiteY7" fmla="*/ 581074 h 581074"/>
              <a:gd name="connsiteX8" fmla="*/ 42244 w 1248718"/>
              <a:gd name="connsiteY8" fmla="*/ 581074 h 581074"/>
              <a:gd name="connsiteX9" fmla="*/ 22635 w 1248718"/>
              <a:gd name="connsiteY9" fmla="*/ 544524 h 581074"/>
              <a:gd name="connsiteX10" fmla="*/ 0 w 1248718"/>
              <a:gd name="connsiteY10" fmla="*/ 431092 h 581074"/>
              <a:gd name="connsiteX11" fmla="*/ 288032 w 1248718"/>
              <a:gd name="connsiteY11" fmla="*/ 139677 h 581074"/>
              <a:gd name="connsiteX12" fmla="*/ 345377 w 1248718"/>
              <a:gd name="connsiteY12" fmla="*/ 145526 h 581074"/>
              <a:gd name="connsiteX13" fmla="*/ 380823 w 1248718"/>
              <a:gd name="connsiteY13" fmla="*/ 102061 h 581074"/>
              <a:gd name="connsiteX14" fmla="*/ 624359 w 1248718"/>
              <a:gd name="connsiteY14" fmla="*/ 0 h 58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48718" h="581074">
                <a:moveTo>
                  <a:pt x="624359" y="0"/>
                </a:moveTo>
                <a:cubicBezTo>
                  <a:pt x="743243" y="0"/>
                  <a:pt x="848058" y="60941"/>
                  <a:pt x="909952" y="153632"/>
                </a:cubicBezTo>
                <a:lnTo>
                  <a:pt x="914822" y="162709"/>
                </a:lnTo>
                <a:lnTo>
                  <a:pt x="936538" y="160494"/>
                </a:lnTo>
                <a:cubicBezTo>
                  <a:pt x="1108950" y="160494"/>
                  <a:pt x="1248718" y="301903"/>
                  <a:pt x="1248718" y="476340"/>
                </a:cubicBezTo>
                <a:cubicBezTo>
                  <a:pt x="1248718" y="498145"/>
                  <a:pt x="1246534" y="519433"/>
                  <a:pt x="1242376" y="539994"/>
                </a:cubicBezTo>
                <a:lnTo>
                  <a:pt x="1232611" y="571821"/>
                </a:lnTo>
                <a:lnTo>
                  <a:pt x="1186777" y="581074"/>
                </a:lnTo>
                <a:lnTo>
                  <a:pt x="42244" y="581074"/>
                </a:lnTo>
                <a:lnTo>
                  <a:pt x="22635" y="544524"/>
                </a:lnTo>
                <a:cubicBezTo>
                  <a:pt x="8060" y="509659"/>
                  <a:pt x="0" y="471328"/>
                  <a:pt x="0" y="431092"/>
                </a:cubicBezTo>
                <a:cubicBezTo>
                  <a:pt x="0" y="270148"/>
                  <a:pt x="128956" y="139677"/>
                  <a:pt x="288032" y="139677"/>
                </a:cubicBezTo>
                <a:lnTo>
                  <a:pt x="345377" y="145526"/>
                </a:lnTo>
                <a:lnTo>
                  <a:pt x="380823" y="102061"/>
                </a:lnTo>
                <a:cubicBezTo>
                  <a:pt x="443149" y="39002"/>
                  <a:pt x="529252" y="0"/>
                  <a:pt x="624359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11016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5.55556E-7 2.59259E-6 L 0.06997 -0.00093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-4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2.96296E-6 L -0.06997 -2.96296E-6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0"/>
      <p:bldP spid="213" grpId="0"/>
      <p:bldP spid="214" grpId="0"/>
      <p:bldP spid="216" grpId="0" animBg="1"/>
      <p:bldP spid="2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oup 165"/>
          <p:cNvGrpSpPr/>
          <p:nvPr/>
        </p:nvGrpSpPr>
        <p:grpSpPr>
          <a:xfrm>
            <a:off x="5186059" y="692696"/>
            <a:ext cx="1173060" cy="1173060"/>
            <a:chOff x="5186059" y="692696"/>
            <a:chExt cx="1173060" cy="1173060"/>
          </a:xfrm>
        </p:grpSpPr>
        <p:sp>
          <p:nvSpPr>
            <p:cNvPr id="167" name="Oval 166"/>
            <p:cNvSpPr>
              <a:spLocks noChangeArrowheads="1"/>
            </p:cNvSpPr>
            <p:nvPr/>
          </p:nvSpPr>
          <p:spPr bwMode="auto">
            <a:xfrm>
              <a:off x="5453640" y="960277"/>
              <a:ext cx="637899" cy="637899"/>
            </a:xfrm>
            <a:prstGeom prst="ellipse">
              <a:avLst/>
            </a:prstGeom>
            <a:solidFill>
              <a:srgbClr val="EF82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grpSp>
          <p:nvGrpSpPr>
            <p:cNvPr id="169" name="Group 168"/>
            <p:cNvGrpSpPr/>
            <p:nvPr/>
          </p:nvGrpSpPr>
          <p:grpSpPr>
            <a:xfrm>
              <a:off x="5186059" y="692696"/>
              <a:ext cx="1173060" cy="1173060"/>
              <a:chOff x="7092280" y="1031045"/>
              <a:chExt cx="1173060" cy="1173060"/>
            </a:xfrm>
          </p:grpSpPr>
          <p:sp>
            <p:nvSpPr>
              <p:cNvPr id="170" name="Freeform 169"/>
              <p:cNvSpPr>
                <a:spLocks/>
              </p:cNvSpPr>
              <p:nvPr/>
            </p:nvSpPr>
            <p:spPr bwMode="auto">
              <a:xfrm>
                <a:off x="7244855" y="1183620"/>
                <a:ext cx="190910" cy="190910"/>
              </a:xfrm>
              <a:custGeom>
                <a:avLst/>
                <a:gdLst>
                  <a:gd name="T0" fmla="*/ 18 w 35"/>
                  <a:gd name="T1" fmla="*/ 31 h 35"/>
                  <a:gd name="T2" fmla="*/ 31 w 35"/>
                  <a:gd name="T3" fmla="*/ 31 h 35"/>
                  <a:gd name="T4" fmla="*/ 31 w 35"/>
                  <a:gd name="T5" fmla="*/ 18 h 35"/>
                  <a:gd name="T6" fmla="*/ 18 w 35"/>
                  <a:gd name="T7" fmla="*/ 4 h 35"/>
                  <a:gd name="T8" fmla="*/ 4 w 35"/>
                  <a:gd name="T9" fmla="*/ 4 h 35"/>
                  <a:gd name="T10" fmla="*/ 4 w 35"/>
                  <a:gd name="T11" fmla="*/ 18 h 35"/>
                  <a:gd name="T12" fmla="*/ 18 w 35"/>
                  <a:gd name="T13" fmla="*/ 3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35">
                    <a:moveTo>
                      <a:pt x="18" y="31"/>
                    </a:moveTo>
                    <a:cubicBezTo>
                      <a:pt x="21" y="35"/>
                      <a:pt x="28" y="35"/>
                      <a:pt x="31" y="31"/>
                    </a:cubicBezTo>
                    <a:cubicBezTo>
                      <a:pt x="35" y="28"/>
                      <a:pt x="35" y="21"/>
                      <a:pt x="31" y="18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4" y="0"/>
                      <a:pt x="8" y="0"/>
                      <a:pt x="4" y="4"/>
                    </a:cubicBezTo>
                    <a:cubicBezTo>
                      <a:pt x="0" y="8"/>
                      <a:pt x="0" y="14"/>
                      <a:pt x="4" y="18"/>
                    </a:cubicBezTo>
                    <a:lnTo>
                      <a:pt x="18" y="31"/>
                    </a:ln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1" name="Freeform 170"/>
              <p:cNvSpPr>
                <a:spLocks/>
              </p:cNvSpPr>
              <p:nvPr/>
            </p:nvSpPr>
            <p:spPr bwMode="auto">
              <a:xfrm>
                <a:off x="7092280" y="1565439"/>
                <a:ext cx="212378" cy="109639"/>
              </a:xfrm>
              <a:custGeom>
                <a:avLst/>
                <a:gdLst>
                  <a:gd name="T0" fmla="*/ 39 w 39"/>
                  <a:gd name="T1" fmla="*/ 10 h 20"/>
                  <a:gd name="T2" fmla="*/ 30 w 39"/>
                  <a:gd name="T3" fmla="*/ 0 h 20"/>
                  <a:gd name="T4" fmla="*/ 10 w 39"/>
                  <a:gd name="T5" fmla="*/ 0 h 20"/>
                  <a:gd name="T6" fmla="*/ 0 w 39"/>
                  <a:gd name="T7" fmla="*/ 10 h 20"/>
                  <a:gd name="T8" fmla="*/ 10 w 39"/>
                  <a:gd name="T9" fmla="*/ 20 h 20"/>
                  <a:gd name="T10" fmla="*/ 30 w 39"/>
                  <a:gd name="T11" fmla="*/ 20 h 20"/>
                  <a:gd name="T12" fmla="*/ 39 w 39"/>
                  <a:gd name="T13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20">
                    <a:moveTo>
                      <a:pt x="39" y="10"/>
                    </a:moveTo>
                    <a:cubicBezTo>
                      <a:pt x="39" y="4"/>
                      <a:pt x="35" y="0"/>
                      <a:pt x="3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5" y="20"/>
                      <a:pt x="10" y="20"/>
                    </a:cubicBezTo>
                    <a:cubicBezTo>
                      <a:pt x="30" y="20"/>
                      <a:pt x="30" y="20"/>
                      <a:pt x="30" y="20"/>
                    </a:cubicBezTo>
                    <a:cubicBezTo>
                      <a:pt x="35" y="20"/>
                      <a:pt x="39" y="15"/>
                      <a:pt x="39" y="10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2" name="Freeform 171"/>
              <p:cNvSpPr>
                <a:spLocks/>
              </p:cNvSpPr>
              <p:nvPr/>
            </p:nvSpPr>
            <p:spPr bwMode="auto">
              <a:xfrm>
                <a:off x="8052196" y="1565439"/>
                <a:ext cx="213144" cy="109639"/>
              </a:xfrm>
              <a:custGeom>
                <a:avLst/>
                <a:gdLst>
                  <a:gd name="T0" fmla="*/ 29 w 39"/>
                  <a:gd name="T1" fmla="*/ 0 h 20"/>
                  <a:gd name="T2" fmla="*/ 10 w 39"/>
                  <a:gd name="T3" fmla="*/ 0 h 20"/>
                  <a:gd name="T4" fmla="*/ 0 w 39"/>
                  <a:gd name="T5" fmla="*/ 10 h 20"/>
                  <a:gd name="T6" fmla="*/ 10 w 39"/>
                  <a:gd name="T7" fmla="*/ 20 h 20"/>
                  <a:gd name="T8" fmla="*/ 29 w 39"/>
                  <a:gd name="T9" fmla="*/ 20 h 20"/>
                  <a:gd name="T10" fmla="*/ 39 w 39"/>
                  <a:gd name="T11" fmla="*/ 10 h 20"/>
                  <a:gd name="T12" fmla="*/ 29 w 39"/>
                  <a:gd name="T13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20">
                    <a:moveTo>
                      <a:pt x="29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4" y="20"/>
                      <a:pt x="10" y="20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35" y="20"/>
                      <a:pt x="39" y="15"/>
                      <a:pt x="39" y="10"/>
                    </a:cubicBezTo>
                    <a:cubicBezTo>
                      <a:pt x="39" y="4"/>
                      <a:pt x="35" y="0"/>
                      <a:pt x="29" y="0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3" name="Freeform 172"/>
              <p:cNvSpPr>
                <a:spLocks/>
              </p:cNvSpPr>
              <p:nvPr/>
            </p:nvSpPr>
            <p:spPr bwMode="auto">
              <a:xfrm>
                <a:off x="7244855" y="1860621"/>
                <a:ext cx="190910" cy="196277"/>
              </a:xfrm>
              <a:custGeom>
                <a:avLst/>
                <a:gdLst>
                  <a:gd name="T0" fmla="*/ 18 w 35"/>
                  <a:gd name="T1" fmla="*/ 4 h 36"/>
                  <a:gd name="T2" fmla="*/ 4 w 35"/>
                  <a:gd name="T3" fmla="*/ 18 h 36"/>
                  <a:gd name="T4" fmla="*/ 4 w 35"/>
                  <a:gd name="T5" fmla="*/ 32 h 36"/>
                  <a:gd name="T6" fmla="*/ 18 w 35"/>
                  <a:gd name="T7" fmla="*/ 32 h 36"/>
                  <a:gd name="T8" fmla="*/ 31 w 35"/>
                  <a:gd name="T9" fmla="*/ 18 h 36"/>
                  <a:gd name="T10" fmla="*/ 31 w 35"/>
                  <a:gd name="T11" fmla="*/ 4 h 36"/>
                  <a:gd name="T12" fmla="*/ 18 w 35"/>
                  <a:gd name="T13" fmla="*/ 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36">
                    <a:moveTo>
                      <a:pt x="18" y="4"/>
                    </a:moveTo>
                    <a:cubicBezTo>
                      <a:pt x="4" y="18"/>
                      <a:pt x="4" y="18"/>
                      <a:pt x="4" y="18"/>
                    </a:cubicBezTo>
                    <a:cubicBezTo>
                      <a:pt x="0" y="22"/>
                      <a:pt x="0" y="28"/>
                      <a:pt x="4" y="32"/>
                    </a:cubicBezTo>
                    <a:cubicBezTo>
                      <a:pt x="8" y="35"/>
                      <a:pt x="14" y="36"/>
                      <a:pt x="18" y="32"/>
                    </a:cubicBezTo>
                    <a:cubicBezTo>
                      <a:pt x="31" y="18"/>
                      <a:pt x="31" y="18"/>
                      <a:pt x="31" y="18"/>
                    </a:cubicBezTo>
                    <a:cubicBezTo>
                      <a:pt x="35" y="14"/>
                      <a:pt x="35" y="8"/>
                      <a:pt x="31" y="4"/>
                    </a:cubicBezTo>
                    <a:cubicBezTo>
                      <a:pt x="28" y="0"/>
                      <a:pt x="21" y="0"/>
                      <a:pt x="18" y="4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4" name="Freeform 173"/>
              <p:cNvSpPr>
                <a:spLocks/>
              </p:cNvSpPr>
              <p:nvPr/>
            </p:nvSpPr>
            <p:spPr bwMode="auto">
              <a:xfrm>
                <a:off x="7626674" y="1031045"/>
                <a:ext cx="109639" cy="212378"/>
              </a:xfrm>
              <a:custGeom>
                <a:avLst/>
                <a:gdLst>
                  <a:gd name="T0" fmla="*/ 10 w 20"/>
                  <a:gd name="T1" fmla="*/ 39 h 39"/>
                  <a:gd name="T2" fmla="*/ 20 w 20"/>
                  <a:gd name="T3" fmla="*/ 30 h 39"/>
                  <a:gd name="T4" fmla="*/ 20 w 20"/>
                  <a:gd name="T5" fmla="*/ 10 h 39"/>
                  <a:gd name="T6" fmla="*/ 10 w 20"/>
                  <a:gd name="T7" fmla="*/ 0 h 39"/>
                  <a:gd name="T8" fmla="*/ 0 w 20"/>
                  <a:gd name="T9" fmla="*/ 10 h 39"/>
                  <a:gd name="T10" fmla="*/ 0 w 20"/>
                  <a:gd name="T11" fmla="*/ 30 h 39"/>
                  <a:gd name="T12" fmla="*/ 10 w 20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39">
                    <a:moveTo>
                      <a:pt x="10" y="39"/>
                    </a:moveTo>
                    <a:cubicBezTo>
                      <a:pt x="15" y="39"/>
                      <a:pt x="20" y="35"/>
                      <a:pt x="20" y="3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5"/>
                      <a:pt x="15" y="0"/>
                      <a:pt x="10" y="0"/>
                    </a:cubicBezTo>
                    <a:cubicBezTo>
                      <a:pt x="4" y="0"/>
                      <a:pt x="0" y="5"/>
                      <a:pt x="0" y="1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5"/>
                      <a:pt x="4" y="39"/>
                      <a:pt x="10" y="39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5" name="Freeform 174"/>
              <p:cNvSpPr>
                <a:spLocks/>
              </p:cNvSpPr>
              <p:nvPr/>
            </p:nvSpPr>
            <p:spPr bwMode="auto">
              <a:xfrm>
                <a:off x="7626674" y="1990961"/>
                <a:ext cx="109639" cy="213144"/>
              </a:xfrm>
              <a:custGeom>
                <a:avLst/>
                <a:gdLst>
                  <a:gd name="T0" fmla="*/ 10 w 20"/>
                  <a:gd name="T1" fmla="*/ 0 h 39"/>
                  <a:gd name="T2" fmla="*/ 0 w 20"/>
                  <a:gd name="T3" fmla="*/ 10 h 39"/>
                  <a:gd name="T4" fmla="*/ 0 w 20"/>
                  <a:gd name="T5" fmla="*/ 29 h 39"/>
                  <a:gd name="T6" fmla="*/ 10 w 20"/>
                  <a:gd name="T7" fmla="*/ 39 h 39"/>
                  <a:gd name="T8" fmla="*/ 20 w 20"/>
                  <a:gd name="T9" fmla="*/ 29 h 39"/>
                  <a:gd name="T10" fmla="*/ 20 w 20"/>
                  <a:gd name="T11" fmla="*/ 10 h 39"/>
                  <a:gd name="T12" fmla="*/ 10 w 20"/>
                  <a:gd name="T13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39">
                    <a:moveTo>
                      <a:pt x="10" y="0"/>
                    </a:moveTo>
                    <a:cubicBezTo>
                      <a:pt x="4" y="0"/>
                      <a:pt x="0" y="4"/>
                      <a:pt x="0" y="10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35"/>
                      <a:pt x="4" y="39"/>
                      <a:pt x="10" y="39"/>
                    </a:cubicBezTo>
                    <a:cubicBezTo>
                      <a:pt x="15" y="39"/>
                      <a:pt x="20" y="35"/>
                      <a:pt x="20" y="29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5"/>
                      <a:pt x="15" y="0"/>
                      <a:pt x="10" y="0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6" name="Freeform 175"/>
              <p:cNvSpPr>
                <a:spLocks/>
              </p:cNvSpPr>
              <p:nvPr/>
            </p:nvSpPr>
            <p:spPr bwMode="auto">
              <a:xfrm>
                <a:off x="7921856" y="1183620"/>
                <a:ext cx="196277" cy="190910"/>
              </a:xfrm>
              <a:custGeom>
                <a:avLst/>
                <a:gdLst>
                  <a:gd name="T0" fmla="*/ 18 w 36"/>
                  <a:gd name="T1" fmla="*/ 31 h 35"/>
                  <a:gd name="T2" fmla="*/ 32 w 36"/>
                  <a:gd name="T3" fmla="*/ 18 h 35"/>
                  <a:gd name="T4" fmla="*/ 32 w 36"/>
                  <a:gd name="T5" fmla="*/ 4 h 35"/>
                  <a:gd name="T6" fmla="*/ 18 w 36"/>
                  <a:gd name="T7" fmla="*/ 4 h 35"/>
                  <a:gd name="T8" fmla="*/ 4 w 36"/>
                  <a:gd name="T9" fmla="*/ 18 h 35"/>
                  <a:gd name="T10" fmla="*/ 4 w 36"/>
                  <a:gd name="T11" fmla="*/ 31 h 35"/>
                  <a:gd name="T12" fmla="*/ 18 w 36"/>
                  <a:gd name="T13" fmla="*/ 3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35">
                    <a:moveTo>
                      <a:pt x="18" y="31"/>
                    </a:moveTo>
                    <a:cubicBezTo>
                      <a:pt x="32" y="18"/>
                      <a:pt x="32" y="18"/>
                      <a:pt x="32" y="18"/>
                    </a:cubicBezTo>
                    <a:cubicBezTo>
                      <a:pt x="35" y="14"/>
                      <a:pt x="36" y="8"/>
                      <a:pt x="32" y="4"/>
                    </a:cubicBezTo>
                    <a:cubicBezTo>
                      <a:pt x="28" y="0"/>
                      <a:pt x="22" y="0"/>
                      <a:pt x="18" y="4"/>
                    </a:cubicBezTo>
                    <a:cubicBezTo>
                      <a:pt x="4" y="18"/>
                      <a:pt x="4" y="18"/>
                      <a:pt x="4" y="18"/>
                    </a:cubicBezTo>
                    <a:cubicBezTo>
                      <a:pt x="0" y="21"/>
                      <a:pt x="0" y="28"/>
                      <a:pt x="4" y="31"/>
                    </a:cubicBezTo>
                    <a:cubicBezTo>
                      <a:pt x="8" y="35"/>
                      <a:pt x="14" y="35"/>
                      <a:pt x="18" y="31"/>
                    </a:cubicBez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" name="Freeform 204"/>
              <p:cNvSpPr>
                <a:spLocks/>
              </p:cNvSpPr>
              <p:nvPr/>
            </p:nvSpPr>
            <p:spPr bwMode="auto">
              <a:xfrm>
                <a:off x="7921856" y="1860621"/>
                <a:ext cx="196277" cy="196277"/>
              </a:xfrm>
              <a:custGeom>
                <a:avLst/>
                <a:gdLst>
                  <a:gd name="T0" fmla="*/ 18 w 36"/>
                  <a:gd name="T1" fmla="*/ 4 h 36"/>
                  <a:gd name="T2" fmla="*/ 4 w 36"/>
                  <a:gd name="T3" fmla="*/ 4 h 36"/>
                  <a:gd name="T4" fmla="*/ 4 w 36"/>
                  <a:gd name="T5" fmla="*/ 18 h 36"/>
                  <a:gd name="T6" fmla="*/ 18 w 36"/>
                  <a:gd name="T7" fmla="*/ 32 h 36"/>
                  <a:gd name="T8" fmla="*/ 32 w 36"/>
                  <a:gd name="T9" fmla="*/ 32 h 36"/>
                  <a:gd name="T10" fmla="*/ 32 w 36"/>
                  <a:gd name="T11" fmla="*/ 18 h 36"/>
                  <a:gd name="T12" fmla="*/ 18 w 36"/>
                  <a:gd name="T13" fmla="*/ 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36">
                    <a:moveTo>
                      <a:pt x="18" y="4"/>
                    </a:moveTo>
                    <a:cubicBezTo>
                      <a:pt x="14" y="0"/>
                      <a:pt x="8" y="0"/>
                      <a:pt x="4" y="4"/>
                    </a:cubicBezTo>
                    <a:cubicBezTo>
                      <a:pt x="0" y="8"/>
                      <a:pt x="0" y="14"/>
                      <a:pt x="4" y="18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22" y="35"/>
                      <a:pt x="28" y="36"/>
                      <a:pt x="32" y="32"/>
                    </a:cubicBezTo>
                    <a:cubicBezTo>
                      <a:pt x="35" y="28"/>
                      <a:pt x="36" y="22"/>
                      <a:pt x="32" y="18"/>
                    </a:cubicBezTo>
                    <a:lnTo>
                      <a:pt x="18" y="4"/>
                    </a:lnTo>
                    <a:close/>
                  </a:path>
                </a:pathLst>
              </a:custGeom>
              <a:solidFill>
                <a:srgbClr val="EF82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4809942" y="1446154"/>
            <a:ext cx="2786394" cy="54118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113594" y="1440013"/>
            <a:ext cx="2770318" cy="2020324"/>
            <a:chOff x="6113594" y="1440013"/>
            <a:chExt cx="2770318" cy="2020324"/>
          </a:xfrm>
        </p:grpSpPr>
        <p:grpSp>
          <p:nvGrpSpPr>
            <p:cNvPr id="124" name="Group 123"/>
            <p:cNvGrpSpPr/>
            <p:nvPr/>
          </p:nvGrpSpPr>
          <p:grpSpPr>
            <a:xfrm>
              <a:off x="6113594" y="1770395"/>
              <a:ext cx="2770318" cy="1689942"/>
              <a:chOff x="2193610" y="3274278"/>
              <a:chExt cx="2500757" cy="1525505"/>
            </a:xfrm>
          </p:grpSpPr>
          <p:sp>
            <p:nvSpPr>
              <p:cNvPr id="125" name="object 6"/>
              <p:cNvSpPr/>
              <p:nvPr/>
            </p:nvSpPr>
            <p:spPr>
              <a:xfrm>
                <a:off x="2193610" y="3510075"/>
                <a:ext cx="2500757" cy="1289708"/>
              </a:xfrm>
              <a:custGeom>
                <a:avLst/>
                <a:gdLst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621347 w 5857987"/>
                  <a:gd name="connsiteY3" fmla="*/ 464921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418898 w 5857987"/>
                  <a:gd name="connsiteY5" fmla="*/ 243799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621347 w 5857987"/>
                  <a:gd name="connsiteY3" fmla="*/ 464921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418898 w 5857987"/>
                  <a:gd name="connsiteY5" fmla="*/ 243799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621347 w 5857987"/>
                  <a:gd name="connsiteY3" fmla="*/ 464921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570861 w 5857987"/>
                  <a:gd name="connsiteY3" fmla="*/ 710127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570861 w 5857987"/>
                  <a:gd name="connsiteY3" fmla="*/ 710127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497235 w 5857987"/>
                  <a:gd name="connsiteY3" fmla="*/ 560362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570861 w 5857987"/>
                  <a:gd name="connsiteY3" fmla="*/ 710127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497235 w 5857987"/>
                  <a:gd name="connsiteY3" fmla="*/ 560362 h 3021121"/>
                  <a:gd name="connsiteX4" fmla="*/ 2614073 w 5857987"/>
                  <a:gd name="connsiteY4" fmla="*/ 648407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857987" h="3021121">
                    <a:moveTo>
                      <a:pt x="2387441" y="86004"/>
                    </a:moveTo>
                    <a:lnTo>
                      <a:pt x="2171147" y="140563"/>
                    </a:lnTo>
                    <a:lnTo>
                      <a:pt x="0" y="3021121"/>
                    </a:lnTo>
                    <a:lnTo>
                      <a:pt x="5857986" y="3021121"/>
                    </a:lnTo>
                    <a:lnTo>
                      <a:pt x="3931305" y="464921"/>
                    </a:lnTo>
                    <a:lnTo>
                      <a:pt x="3617651" y="464921"/>
                    </a:lnTo>
                    <a:lnTo>
                      <a:pt x="3604878" y="462711"/>
                    </a:lnTo>
                    <a:lnTo>
                      <a:pt x="3593544" y="456313"/>
                    </a:lnTo>
                    <a:lnTo>
                      <a:pt x="3567676" y="424836"/>
                    </a:lnTo>
                    <a:cubicBezTo>
                      <a:pt x="3074315" y="258959"/>
                      <a:pt x="2912709" y="424836"/>
                      <a:pt x="2585225" y="424836"/>
                    </a:cubicBezTo>
                    <a:lnTo>
                      <a:pt x="2572246" y="421767"/>
                    </a:lnTo>
                    <a:lnTo>
                      <a:pt x="2561299" y="414609"/>
                    </a:lnTo>
                    <a:lnTo>
                      <a:pt x="2387441" y="86004"/>
                    </a:lnTo>
                    <a:close/>
                  </a:path>
                  <a:path w="5857987" h="3021121">
                    <a:moveTo>
                      <a:pt x="3684606" y="137617"/>
                    </a:moveTo>
                    <a:lnTo>
                      <a:pt x="3655586" y="430580"/>
                    </a:lnTo>
                    <a:lnTo>
                      <a:pt x="3632998" y="461691"/>
                    </a:lnTo>
                    <a:lnTo>
                      <a:pt x="3570861" y="710127"/>
                    </a:lnTo>
                    <a:lnTo>
                      <a:pt x="3931305" y="464921"/>
                    </a:lnTo>
                    <a:lnTo>
                      <a:pt x="3684606" y="137617"/>
                    </a:lnTo>
                    <a:close/>
                  </a:path>
                  <a:path w="5857987" h="3021121">
                    <a:moveTo>
                      <a:pt x="2898654" y="0"/>
                    </a:moveTo>
                    <a:lnTo>
                      <a:pt x="2618771" y="408343"/>
                    </a:lnTo>
                    <a:lnTo>
                      <a:pt x="2609701" y="417669"/>
                    </a:lnTo>
                    <a:lnTo>
                      <a:pt x="2497235" y="560362"/>
                    </a:lnTo>
                    <a:lnTo>
                      <a:pt x="2614073" y="648407"/>
                    </a:lnTo>
                    <a:lnTo>
                      <a:pt x="3567676" y="424836"/>
                    </a:lnTo>
                    <a:lnTo>
                      <a:pt x="3418898" y="243799"/>
                    </a:lnTo>
                    <a:lnTo>
                      <a:pt x="3171349" y="243799"/>
                    </a:lnTo>
                    <a:lnTo>
                      <a:pt x="3159219" y="242063"/>
                    </a:lnTo>
                    <a:lnTo>
                      <a:pt x="3149802" y="237316"/>
                    </a:lnTo>
                    <a:lnTo>
                      <a:pt x="2898654" y="0"/>
                    </a:lnTo>
                    <a:close/>
                  </a:path>
                  <a:path w="5857987" h="3021121">
                    <a:moveTo>
                      <a:pt x="3284149" y="79832"/>
                    </a:moveTo>
                    <a:lnTo>
                      <a:pt x="3206083" y="224815"/>
                    </a:lnTo>
                    <a:lnTo>
                      <a:pt x="3197951" y="235120"/>
                    </a:lnTo>
                    <a:lnTo>
                      <a:pt x="3186930" y="242018"/>
                    </a:lnTo>
                    <a:lnTo>
                      <a:pt x="3171349" y="243799"/>
                    </a:lnTo>
                    <a:lnTo>
                      <a:pt x="3512653" y="344767"/>
                    </a:lnTo>
                    <a:lnTo>
                      <a:pt x="3284149" y="79832"/>
                    </a:lnTo>
                    <a:close/>
                  </a:path>
                </a:pathLst>
              </a:custGeom>
              <a:solidFill>
                <a:srgbClr val="82AEB6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6" name="object 8"/>
              <p:cNvSpPr/>
              <p:nvPr/>
            </p:nvSpPr>
            <p:spPr>
              <a:xfrm>
                <a:off x="3151687" y="3274278"/>
                <a:ext cx="586074" cy="370837"/>
              </a:xfrm>
              <a:custGeom>
                <a:avLst/>
                <a:gdLst/>
                <a:ahLst/>
                <a:cxnLst/>
                <a:rect l="l" t="t" r="r" b="b"/>
                <a:pathLst>
                  <a:path w="1372870" h="868679">
                    <a:moveTo>
                      <a:pt x="1314634" y="512272"/>
                    </a:moveTo>
                    <a:lnTo>
                      <a:pt x="1035441" y="512272"/>
                    </a:lnTo>
                    <a:lnTo>
                      <a:pt x="1047978" y="514395"/>
                    </a:lnTo>
                    <a:lnTo>
                      <a:pt x="1057353" y="519362"/>
                    </a:lnTo>
                    <a:lnTo>
                      <a:pt x="1344536" y="868603"/>
                    </a:lnTo>
                    <a:lnTo>
                      <a:pt x="1372628" y="588721"/>
                    </a:lnTo>
                    <a:lnTo>
                      <a:pt x="1314634" y="512272"/>
                    </a:lnTo>
                    <a:close/>
                  </a:path>
                  <a:path w="1372870" h="868679">
                    <a:moveTo>
                      <a:pt x="558416" y="542614"/>
                    </a:moveTo>
                    <a:lnTo>
                      <a:pt x="166463" y="542614"/>
                    </a:lnTo>
                    <a:lnTo>
                      <a:pt x="178548" y="545452"/>
                    </a:lnTo>
                    <a:lnTo>
                      <a:pt x="188968" y="552020"/>
                    </a:lnTo>
                    <a:lnTo>
                      <a:pt x="196751" y="562048"/>
                    </a:lnTo>
                    <a:lnTo>
                      <a:pt x="347497" y="850531"/>
                    </a:lnTo>
                    <a:lnTo>
                      <a:pt x="558416" y="542614"/>
                    </a:lnTo>
                    <a:close/>
                  </a:path>
                  <a:path w="1372870" h="868679">
                    <a:moveTo>
                      <a:pt x="1261174" y="441802"/>
                    </a:moveTo>
                    <a:lnTo>
                      <a:pt x="652692" y="441802"/>
                    </a:lnTo>
                    <a:lnTo>
                      <a:pt x="664465" y="444635"/>
                    </a:lnTo>
                    <a:lnTo>
                      <a:pt x="673555" y="450441"/>
                    </a:lnTo>
                    <a:lnTo>
                      <a:pt x="918286" y="682002"/>
                    </a:lnTo>
                    <a:lnTo>
                      <a:pt x="999731" y="530733"/>
                    </a:lnTo>
                    <a:lnTo>
                      <a:pt x="1007912" y="520368"/>
                    </a:lnTo>
                    <a:lnTo>
                      <a:pt x="1018987" y="513470"/>
                    </a:lnTo>
                    <a:lnTo>
                      <a:pt x="1035441" y="512272"/>
                    </a:lnTo>
                    <a:lnTo>
                      <a:pt x="1314634" y="512272"/>
                    </a:lnTo>
                    <a:lnTo>
                      <a:pt x="1261174" y="441802"/>
                    </a:lnTo>
                    <a:close/>
                  </a:path>
                  <a:path w="1372870" h="868679">
                    <a:moveTo>
                      <a:pt x="926020" y="0"/>
                    </a:moveTo>
                    <a:lnTo>
                      <a:pt x="443395" y="0"/>
                    </a:lnTo>
                    <a:lnTo>
                      <a:pt x="0" y="584454"/>
                    </a:lnTo>
                    <a:lnTo>
                      <a:pt x="153682" y="543775"/>
                    </a:lnTo>
                    <a:lnTo>
                      <a:pt x="166463" y="542614"/>
                    </a:lnTo>
                    <a:lnTo>
                      <a:pt x="558416" y="542614"/>
                    </a:lnTo>
                    <a:lnTo>
                      <a:pt x="616724" y="457492"/>
                    </a:lnTo>
                    <a:lnTo>
                      <a:pt x="625829" y="448109"/>
                    </a:lnTo>
                    <a:lnTo>
                      <a:pt x="637442" y="442343"/>
                    </a:lnTo>
                    <a:lnTo>
                      <a:pt x="652692" y="441802"/>
                    </a:lnTo>
                    <a:lnTo>
                      <a:pt x="1261174" y="441802"/>
                    </a:lnTo>
                    <a:lnTo>
                      <a:pt x="926020" y="0"/>
                    </a:lnTo>
                    <a:close/>
                  </a:path>
                </a:pathLst>
              </a:custGeom>
              <a:solidFill>
                <a:srgbClr val="9EC3DF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81" name="object 9"/>
              <p:cNvSpPr/>
              <p:nvPr/>
            </p:nvSpPr>
            <p:spPr>
              <a:xfrm>
                <a:off x="3151687" y="3274278"/>
                <a:ext cx="586074" cy="370837"/>
              </a:xfrm>
              <a:custGeom>
                <a:avLst/>
                <a:gdLst/>
                <a:ahLst/>
                <a:cxnLst/>
                <a:rect l="l" t="t" r="r" b="b"/>
                <a:pathLst>
                  <a:path w="1372870" h="868679">
                    <a:moveTo>
                      <a:pt x="792759" y="0"/>
                    </a:moveTo>
                    <a:lnTo>
                      <a:pt x="579399" y="0"/>
                    </a:lnTo>
                    <a:lnTo>
                      <a:pt x="443395" y="0"/>
                    </a:lnTo>
                    <a:lnTo>
                      <a:pt x="0" y="584454"/>
                    </a:lnTo>
                    <a:lnTo>
                      <a:pt x="153682" y="543775"/>
                    </a:lnTo>
                    <a:lnTo>
                      <a:pt x="166463" y="542614"/>
                    </a:lnTo>
                    <a:lnTo>
                      <a:pt x="178548" y="545452"/>
                    </a:lnTo>
                    <a:lnTo>
                      <a:pt x="188968" y="552020"/>
                    </a:lnTo>
                    <a:lnTo>
                      <a:pt x="196751" y="562048"/>
                    </a:lnTo>
                    <a:lnTo>
                      <a:pt x="347497" y="850531"/>
                    </a:lnTo>
                    <a:lnTo>
                      <a:pt x="616724" y="457492"/>
                    </a:lnTo>
                    <a:lnTo>
                      <a:pt x="625829" y="448109"/>
                    </a:lnTo>
                    <a:lnTo>
                      <a:pt x="637442" y="442343"/>
                    </a:lnTo>
                    <a:lnTo>
                      <a:pt x="652692" y="441802"/>
                    </a:lnTo>
                    <a:lnTo>
                      <a:pt x="664465" y="444635"/>
                    </a:lnTo>
                    <a:lnTo>
                      <a:pt x="673555" y="450441"/>
                    </a:lnTo>
                    <a:lnTo>
                      <a:pt x="918286" y="682002"/>
                    </a:lnTo>
                    <a:lnTo>
                      <a:pt x="999731" y="530733"/>
                    </a:lnTo>
                    <a:lnTo>
                      <a:pt x="1007912" y="520368"/>
                    </a:lnTo>
                    <a:lnTo>
                      <a:pt x="1018987" y="513470"/>
                    </a:lnTo>
                    <a:lnTo>
                      <a:pt x="1035441" y="512272"/>
                    </a:lnTo>
                    <a:lnTo>
                      <a:pt x="1047978" y="514395"/>
                    </a:lnTo>
                    <a:lnTo>
                      <a:pt x="1057353" y="519362"/>
                    </a:lnTo>
                    <a:lnTo>
                      <a:pt x="1344536" y="868603"/>
                    </a:lnTo>
                    <a:lnTo>
                      <a:pt x="1372628" y="588721"/>
                    </a:lnTo>
                    <a:lnTo>
                      <a:pt x="926020" y="0"/>
                    </a:lnTo>
                    <a:lnTo>
                      <a:pt x="792759" y="0"/>
                    </a:lnTo>
                    <a:close/>
                  </a:path>
                </a:pathLst>
              </a:custGeom>
              <a:solidFill>
                <a:srgbClr val="569099"/>
              </a:solidFill>
              <a:ln w="15240">
                <a:noFill/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>
              <a:off x="7293063" y="1440013"/>
              <a:ext cx="398727" cy="347812"/>
              <a:chOff x="1698625" y="3068637"/>
              <a:chExt cx="750887" cy="676275"/>
            </a:xfrm>
            <a:solidFill>
              <a:srgbClr val="569099"/>
            </a:solidFill>
          </p:grpSpPr>
          <p:sp>
            <p:nvSpPr>
              <p:cNvPr id="255" name="Freeform 42"/>
              <p:cNvSpPr>
                <a:spLocks/>
              </p:cNvSpPr>
              <p:nvPr/>
            </p:nvSpPr>
            <p:spPr bwMode="auto">
              <a:xfrm>
                <a:off x="1936750" y="3209925"/>
                <a:ext cx="274637" cy="95250"/>
              </a:xfrm>
              <a:custGeom>
                <a:avLst/>
                <a:gdLst>
                  <a:gd name="T0" fmla="*/ 0 w 173"/>
                  <a:gd name="T1" fmla="*/ 60 h 60"/>
                  <a:gd name="T2" fmla="*/ 173 w 173"/>
                  <a:gd name="T3" fmla="*/ 60 h 60"/>
                  <a:gd name="T4" fmla="*/ 86 w 173"/>
                  <a:gd name="T5" fmla="*/ 0 h 60"/>
                  <a:gd name="T6" fmla="*/ 0 w 173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3" h="60">
                    <a:moveTo>
                      <a:pt x="0" y="60"/>
                    </a:moveTo>
                    <a:lnTo>
                      <a:pt x="173" y="60"/>
                    </a:lnTo>
                    <a:lnTo>
                      <a:pt x="86" y="0"/>
                    </a:lnTo>
                    <a:lnTo>
                      <a:pt x="0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56" name="Freeform 43"/>
              <p:cNvSpPr>
                <a:spLocks/>
              </p:cNvSpPr>
              <p:nvPr/>
            </p:nvSpPr>
            <p:spPr bwMode="auto">
              <a:xfrm>
                <a:off x="1711325" y="3068637"/>
                <a:ext cx="725487" cy="236538"/>
              </a:xfrm>
              <a:custGeom>
                <a:avLst/>
                <a:gdLst>
                  <a:gd name="T0" fmla="*/ 190 w 190"/>
                  <a:gd name="T1" fmla="*/ 61 h 62"/>
                  <a:gd name="T2" fmla="*/ 103 w 190"/>
                  <a:gd name="T3" fmla="*/ 2 h 62"/>
                  <a:gd name="T4" fmla="*/ 95 w 190"/>
                  <a:gd name="T5" fmla="*/ 0 h 62"/>
                  <a:gd name="T6" fmla="*/ 87 w 190"/>
                  <a:gd name="T7" fmla="*/ 2 h 62"/>
                  <a:gd name="T8" fmla="*/ 1 w 190"/>
                  <a:gd name="T9" fmla="*/ 61 h 62"/>
                  <a:gd name="T10" fmla="*/ 0 w 190"/>
                  <a:gd name="T11" fmla="*/ 62 h 62"/>
                  <a:gd name="T12" fmla="*/ 33 w 190"/>
                  <a:gd name="T13" fmla="*/ 62 h 62"/>
                  <a:gd name="T14" fmla="*/ 95 w 190"/>
                  <a:gd name="T15" fmla="*/ 19 h 62"/>
                  <a:gd name="T16" fmla="*/ 158 w 190"/>
                  <a:gd name="T17" fmla="*/ 62 h 62"/>
                  <a:gd name="T18" fmla="*/ 190 w 190"/>
                  <a:gd name="T19" fmla="*/ 62 h 62"/>
                  <a:gd name="T20" fmla="*/ 190 w 190"/>
                  <a:gd name="T21" fmla="*/ 6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0" h="62">
                    <a:moveTo>
                      <a:pt x="190" y="61"/>
                    </a:moveTo>
                    <a:cubicBezTo>
                      <a:pt x="103" y="2"/>
                      <a:pt x="103" y="2"/>
                      <a:pt x="103" y="2"/>
                    </a:cubicBezTo>
                    <a:cubicBezTo>
                      <a:pt x="101" y="0"/>
                      <a:pt x="98" y="0"/>
                      <a:pt x="95" y="0"/>
                    </a:cubicBezTo>
                    <a:cubicBezTo>
                      <a:pt x="92" y="0"/>
                      <a:pt x="89" y="0"/>
                      <a:pt x="87" y="2"/>
                    </a:cubicBezTo>
                    <a:cubicBezTo>
                      <a:pt x="1" y="61"/>
                      <a:pt x="1" y="61"/>
                      <a:pt x="1" y="61"/>
                    </a:cubicBezTo>
                    <a:cubicBezTo>
                      <a:pt x="1" y="62"/>
                      <a:pt x="0" y="62"/>
                      <a:pt x="0" y="62"/>
                    </a:cubicBezTo>
                    <a:cubicBezTo>
                      <a:pt x="33" y="62"/>
                      <a:pt x="33" y="62"/>
                      <a:pt x="33" y="62"/>
                    </a:cubicBezTo>
                    <a:cubicBezTo>
                      <a:pt x="95" y="19"/>
                      <a:pt x="95" y="19"/>
                      <a:pt x="95" y="19"/>
                    </a:cubicBezTo>
                    <a:cubicBezTo>
                      <a:pt x="158" y="62"/>
                      <a:pt x="158" y="62"/>
                      <a:pt x="158" y="62"/>
                    </a:cubicBezTo>
                    <a:cubicBezTo>
                      <a:pt x="190" y="62"/>
                      <a:pt x="190" y="62"/>
                      <a:pt x="190" y="62"/>
                    </a:cubicBezTo>
                    <a:cubicBezTo>
                      <a:pt x="190" y="62"/>
                      <a:pt x="190" y="62"/>
                      <a:pt x="190" y="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57" name="Rectangle 44"/>
              <p:cNvSpPr>
                <a:spLocks noChangeArrowheads="1"/>
              </p:cNvSpPr>
              <p:nvPr/>
            </p:nvSpPr>
            <p:spPr bwMode="auto">
              <a:xfrm>
                <a:off x="1763713" y="3332162"/>
                <a:ext cx="620712" cy="603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58" name="Rectangle 45"/>
              <p:cNvSpPr>
                <a:spLocks noChangeArrowheads="1"/>
              </p:cNvSpPr>
              <p:nvPr/>
            </p:nvSpPr>
            <p:spPr bwMode="auto">
              <a:xfrm>
                <a:off x="1763713" y="3606800"/>
                <a:ext cx="620712" cy="619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59" name="Rectangle 46"/>
              <p:cNvSpPr>
                <a:spLocks noChangeArrowheads="1"/>
              </p:cNvSpPr>
              <p:nvPr/>
            </p:nvSpPr>
            <p:spPr bwMode="auto">
              <a:xfrm>
                <a:off x="1698625" y="3687762"/>
                <a:ext cx="750887" cy="57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60" name="Rectangle 47"/>
              <p:cNvSpPr>
                <a:spLocks noChangeArrowheads="1"/>
              </p:cNvSpPr>
              <p:nvPr/>
            </p:nvSpPr>
            <p:spPr bwMode="auto">
              <a:xfrm>
                <a:off x="1790700" y="3416300"/>
                <a:ext cx="107950" cy="1762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61" name="Rectangle 48"/>
              <p:cNvSpPr>
                <a:spLocks noChangeArrowheads="1"/>
              </p:cNvSpPr>
              <p:nvPr/>
            </p:nvSpPr>
            <p:spPr bwMode="auto">
              <a:xfrm>
                <a:off x="2020888" y="3416300"/>
                <a:ext cx="106362" cy="1762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62" name="Rectangle 49"/>
              <p:cNvSpPr>
                <a:spLocks noChangeArrowheads="1"/>
              </p:cNvSpPr>
              <p:nvPr/>
            </p:nvSpPr>
            <p:spPr bwMode="auto">
              <a:xfrm>
                <a:off x="2249488" y="3416300"/>
                <a:ext cx="107950" cy="1762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21" name="Grupo 44"/>
          <p:cNvGrpSpPr/>
          <p:nvPr/>
        </p:nvGrpSpPr>
        <p:grpSpPr>
          <a:xfrm>
            <a:off x="5188226" y="2116691"/>
            <a:ext cx="896720" cy="762022"/>
            <a:chOff x="3808413" y="3414713"/>
            <a:chExt cx="1350963" cy="1270000"/>
          </a:xfrm>
          <a:solidFill>
            <a:srgbClr val="639EC8"/>
          </a:solidFill>
        </p:grpSpPr>
        <p:sp>
          <p:nvSpPr>
            <p:cNvPr id="222" name="Freeform 26"/>
            <p:cNvSpPr>
              <a:spLocks/>
            </p:cNvSpPr>
            <p:nvPr/>
          </p:nvSpPr>
          <p:spPr bwMode="auto">
            <a:xfrm>
              <a:off x="3808413" y="3440113"/>
              <a:ext cx="255588" cy="296863"/>
            </a:xfrm>
            <a:custGeom>
              <a:avLst/>
              <a:gdLst>
                <a:gd name="T0" fmla="*/ 45 w 68"/>
                <a:gd name="T1" fmla="*/ 0 h 79"/>
                <a:gd name="T2" fmla="*/ 42 w 68"/>
                <a:gd name="T3" fmla="*/ 78 h 79"/>
                <a:gd name="T4" fmla="*/ 45 w 68"/>
                <a:gd name="T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79">
                  <a:moveTo>
                    <a:pt x="45" y="0"/>
                  </a:moveTo>
                  <a:cubicBezTo>
                    <a:pt x="43" y="12"/>
                    <a:pt x="0" y="79"/>
                    <a:pt x="42" y="78"/>
                  </a:cubicBezTo>
                  <a:cubicBezTo>
                    <a:pt x="68" y="77"/>
                    <a:pt x="46" y="8"/>
                    <a:pt x="4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3" name="Freeform 27"/>
            <p:cNvSpPr>
              <a:spLocks noEditPoints="1"/>
            </p:cNvSpPr>
            <p:nvPr/>
          </p:nvSpPr>
          <p:spPr bwMode="auto">
            <a:xfrm>
              <a:off x="3876675" y="3414713"/>
              <a:ext cx="160338" cy="341313"/>
            </a:xfrm>
            <a:custGeom>
              <a:avLst/>
              <a:gdLst>
                <a:gd name="T0" fmla="*/ 23 w 43"/>
                <a:gd name="T1" fmla="*/ 91 h 91"/>
                <a:gd name="T2" fmla="*/ 5 w 43"/>
                <a:gd name="T3" fmla="*/ 84 h 91"/>
                <a:gd name="T4" fmla="*/ 5 w 43"/>
                <a:gd name="T5" fmla="*/ 84 h 91"/>
                <a:gd name="T6" fmla="*/ 0 w 43"/>
                <a:gd name="T7" fmla="*/ 68 h 91"/>
                <a:gd name="T8" fmla="*/ 0 w 43"/>
                <a:gd name="T9" fmla="*/ 68 h 91"/>
                <a:gd name="T10" fmla="*/ 17 w 43"/>
                <a:gd name="T11" fmla="*/ 14 h 91"/>
                <a:gd name="T12" fmla="*/ 17 w 43"/>
                <a:gd name="T13" fmla="*/ 14 h 91"/>
                <a:gd name="T14" fmla="*/ 21 w 43"/>
                <a:gd name="T15" fmla="*/ 6 h 91"/>
                <a:gd name="T16" fmla="*/ 21 w 43"/>
                <a:gd name="T17" fmla="*/ 6 h 91"/>
                <a:gd name="T18" fmla="*/ 21 w 43"/>
                <a:gd name="T19" fmla="*/ 6 h 91"/>
                <a:gd name="T20" fmla="*/ 27 w 43"/>
                <a:gd name="T21" fmla="*/ 1 h 91"/>
                <a:gd name="T22" fmla="*/ 27 w 43"/>
                <a:gd name="T23" fmla="*/ 1 h 91"/>
                <a:gd name="T24" fmla="*/ 32 w 43"/>
                <a:gd name="T25" fmla="*/ 4 h 91"/>
                <a:gd name="T26" fmla="*/ 32 w 43"/>
                <a:gd name="T27" fmla="*/ 4 h 91"/>
                <a:gd name="T28" fmla="*/ 33 w 43"/>
                <a:gd name="T29" fmla="*/ 6 h 91"/>
                <a:gd name="T30" fmla="*/ 33 w 43"/>
                <a:gd name="T31" fmla="*/ 6 h 91"/>
                <a:gd name="T32" fmla="*/ 38 w 43"/>
                <a:gd name="T33" fmla="*/ 27 h 91"/>
                <a:gd name="T34" fmla="*/ 38 w 43"/>
                <a:gd name="T35" fmla="*/ 27 h 91"/>
                <a:gd name="T36" fmla="*/ 43 w 43"/>
                <a:gd name="T37" fmla="*/ 62 h 91"/>
                <a:gd name="T38" fmla="*/ 43 w 43"/>
                <a:gd name="T39" fmla="*/ 62 h 91"/>
                <a:gd name="T40" fmla="*/ 39 w 43"/>
                <a:gd name="T41" fmla="*/ 80 h 91"/>
                <a:gd name="T42" fmla="*/ 39 w 43"/>
                <a:gd name="T43" fmla="*/ 80 h 91"/>
                <a:gd name="T44" fmla="*/ 24 w 43"/>
                <a:gd name="T45" fmla="*/ 91 h 91"/>
                <a:gd name="T46" fmla="*/ 24 w 43"/>
                <a:gd name="T47" fmla="*/ 91 h 91"/>
                <a:gd name="T48" fmla="*/ 23 w 43"/>
                <a:gd name="T49" fmla="*/ 91 h 91"/>
                <a:gd name="T50" fmla="*/ 23 w 43"/>
                <a:gd name="T51" fmla="*/ 91 h 91"/>
                <a:gd name="T52" fmla="*/ 23 w 43"/>
                <a:gd name="T53" fmla="*/ 91 h 91"/>
                <a:gd name="T54" fmla="*/ 21 w 43"/>
                <a:gd name="T55" fmla="*/ 35 h 91"/>
                <a:gd name="T56" fmla="*/ 12 w 43"/>
                <a:gd name="T57" fmla="*/ 68 h 91"/>
                <a:gd name="T58" fmla="*/ 12 w 43"/>
                <a:gd name="T59" fmla="*/ 68 h 91"/>
                <a:gd name="T60" fmla="*/ 14 w 43"/>
                <a:gd name="T61" fmla="*/ 76 h 91"/>
                <a:gd name="T62" fmla="*/ 14 w 43"/>
                <a:gd name="T63" fmla="*/ 76 h 91"/>
                <a:gd name="T64" fmla="*/ 23 w 43"/>
                <a:gd name="T65" fmla="*/ 79 h 91"/>
                <a:gd name="T66" fmla="*/ 23 w 43"/>
                <a:gd name="T67" fmla="*/ 79 h 91"/>
                <a:gd name="T68" fmla="*/ 24 w 43"/>
                <a:gd name="T69" fmla="*/ 79 h 91"/>
                <a:gd name="T70" fmla="*/ 24 w 43"/>
                <a:gd name="T71" fmla="*/ 79 h 91"/>
                <a:gd name="T72" fmla="*/ 29 w 43"/>
                <a:gd name="T73" fmla="*/ 75 h 91"/>
                <a:gd name="T74" fmla="*/ 29 w 43"/>
                <a:gd name="T75" fmla="*/ 75 h 91"/>
                <a:gd name="T76" fmla="*/ 31 w 43"/>
                <a:gd name="T77" fmla="*/ 62 h 91"/>
                <a:gd name="T78" fmla="*/ 31 w 43"/>
                <a:gd name="T79" fmla="*/ 62 h 91"/>
                <a:gd name="T80" fmla="*/ 26 w 43"/>
                <a:gd name="T81" fmla="*/ 30 h 91"/>
                <a:gd name="T82" fmla="*/ 26 w 43"/>
                <a:gd name="T83" fmla="*/ 30 h 91"/>
                <a:gd name="T84" fmla="*/ 25 w 43"/>
                <a:gd name="T85" fmla="*/ 26 h 91"/>
                <a:gd name="T86" fmla="*/ 25 w 43"/>
                <a:gd name="T87" fmla="*/ 26 h 91"/>
                <a:gd name="T88" fmla="*/ 21 w 43"/>
                <a:gd name="T89" fmla="*/ 3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3" h="91">
                  <a:moveTo>
                    <a:pt x="23" y="91"/>
                  </a:moveTo>
                  <a:cubicBezTo>
                    <a:pt x="15" y="91"/>
                    <a:pt x="9" y="89"/>
                    <a:pt x="5" y="84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1" y="80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0"/>
                    <a:pt x="11" y="28"/>
                    <a:pt x="17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9" y="10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3"/>
                    <a:pt x="24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9" y="1"/>
                    <a:pt x="31" y="2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5"/>
                    <a:pt x="33" y="5"/>
                    <a:pt x="33" y="6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8"/>
                    <a:pt x="36" y="17"/>
                    <a:pt x="38" y="27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40" y="38"/>
                    <a:pt x="43" y="51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9"/>
                    <a:pt x="42" y="75"/>
                    <a:pt x="39" y="80"/>
                  </a:cubicBezTo>
                  <a:cubicBezTo>
                    <a:pt x="39" y="80"/>
                    <a:pt x="39" y="80"/>
                    <a:pt x="39" y="80"/>
                  </a:cubicBezTo>
                  <a:cubicBezTo>
                    <a:pt x="37" y="86"/>
                    <a:pt x="31" y="90"/>
                    <a:pt x="24" y="91"/>
                  </a:cubicBezTo>
                  <a:cubicBezTo>
                    <a:pt x="24" y="91"/>
                    <a:pt x="24" y="91"/>
                    <a:pt x="24" y="91"/>
                  </a:cubicBezTo>
                  <a:cubicBezTo>
                    <a:pt x="24" y="91"/>
                    <a:pt x="24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lose/>
                  <a:moveTo>
                    <a:pt x="21" y="35"/>
                  </a:moveTo>
                  <a:cubicBezTo>
                    <a:pt x="16" y="47"/>
                    <a:pt x="11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2" y="75"/>
                    <a:pt x="14" y="76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5" y="77"/>
                    <a:pt x="17" y="78"/>
                    <a:pt x="23" y="79"/>
                  </a:cubicBezTo>
                  <a:cubicBezTo>
                    <a:pt x="23" y="79"/>
                    <a:pt x="23" y="79"/>
                    <a:pt x="23" y="79"/>
                  </a:cubicBezTo>
                  <a:cubicBezTo>
                    <a:pt x="23" y="79"/>
                    <a:pt x="24" y="79"/>
                    <a:pt x="24" y="79"/>
                  </a:cubicBezTo>
                  <a:cubicBezTo>
                    <a:pt x="24" y="79"/>
                    <a:pt x="24" y="79"/>
                    <a:pt x="24" y="79"/>
                  </a:cubicBezTo>
                  <a:cubicBezTo>
                    <a:pt x="27" y="78"/>
                    <a:pt x="27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0" y="73"/>
                    <a:pt x="31" y="68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2"/>
                    <a:pt x="29" y="40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28"/>
                    <a:pt x="26" y="27"/>
                    <a:pt x="25" y="26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4" y="29"/>
                    <a:pt x="23" y="32"/>
                    <a:pt x="2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4" name="Freeform 28"/>
            <p:cNvSpPr>
              <a:spLocks/>
            </p:cNvSpPr>
            <p:nvPr/>
          </p:nvSpPr>
          <p:spPr bwMode="auto">
            <a:xfrm>
              <a:off x="4160838" y="3621088"/>
              <a:ext cx="255588" cy="300038"/>
            </a:xfrm>
            <a:custGeom>
              <a:avLst/>
              <a:gdLst>
                <a:gd name="T0" fmla="*/ 45 w 68"/>
                <a:gd name="T1" fmla="*/ 0 h 80"/>
                <a:gd name="T2" fmla="*/ 42 w 68"/>
                <a:gd name="T3" fmla="*/ 78 h 80"/>
                <a:gd name="T4" fmla="*/ 45 w 68"/>
                <a:gd name="T5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80">
                  <a:moveTo>
                    <a:pt x="45" y="0"/>
                  </a:moveTo>
                  <a:cubicBezTo>
                    <a:pt x="43" y="13"/>
                    <a:pt x="0" y="80"/>
                    <a:pt x="42" y="78"/>
                  </a:cubicBezTo>
                  <a:cubicBezTo>
                    <a:pt x="68" y="77"/>
                    <a:pt x="46" y="9"/>
                    <a:pt x="4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5" name="Freeform 29"/>
            <p:cNvSpPr>
              <a:spLocks noEditPoints="1"/>
            </p:cNvSpPr>
            <p:nvPr/>
          </p:nvSpPr>
          <p:spPr bwMode="auto">
            <a:xfrm>
              <a:off x="4225925" y="3598863"/>
              <a:ext cx="163513" cy="336550"/>
            </a:xfrm>
            <a:custGeom>
              <a:avLst/>
              <a:gdLst>
                <a:gd name="T0" fmla="*/ 6 w 44"/>
                <a:gd name="T1" fmla="*/ 84 h 90"/>
                <a:gd name="T2" fmla="*/ 0 w 44"/>
                <a:gd name="T3" fmla="*/ 68 h 90"/>
                <a:gd name="T4" fmla="*/ 0 w 44"/>
                <a:gd name="T5" fmla="*/ 68 h 90"/>
                <a:gd name="T6" fmla="*/ 18 w 44"/>
                <a:gd name="T7" fmla="*/ 14 h 90"/>
                <a:gd name="T8" fmla="*/ 18 w 44"/>
                <a:gd name="T9" fmla="*/ 14 h 90"/>
                <a:gd name="T10" fmla="*/ 22 w 44"/>
                <a:gd name="T11" fmla="*/ 6 h 90"/>
                <a:gd name="T12" fmla="*/ 22 w 44"/>
                <a:gd name="T13" fmla="*/ 6 h 90"/>
                <a:gd name="T14" fmla="*/ 22 w 44"/>
                <a:gd name="T15" fmla="*/ 6 h 90"/>
                <a:gd name="T16" fmla="*/ 28 w 44"/>
                <a:gd name="T17" fmla="*/ 0 h 90"/>
                <a:gd name="T18" fmla="*/ 28 w 44"/>
                <a:gd name="T19" fmla="*/ 0 h 90"/>
                <a:gd name="T20" fmla="*/ 33 w 44"/>
                <a:gd name="T21" fmla="*/ 4 h 90"/>
                <a:gd name="T22" fmla="*/ 33 w 44"/>
                <a:gd name="T23" fmla="*/ 4 h 90"/>
                <a:gd name="T24" fmla="*/ 34 w 44"/>
                <a:gd name="T25" fmla="*/ 6 h 90"/>
                <a:gd name="T26" fmla="*/ 34 w 44"/>
                <a:gd name="T27" fmla="*/ 6 h 90"/>
                <a:gd name="T28" fmla="*/ 39 w 44"/>
                <a:gd name="T29" fmla="*/ 27 h 90"/>
                <a:gd name="T30" fmla="*/ 39 w 44"/>
                <a:gd name="T31" fmla="*/ 27 h 90"/>
                <a:gd name="T32" fmla="*/ 44 w 44"/>
                <a:gd name="T33" fmla="*/ 62 h 90"/>
                <a:gd name="T34" fmla="*/ 44 w 44"/>
                <a:gd name="T35" fmla="*/ 62 h 90"/>
                <a:gd name="T36" fmla="*/ 40 w 44"/>
                <a:gd name="T37" fmla="*/ 80 h 90"/>
                <a:gd name="T38" fmla="*/ 40 w 44"/>
                <a:gd name="T39" fmla="*/ 80 h 90"/>
                <a:gd name="T40" fmla="*/ 25 w 44"/>
                <a:gd name="T41" fmla="*/ 90 h 90"/>
                <a:gd name="T42" fmla="*/ 25 w 44"/>
                <a:gd name="T43" fmla="*/ 90 h 90"/>
                <a:gd name="T44" fmla="*/ 24 w 44"/>
                <a:gd name="T45" fmla="*/ 90 h 90"/>
                <a:gd name="T46" fmla="*/ 24 w 44"/>
                <a:gd name="T47" fmla="*/ 90 h 90"/>
                <a:gd name="T48" fmla="*/ 23 w 44"/>
                <a:gd name="T49" fmla="*/ 90 h 90"/>
                <a:gd name="T50" fmla="*/ 23 w 44"/>
                <a:gd name="T51" fmla="*/ 90 h 90"/>
                <a:gd name="T52" fmla="*/ 6 w 44"/>
                <a:gd name="T53" fmla="*/ 84 h 90"/>
                <a:gd name="T54" fmla="*/ 22 w 44"/>
                <a:gd name="T55" fmla="*/ 35 h 90"/>
                <a:gd name="T56" fmla="*/ 12 w 44"/>
                <a:gd name="T57" fmla="*/ 68 h 90"/>
                <a:gd name="T58" fmla="*/ 12 w 44"/>
                <a:gd name="T59" fmla="*/ 68 h 90"/>
                <a:gd name="T60" fmla="*/ 15 w 44"/>
                <a:gd name="T61" fmla="*/ 76 h 90"/>
                <a:gd name="T62" fmla="*/ 15 w 44"/>
                <a:gd name="T63" fmla="*/ 76 h 90"/>
                <a:gd name="T64" fmla="*/ 24 w 44"/>
                <a:gd name="T65" fmla="*/ 78 h 90"/>
                <a:gd name="T66" fmla="*/ 24 w 44"/>
                <a:gd name="T67" fmla="*/ 78 h 90"/>
                <a:gd name="T68" fmla="*/ 25 w 44"/>
                <a:gd name="T69" fmla="*/ 78 h 90"/>
                <a:gd name="T70" fmla="*/ 25 w 44"/>
                <a:gd name="T71" fmla="*/ 78 h 90"/>
                <a:gd name="T72" fmla="*/ 30 w 44"/>
                <a:gd name="T73" fmla="*/ 75 h 90"/>
                <a:gd name="T74" fmla="*/ 30 w 44"/>
                <a:gd name="T75" fmla="*/ 75 h 90"/>
                <a:gd name="T76" fmla="*/ 32 w 44"/>
                <a:gd name="T77" fmla="*/ 62 h 90"/>
                <a:gd name="T78" fmla="*/ 32 w 44"/>
                <a:gd name="T79" fmla="*/ 62 h 90"/>
                <a:gd name="T80" fmla="*/ 27 w 44"/>
                <a:gd name="T81" fmla="*/ 30 h 90"/>
                <a:gd name="T82" fmla="*/ 27 w 44"/>
                <a:gd name="T83" fmla="*/ 30 h 90"/>
                <a:gd name="T84" fmla="*/ 26 w 44"/>
                <a:gd name="T85" fmla="*/ 25 h 90"/>
                <a:gd name="T86" fmla="*/ 26 w 44"/>
                <a:gd name="T87" fmla="*/ 25 h 90"/>
                <a:gd name="T88" fmla="*/ 22 w 44"/>
                <a:gd name="T89" fmla="*/ 3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4" h="90">
                  <a:moveTo>
                    <a:pt x="6" y="84"/>
                  </a:moveTo>
                  <a:cubicBezTo>
                    <a:pt x="2" y="79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1" y="50"/>
                    <a:pt x="12" y="28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20" y="10"/>
                    <a:pt x="22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2"/>
                    <a:pt x="25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0" y="1"/>
                    <a:pt x="32" y="2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4" y="5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8"/>
                    <a:pt x="37" y="16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1" y="38"/>
                    <a:pt x="44" y="50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8"/>
                    <a:pt x="43" y="75"/>
                    <a:pt x="40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8" y="86"/>
                    <a:pt x="32" y="90"/>
                    <a:pt x="25" y="90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5" y="90"/>
                    <a:pt x="24" y="90"/>
                    <a:pt x="24" y="90"/>
                  </a:cubicBezTo>
                  <a:cubicBezTo>
                    <a:pt x="24" y="90"/>
                    <a:pt x="24" y="90"/>
                    <a:pt x="24" y="90"/>
                  </a:cubicBezTo>
                  <a:cubicBezTo>
                    <a:pt x="24" y="90"/>
                    <a:pt x="24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16" y="90"/>
                    <a:pt x="10" y="88"/>
                    <a:pt x="6" y="84"/>
                  </a:cubicBezTo>
                  <a:close/>
                  <a:moveTo>
                    <a:pt x="22" y="35"/>
                  </a:moveTo>
                  <a:cubicBezTo>
                    <a:pt x="17" y="47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4"/>
                    <a:pt x="15" y="76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16" y="77"/>
                    <a:pt x="18" y="78"/>
                    <a:pt x="24" y="7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24" y="78"/>
                    <a:pt x="24" y="78"/>
                    <a:pt x="25" y="78"/>
                  </a:cubicBezTo>
                  <a:cubicBezTo>
                    <a:pt x="25" y="78"/>
                    <a:pt x="25" y="78"/>
                    <a:pt x="25" y="78"/>
                  </a:cubicBezTo>
                  <a:cubicBezTo>
                    <a:pt x="27" y="78"/>
                    <a:pt x="28" y="77"/>
                    <a:pt x="30" y="75"/>
                  </a:cubicBezTo>
                  <a:cubicBezTo>
                    <a:pt x="30" y="75"/>
                    <a:pt x="30" y="75"/>
                    <a:pt x="30" y="75"/>
                  </a:cubicBezTo>
                  <a:cubicBezTo>
                    <a:pt x="31" y="72"/>
                    <a:pt x="32" y="67"/>
                    <a:pt x="32" y="62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32" y="52"/>
                    <a:pt x="30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28"/>
                    <a:pt x="27" y="27"/>
                    <a:pt x="26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5" y="28"/>
                    <a:pt x="24" y="32"/>
                    <a:pt x="2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6" name="Freeform 30"/>
            <p:cNvSpPr>
              <a:spLocks/>
            </p:cNvSpPr>
            <p:nvPr/>
          </p:nvSpPr>
          <p:spPr bwMode="auto">
            <a:xfrm>
              <a:off x="4641850" y="3467100"/>
              <a:ext cx="258763" cy="295275"/>
            </a:xfrm>
            <a:custGeom>
              <a:avLst/>
              <a:gdLst>
                <a:gd name="T0" fmla="*/ 45 w 69"/>
                <a:gd name="T1" fmla="*/ 0 h 79"/>
                <a:gd name="T2" fmla="*/ 43 w 69"/>
                <a:gd name="T3" fmla="*/ 77 h 79"/>
                <a:gd name="T4" fmla="*/ 46 w 69"/>
                <a:gd name="T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79">
                  <a:moveTo>
                    <a:pt x="45" y="0"/>
                  </a:moveTo>
                  <a:cubicBezTo>
                    <a:pt x="44" y="12"/>
                    <a:pt x="0" y="79"/>
                    <a:pt x="43" y="77"/>
                  </a:cubicBezTo>
                  <a:cubicBezTo>
                    <a:pt x="69" y="77"/>
                    <a:pt x="47" y="8"/>
                    <a:pt x="4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7" name="Freeform 31"/>
            <p:cNvSpPr>
              <a:spLocks noEditPoints="1"/>
            </p:cNvSpPr>
            <p:nvPr/>
          </p:nvSpPr>
          <p:spPr bwMode="auto">
            <a:xfrm>
              <a:off x="4708525" y="3440113"/>
              <a:ext cx="161925" cy="338138"/>
            </a:xfrm>
            <a:custGeom>
              <a:avLst/>
              <a:gdLst>
                <a:gd name="T0" fmla="*/ 6 w 43"/>
                <a:gd name="T1" fmla="*/ 84 h 90"/>
                <a:gd name="T2" fmla="*/ 0 w 43"/>
                <a:gd name="T3" fmla="*/ 68 h 90"/>
                <a:gd name="T4" fmla="*/ 0 w 43"/>
                <a:gd name="T5" fmla="*/ 68 h 90"/>
                <a:gd name="T6" fmla="*/ 18 w 43"/>
                <a:gd name="T7" fmla="*/ 14 h 90"/>
                <a:gd name="T8" fmla="*/ 18 w 43"/>
                <a:gd name="T9" fmla="*/ 14 h 90"/>
                <a:gd name="T10" fmla="*/ 21 w 43"/>
                <a:gd name="T11" fmla="*/ 6 h 90"/>
                <a:gd name="T12" fmla="*/ 21 w 43"/>
                <a:gd name="T13" fmla="*/ 6 h 90"/>
                <a:gd name="T14" fmla="*/ 21 w 43"/>
                <a:gd name="T15" fmla="*/ 6 h 90"/>
                <a:gd name="T16" fmla="*/ 28 w 43"/>
                <a:gd name="T17" fmla="*/ 1 h 90"/>
                <a:gd name="T18" fmla="*/ 28 w 43"/>
                <a:gd name="T19" fmla="*/ 1 h 90"/>
                <a:gd name="T20" fmla="*/ 33 w 43"/>
                <a:gd name="T21" fmla="*/ 4 h 90"/>
                <a:gd name="T22" fmla="*/ 33 w 43"/>
                <a:gd name="T23" fmla="*/ 4 h 90"/>
                <a:gd name="T24" fmla="*/ 34 w 43"/>
                <a:gd name="T25" fmla="*/ 6 h 90"/>
                <a:gd name="T26" fmla="*/ 34 w 43"/>
                <a:gd name="T27" fmla="*/ 6 h 90"/>
                <a:gd name="T28" fmla="*/ 39 w 43"/>
                <a:gd name="T29" fmla="*/ 27 h 90"/>
                <a:gd name="T30" fmla="*/ 39 w 43"/>
                <a:gd name="T31" fmla="*/ 27 h 90"/>
                <a:gd name="T32" fmla="*/ 43 w 43"/>
                <a:gd name="T33" fmla="*/ 62 h 90"/>
                <a:gd name="T34" fmla="*/ 43 w 43"/>
                <a:gd name="T35" fmla="*/ 62 h 90"/>
                <a:gd name="T36" fmla="*/ 40 w 43"/>
                <a:gd name="T37" fmla="*/ 80 h 90"/>
                <a:gd name="T38" fmla="*/ 40 w 43"/>
                <a:gd name="T39" fmla="*/ 80 h 90"/>
                <a:gd name="T40" fmla="*/ 25 w 43"/>
                <a:gd name="T41" fmla="*/ 90 h 90"/>
                <a:gd name="T42" fmla="*/ 25 w 43"/>
                <a:gd name="T43" fmla="*/ 90 h 90"/>
                <a:gd name="T44" fmla="*/ 23 w 43"/>
                <a:gd name="T45" fmla="*/ 90 h 90"/>
                <a:gd name="T46" fmla="*/ 23 w 43"/>
                <a:gd name="T47" fmla="*/ 90 h 90"/>
                <a:gd name="T48" fmla="*/ 23 w 43"/>
                <a:gd name="T49" fmla="*/ 90 h 90"/>
                <a:gd name="T50" fmla="*/ 23 w 43"/>
                <a:gd name="T51" fmla="*/ 90 h 90"/>
                <a:gd name="T52" fmla="*/ 6 w 43"/>
                <a:gd name="T53" fmla="*/ 84 h 90"/>
                <a:gd name="T54" fmla="*/ 22 w 43"/>
                <a:gd name="T55" fmla="*/ 35 h 90"/>
                <a:gd name="T56" fmla="*/ 12 w 43"/>
                <a:gd name="T57" fmla="*/ 68 h 90"/>
                <a:gd name="T58" fmla="*/ 12 w 43"/>
                <a:gd name="T59" fmla="*/ 68 h 90"/>
                <a:gd name="T60" fmla="*/ 14 w 43"/>
                <a:gd name="T61" fmla="*/ 76 h 90"/>
                <a:gd name="T62" fmla="*/ 14 w 43"/>
                <a:gd name="T63" fmla="*/ 76 h 90"/>
                <a:gd name="T64" fmla="*/ 23 w 43"/>
                <a:gd name="T65" fmla="*/ 78 h 90"/>
                <a:gd name="T66" fmla="*/ 23 w 43"/>
                <a:gd name="T67" fmla="*/ 78 h 90"/>
                <a:gd name="T68" fmla="*/ 25 w 43"/>
                <a:gd name="T69" fmla="*/ 78 h 90"/>
                <a:gd name="T70" fmla="*/ 25 w 43"/>
                <a:gd name="T71" fmla="*/ 78 h 90"/>
                <a:gd name="T72" fmla="*/ 29 w 43"/>
                <a:gd name="T73" fmla="*/ 75 h 90"/>
                <a:gd name="T74" fmla="*/ 29 w 43"/>
                <a:gd name="T75" fmla="*/ 75 h 90"/>
                <a:gd name="T76" fmla="*/ 31 w 43"/>
                <a:gd name="T77" fmla="*/ 62 h 90"/>
                <a:gd name="T78" fmla="*/ 31 w 43"/>
                <a:gd name="T79" fmla="*/ 62 h 90"/>
                <a:gd name="T80" fmla="*/ 27 w 43"/>
                <a:gd name="T81" fmla="*/ 30 h 90"/>
                <a:gd name="T82" fmla="*/ 27 w 43"/>
                <a:gd name="T83" fmla="*/ 30 h 90"/>
                <a:gd name="T84" fmla="*/ 26 w 43"/>
                <a:gd name="T85" fmla="*/ 26 h 90"/>
                <a:gd name="T86" fmla="*/ 26 w 43"/>
                <a:gd name="T87" fmla="*/ 26 h 90"/>
                <a:gd name="T88" fmla="*/ 22 w 43"/>
                <a:gd name="T89" fmla="*/ 3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3" h="90">
                  <a:moveTo>
                    <a:pt x="6" y="84"/>
                  </a:moveTo>
                  <a:cubicBezTo>
                    <a:pt x="1" y="80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0"/>
                    <a:pt x="12" y="28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20" y="10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2" y="2"/>
                    <a:pt x="25" y="0"/>
                    <a:pt x="28" y="1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30" y="1"/>
                    <a:pt x="32" y="2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5"/>
                    <a:pt x="33" y="5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8"/>
                    <a:pt x="36" y="1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1" y="38"/>
                    <a:pt x="43" y="51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9"/>
                    <a:pt x="43" y="75"/>
                    <a:pt x="40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8" y="86"/>
                    <a:pt x="32" y="90"/>
                    <a:pt x="25" y="90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4" y="90"/>
                    <a:pt x="24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16" y="90"/>
                    <a:pt x="10" y="88"/>
                    <a:pt x="6" y="84"/>
                  </a:cubicBezTo>
                  <a:close/>
                  <a:moveTo>
                    <a:pt x="22" y="35"/>
                  </a:moveTo>
                  <a:cubicBezTo>
                    <a:pt x="17" y="47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4"/>
                    <a:pt x="14" y="76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6" y="77"/>
                    <a:pt x="18" y="78"/>
                    <a:pt x="23" y="78"/>
                  </a:cubicBezTo>
                  <a:cubicBezTo>
                    <a:pt x="23" y="78"/>
                    <a:pt x="23" y="78"/>
                    <a:pt x="23" y="78"/>
                  </a:cubicBezTo>
                  <a:cubicBezTo>
                    <a:pt x="24" y="78"/>
                    <a:pt x="24" y="78"/>
                    <a:pt x="25" y="78"/>
                  </a:cubicBezTo>
                  <a:cubicBezTo>
                    <a:pt x="25" y="78"/>
                    <a:pt x="25" y="78"/>
                    <a:pt x="25" y="78"/>
                  </a:cubicBezTo>
                  <a:cubicBezTo>
                    <a:pt x="27" y="78"/>
                    <a:pt x="28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1" y="73"/>
                    <a:pt x="31" y="68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2"/>
                    <a:pt x="29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28"/>
                    <a:pt x="26" y="27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5" y="29"/>
                    <a:pt x="23" y="32"/>
                    <a:pt x="2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8" name="Freeform 32"/>
            <p:cNvSpPr>
              <a:spLocks/>
            </p:cNvSpPr>
            <p:nvPr/>
          </p:nvSpPr>
          <p:spPr bwMode="auto">
            <a:xfrm>
              <a:off x="4903788" y="3717925"/>
              <a:ext cx="255588" cy="296863"/>
            </a:xfrm>
            <a:custGeom>
              <a:avLst/>
              <a:gdLst>
                <a:gd name="T0" fmla="*/ 45 w 68"/>
                <a:gd name="T1" fmla="*/ 0 h 79"/>
                <a:gd name="T2" fmla="*/ 42 w 68"/>
                <a:gd name="T3" fmla="*/ 78 h 79"/>
                <a:gd name="T4" fmla="*/ 45 w 68"/>
                <a:gd name="T5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79">
                  <a:moveTo>
                    <a:pt x="45" y="0"/>
                  </a:moveTo>
                  <a:cubicBezTo>
                    <a:pt x="43" y="12"/>
                    <a:pt x="0" y="79"/>
                    <a:pt x="42" y="78"/>
                  </a:cubicBezTo>
                  <a:cubicBezTo>
                    <a:pt x="68" y="77"/>
                    <a:pt x="47" y="8"/>
                    <a:pt x="4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29" name="Freeform 33"/>
            <p:cNvSpPr>
              <a:spLocks noEditPoints="1"/>
            </p:cNvSpPr>
            <p:nvPr/>
          </p:nvSpPr>
          <p:spPr bwMode="auto">
            <a:xfrm>
              <a:off x="4970463" y="3692525"/>
              <a:ext cx="161925" cy="339725"/>
            </a:xfrm>
            <a:custGeom>
              <a:avLst/>
              <a:gdLst>
                <a:gd name="T0" fmla="*/ 5 w 43"/>
                <a:gd name="T1" fmla="*/ 84 h 91"/>
                <a:gd name="T2" fmla="*/ 0 w 43"/>
                <a:gd name="T3" fmla="*/ 68 h 91"/>
                <a:gd name="T4" fmla="*/ 0 w 43"/>
                <a:gd name="T5" fmla="*/ 68 h 91"/>
                <a:gd name="T6" fmla="*/ 18 w 43"/>
                <a:gd name="T7" fmla="*/ 15 h 91"/>
                <a:gd name="T8" fmla="*/ 18 w 43"/>
                <a:gd name="T9" fmla="*/ 15 h 91"/>
                <a:gd name="T10" fmla="*/ 21 w 43"/>
                <a:gd name="T11" fmla="*/ 6 h 91"/>
                <a:gd name="T12" fmla="*/ 21 w 43"/>
                <a:gd name="T13" fmla="*/ 6 h 91"/>
                <a:gd name="T14" fmla="*/ 21 w 43"/>
                <a:gd name="T15" fmla="*/ 6 h 91"/>
                <a:gd name="T16" fmla="*/ 28 w 43"/>
                <a:gd name="T17" fmla="*/ 1 h 91"/>
                <a:gd name="T18" fmla="*/ 28 w 43"/>
                <a:gd name="T19" fmla="*/ 1 h 91"/>
                <a:gd name="T20" fmla="*/ 32 w 43"/>
                <a:gd name="T21" fmla="*/ 4 h 91"/>
                <a:gd name="T22" fmla="*/ 32 w 43"/>
                <a:gd name="T23" fmla="*/ 4 h 91"/>
                <a:gd name="T24" fmla="*/ 33 w 43"/>
                <a:gd name="T25" fmla="*/ 6 h 91"/>
                <a:gd name="T26" fmla="*/ 33 w 43"/>
                <a:gd name="T27" fmla="*/ 6 h 91"/>
                <a:gd name="T28" fmla="*/ 38 w 43"/>
                <a:gd name="T29" fmla="*/ 28 h 91"/>
                <a:gd name="T30" fmla="*/ 38 w 43"/>
                <a:gd name="T31" fmla="*/ 28 h 91"/>
                <a:gd name="T32" fmla="*/ 43 w 43"/>
                <a:gd name="T33" fmla="*/ 62 h 91"/>
                <a:gd name="T34" fmla="*/ 43 w 43"/>
                <a:gd name="T35" fmla="*/ 62 h 91"/>
                <a:gd name="T36" fmla="*/ 40 w 43"/>
                <a:gd name="T37" fmla="*/ 81 h 91"/>
                <a:gd name="T38" fmla="*/ 40 w 43"/>
                <a:gd name="T39" fmla="*/ 81 h 91"/>
                <a:gd name="T40" fmla="*/ 24 w 43"/>
                <a:gd name="T41" fmla="*/ 91 h 91"/>
                <a:gd name="T42" fmla="*/ 24 w 43"/>
                <a:gd name="T43" fmla="*/ 91 h 91"/>
                <a:gd name="T44" fmla="*/ 23 w 43"/>
                <a:gd name="T45" fmla="*/ 91 h 91"/>
                <a:gd name="T46" fmla="*/ 23 w 43"/>
                <a:gd name="T47" fmla="*/ 91 h 91"/>
                <a:gd name="T48" fmla="*/ 23 w 43"/>
                <a:gd name="T49" fmla="*/ 91 h 91"/>
                <a:gd name="T50" fmla="*/ 23 w 43"/>
                <a:gd name="T51" fmla="*/ 91 h 91"/>
                <a:gd name="T52" fmla="*/ 5 w 43"/>
                <a:gd name="T53" fmla="*/ 84 h 91"/>
                <a:gd name="T54" fmla="*/ 21 w 43"/>
                <a:gd name="T55" fmla="*/ 35 h 91"/>
                <a:gd name="T56" fmla="*/ 12 w 43"/>
                <a:gd name="T57" fmla="*/ 68 h 91"/>
                <a:gd name="T58" fmla="*/ 12 w 43"/>
                <a:gd name="T59" fmla="*/ 68 h 91"/>
                <a:gd name="T60" fmla="*/ 14 w 43"/>
                <a:gd name="T61" fmla="*/ 76 h 91"/>
                <a:gd name="T62" fmla="*/ 14 w 43"/>
                <a:gd name="T63" fmla="*/ 76 h 91"/>
                <a:gd name="T64" fmla="*/ 23 w 43"/>
                <a:gd name="T65" fmla="*/ 79 h 91"/>
                <a:gd name="T66" fmla="*/ 23 w 43"/>
                <a:gd name="T67" fmla="*/ 79 h 91"/>
                <a:gd name="T68" fmla="*/ 24 w 43"/>
                <a:gd name="T69" fmla="*/ 79 h 91"/>
                <a:gd name="T70" fmla="*/ 24 w 43"/>
                <a:gd name="T71" fmla="*/ 79 h 91"/>
                <a:gd name="T72" fmla="*/ 29 w 43"/>
                <a:gd name="T73" fmla="*/ 75 h 91"/>
                <a:gd name="T74" fmla="*/ 29 w 43"/>
                <a:gd name="T75" fmla="*/ 75 h 91"/>
                <a:gd name="T76" fmla="*/ 31 w 43"/>
                <a:gd name="T77" fmla="*/ 62 h 91"/>
                <a:gd name="T78" fmla="*/ 31 w 43"/>
                <a:gd name="T79" fmla="*/ 62 h 91"/>
                <a:gd name="T80" fmla="*/ 27 w 43"/>
                <a:gd name="T81" fmla="*/ 30 h 91"/>
                <a:gd name="T82" fmla="*/ 27 w 43"/>
                <a:gd name="T83" fmla="*/ 30 h 91"/>
                <a:gd name="T84" fmla="*/ 26 w 43"/>
                <a:gd name="T85" fmla="*/ 26 h 91"/>
                <a:gd name="T86" fmla="*/ 26 w 43"/>
                <a:gd name="T87" fmla="*/ 26 h 91"/>
                <a:gd name="T88" fmla="*/ 21 w 43"/>
                <a:gd name="T89" fmla="*/ 3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3" h="91">
                  <a:moveTo>
                    <a:pt x="5" y="84"/>
                  </a:moveTo>
                  <a:cubicBezTo>
                    <a:pt x="1" y="80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1"/>
                    <a:pt x="12" y="28"/>
                    <a:pt x="18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20" y="10"/>
                    <a:pt x="21" y="7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3"/>
                    <a:pt x="24" y="0"/>
                    <a:pt x="28" y="1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30" y="1"/>
                    <a:pt x="31" y="2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5"/>
                    <a:pt x="33" y="6"/>
                    <a:pt x="33" y="6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8"/>
                    <a:pt x="36" y="17"/>
                    <a:pt x="38" y="28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41" y="38"/>
                    <a:pt x="43" y="51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9"/>
                    <a:pt x="42" y="75"/>
                    <a:pt x="40" y="81"/>
                  </a:cubicBezTo>
                  <a:cubicBezTo>
                    <a:pt x="40" y="81"/>
                    <a:pt x="40" y="81"/>
                    <a:pt x="40" y="81"/>
                  </a:cubicBezTo>
                  <a:cubicBezTo>
                    <a:pt x="37" y="86"/>
                    <a:pt x="31" y="91"/>
                    <a:pt x="24" y="91"/>
                  </a:cubicBezTo>
                  <a:cubicBezTo>
                    <a:pt x="24" y="91"/>
                    <a:pt x="24" y="91"/>
                    <a:pt x="24" y="91"/>
                  </a:cubicBezTo>
                  <a:cubicBezTo>
                    <a:pt x="24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15" y="91"/>
                    <a:pt x="9" y="89"/>
                    <a:pt x="5" y="84"/>
                  </a:cubicBezTo>
                  <a:close/>
                  <a:moveTo>
                    <a:pt x="21" y="35"/>
                  </a:moveTo>
                  <a:cubicBezTo>
                    <a:pt x="16" y="47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5"/>
                    <a:pt x="14" y="76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5" y="77"/>
                    <a:pt x="18" y="79"/>
                    <a:pt x="23" y="79"/>
                  </a:cubicBezTo>
                  <a:cubicBezTo>
                    <a:pt x="23" y="79"/>
                    <a:pt x="23" y="79"/>
                    <a:pt x="23" y="79"/>
                  </a:cubicBezTo>
                  <a:cubicBezTo>
                    <a:pt x="23" y="79"/>
                    <a:pt x="24" y="79"/>
                    <a:pt x="24" y="79"/>
                  </a:cubicBezTo>
                  <a:cubicBezTo>
                    <a:pt x="24" y="79"/>
                    <a:pt x="24" y="79"/>
                    <a:pt x="24" y="79"/>
                  </a:cubicBezTo>
                  <a:cubicBezTo>
                    <a:pt x="27" y="78"/>
                    <a:pt x="27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0" y="73"/>
                    <a:pt x="31" y="68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3"/>
                    <a:pt x="29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6" y="29"/>
                    <a:pt x="26" y="27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4" y="29"/>
                    <a:pt x="23" y="32"/>
                    <a:pt x="2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0" name="Freeform 34"/>
            <p:cNvSpPr>
              <a:spLocks/>
            </p:cNvSpPr>
            <p:nvPr/>
          </p:nvSpPr>
          <p:spPr bwMode="auto">
            <a:xfrm>
              <a:off x="4705350" y="4249738"/>
              <a:ext cx="254000" cy="300038"/>
            </a:xfrm>
            <a:custGeom>
              <a:avLst/>
              <a:gdLst>
                <a:gd name="T0" fmla="*/ 44 w 68"/>
                <a:gd name="T1" fmla="*/ 0 h 80"/>
                <a:gd name="T2" fmla="*/ 42 w 68"/>
                <a:gd name="T3" fmla="*/ 78 h 80"/>
                <a:gd name="T4" fmla="*/ 45 w 68"/>
                <a:gd name="T5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80">
                  <a:moveTo>
                    <a:pt x="44" y="0"/>
                  </a:moveTo>
                  <a:cubicBezTo>
                    <a:pt x="43" y="13"/>
                    <a:pt x="0" y="80"/>
                    <a:pt x="42" y="78"/>
                  </a:cubicBezTo>
                  <a:cubicBezTo>
                    <a:pt x="68" y="77"/>
                    <a:pt x="46" y="9"/>
                    <a:pt x="4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1" name="Freeform 35"/>
            <p:cNvSpPr>
              <a:spLocks noEditPoints="1"/>
            </p:cNvSpPr>
            <p:nvPr/>
          </p:nvSpPr>
          <p:spPr bwMode="auto">
            <a:xfrm>
              <a:off x="4768850" y="4227513"/>
              <a:ext cx="165100" cy="338138"/>
            </a:xfrm>
            <a:custGeom>
              <a:avLst/>
              <a:gdLst>
                <a:gd name="T0" fmla="*/ 6 w 44"/>
                <a:gd name="T1" fmla="*/ 84 h 90"/>
                <a:gd name="T2" fmla="*/ 0 w 44"/>
                <a:gd name="T3" fmla="*/ 68 h 90"/>
                <a:gd name="T4" fmla="*/ 0 w 44"/>
                <a:gd name="T5" fmla="*/ 68 h 90"/>
                <a:gd name="T6" fmla="*/ 18 w 44"/>
                <a:gd name="T7" fmla="*/ 14 h 90"/>
                <a:gd name="T8" fmla="*/ 18 w 44"/>
                <a:gd name="T9" fmla="*/ 14 h 90"/>
                <a:gd name="T10" fmla="*/ 22 w 44"/>
                <a:gd name="T11" fmla="*/ 6 h 90"/>
                <a:gd name="T12" fmla="*/ 22 w 44"/>
                <a:gd name="T13" fmla="*/ 6 h 90"/>
                <a:gd name="T14" fmla="*/ 22 w 44"/>
                <a:gd name="T15" fmla="*/ 6 h 90"/>
                <a:gd name="T16" fmla="*/ 28 w 44"/>
                <a:gd name="T17" fmla="*/ 1 h 90"/>
                <a:gd name="T18" fmla="*/ 28 w 44"/>
                <a:gd name="T19" fmla="*/ 1 h 90"/>
                <a:gd name="T20" fmla="*/ 33 w 44"/>
                <a:gd name="T21" fmla="*/ 4 h 90"/>
                <a:gd name="T22" fmla="*/ 33 w 44"/>
                <a:gd name="T23" fmla="*/ 4 h 90"/>
                <a:gd name="T24" fmla="*/ 34 w 44"/>
                <a:gd name="T25" fmla="*/ 6 h 90"/>
                <a:gd name="T26" fmla="*/ 34 w 44"/>
                <a:gd name="T27" fmla="*/ 6 h 90"/>
                <a:gd name="T28" fmla="*/ 39 w 44"/>
                <a:gd name="T29" fmla="*/ 27 h 90"/>
                <a:gd name="T30" fmla="*/ 39 w 44"/>
                <a:gd name="T31" fmla="*/ 27 h 90"/>
                <a:gd name="T32" fmla="*/ 44 w 44"/>
                <a:gd name="T33" fmla="*/ 62 h 90"/>
                <a:gd name="T34" fmla="*/ 44 w 44"/>
                <a:gd name="T35" fmla="*/ 62 h 90"/>
                <a:gd name="T36" fmla="*/ 40 w 44"/>
                <a:gd name="T37" fmla="*/ 80 h 90"/>
                <a:gd name="T38" fmla="*/ 40 w 44"/>
                <a:gd name="T39" fmla="*/ 80 h 90"/>
                <a:gd name="T40" fmla="*/ 25 w 44"/>
                <a:gd name="T41" fmla="*/ 90 h 90"/>
                <a:gd name="T42" fmla="*/ 25 w 44"/>
                <a:gd name="T43" fmla="*/ 90 h 90"/>
                <a:gd name="T44" fmla="*/ 24 w 44"/>
                <a:gd name="T45" fmla="*/ 90 h 90"/>
                <a:gd name="T46" fmla="*/ 24 w 44"/>
                <a:gd name="T47" fmla="*/ 90 h 90"/>
                <a:gd name="T48" fmla="*/ 23 w 44"/>
                <a:gd name="T49" fmla="*/ 90 h 90"/>
                <a:gd name="T50" fmla="*/ 23 w 44"/>
                <a:gd name="T51" fmla="*/ 90 h 90"/>
                <a:gd name="T52" fmla="*/ 6 w 44"/>
                <a:gd name="T53" fmla="*/ 84 h 90"/>
                <a:gd name="T54" fmla="*/ 22 w 44"/>
                <a:gd name="T55" fmla="*/ 35 h 90"/>
                <a:gd name="T56" fmla="*/ 12 w 44"/>
                <a:gd name="T57" fmla="*/ 68 h 90"/>
                <a:gd name="T58" fmla="*/ 12 w 44"/>
                <a:gd name="T59" fmla="*/ 68 h 90"/>
                <a:gd name="T60" fmla="*/ 15 w 44"/>
                <a:gd name="T61" fmla="*/ 76 h 90"/>
                <a:gd name="T62" fmla="*/ 15 w 44"/>
                <a:gd name="T63" fmla="*/ 76 h 90"/>
                <a:gd name="T64" fmla="*/ 24 w 44"/>
                <a:gd name="T65" fmla="*/ 78 h 90"/>
                <a:gd name="T66" fmla="*/ 24 w 44"/>
                <a:gd name="T67" fmla="*/ 78 h 90"/>
                <a:gd name="T68" fmla="*/ 25 w 44"/>
                <a:gd name="T69" fmla="*/ 78 h 90"/>
                <a:gd name="T70" fmla="*/ 25 w 44"/>
                <a:gd name="T71" fmla="*/ 78 h 90"/>
                <a:gd name="T72" fmla="*/ 29 w 44"/>
                <a:gd name="T73" fmla="*/ 75 h 90"/>
                <a:gd name="T74" fmla="*/ 29 w 44"/>
                <a:gd name="T75" fmla="*/ 75 h 90"/>
                <a:gd name="T76" fmla="*/ 32 w 44"/>
                <a:gd name="T77" fmla="*/ 62 h 90"/>
                <a:gd name="T78" fmla="*/ 32 w 44"/>
                <a:gd name="T79" fmla="*/ 62 h 90"/>
                <a:gd name="T80" fmla="*/ 27 w 44"/>
                <a:gd name="T81" fmla="*/ 30 h 90"/>
                <a:gd name="T82" fmla="*/ 27 w 44"/>
                <a:gd name="T83" fmla="*/ 30 h 90"/>
                <a:gd name="T84" fmla="*/ 26 w 44"/>
                <a:gd name="T85" fmla="*/ 26 h 90"/>
                <a:gd name="T86" fmla="*/ 26 w 44"/>
                <a:gd name="T87" fmla="*/ 26 h 90"/>
                <a:gd name="T88" fmla="*/ 22 w 44"/>
                <a:gd name="T89" fmla="*/ 3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4" h="90">
                  <a:moveTo>
                    <a:pt x="6" y="84"/>
                  </a:moveTo>
                  <a:cubicBezTo>
                    <a:pt x="2" y="79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1" y="50"/>
                    <a:pt x="12" y="28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20" y="10"/>
                    <a:pt x="22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2"/>
                    <a:pt x="25" y="0"/>
                    <a:pt x="28" y="1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30" y="1"/>
                    <a:pt x="32" y="2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4" y="5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8"/>
                    <a:pt x="37" y="1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1" y="38"/>
                    <a:pt x="44" y="51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9"/>
                    <a:pt x="43" y="75"/>
                    <a:pt x="40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8" y="86"/>
                    <a:pt x="32" y="90"/>
                    <a:pt x="25" y="90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5" y="90"/>
                    <a:pt x="24" y="90"/>
                    <a:pt x="24" y="90"/>
                  </a:cubicBezTo>
                  <a:cubicBezTo>
                    <a:pt x="24" y="90"/>
                    <a:pt x="24" y="90"/>
                    <a:pt x="24" y="90"/>
                  </a:cubicBezTo>
                  <a:cubicBezTo>
                    <a:pt x="24" y="90"/>
                    <a:pt x="23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16" y="90"/>
                    <a:pt x="10" y="88"/>
                    <a:pt x="6" y="84"/>
                  </a:cubicBezTo>
                  <a:close/>
                  <a:moveTo>
                    <a:pt x="22" y="35"/>
                  </a:moveTo>
                  <a:cubicBezTo>
                    <a:pt x="17" y="47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4"/>
                    <a:pt x="15" y="76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16" y="77"/>
                    <a:pt x="18" y="78"/>
                    <a:pt x="24" y="7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24" y="78"/>
                    <a:pt x="24" y="78"/>
                    <a:pt x="25" y="78"/>
                  </a:cubicBezTo>
                  <a:cubicBezTo>
                    <a:pt x="25" y="78"/>
                    <a:pt x="25" y="78"/>
                    <a:pt x="25" y="78"/>
                  </a:cubicBezTo>
                  <a:cubicBezTo>
                    <a:pt x="27" y="78"/>
                    <a:pt x="28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1" y="72"/>
                    <a:pt x="32" y="68"/>
                    <a:pt x="32" y="62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32" y="52"/>
                    <a:pt x="30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28"/>
                    <a:pt x="27" y="27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5" y="29"/>
                    <a:pt x="23" y="32"/>
                    <a:pt x="2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2" name="Freeform 36"/>
            <p:cNvSpPr>
              <a:spLocks/>
            </p:cNvSpPr>
            <p:nvPr/>
          </p:nvSpPr>
          <p:spPr bwMode="auto">
            <a:xfrm>
              <a:off x="4435475" y="3957638"/>
              <a:ext cx="254000" cy="296863"/>
            </a:xfrm>
            <a:custGeom>
              <a:avLst/>
              <a:gdLst>
                <a:gd name="T0" fmla="*/ 45 w 68"/>
                <a:gd name="T1" fmla="*/ 0 h 79"/>
                <a:gd name="T2" fmla="*/ 42 w 68"/>
                <a:gd name="T3" fmla="*/ 78 h 79"/>
                <a:gd name="T4" fmla="*/ 45 w 68"/>
                <a:gd name="T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79">
                  <a:moveTo>
                    <a:pt x="45" y="0"/>
                  </a:moveTo>
                  <a:cubicBezTo>
                    <a:pt x="43" y="12"/>
                    <a:pt x="0" y="79"/>
                    <a:pt x="42" y="78"/>
                  </a:cubicBezTo>
                  <a:cubicBezTo>
                    <a:pt x="68" y="77"/>
                    <a:pt x="46" y="8"/>
                    <a:pt x="4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3" name="Freeform 37"/>
            <p:cNvSpPr>
              <a:spLocks noEditPoints="1"/>
            </p:cNvSpPr>
            <p:nvPr/>
          </p:nvSpPr>
          <p:spPr bwMode="auto">
            <a:xfrm>
              <a:off x="4502150" y="3932238"/>
              <a:ext cx="161925" cy="341313"/>
            </a:xfrm>
            <a:custGeom>
              <a:avLst/>
              <a:gdLst>
                <a:gd name="T0" fmla="*/ 5 w 43"/>
                <a:gd name="T1" fmla="*/ 84 h 91"/>
                <a:gd name="T2" fmla="*/ 0 w 43"/>
                <a:gd name="T3" fmla="*/ 68 h 91"/>
                <a:gd name="T4" fmla="*/ 0 w 43"/>
                <a:gd name="T5" fmla="*/ 68 h 91"/>
                <a:gd name="T6" fmla="*/ 17 w 43"/>
                <a:gd name="T7" fmla="*/ 14 h 91"/>
                <a:gd name="T8" fmla="*/ 17 w 43"/>
                <a:gd name="T9" fmla="*/ 14 h 91"/>
                <a:gd name="T10" fmla="*/ 21 w 43"/>
                <a:gd name="T11" fmla="*/ 6 h 91"/>
                <a:gd name="T12" fmla="*/ 21 w 43"/>
                <a:gd name="T13" fmla="*/ 6 h 91"/>
                <a:gd name="T14" fmla="*/ 21 w 43"/>
                <a:gd name="T15" fmla="*/ 6 h 91"/>
                <a:gd name="T16" fmla="*/ 27 w 43"/>
                <a:gd name="T17" fmla="*/ 1 h 91"/>
                <a:gd name="T18" fmla="*/ 27 w 43"/>
                <a:gd name="T19" fmla="*/ 1 h 91"/>
                <a:gd name="T20" fmla="*/ 32 w 43"/>
                <a:gd name="T21" fmla="*/ 4 h 91"/>
                <a:gd name="T22" fmla="*/ 32 w 43"/>
                <a:gd name="T23" fmla="*/ 4 h 91"/>
                <a:gd name="T24" fmla="*/ 33 w 43"/>
                <a:gd name="T25" fmla="*/ 6 h 91"/>
                <a:gd name="T26" fmla="*/ 33 w 43"/>
                <a:gd name="T27" fmla="*/ 6 h 91"/>
                <a:gd name="T28" fmla="*/ 38 w 43"/>
                <a:gd name="T29" fmla="*/ 27 h 91"/>
                <a:gd name="T30" fmla="*/ 38 w 43"/>
                <a:gd name="T31" fmla="*/ 27 h 91"/>
                <a:gd name="T32" fmla="*/ 43 w 43"/>
                <a:gd name="T33" fmla="*/ 62 h 91"/>
                <a:gd name="T34" fmla="*/ 43 w 43"/>
                <a:gd name="T35" fmla="*/ 62 h 91"/>
                <a:gd name="T36" fmla="*/ 39 w 43"/>
                <a:gd name="T37" fmla="*/ 80 h 91"/>
                <a:gd name="T38" fmla="*/ 39 w 43"/>
                <a:gd name="T39" fmla="*/ 80 h 91"/>
                <a:gd name="T40" fmla="*/ 24 w 43"/>
                <a:gd name="T41" fmla="*/ 91 h 91"/>
                <a:gd name="T42" fmla="*/ 24 w 43"/>
                <a:gd name="T43" fmla="*/ 91 h 91"/>
                <a:gd name="T44" fmla="*/ 23 w 43"/>
                <a:gd name="T45" fmla="*/ 91 h 91"/>
                <a:gd name="T46" fmla="*/ 23 w 43"/>
                <a:gd name="T47" fmla="*/ 91 h 91"/>
                <a:gd name="T48" fmla="*/ 23 w 43"/>
                <a:gd name="T49" fmla="*/ 91 h 91"/>
                <a:gd name="T50" fmla="*/ 23 w 43"/>
                <a:gd name="T51" fmla="*/ 91 h 91"/>
                <a:gd name="T52" fmla="*/ 5 w 43"/>
                <a:gd name="T53" fmla="*/ 84 h 91"/>
                <a:gd name="T54" fmla="*/ 21 w 43"/>
                <a:gd name="T55" fmla="*/ 35 h 91"/>
                <a:gd name="T56" fmla="*/ 12 w 43"/>
                <a:gd name="T57" fmla="*/ 68 h 91"/>
                <a:gd name="T58" fmla="*/ 12 w 43"/>
                <a:gd name="T59" fmla="*/ 68 h 91"/>
                <a:gd name="T60" fmla="*/ 14 w 43"/>
                <a:gd name="T61" fmla="*/ 76 h 91"/>
                <a:gd name="T62" fmla="*/ 14 w 43"/>
                <a:gd name="T63" fmla="*/ 76 h 91"/>
                <a:gd name="T64" fmla="*/ 23 w 43"/>
                <a:gd name="T65" fmla="*/ 79 h 91"/>
                <a:gd name="T66" fmla="*/ 23 w 43"/>
                <a:gd name="T67" fmla="*/ 79 h 91"/>
                <a:gd name="T68" fmla="*/ 24 w 43"/>
                <a:gd name="T69" fmla="*/ 79 h 91"/>
                <a:gd name="T70" fmla="*/ 24 w 43"/>
                <a:gd name="T71" fmla="*/ 79 h 91"/>
                <a:gd name="T72" fmla="*/ 29 w 43"/>
                <a:gd name="T73" fmla="*/ 75 h 91"/>
                <a:gd name="T74" fmla="*/ 29 w 43"/>
                <a:gd name="T75" fmla="*/ 75 h 91"/>
                <a:gd name="T76" fmla="*/ 31 w 43"/>
                <a:gd name="T77" fmla="*/ 62 h 91"/>
                <a:gd name="T78" fmla="*/ 31 w 43"/>
                <a:gd name="T79" fmla="*/ 62 h 91"/>
                <a:gd name="T80" fmla="*/ 26 w 43"/>
                <a:gd name="T81" fmla="*/ 30 h 91"/>
                <a:gd name="T82" fmla="*/ 26 w 43"/>
                <a:gd name="T83" fmla="*/ 30 h 91"/>
                <a:gd name="T84" fmla="*/ 25 w 43"/>
                <a:gd name="T85" fmla="*/ 26 h 91"/>
                <a:gd name="T86" fmla="*/ 25 w 43"/>
                <a:gd name="T87" fmla="*/ 26 h 91"/>
                <a:gd name="T88" fmla="*/ 21 w 43"/>
                <a:gd name="T89" fmla="*/ 3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3" h="91">
                  <a:moveTo>
                    <a:pt x="5" y="84"/>
                  </a:moveTo>
                  <a:cubicBezTo>
                    <a:pt x="1" y="80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0"/>
                    <a:pt x="11" y="28"/>
                    <a:pt x="17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9" y="10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3"/>
                    <a:pt x="24" y="0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9" y="1"/>
                    <a:pt x="31" y="2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5"/>
                    <a:pt x="33" y="5"/>
                    <a:pt x="33" y="6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8"/>
                    <a:pt x="36" y="17"/>
                    <a:pt x="38" y="27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40" y="38"/>
                    <a:pt x="43" y="51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9"/>
                    <a:pt x="42" y="75"/>
                    <a:pt x="39" y="80"/>
                  </a:cubicBezTo>
                  <a:cubicBezTo>
                    <a:pt x="39" y="80"/>
                    <a:pt x="39" y="80"/>
                    <a:pt x="39" y="80"/>
                  </a:cubicBezTo>
                  <a:cubicBezTo>
                    <a:pt x="37" y="86"/>
                    <a:pt x="31" y="90"/>
                    <a:pt x="24" y="91"/>
                  </a:cubicBezTo>
                  <a:cubicBezTo>
                    <a:pt x="24" y="91"/>
                    <a:pt x="24" y="91"/>
                    <a:pt x="24" y="91"/>
                  </a:cubicBezTo>
                  <a:cubicBezTo>
                    <a:pt x="24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15" y="91"/>
                    <a:pt x="9" y="88"/>
                    <a:pt x="5" y="84"/>
                  </a:cubicBezTo>
                  <a:close/>
                  <a:moveTo>
                    <a:pt x="21" y="35"/>
                  </a:moveTo>
                  <a:cubicBezTo>
                    <a:pt x="16" y="47"/>
                    <a:pt x="11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2" y="75"/>
                    <a:pt x="14" y="76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5" y="77"/>
                    <a:pt x="17" y="78"/>
                    <a:pt x="23" y="79"/>
                  </a:cubicBezTo>
                  <a:cubicBezTo>
                    <a:pt x="23" y="79"/>
                    <a:pt x="23" y="79"/>
                    <a:pt x="23" y="79"/>
                  </a:cubicBezTo>
                  <a:cubicBezTo>
                    <a:pt x="23" y="79"/>
                    <a:pt x="24" y="79"/>
                    <a:pt x="24" y="79"/>
                  </a:cubicBezTo>
                  <a:cubicBezTo>
                    <a:pt x="24" y="79"/>
                    <a:pt x="24" y="79"/>
                    <a:pt x="24" y="79"/>
                  </a:cubicBezTo>
                  <a:cubicBezTo>
                    <a:pt x="27" y="78"/>
                    <a:pt x="27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0" y="73"/>
                    <a:pt x="31" y="68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2"/>
                    <a:pt x="29" y="40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28"/>
                    <a:pt x="26" y="27"/>
                    <a:pt x="25" y="26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4" y="29"/>
                    <a:pt x="23" y="32"/>
                    <a:pt x="2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4" name="Freeform 38"/>
            <p:cNvSpPr>
              <a:spLocks/>
            </p:cNvSpPr>
            <p:nvPr/>
          </p:nvSpPr>
          <p:spPr bwMode="auto">
            <a:xfrm>
              <a:off x="4184650" y="4370388"/>
              <a:ext cx="254000" cy="296863"/>
            </a:xfrm>
            <a:custGeom>
              <a:avLst/>
              <a:gdLst>
                <a:gd name="T0" fmla="*/ 44 w 68"/>
                <a:gd name="T1" fmla="*/ 0 h 79"/>
                <a:gd name="T2" fmla="*/ 42 w 68"/>
                <a:gd name="T3" fmla="*/ 78 h 79"/>
                <a:gd name="T4" fmla="*/ 45 w 68"/>
                <a:gd name="T5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79">
                  <a:moveTo>
                    <a:pt x="44" y="0"/>
                  </a:moveTo>
                  <a:cubicBezTo>
                    <a:pt x="43" y="12"/>
                    <a:pt x="0" y="79"/>
                    <a:pt x="42" y="78"/>
                  </a:cubicBezTo>
                  <a:cubicBezTo>
                    <a:pt x="68" y="77"/>
                    <a:pt x="46" y="8"/>
                    <a:pt x="45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5" name="Freeform 39"/>
            <p:cNvSpPr>
              <a:spLocks noEditPoints="1"/>
            </p:cNvSpPr>
            <p:nvPr/>
          </p:nvSpPr>
          <p:spPr bwMode="auto">
            <a:xfrm>
              <a:off x="4248150" y="4343400"/>
              <a:ext cx="160338" cy="341313"/>
            </a:xfrm>
            <a:custGeom>
              <a:avLst/>
              <a:gdLst>
                <a:gd name="T0" fmla="*/ 6 w 43"/>
                <a:gd name="T1" fmla="*/ 84 h 91"/>
                <a:gd name="T2" fmla="*/ 0 w 43"/>
                <a:gd name="T3" fmla="*/ 68 h 91"/>
                <a:gd name="T4" fmla="*/ 0 w 43"/>
                <a:gd name="T5" fmla="*/ 68 h 91"/>
                <a:gd name="T6" fmla="*/ 18 w 43"/>
                <a:gd name="T7" fmla="*/ 15 h 91"/>
                <a:gd name="T8" fmla="*/ 18 w 43"/>
                <a:gd name="T9" fmla="*/ 15 h 91"/>
                <a:gd name="T10" fmla="*/ 21 w 43"/>
                <a:gd name="T11" fmla="*/ 6 h 91"/>
                <a:gd name="T12" fmla="*/ 21 w 43"/>
                <a:gd name="T13" fmla="*/ 6 h 91"/>
                <a:gd name="T14" fmla="*/ 28 w 43"/>
                <a:gd name="T15" fmla="*/ 1 h 91"/>
                <a:gd name="T16" fmla="*/ 28 w 43"/>
                <a:gd name="T17" fmla="*/ 1 h 91"/>
                <a:gd name="T18" fmla="*/ 33 w 43"/>
                <a:gd name="T19" fmla="*/ 4 h 91"/>
                <a:gd name="T20" fmla="*/ 33 w 43"/>
                <a:gd name="T21" fmla="*/ 4 h 91"/>
                <a:gd name="T22" fmla="*/ 34 w 43"/>
                <a:gd name="T23" fmla="*/ 6 h 91"/>
                <a:gd name="T24" fmla="*/ 34 w 43"/>
                <a:gd name="T25" fmla="*/ 6 h 91"/>
                <a:gd name="T26" fmla="*/ 39 w 43"/>
                <a:gd name="T27" fmla="*/ 27 h 91"/>
                <a:gd name="T28" fmla="*/ 39 w 43"/>
                <a:gd name="T29" fmla="*/ 27 h 91"/>
                <a:gd name="T30" fmla="*/ 43 w 43"/>
                <a:gd name="T31" fmla="*/ 62 h 91"/>
                <a:gd name="T32" fmla="*/ 43 w 43"/>
                <a:gd name="T33" fmla="*/ 62 h 91"/>
                <a:gd name="T34" fmla="*/ 40 w 43"/>
                <a:gd name="T35" fmla="*/ 81 h 91"/>
                <a:gd name="T36" fmla="*/ 40 w 43"/>
                <a:gd name="T37" fmla="*/ 81 h 91"/>
                <a:gd name="T38" fmla="*/ 25 w 43"/>
                <a:gd name="T39" fmla="*/ 91 h 91"/>
                <a:gd name="T40" fmla="*/ 25 w 43"/>
                <a:gd name="T41" fmla="*/ 91 h 91"/>
                <a:gd name="T42" fmla="*/ 23 w 43"/>
                <a:gd name="T43" fmla="*/ 91 h 91"/>
                <a:gd name="T44" fmla="*/ 23 w 43"/>
                <a:gd name="T45" fmla="*/ 91 h 91"/>
                <a:gd name="T46" fmla="*/ 23 w 43"/>
                <a:gd name="T47" fmla="*/ 91 h 91"/>
                <a:gd name="T48" fmla="*/ 23 w 43"/>
                <a:gd name="T49" fmla="*/ 91 h 91"/>
                <a:gd name="T50" fmla="*/ 6 w 43"/>
                <a:gd name="T51" fmla="*/ 84 h 91"/>
                <a:gd name="T52" fmla="*/ 22 w 43"/>
                <a:gd name="T53" fmla="*/ 35 h 91"/>
                <a:gd name="T54" fmla="*/ 12 w 43"/>
                <a:gd name="T55" fmla="*/ 68 h 91"/>
                <a:gd name="T56" fmla="*/ 12 w 43"/>
                <a:gd name="T57" fmla="*/ 68 h 91"/>
                <a:gd name="T58" fmla="*/ 14 w 43"/>
                <a:gd name="T59" fmla="*/ 76 h 91"/>
                <a:gd name="T60" fmla="*/ 14 w 43"/>
                <a:gd name="T61" fmla="*/ 76 h 91"/>
                <a:gd name="T62" fmla="*/ 23 w 43"/>
                <a:gd name="T63" fmla="*/ 79 h 91"/>
                <a:gd name="T64" fmla="*/ 23 w 43"/>
                <a:gd name="T65" fmla="*/ 79 h 91"/>
                <a:gd name="T66" fmla="*/ 25 w 43"/>
                <a:gd name="T67" fmla="*/ 79 h 91"/>
                <a:gd name="T68" fmla="*/ 25 w 43"/>
                <a:gd name="T69" fmla="*/ 79 h 91"/>
                <a:gd name="T70" fmla="*/ 29 w 43"/>
                <a:gd name="T71" fmla="*/ 75 h 91"/>
                <a:gd name="T72" fmla="*/ 29 w 43"/>
                <a:gd name="T73" fmla="*/ 75 h 91"/>
                <a:gd name="T74" fmla="*/ 31 w 43"/>
                <a:gd name="T75" fmla="*/ 62 h 91"/>
                <a:gd name="T76" fmla="*/ 31 w 43"/>
                <a:gd name="T77" fmla="*/ 62 h 91"/>
                <a:gd name="T78" fmla="*/ 27 w 43"/>
                <a:gd name="T79" fmla="*/ 30 h 91"/>
                <a:gd name="T80" fmla="*/ 27 w 43"/>
                <a:gd name="T81" fmla="*/ 30 h 91"/>
                <a:gd name="T82" fmla="*/ 26 w 43"/>
                <a:gd name="T83" fmla="*/ 26 h 91"/>
                <a:gd name="T84" fmla="*/ 26 w 43"/>
                <a:gd name="T85" fmla="*/ 26 h 91"/>
                <a:gd name="T86" fmla="*/ 22 w 43"/>
                <a:gd name="T87" fmla="*/ 3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3" h="91">
                  <a:moveTo>
                    <a:pt x="6" y="84"/>
                  </a:moveTo>
                  <a:cubicBezTo>
                    <a:pt x="2" y="80"/>
                    <a:pt x="0" y="74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1"/>
                    <a:pt x="12" y="28"/>
                    <a:pt x="18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20" y="10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2" y="3"/>
                    <a:pt x="25" y="0"/>
                    <a:pt x="28" y="1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30" y="1"/>
                    <a:pt x="32" y="2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5"/>
                    <a:pt x="33" y="6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8"/>
                    <a:pt x="36" y="1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1" y="38"/>
                    <a:pt x="43" y="51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9"/>
                    <a:pt x="43" y="75"/>
                    <a:pt x="40" y="81"/>
                  </a:cubicBezTo>
                  <a:cubicBezTo>
                    <a:pt x="40" y="81"/>
                    <a:pt x="40" y="81"/>
                    <a:pt x="40" y="81"/>
                  </a:cubicBezTo>
                  <a:cubicBezTo>
                    <a:pt x="38" y="86"/>
                    <a:pt x="32" y="91"/>
                    <a:pt x="25" y="91"/>
                  </a:cubicBezTo>
                  <a:cubicBezTo>
                    <a:pt x="25" y="91"/>
                    <a:pt x="25" y="91"/>
                    <a:pt x="25" y="91"/>
                  </a:cubicBezTo>
                  <a:cubicBezTo>
                    <a:pt x="24" y="91"/>
                    <a:pt x="24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16" y="91"/>
                    <a:pt x="10" y="89"/>
                    <a:pt x="6" y="84"/>
                  </a:cubicBezTo>
                  <a:close/>
                  <a:moveTo>
                    <a:pt x="22" y="35"/>
                  </a:moveTo>
                  <a:cubicBezTo>
                    <a:pt x="17" y="47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5"/>
                    <a:pt x="14" y="76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6" y="77"/>
                    <a:pt x="18" y="79"/>
                    <a:pt x="23" y="79"/>
                  </a:cubicBezTo>
                  <a:cubicBezTo>
                    <a:pt x="23" y="79"/>
                    <a:pt x="23" y="79"/>
                    <a:pt x="23" y="79"/>
                  </a:cubicBezTo>
                  <a:cubicBezTo>
                    <a:pt x="24" y="79"/>
                    <a:pt x="24" y="79"/>
                    <a:pt x="25" y="79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27" y="78"/>
                    <a:pt x="28" y="7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1" y="73"/>
                    <a:pt x="31" y="68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2"/>
                    <a:pt x="29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29"/>
                    <a:pt x="26" y="27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5" y="29"/>
                    <a:pt x="23" y="32"/>
                    <a:pt x="2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6" name="Freeform 40"/>
            <p:cNvSpPr>
              <a:spLocks/>
            </p:cNvSpPr>
            <p:nvPr/>
          </p:nvSpPr>
          <p:spPr bwMode="auto">
            <a:xfrm>
              <a:off x="3932238" y="3973513"/>
              <a:ext cx="258763" cy="300038"/>
            </a:xfrm>
            <a:custGeom>
              <a:avLst/>
              <a:gdLst>
                <a:gd name="T0" fmla="*/ 45 w 69"/>
                <a:gd name="T1" fmla="*/ 0 h 80"/>
                <a:gd name="T2" fmla="*/ 43 w 69"/>
                <a:gd name="T3" fmla="*/ 78 h 80"/>
                <a:gd name="T4" fmla="*/ 46 w 69"/>
                <a:gd name="T5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80">
                  <a:moveTo>
                    <a:pt x="45" y="0"/>
                  </a:moveTo>
                  <a:cubicBezTo>
                    <a:pt x="44" y="12"/>
                    <a:pt x="0" y="80"/>
                    <a:pt x="43" y="78"/>
                  </a:cubicBezTo>
                  <a:cubicBezTo>
                    <a:pt x="69" y="77"/>
                    <a:pt x="47" y="9"/>
                    <a:pt x="46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7" name="Freeform 41"/>
            <p:cNvSpPr>
              <a:spLocks noEditPoints="1"/>
            </p:cNvSpPr>
            <p:nvPr/>
          </p:nvSpPr>
          <p:spPr bwMode="auto">
            <a:xfrm>
              <a:off x="4000500" y="3951288"/>
              <a:ext cx="160338" cy="336550"/>
            </a:xfrm>
            <a:custGeom>
              <a:avLst/>
              <a:gdLst>
                <a:gd name="T0" fmla="*/ 6 w 43"/>
                <a:gd name="T1" fmla="*/ 84 h 90"/>
                <a:gd name="T2" fmla="*/ 0 w 43"/>
                <a:gd name="T3" fmla="*/ 68 h 90"/>
                <a:gd name="T4" fmla="*/ 0 w 43"/>
                <a:gd name="T5" fmla="*/ 68 h 90"/>
                <a:gd name="T6" fmla="*/ 18 w 43"/>
                <a:gd name="T7" fmla="*/ 14 h 90"/>
                <a:gd name="T8" fmla="*/ 18 w 43"/>
                <a:gd name="T9" fmla="*/ 14 h 90"/>
                <a:gd name="T10" fmla="*/ 21 w 43"/>
                <a:gd name="T11" fmla="*/ 5 h 90"/>
                <a:gd name="T12" fmla="*/ 21 w 43"/>
                <a:gd name="T13" fmla="*/ 5 h 90"/>
                <a:gd name="T14" fmla="*/ 21 w 43"/>
                <a:gd name="T15" fmla="*/ 5 h 90"/>
                <a:gd name="T16" fmla="*/ 28 w 43"/>
                <a:gd name="T17" fmla="*/ 0 h 90"/>
                <a:gd name="T18" fmla="*/ 28 w 43"/>
                <a:gd name="T19" fmla="*/ 0 h 90"/>
                <a:gd name="T20" fmla="*/ 33 w 43"/>
                <a:gd name="T21" fmla="*/ 4 h 90"/>
                <a:gd name="T22" fmla="*/ 33 w 43"/>
                <a:gd name="T23" fmla="*/ 4 h 90"/>
                <a:gd name="T24" fmla="*/ 34 w 43"/>
                <a:gd name="T25" fmla="*/ 6 h 90"/>
                <a:gd name="T26" fmla="*/ 34 w 43"/>
                <a:gd name="T27" fmla="*/ 6 h 90"/>
                <a:gd name="T28" fmla="*/ 39 w 43"/>
                <a:gd name="T29" fmla="*/ 27 h 90"/>
                <a:gd name="T30" fmla="*/ 39 w 43"/>
                <a:gd name="T31" fmla="*/ 27 h 90"/>
                <a:gd name="T32" fmla="*/ 43 w 43"/>
                <a:gd name="T33" fmla="*/ 62 h 90"/>
                <a:gd name="T34" fmla="*/ 43 w 43"/>
                <a:gd name="T35" fmla="*/ 62 h 90"/>
                <a:gd name="T36" fmla="*/ 40 w 43"/>
                <a:gd name="T37" fmla="*/ 80 h 90"/>
                <a:gd name="T38" fmla="*/ 40 w 43"/>
                <a:gd name="T39" fmla="*/ 80 h 90"/>
                <a:gd name="T40" fmla="*/ 25 w 43"/>
                <a:gd name="T41" fmla="*/ 90 h 90"/>
                <a:gd name="T42" fmla="*/ 25 w 43"/>
                <a:gd name="T43" fmla="*/ 90 h 90"/>
                <a:gd name="T44" fmla="*/ 23 w 43"/>
                <a:gd name="T45" fmla="*/ 90 h 90"/>
                <a:gd name="T46" fmla="*/ 23 w 43"/>
                <a:gd name="T47" fmla="*/ 90 h 90"/>
                <a:gd name="T48" fmla="*/ 23 w 43"/>
                <a:gd name="T49" fmla="*/ 90 h 90"/>
                <a:gd name="T50" fmla="*/ 23 w 43"/>
                <a:gd name="T51" fmla="*/ 90 h 90"/>
                <a:gd name="T52" fmla="*/ 6 w 43"/>
                <a:gd name="T53" fmla="*/ 84 h 90"/>
                <a:gd name="T54" fmla="*/ 22 w 43"/>
                <a:gd name="T55" fmla="*/ 35 h 90"/>
                <a:gd name="T56" fmla="*/ 12 w 43"/>
                <a:gd name="T57" fmla="*/ 68 h 90"/>
                <a:gd name="T58" fmla="*/ 12 w 43"/>
                <a:gd name="T59" fmla="*/ 68 h 90"/>
                <a:gd name="T60" fmla="*/ 14 w 43"/>
                <a:gd name="T61" fmla="*/ 75 h 90"/>
                <a:gd name="T62" fmla="*/ 14 w 43"/>
                <a:gd name="T63" fmla="*/ 75 h 90"/>
                <a:gd name="T64" fmla="*/ 23 w 43"/>
                <a:gd name="T65" fmla="*/ 78 h 90"/>
                <a:gd name="T66" fmla="*/ 23 w 43"/>
                <a:gd name="T67" fmla="*/ 78 h 90"/>
                <a:gd name="T68" fmla="*/ 24 w 43"/>
                <a:gd name="T69" fmla="*/ 78 h 90"/>
                <a:gd name="T70" fmla="*/ 24 w 43"/>
                <a:gd name="T71" fmla="*/ 78 h 90"/>
                <a:gd name="T72" fmla="*/ 29 w 43"/>
                <a:gd name="T73" fmla="*/ 75 h 90"/>
                <a:gd name="T74" fmla="*/ 29 w 43"/>
                <a:gd name="T75" fmla="*/ 75 h 90"/>
                <a:gd name="T76" fmla="*/ 31 w 43"/>
                <a:gd name="T77" fmla="*/ 62 h 90"/>
                <a:gd name="T78" fmla="*/ 31 w 43"/>
                <a:gd name="T79" fmla="*/ 62 h 90"/>
                <a:gd name="T80" fmla="*/ 27 w 43"/>
                <a:gd name="T81" fmla="*/ 30 h 90"/>
                <a:gd name="T82" fmla="*/ 27 w 43"/>
                <a:gd name="T83" fmla="*/ 30 h 90"/>
                <a:gd name="T84" fmla="*/ 26 w 43"/>
                <a:gd name="T85" fmla="*/ 25 h 90"/>
                <a:gd name="T86" fmla="*/ 26 w 43"/>
                <a:gd name="T87" fmla="*/ 25 h 90"/>
                <a:gd name="T88" fmla="*/ 22 w 43"/>
                <a:gd name="T89" fmla="*/ 3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3" h="90">
                  <a:moveTo>
                    <a:pt x="6" y="84"/>
                  </a:moveTo>
                  <a:cubicBezTo>
                    <a:pt x="1" y="79"/>
                    <a:pt x="0" y="73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50"/>
                    <a:pt x="12" y="28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20" y="10"/>
                    <a:pt x="21" y="6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2" y="2"/>
                    <a:pt x="25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0" y="1"/>
                    <a:pt x="32" y="2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5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8"/>
                    <a:pt x="36" y="16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1" y="38"/>
                    <a:pt x="43" y="50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8"/>
                    <a:pt x="43" y="75"/>
                    <a:pt x="40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8" y="86"/>
                    <a:pt x="32" y="90"/>
                    <a:pt x="25" y="90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4" y="90"/>
                    <a:pt x="24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16" y="90"/>
                    <a:pt x="10" y="88"/>
                    <a:pt x="6" y="84"/>
                  </a:cubicBezTo>
                  <a:close/>
                  <a:moveTo>
                    <a:pt x="22" y="35"/>
                  </a:moveTo>
                  <a:cubicBezTo>
                    <a:pt x="17" y="46"/>
                    <a:pt x="12" y="60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2"/>
                    <a:pt x="13" y="74"/>
                    <a:pt x="14" y="75"/>
                  </a:cubicBezTo>
                  <a:cubicBezTo>
                    <a:pt x="14" y="75"/>
                    <a:pt x="14" y="75"/>
                    <a:pt x="14" y="75"/>
                  </a:cubicBezTo>
                  <a:cubicBezTo>
                    <a:pt x="16" y="77"/>
                    <a:pt x="18" y="78"/>
                    <a:pt x="23" y="78"/>
                  </a:cubicBezTo>
                  <a:cubicBezTo>
                    <a:pt x="23" y="78"/>
                    <a:pt x="23" y="78"/>
                    <a:pt x="23" y="7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27" y="78"/>
                    <a:pt x="28" y="77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31" y="72"/>
                    <a:pt x="31" y="67"/>
                    <a:pt x="31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52"/>
                    <a:pt x="29" y="4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28"/>
                    <a:pt x="26" y="27"/>
                    <a:pt x="26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5" y="28"/>
                    <a:pt x="23" y="32"/>
                    <a:pt x="2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</p:grpSp>
      <p:sp>
        <p:nvSpPr>
          <p:cNvPr id="117" name="Freeform 116"/>
          <p:cNvSpPr/>
          <p:nvPr/>
        </p:nvSpPr>
        <p:spPr>
          <a:xfrm>
            <a:off x="4499994" y="1052738"/>
            <a:ext cx="1478605" cy="719775"/>
          </a:xfrm>
          <a:custGeom>
            <a:avLst/>
            <a:gdLst>
              <a:gd name="connsiteX0" fmla="*/ 624359 w 1248718"/>
              <a:gd name="connsiteY0" fmla="*/ 0 h 581074"/>
              <a:gd name="connsiteX1" fmla="*/ 909952 w 1248718"/>
              <a:gd name="connsiteY1" fmla="*/ 153632 h 581074"/>
              <a:gd name="connsiteX2" fmla="*/ 914822 w 1248718"/>
              <a:gd name="connsiteY2" fmla="*/ 162709 h 581074"/>
              <a:gd name="connsiteX3" fmla="*/ 936538 w 1248718"/>
              <a:gd name="connsiteY3" fmla="*/ 160494 h 581074"/>
              <a:gd name="connsiteX4" fmla="*/ 1248718 w 1248718"/>
              <a:gd name="connsiteY4" fmla="*/ 476340 h 581074"/>
              <a:gd name="connsiteX5" fmla="*/ 1242376 w 1248718"/>
              <a:gd name="connsiteY5" fmla="*/ 539994 h 581074"/>
              <a:gd name="connsiteX6" fmla="*/ 1232611 w 1248718"/>
              <a:gd name="connsiteY6" fmla="*/ 571821 h 581074"/>
              <a:gd name="connsiteX7" fmla="*/ 1186777 w 1248718"/>
              <a:gd name="connsiteY7" fmla="*/ 581074 h 581074"/>
              <a:gd name="connsiteX8" fmla="*/ 42244 w 1248718"/>
              <a:gd name="connsiteY8" fmla="*/ 581074 h 581074"/>
              <a:gd name="connsiteX9" fmla="*/ 22635 w 1248718"/>
              <a:gd name="connsiteY9" fmla="*/ 544524 h 581074"/>
              <a:gd name="connsiteX10" fmla="*/ 0 w 1248718"/>
              <a:gd name="connsiteY10" fmla="*/ 431092 h 581074"/>
              <a:gd name="connsiteX11" fmla="*/ 288032 w 1248718"/>
              <a:gd name="connsiteY11" fmla="*/ 139677 h 581074"/>
              <a:gd name="connsiteX12" fmla="*/ 345377 w 1248718"/>
              <a:gd name="connsiteY12" fmla="*/ 145526 h 581074"/>
              <a:gd name="connsiteX13" fmla="*/ 380823 w 1248718"/>
              <a:gd name="connsiteY13" fmla="*/ 102061 h 581074"/>
              <a:gd name="connsiteX14" fmla="*/ 624359 w 1248718"/>
              <a:gd name="connsiteY14" fmla="*/ 0 h 58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48718" h="581074">
                <a:moveTo>
                  <a:pt x="624359" y="0"/>
                </a:moveTo>
                <a:cubicBezTo>
                  <a:pt x="743243" y="0"/>
                  <a:pt x="848058" y="60941"/>
                  <a:pt x="909952" y="153632"/>
                </a:cubicBezTo>
                <a:lnTo>
                  <a:pt x="914822" y="162709"/>
                </a:lnTo>
                <a:lnTo>
                  <a:pt x="936538" y="160494"/>
                </a:lnTo>
                <a:cubicBezTo>
                  <a:pt x="1108950" y="160494"/>
                  <a:pt x="1248718" y="301903"/>
                  <a:pt x="1248718" y="476340"/>
                </a:cubicBezTo>
                <a:cubicBezTo>
                  <a:pt x="1248718" y="498145"/>
                  <a:pt x="1246534" y="519433"/>
                  <a:pt x="1242376" y="539994"/>
                </a:cubicBezTo>
                <a:lnTo>
                  <a:pt x="1232611" y="571821"/>
                </a:lnTo>
                <a:lnTo>
                  <a:pt x="1186777" y="581074"/>
                </a:lnTo>
                <a:lnTo>
                  <a:pt x="42244" y="581074"/>
                </a:lnTo>
                <a:lnTo>
                  <a:pt x="22635" y="544524"/>
                </a:lnTo>
                <a:cubicBezTo>
                  <a:pt x="8060" y="509659"/>
                  <a:pt x="0" y="471328"/>
                  <a:pt x="0" y="431092"/>
                </a:cubicBezTo>
                <a:cubicBezTo>
                  <a:pt x="0" y="270148"/>
                  <a:pt x="128956" y="139677"/>
                  <a:pt x="288032" y="139677"/>
                </a:cubicBezTo>
                <a:lnTo>
                  <a:pt x="345377" y="145526"/>
                </a:lnTo>
                <a:lnTo>
                  <a:pt x="380823" y="102061"/>
                </a:lnTo>
                <a:cubicBezTo>
                  <a:pt x="443149" y="39002"/>
                  <a:pt x="529252" y="0"/>
                  <a:pt x="624359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120" name="Freeform 119"/>
          <p:cNvSpPr/>
          <p:nvPr/>
        </p:nvSpPr>
        <p:spPr>
          <a:xfrm flipH="1">
            <a:off x="5385106" y="1234800"/>
            <a:ext cx="1403099" cy="695076"/>
          </a:xfrm>
          <a:custGeom>
            <a:avLst/>
            <a:gdLst>
              <a:gd name="connsiteX0" fmla="*/ 624359 w 1248718"/>
              <a:gd name="connsiteY0" fmla="*/ 0 h 581074"/>
              <a:gd name="connsiteX1" fmla="*/ 909952 w 1248718"/>
              <a:gd name="connsiteY1" fmla="*/ 153632 h 581074"/>
              <a:gd name="connsiteX2" fmla="*/ 914822 w 1248718"/>
              <a:gd name="connsiteY2" fmla="*/ 162709 h 581074"/>
              <a:gd name="connsiteX3" fmla="*/ 936538 w 1248718"/>
              <a:gd name="connsiteY3" fmla="*/ 160494 h 581074"/>
              <a:gd name="connsiteX4" fmla="*/ 1248718 w 1248718"/>
              <a:gd name="connsiteY4" fmla="*/ 476340 h 581074"/>
              <a:gd name="connsiteX5" fmla="*/ 1242376 w 1248718"/>
              <a:gd name="connsiteY5" fmla="*/ 539994 h 581074"/>
              <a:gd name="connsiteX6" fmla="*/ 1232611 w 1248718"/>
              <a:gd name="connsiteY6" fmla="*/ 571821 h 581074"/>
              <a:gd name="connsiteX7" fmla="*/ 1186777 w 1248718"/>
              <a:gd name="connsiteY7" fmla="*/ 581074 h 581074"/>
              <a:gd name="connsiteX8" fmla="*/ 42244 w 1248718"/>
              <a:gd name="connsiteY8" fmla="*/ 581074 h 581074"/>
              <a:gd name="connsiteX9" fmla="*/ 22635 w 1248718"/>
              <a:gd name="connsiteY9" fmla="*/ 544524 h 581074"/>
              <a:gd name="connsiteX10" fmla="*/ 0 w 1248718"/>
              <a:gd name="connsiteY10" fmla="*/ 431092 h 581074"/>
              <a:gd name="connsiteX11" fmla="*/ 288032 w 1248718"/>
              <a:gd name="connsiteY11" fmla="*/ 139677 h 581074"/>
              <a:gd name="connsiteX12" fmla="*/ 345377 w 1248718"/>
              <a:gd name="connsiteY12" fmla="*/ 145526 h 581074"/>
              <a:gd name="connsiteX13" fmla="*/ 380823 w 1248718"/>
              <a:gd name="connsiteY13" fmla="*/ 102061 h 581074"/>
              <a:gd name="connsiteX14" fmla="*/ 624359 w 1248718"/>
              <a:gd name="connsiteY14" fmla="*/ 0 h 58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48718" h="581074">
                <a:moveTo>
                  <a:pt x="624359" y="0"/>
                </a:moveTo>
                <a:cubicBezTo>
                  <a:pt x="743243" y="0"/>
                  <a:pt x="848058" y="60941"/>
                  <a:pt x="909952" y="153632"/>
                </a:cubicBezTo>
                <a:lnTo>
                  <a:pt x="914822" y="162709"/>
                </a:lnTo>
                <a:lnTo>
                  <a:pt x="936538" y="160494"/>
                </a:lnTo>
                <a:cubicBezTo>
                  <a:pt x="1108950" y="160494"/>
                  <a:pt x="1248718" y="301903"/>
                  <a:pt x="1248718" y="476340"/>
                </a:cubicBezTo>
                <a:cubicBezTo>
                  <a:pt x="1248718" y="498145"/>
                  <a:pt x="1246534" y="519433"/>
                  <a:pt x="1242376" y="539994"/>
                </a:cubicBezTo>
                <a:lnTo>
                  <a:pt x="1232611" y="571821"/>
                </a:lnTo>
                <a:lnTo>
                  <a:pt x="1186777" y="581074"/>
                </a:lnTo>
                <a:lnTo>
                  <a:pt x="42244" y="581074"/>
                </a:lnTo>
                <a:lnTo>
                  <a:pt x="22635" y="544524"/>
                </a:lnTo>
                <a:cubicBezTo>
                  <a:pt x="8060" y="509659"/>
                  <a:pt x="0" y="471328"/>
                  <a:pt x="0" y="431092"/>
                </a:cubicBezTo>
                <a:cubicBezTo>
                  <a:pt x="0" y="270148"/>
                  <a:pt x="128956" y="139677"/>
                  <a:pt x="288032" y="139677"/>
                </a:cubicBezTo>
                <a:lnTo>
                  <a:pt x="345377" y="145526"/>
                </a:lnTo>
                <a:lnTo>
                  <a:pt x="380823" y="102061"/>
                </a:lnTo>
                <a:cubicBezTo>
                  <a:pt x="443149" y="39002"/>
                  <a:pt x="529252" y="0"/>
                  <a:pt x="624359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grpSp>
        <p:nvGrpSpPr>
          <p:cNvPr id="155" name="Group 154"/>
          <p:cNvGrpSpPr/>
          <p:nvPr/>
        </p:nvGrpSpPr>
        <p:grpSpPr>
          <a:xfrm>
            <a:off x="2818880" y="2204866"/>
            <a:ext cx="1485841" cy="1479267"/>
            <a:chOff x="3278668" y="1882805"/>
            <a:chExt cx="1803367" cy="1795388"/>
          </a:xfrm>
        </p:grpSpPr>
        <p:sp>
          <p:nvSpPr>
            <p:cNvPr id="156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78668" y="1882805"/>
              <a:ext cx="1803367" cy="1795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57" name="Freeform 6"/>
            <p:cNvSpPr>
              <a:spLocks/>
            </p:cNvSpPr>
            <p:nvPr/>
          </p:nvSpPr>
          <p:spPr bwMode="auto">
            <a:xfrm>
              <a:off x="4108104" y="2202484"/>
              <a:ext cx="120690" cy="134654"/>
            </a:xfrm>
            <a:custGeom>
              <a:avLst/>
              <a:gdLst>
                <a:gd name="T0" fmla="*/ 0 w 121"/>
                <a:gd name="T1" fmla="*/ 71 h 135"/>
                <a:gd name="T2" fmla="*/ 121 w 121"/>
                <a:gd name="T3" fmla="*/ 135 h 135"/>
                <a:gd name="T4" fmla="*/ 121 w 121"/>
                <a:gd name="T5" fmla="*/ 0 h 135"/>
                <a:gd name="T6" fmla="*/ 0 w 121"/>
                <a:gd name="T7" fmla="*/ 71 h 135"/>
                <a:gd name="T8" fmla="*/ 121 w 121"/>
                <a:gd name="T9" fmla="*/ 135 h 135"/>
                <a:gd name="T10" fmla="*/ 121 w 121"/>
                <a:gd name="T11" fmla="*/ 0 h 135"/>
                <a:gd name="T12" fmla="*/ 0 w 121"/>
                <a:gd name="T13" fmla="*/ 7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35">
                  <a:moveTo>
                    <a:pt x="0" y="71"/>
                  </a:move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DA5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58" name="Freeform 7"/>
            <p:cNvSpPr>
              <a:spLocks/>
            </p:cNvSpPr>
            <p:nvPr/>
          </p:nvSpPr>
          <p:spPr bwMode="auto">
            <a:xfrm>
              <a:off x="4302695" y="2213485"/>
              <a:ext cx="482760" cy="915648"/>
            </a:xfrm>
            <a:custGeom>
              <a:avLst/>
              <a:gdLst>
                <a:gd name="T0" fmla="*/ 0 w 484"/>
                <a:gd name="T1" fmla="*/ 0 h 918"/>
                <a:gd name="T2" fmla="*/ 0 w 484"/>
                <a:gd name="T3" fmla="*/ 918 h 918"/>
                <a:gd name="T4" fmla="*/ 484 w 484"/>
                <a:gd name="T5" fmla="*/ 918 h 918"/>
                <a:gd name="T6" fmla="*/ 0 w 484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4" h="918">
                  <a:moveTo>
                    <a:pt x="0" y="0"/>
                  </a:moveTo>
                  <a:lnTo>
                    <a:pt x="0" y="918"/>
                  </a:lnTo>
                  <a:lnTo>
                    <a:pt x="484" y="9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59" name="Freeform 8"/>
            <p:cNvSpPr>
              <a:spLocks/>
            </p:cNvSpPr>
            <p:nvPr/>
          </p:nvSpPr>
          <p:spPr bwMode="auto">
            <a:xfrm>
              <a:off x="3851920" y="2534462"/>
              <a:ext cx="296362" cy="597633"/>
            </a:xfrm>
            <a:custGeom>
              <a:avLst/>
              <a:gdLst>
                <a:gd name="T0" fmla="*/ 334 w 334"/>
                <a:gd name="T1" fmla="*/ 0 h 662"/>
                <a:gd name="T2" fmla="*/ 0 w 334"/>
                <a:gd name="T3" fmla="*/ 662 h 662"/>
                <a:gd name="T4" fmla="*/ 334 w 334"/>
                <a:gd name="T5" fmla="*/ 662 h 662"/>
                <a:gd name="T6" fmla="*/ 334 w 334"/>
                <a:gd name="T7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4" h="662">
                  <a:moveTo>
                    <a:pt x="334" y="0"/>
                  </a:moveTo>
                  <a:lnTo>
                    <a:pt x="0" y="662"/>
                  </a:lnTo>
                  <a:lnTo>
                    <a:pt x="334" y="662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00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0" name="Freeform 9"/>
            <p:cNvSpPr>
              <a:spLocks/>
            </p:cNvSpPr>
            <p:nvPr/>
          </p:nvSpPr>
          <p:spPr bwMode="auto">
            <a:xfrm>
              <a:off x="3838796" y="2228842"/>
              <a:ext cx="965520" cy="1128150"/>
            </a:xfrm>
            <a:custGeom>
              <a:avLst/>
              <a:gdLst>
                <a:gd name="T0" fmla="*/ 58 w 136"/>
                <a:gd name="T1" fmla="*/ 141 h 167"/>
                <a:gd name="T2" fmla="*/ 58 w 136"/>
                <a:gd name="T3" fmla="*/ 2 h 167"/>
                <a:gd name="T4" fmla="*/ 56 w 136"/>
                <a:gd name="T5" fmla="*/ 0 h 167"/>
                <a:gd name="T6" fmla="*/ 54 w 136"/>
                <a:gd name="T7" fmla="*/ 2 h 167"/>
                <a:gd name="T8" fmla="*/ 54 w 136"/>
                <a:gd name="T9" fmla="*/ 141 h 167"/>
                <a:gd name="T10" fmla="*/ 51 w 136"/>
                <a:gd name="T11" fmla="*/ 141 h 167"/>
                <a:gd name="T12" fmla="*/ 0 w 136"/>
                <a:gd name="T13" fmla="*/ 141 h 167"/>
                <a:gd name="T14" fmla="*/ 11 w 136"/>
                <a:gd name="T15" fmla="*/ 167 h 167"/>
                <a:gd name="T16" fmla="*/ 121 w 136"/>
                <a:gd name="T17" fmla="*/ 167 h 167"/>
                <a:gd name="T18" fmla="*/ 136 w 136"/>
                <a:gd name="T19" fmla="*/ 141 h 167"/>
                <a:gd name="T20" fmla="*/ 58 w 136"/>
                <a:gd name="T21" fmla="*/ 14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67">
                  <a:moveTo>
                    <a:pt x="58" y="141"/>
                  </a:move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8" y="0"/>
                    <a:pt x="56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1"/>
                    <a:pt x="5" y="161"/>
                    <a:pt x="11" y="167"/>
                  </a:cubicBezTo>
                  <a:cubicBezTo>
                    <a:pt x="121" y="167"/>
                    <a:pt x="121" y="167"/>
                    <a:pt x="121" y="167"/>
                  </a:cubicBezTo>
                  <a:cubicBezTo>
                    <a:pt x="128" y="160"/>
                    <a:pt x="133" y="148"/>
                    <a:pt x="136" y="141"/>
                  </a:cubicBezTo>
                  <a:lnTo>
                    <a:pt x="58" y="141"/>
                  </a:lnTo>
                  <a:close/>
                </a:path>
              </a:pathLst>
            </a:custGeom>
            <a:solidFill>
              <a:srgbClr val="00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1" name="Line 10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2" name="Line 11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3" name="Line 13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4" name="Line 14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5" name="Line 15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68" name="Line 16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77" name="Line 17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78" name="Line 18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79" name="Line 19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80" name="Line 20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grpSp>
          <p:nvGrpSpPr>
            <p:cNvPr id="182" name="Group 181"/>
            <p:cNvGrpSpPr/>
            <p:nvPr/>
          </p:nvGrpSpPr>
          <p:grpSpPr>
            <a:xfrm>
              <a:off x="3693453" y="3002933"/>
              <a:ext cx="1256206" cy="0"/>
              <a:chOff x="3898434" y="3383242"/>
              <a:chExt cx="1136081" cy="0"/>
            </a:xfrm>
            <a:noFill/>
          </p:grpSpPr>
          <p:sp>
            <p:nvSpPr>
              <p:cNvPr id="188" name="Line 10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89" name="Line 11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Line 13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3" name="Line 14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6" name="Line 15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7" name="Line 16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8" name="Line 17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9" name="Line 18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10" name="Line 19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11" name="Line 20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92" name="Group 91"/>
          <p:cNvGrpSpPr/>
          <p:nvPr/>
        </p:nvGrpSpPr>
        <p:grpSpPr>
          <a:xfrm>
            <a:off x="3767056" y="1885185"/>
            <a:ext cx="1803367" cy="1795388"/>
            <a:chOff x="3278668" y="1882805"/>
            <a:chExt cx="1803367" cy="1795388"/>
          </a:xfrm>
        </p:grpSpPr>
        <p:sp>
          <p:nvSpPr>
            <p:cNvPr id="9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78668" y="1882805"/>
              <a:ext cx="1803367" cy="1795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94" name="Freeform 6"/>
            <p:cNvSpPr>
              <a:spLocks/>
            </p:cNvSpPr>
            <p:nvPr/>
          </p:nvSpPr>
          <p:spPr bwMode="auto">
            <a:xfrm>
              <a:off x="4108104" y="2202484"/>
              <a:ext cx="120690" cy="134654"/>
            </a:xfrm>
            <a:custGeom>
              <a:avLst/>
              <a:gdLst>
                <a:gd name="T0" fmla="*/ 0 w 121"/>
                <a:gd name="T1" fmla="*/ 71 h 135"/>
                <a:gd name="T2" fmla="*/ 121 w 121"/>
                <a:gd name="T3" fmla="*/ 135 h 135"/>
                <a:gd name="T4" fmla="*/ 121 w 121"/>
                <a:gd name="T5" fmla="*/ 0 h 135"/>
                <a:gd name="T6" fmla="*/ 0 w 121"/>
                <a:gd name="T7" fmla="*/ 71 h 135"/>
                <a:gd name="T8" fmla="*/ 121 w 121"/>
                <a:gd name="T9" fmla="*/ 135 h 135"/>
                <a:gd name="T10" fmla="*/ 121 w 121"/>
                <a:gd name="T11" fmla="*/ 0 h 135"/>
                <a:gd name="T12" fmla="*/ 0 w 121"/>
                <a:gd name="T13" fmla="*/ 7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35">
                  <a:moveTo>
                    <a:pt x="0" y="71"/>
                  </a:move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DA5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27" name="Freeform 7"/>
            <p:cNvSpPr>
              <a:spLocks/>
            </p:cNvSpPr>
            <p:nvPr/>
          </p:nvSpPr>
          <p:spPr bwMode="auto">
            <a:xfrm>
              <a:off x="4302695" y="2213485"/>
              <a:ext cx="482760" cy="915648"/>
            </a:xfrm>
            <a:custGeom>
              <a:avLst/>
              <a:gdLst>
                <a:gd name="T0" fmla="*/ 0 w 484"/>
                <a:gd name="T1" fmla="*/ 0 h 918"/>
                <a:gd name="T2" fmla="*/ 0 w 484"/>
                <a:gd name="T3" fmla="*/ 918 h 918"/>
                <a:gd name="T4" fmla="*/ 484 w 484"/>
                <a:gd name="T5" fmla="*/ 918 h 918"/>
                <a:gd name="T6" fmla="*/ 0 w 484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4" h="918">
                  <a:moveTo>
                    <a:pt x="0" y="0"/>
                  </a:moveTo>
                  <a:lnTo>
                    <a:pt x="0" y="918"/>
                  </a:lnTo>
                  <a:lnTo>
                    <a:pt x="484" y="9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28" name="Freeform 8"/>
            <p:cNvSpPr>
              <a:spLocks/>
            </p:cNvSpPr>
            <p:nvPr/>
          </p:nvSpPr>
          <p:spPr bwMode="auto">
            <a:xfrm>
              <a:off x="3851920" y="2534462"/>
              <a:ext cx="296362" cy="597633"/>
            </a:xfrm>
            <a:custGeom>
              <a:avLst/>
              <a:gdLst>
                <a:gd name="T0" fmla="*/ 334 w 334"/>
                <a:gd name="T1" fmla="*/ 0 h 662"/>
                <a:gd name="T2" fmla="*/ 0 w 334"/>
                <a:gd name="T3" fmla="*/ 662 h 662"/>
                <a:gd name="T4" fmla="*/ 334 w 334"/>
                <a:gd name="T5" fmla="*/ 662 h 662"/>
                <a:gd name="T6" fmla="*/ 334 w 334"/>
                <a:gd name="T7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4" h="662">
                  <a:moveTo>
                    <a:pt x="334" y="0"/>
                  </a:moveTo>
                  <a:lnTo>
                    <a:pt x="0" y="662"/>
                  </a:lnTo>
                  <a:lnTo>
                    <a:pt x="334" y="662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29" name="Freeform 9"/>
            <p:cNvSpPr>
              <a:spLocks/>
            </p:cNvSpPr>
            <p:nvPr/>
          </p:nvSpPr>
          <p:spPr bwMode="auto">
            <a:xfrm>
              <a:off x="3838796" y="2228842"/>
              <a:ext cx="965520" cy="1128150"/>
            </a:xfrm>
            <a:custGeom>
              <a:avLst/>
              <a:gdLst>
                <a:gd name="T0" fmla="*/ 58 w 136"/>
                <a:gd name="T1" fmla="*/ 141 h 167"/>
                <a:gd name="T2" fmla="*/ 58 w 136"/>
                <a:gd name="T3" fmla="*/ 2 h 167"/>
                <a:gd name="T4" fmla="*/ 56 w 136"/>
                <a:gd name="T5" fmla="*/ 0 h 167"/>
                <a:gd name="T6" fmla="*/ 54 w 136"/>
                <a:gd name="T7" fmla="*/ 2 h 167"/>
                <a:gd name="T8" fmla="*/ 54 w 136"/>
                <a:gd name="T9" fmla="*/ 141 h 167"/>
                <a:gd name="T10" fmla="*/ 51 w 136"/>
                <a:gd name="T11" fmla="*/ 141 h 167"/>
                <a:gd name="T12" fmla="*/ 0 w 136"/>
                <a:gd name="T13" fmla="*/ 141 h 167"/>
                <a:gd name="T14" fmla="*/ 11 w 136"/>
                <a:gd name="T15" fmla="*/ 167 h 167"/>
                <a:gd name="T16" fmla="*/ 121 w 136"/>
                <a:gd name="T17" fmla="*/ 167 h 167"/>
                <a:gd name="T18" fmla="*/ 136 w 136"/>
                <a:gd name="T19" fmla="*/ 141 h 167"/>
                <a:gd name="T20" fmla="*/ 58 w 136"/>
                <a:gd name="T21" fmla="*/ 14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67">
                  <a:moveTo>
                    <a:pt x="58" y="141"/>
                  </a:move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8" y="0"/>
                    <a:pt x="56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1"/>
                    <a:pt x="5" y="161"/>
                    <a:pt x="11" y="167"/>
                  </a:cubicBezTo>
                  <a:cubicBezTo>
                    <a:pt x="121" y="167"/>
                    <a:pt x="121" y="167"/>
                    <a:pt x="121" y="167"/>
                  </a:cubicBezTo>
                  <a:cubicBezTo>
                    <a:pt x="128" y="160"/>
                    <a:pt x="133" y="148"/>
                    <a:pt x="136" y="141"/>
                  </a:cubicBezTo>
                  <a:lnTo>
                    <a:pt x="58" y="141"/>
                  </a:lnTo>
                  <a:close/>
                </a:path>
              </a:pathLst>
            </a:custGeom>
            <a:solidFill>
              <a:srgbClr val="055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0" name="Line 10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1" name="Line 11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2" name="Line 13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3" name="Line 14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4" name="Line 15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5" name="Line 16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6" name="Line 17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7" name="Line 18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8" name="Line 19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139" name="Line 20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grpSp>
          <p:nvGrpSpPr>
            <p:cNvPr id="140" name="Group 139"/>
            <p:cNvGrpSpPr/>
            <p:nvPr/>
          </p:nvGrpSpPr>
          <p:grpSpPr>
            <a:xfrm>
              <a:off x="3693453" y="3002933"/>
              <a:ext cx="1256206" cy="0"/>
              <a:chOff x="3898434" y="3383242"/>
              <a:chExt cx="1136081" cy="0"/>
            </a:xfrm>
            <a:noFill/>
          </p:grpSpPr>
          <p:sp>
            <p:nvSpPr>
              <p:cNvPr id="145" name="Line 10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46" name="Line 11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47" name="Line 13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48" name="Line 14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49" name="Line 15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0" name="Line 16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1" name="Line 17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2" name="Line 18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3" name="Line 19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4" name="Line 20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7419933" y="1722432"/>
            <a:ext cx="2254014" cy="1657301"/>
            <a:chOff x="7419933" y="1722430"/>
            <a:chExt cx="2254014" cy="1657301"/>
          </a:xfrm>
        </p:grpSpPr>
        <p:grpSp>
          <p:nvGrpSpPr>
            <p:cNvPr id="244" name="Group 243"/>
            <p:cNvGrpSpPr/>
            <p:nvPr/>
          </p:nvGrpSpPr>
          <p:grpSpPr>
            <a:xfrm>
              <a:off x="7419933" y="2094419"/>
              <a:ext cx="2254014" cy="1285312"/>
              <a:chOff x="2193610" y="3274278"/>
              <a:chExt cx="2500757" cy="1525505"/>
            </a:xfrm>
          </p:grpSpPr>
          <p:sp>
            <p:nvSpPr>
              <p:cNvPr id="245" name="object 6"/>
              <p:cNvSpPr/>
              <p:nvPr/>
            </p:nvSpPr>
            <p:spPr>
              <a:xfrm>
                <a:off x="2193610" y="3510075"/>
                <a:ext cx="2500757" cy="1289708"/>
              </a:xfrm>
              <a:custGeom>
                <a:avLst/>
                <a:gdLst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621347 w 5857987"/>
                  <a:gd name="connsiteY3" fmla="*/ 464921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418898 w 5857987"/>
                  <a:gd name="connsiteY5" fmla="*/ 243799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621347 w 5857987"/>
                  <a:gd name="connsiteY3" fmla="*/ 464921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418898 w 5857987"/>
                  <a:gd name="connsiteY5" fmla="*/ 243799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621347 w 5857987"/>
                  <a:gd name="connsiteY3" fmla="*/ 464921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570861 w 5857987"/>
                  <a:gd name="connsiteY3" fmla="*/ 710127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570861 w 5857987"/>
                  <a:gd name="connsiteY3" fmla="*/ 710127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497235 w 5857987"/>
                  <a:gd name="connsiteY3" fmla="*/ 560362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570861 w 5857987"/>
                  <a:gd name="connsiteY3" fmla="*/ 710127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497235 w 5857987"/>
                  <a:gd name="connsiteY3" fmla="*/ 560362 h 3021121"/>
                  <a:gd name="connsiteX4" fmla="*/ 2614073 w 5857987"/>
                  <a:gd name="connsiteY4" fmla="*/ 648407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857987" h="3021121">
                    <a:moveTo>
                      <a:pt x="2387441" y="86004"/>
                    </a:moveTo>
                    <a:lnTo>
                      <a:pt x="2171147" y="140563"/>
                    </a:lnTo>
                    <a:lnTo>
                      <a:pt x="0" y="3021121"/>
                    </a:lnTo>
                    <a:lnTo>
                      <a:pt x="5857986" y="3021121"/>
                    </a:lnTo>
                    <a:lnTo>
                      <a:pt x="3931305" y="464921"/>
                    </a:lnTo>
                    <a:lnTo>
                      <a:pt x="3617651" y="464921"/>
                    </a:lnTo>
                    <a:lnTo>
                      <a:pt x="3604878" y="462711"/>
                    </a:lnTo>
                    <a:lnTo>
                      <a:pt x="3593544" y="456313"/>
                    </a:lnTo>
                    <a:lnTo>
                      <a:pt x="3567676" y="424836"/>
                    </a:lnTo>
                    <a:cubicBezTo>
                      <a:pt x="3074315" y="258959"/>
                      <a:pt x="2912709" y="424836"/>
                      <a:pt x="2585225" y="424836"/>
                    </a:cubicBezTo>
                    <a:lnTo>
                      <a:pt x="2572246" y="421767"/>
                    </a:lnTo>
                    <a:lnTo>
                      <a:pt x="2561299" y="414609"/>
                    </a:lnTo>
                    <a:lnTo>
                      <a:pt x="2387441" y="86004"/>
                    </a:lnTo>
                    <a:close/>
                  </a:path>
                  <a:path w="5857987" h="3021121">
                    <a:moveTo>
                      <a:pt x="3684606" y="137617"/>
                    </a:moveTo>
                    <a:lnTo>
                      <a:pt x="3655586" y="430580"/>
                    </a:lnTo>
                    <a:lnTo>
                      <a:pt x="3632998" y="461691"/>
                    </a:lnTo>
                    <a:lnTo>
                      <a:pt x="3570861" y="710127"/>
                    </a:lnTo>
                    <a:lnTo>
                      <a:pt x="3931305" y="464921"/>
                    </a:lnTo>
                    <a:lnTo>
                      <a:pt x="3684606" y="137617"/>
                    </a:lnTo>
                    <a:close/>
                  </a:path>
                  <a:path w="5857987" h="3021121">
                    <a:moveTo>
                      <a:pt x="2898654" y="0"/>
                    </a:moveTo>
                    <a:lnTo>
                      <a:pt x="2618771" y="408343"/>
                    </a:lnTo>
                    <a:lnTo>
                      <a:pt x="2609701" y="417669"/>
                    </a:lnTo>
                    <a:lnTo>
                      <a:pt x="2497235" y="560362"/>
                    </a:lnTo>
                    <a:lnTo>
                      <a:pt x="2614073" y="648407"/>
                    </a:lnTo>
                    <a:lnTo>
                      <a:pt x="3567676" y="424836"/>
                    </a:lnTo>
                    <a:lnTo>
                      <a:pt x="3418898" y="243799"/>
                    </a:lnTo>
                    <a:lnTo>
                      <a:pt x="3171349" y="243799"/>
                    </a:lnTo>
                    <a:lnTo>
                      <a:pt x="3159219" y="242063"/>
                    </a:lnTo>
                    <a:lnTo>
                      <a:pt x="3149802" y="237316"/>
                    </a:lnTo>
                    <a:lnTo>
                      <a:pt x="2898654" y="0"/>
                    </a:lnTo>
                    <a:close/>
                  </a:path>
                  <a:path w="5857987" h="3021121">
                    <a:moveTo>
                      <a:pt x="3284149" y="79832"/>
                    </a:moveTo>
                    <a:lnTo>
                      <a:pt x="3206083" y="224815"/>
                    </a:lnTo>
                    <a:lnTo>
                      <a:pt x="3197951" y="235120"/>
                    </a:lnTo>
                    <a:lnTo>
                      <a:pt x="3186930" y="242018"/>
                    </a:lnTo>
                    <a:lnTo>
                      <a:pt x="3171349" y="243799"/>
                    </a:lnTo>
                    <a:lnTo>
                      <a:pt x="3512653" y="344767"/>
                    </a:lnTo>
                    <a:lnTo>
                      <a:pt x="3284149" y="79832"/>
                    </a:lnTo>
                    <a:close/>
                  </a:path>
                </a:pathLst>
              </a:custGeom>
              <a:solidFill>
                <a:srgbClr val="003333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46" name="object 8"/>
              <p:cNvSpPr/>
              <p:nvPr/>
            </p:nvSpPr>
            <p:spPr>
              <a:xfrm>
                <a:off x="3151687" y="3274278"/>
                <a:ext cx="586074" cy="370837"/>
              </a:xfrm>
              <a:custGeom>
                <a:avLst/>
                <a:gdLst/>
                <a:ahLst/>
                <a:cxnLst/>
                <a:rect l="l" t="t" r="r" b="b"/>
                <a:pathLst>
                  <a:path w="1372870" h="868679">
                    <a:moveTo>
                      <a:pt x="1314634" y="512272"/>
                    </a:moveTo>
                    <a:lnTo>
                      <a:pt x="1035441" y="512272"/>
                    </a:lnTo>
                    <a:lnTo>
                      <a:pt x="1047978" y="514395"/>
                    </a:lnTo>
                    <a:lnTo>
                      <a:pt x="1057353" y="519362"/>
                    </a:lnTo>
                    <a:lnTo>
                      <a:pt x="1344536" y="868603"/>
                    </a:lnTo>
                    <a:lnTo>
                      <a:pt x="1372628" y="588721"/>
                    </a:lnTo>
                    <a:lnTo>
                      <a:pt x="1314634" y="512272"/>
                    </a:lnTo>
                    <a:close/>
                  </a:path>
                  <a:path w="1372870" h="868679">
                    <a:moveTo>
                      <a:pt x="558416" y="542614"/>
                    </a:moveTo>
                    <a:lnTo>
                      <a:pt x="166463" y="542614"/>
                    </a:lnTo>
                    <a:lnTo>
                      <a:pt x="178548" y="545452"/>
                    </a:lnTo>
                    <a:lnTo>
                      <a:pt x="188968" y="552020"/>
                    </a:lnTo>
                    <a:lnTo>
                      <a:pt x="196751" y="562048"/>
                    </a:lnTo>
                    <a:lnTo>
                      <a:pt x="347497" y="850531"/>
                    </a:lnTo>
                    <a:lnTo>
                      <a:pt x="558416" y="542614"/>
                    </a:lnTo>
                    <a:close/>
                  </a:path>
                  <a:path w="1372870" h="868679">
                    <a:moveTo>
                      <a:pt x="1261174" y="441802"/>
                    </a:moveTo>
                    <a:lnTo>
                      <a:pt x="652692" y="441802"/>
                    </a:lnTo>
                    <a:lnTo>
                      <a:pt x="664465" y="444635"/>
                    </a:lnTo>
                    <a:lnTo>
                      <a:pt x="673555" y="450441"/>
                    </a:lnTo>
                    <a:lnTo>
                      <a:pt x="918286" y="682002"/>
                    </a:lnTo>
                    <a:lnTo>
                      <a:pt x="999731" y="530733"/>
                    </a:lnTo>
                    <a:lnTo>
                      <a:pt x="1007912" y="520368"/>
                    </a:lnTo>
                    <a:lnTo>
                      <a:pt x="1018987" y="513470"/>
                    </a:lnTo>
                    <a:lnTo>
                      <a:pt x="1035441" y="512272"/>
                    </a:lnTo>
                    <a:lnTo>
                      <a:pt x="1314634" y="512272"/>
                    </a:lnTo>
                    <a:lnTo>
                      <a:pt x="1261174" y="441802"/>
                    </a:lnTo>
                    <a:close/>
                  </a:path>
                  <a:path w="1372870" h="868679">
                    <a:moveTo>
                      <a:pt x="926020" y="0"/>
                    </a:moveTo>
                    <a:lnTo>
                      <a:pt x="443395" y="0"/>
                    </a:lnTo>
                    <a:lnTo>
                      <a:pt x="0" y="584454"/>
                    </a:lnTo>
                    <a:lnTo>
                      <a:pt x="153682" y="543775"/>
                    </a:lnTo>
                    <a:lnTo>
                      <a:pt x="166463" y="542614"/>
                    </a:lnTo>
                    <a:lnTo>
                      <a:pt x="558416" y="542614"/>
                    </a:lnTo>
                    <a:lnTo>
                      <a:pt x="616724" y="457492"/>
                    </a:lnTo>
                    <a:lnTo>
                      <a:pt x="625829" y="448109"/>
                    </a:lnTo>
                    <a:lnTo>
                      <a:pt x="637442" y="442343"/>
                    </a:lnTo>
                    <a:lnTo>
                      <a:pt x="652692" y="441802"/>
                    </a:lnTo>
                    <a:lnTo>
                      <a:pt x="1261174" y="441802"/>
                    </a:lnTo>
                    <a:lnTo>
                      <a:pt x="926020" y="0"/>
                    </a:lnTo>
                    <a:close/>
                  </a:path>
                </a:pathLst>
              </a:custGeom>
              <a:solidFill>
                <a:srgbClr val="9EC3DF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47" name="object 9"/>
              <p:cNvSpPr/>
              <p:nvPr/>
            </p:nvSpPr>
            <p:spPr>
              <a:xfrm>
                <a:off x="3151687" y="3274278"/>
                <a:ext cx="586074" cy="370837"/>
              </a:xfrm>
              <a:custGeom>
                <a:avLst/>
                <a:gdLst/>
                <a:ahLst/>
                <a:cxnLst/>
                <a:rect l="l" t="t" r="r" b="b"/>
                <a:pathLst>
                  <a:path w="1372870" h="868679">
                    <a:moveTo>
                      <a:pt x="792759" y="0"/>
                    </a:moveTo>
                    <a:lnTo>
                      <a:pt x="579399" y="0"/>
                    </a:lnTo>
                    <a:lnTo>
                      <a:pt x="443395" y="0"/>
                    </a:lnTo>
                    <a:lnTo>
                      <a:pt x="0" y="584454"/>
                    </a:lnTo>
                    <a:lnTo>
                      <a:pt x="153682" y="543775"/>
                    </a:lnTo>
                    <a:lnTo>
                      <a:pt x="166463" y="542614"/>
                    </a:lnTo>
                    <a:lnTo>
                      <a:pt x="178548" y="545452"/>
                    </a:lnTo>
                    <a:lnTo>
                      <a:pt x="188968" y="552020"/>
                    </a:lnTo>
                    <a:lnTo>
                      <a:pt x="196751" y="562048"/>
                    </a:lnTo>
                    <a:lnTo>
                      <a:pt x="347497" y="850531"/>
                    </a:lnTo>
                    <a:lnTo>
                      <a:pt x="616724" y="457492"/>
                    </a:lnTo>
                    <a:lnTo>
                      <a:pt x="625829" y="448109"/>
                    </a:lnTo>
                    <a:lnTo>
                      <a:pt x="637442" y="442343"/>
                    </a:lnTo>
                    <a:lnTo>
                      <a:pt x="652692" y="441802"/>
                    </a:lnTo>
                    <a:lnTo>
                      <a:pt x="664465" y="444635"/>
                    </a:lnTo>
                    <a:lnTo>
                      <a:pt x="673555" y="450441"/>
                    </a:lnTo>
                    <a:lnTo>
                      <a:pt x="918286" y="682002"/>
                    </a:lnTo>
                    <a:lnTo>
                      <a:pt x="999731" y="530733"/>
                    </a:lnTo>
                    <a:lnTo>
                      <a:pt x="1007912" y="520368"/>
                    </a:lnTo>
                    <a:lnTo>
                      <a:pt x="1018987" y="513470"/>
                    </a:lnTo>
                    <a:lnTo>
                      <a:pt x="1035441" y="512272"/>
                    </a:lnTo>
                    <a:lnTo>
                      <a:pt x="1047978" y="514395"/>
                    </a:lnTo>
                    <a:lnTo>
                      <a:pt x="1057353" y="519362"/>
                    </a:lnTo>
                    <a:lnTo>
                      <a:pt x="1344536" y="868603"/>
                    </a:lnTo>
                    <a:lnTo>
                      <a:pt x="1372628" y="588721"/>
                    </a:lnTo>
                    <a:lnTo>
                      <a:pt x="926020" y="0"/>
                    </a:lnTo>
                    <a:lnTo>
                      <a:pt x="792759" y="0"/>
                    </a:lnTo>
                    <a:close/>
                  </a:path>
                </a:pathLst>
              </a:custGeom>
              <a:solidFill>
                <a:srgbClr val="006666"/>
              </a:solidFill>
              <a:ln w="15240">
                <a:noFill/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378264" y="1722430"/>
              <a:ext cx="319505" cy="422583"/>
              <a:chOff x="2458513" y="5536531"/>
              <a:chExt cx="319505" cy="422583"/>
            </a:xfrm>
            <a:solidFill>
              <a:srgbClr val="AEA500"/>
            </a:solidFill>
          </p:grpSpPr>
          <p:sp>
            <p:nvSpPr>
              <p:cNvPr id="220" name="Freeform 37"/>
              <p:cNvSpPr>
                <a:spLocks/>
              </p:cNvSpPr>
              <p:nvPr/>
            </p:nvSpPr>
            <p:spPr bwMode="auto">
              <a:xfrm>
                <a:off x="2550312" y="5536531"/>
                <a:ext cx="134716" cy="50622"/>
              </a:xfrm>
              <a:custGeom>
                <a:avLst/>
                <a:gdLst>
                  <a:gd name="T0" fmla="*/ 92 w 113"/>
                  <a:gd name="T1" fmla="*/ 46 h 46"/>
                  <a:gd name="T2" fmla="*/ 22 w 113"/>
                  <a:gd name="T3" fmla="*/ 46 h 46"/>
                  <a:gd name="T4" fmla="*/ 0 w 113"/>
                  <a:gd name="T5" fmla="*/ 0 h 46"/>
                  <a:gd name="T6" fmla="*/ 113 w 113"/>
                  <a:gd name="T7" fmla="*/ 0 h 46"/>
                  <a:gd name="T8" fmla="*/ 92 w 113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46">
                    <a:moveTo>
                      <a:pt x="92" y="46"/>
                    </a:moveTo>
                    <a:lnTo>
                      <a:pt x="22" y="46"/>
                    </a:lnTo>
                    <a:lnTo>
                      <a:pt x="0" y="0"/>
                    </a:lnTo>
                    <a:lnTo>
                      <a:pt x="113" y="0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6666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49" name="Freeform 38"/>
              <p:cNvSpPr>
                <a:spLocks/>
              </p:cNvSpPr>
              <p:nvPr/>
            </p:nvSpPr>
            <p:spPr bwMode="auto">
              <a:xfrm>
                <a:off x="2558656" y="5598157"/>
                <a:ext cx="118026" cy="31914"/>
              </a:xfrm>
              <a:custGeom>
                <a:avLst/>
                <a:gdLst>
                  <a:gd name="T0" fmla="*/ 20 w 41"/>
                  <a:gd name="T1" fmla="*/ 7 h 12"/>
                  <a:gd name="T2" fmla="*/ 39 w 41"/>
                  <a:gd name="T3" fmla="*/ 12 h 12"/>
                  <a:gd name="T4" fmla="*/ 41 w 41"/>
                  <a:gd name="T5" fmla="*/ 8 h 12"/>
                  <a:gd name="T6" fmla="*/ 33 w 41"/>
                  <a:gd name="T7" fmla="*/ 0 h 12"/>
                  <a:gd name="T8" fmla="*/ 8 w 41"/>
                  <a:gd name="T9" fmla="*/ 0 h 12"/>
                  <a:gd name="T10" fmla="*/ 0 w 41"/>
                  <a:gd name="T11" fmla="*/ 8 h 12"/>
                  <a:gd name="T12" fmla="*/ 1 w 41"/>
                  <a:gd name="T13" fmla="*/ 12 h 12"/>
                  <a:gd name="T14" fmla="*/ 20 w 41"/>
                  <a:gd name="T15" fmla="*/ 7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" h="12">
                    <a:moveTo>
                      <a:pt x="20" y="7"/>
                    </a:moveTo>
                    <a:cubicBezTo>
                      <a:pt x="27" y="7"/>
                      <a:pt x="34" y="9"/>
                      <a:pt x="39" y="12"/>
                    </a:cubicBezTo>
                    <a:cubicBezTo>
                      <a:pt x="40" y="11"/>
                      <a:pt x="41" y="9"/>
                      <a:pt x="41" y="8"/>
                    </a:cubicBezTo>
                    <a:cubicBezTo>
                      <a:pt x="41" y="4"/>
                      <a:pt x="37" y="0"/>
                      <a:pt x="33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3" y="0"/>
                      <a:pt x="0" y="4"/>
                      <a:pt x="0" y="8"/>
                    </a:cubicBezTo>
                    <a:cubicBezTo>
                      <a:pt x="0" y="9"/>
                      <a:pt x="0" y="11"/>
                      <a:pt x="1" y="12"/>
                    </a:cubicBezTo>
                    <a:cubicBezTo>
                      <a:pt x="7" y="9"/>
                      <a:pt x="13" y="7"/>
                      <a:pt x="20" y="7"/>
                    </a:cubicBezTo>
                    <a:close/>
                  </a:path>
                </a:pathLst>
              </a:custGeom>
              <a:solidFill>
                <a:srgbClr val="006666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50" name="Freeform 39"/>
              <p:cNvSpPr>
                <a:spLocks noEditPoints="1"/>
              </p:cNvSpPr>
              <p:nvPr/>
            </p:nvSpPr>
            <p:spPr bwMode="auto">
              <a:xfrm>
                <a:off x="2458513" y="5626770"/>
                <a:ext cx="319505" cy="332344"/>
              </a:xfrm>
              <a:custGeom>
                <a:avLst/>
                <a:gdLst>
                  <a:gd name="T0" fmla="*/ 45 w 111"/>
                  <a:gd name="T1" fmla="*/ 40 h 125"/>
                  <a:gd name="T2" fmla="*/ 51 w 111"/>
                  <a:gd name="T3" fmla="*/ 46 h 125"/>
                  <a:gd name="T4" fmla="*/ 51 w 111"/>
                  <a:gd name="T5" fmla="*/ 35 h 125"/>
                  <a:gd name="T6" fmla="*/ 45 w 111"/>
                  <a:gd name="T7" fmla="*/ 40 h 125"/>
                  <a:gd name="T8" fmla="*/ 59 w 111"/>
                  <a:gd name="T9" fmla="*/ 63 h 125"/>
                  <a:gd name="T10" fmla="*/ 59 w 111"/>
                  <a:gd name="T11" fmla="*/ 76 h 125"/>
                  <a:gd name="T12" fmla="*/ 66 w 111"/>
                  <a:gd name="T13" fmla="*/ 70 h 125"/>
                  <a:gd name="T14" fmla="*/ 59 w 111"/>
                  <a:gd name="T15" fmla="*/ 63 h 125"/>
                  <a:gd name="T16" fmla="*/ 103 w 111"/>
                  <a:gd name="T17" fmla="*/ 67 h 125"/>
                  <a:gd name="T18" fmla="*/ 103 w 111"/>
                  <a:gd name="T19" fmla="*/ 67 h 125"/>
                  <a:gd name="T20" fmla="*/ 103 w 111"/>
                  <a:gd name="T21" fmla="*/ 58 h 125"/>
                  <a:gd name="T22" fmla="*/ 55 w 111"/>
                  <a:gd name="T23" fmla="*/ 0 h 125"/>
                  <a:gd name="T24" fmla="*/ 7 w 111"/>
                  <a:gd name="T25" fmla="*/ 58 h 125"/>
                  <a:gd name="T26" fmla="*/ 8 w 111"/>
                  <a:gd name="T27" fmla="*/ 67 h 125"/>
                  <a:gd name="T28" fmla="*/ 8 w 111"/>
                  <a:gd name="T29" fmla="*/ 67 h 125"/>
                  <a:gd name="T30" fmla="*/ 0 w 111"/>
                  <a:gd name="T31" fmla="*/ 104 h 125"/>
                  <a:gd name="T32" fmla="*/ 18 w 111"/>
                  <a:gd name="T33" fmla="*/ 125 h 125"/>
                  <a:gd name="T34" fmla="*/ 55 w 111"/>
                  <a:gd name="T35" fmla="*/ 113 h 125"/>
                  <a:gd name="T36" fmla="*/ 93 w 111"/>
                  <a:gd name="T37" fmla="*/ 125 h 125"/>
                  <a:gd name="T38" fmla="*/ 111 w 111"/>
                  <a:gd name="T39" fmla="*/ 104 h 125"/>
                  <a:gd name="T40" fmla="*/ 103 w 111"/>
                  <a:gd name="T41" fmla="*/ 67 h 125"/>
                  <a:gd name="T42" fmla="*/ 59 w 111"/>
                  <a:gd name="T43" fmla="*/ 87 h 125"/>
                  <a:gd name="T44" fmla="*/ 59 w 111"/>
                  <a:gd name="T45" fmla="*/ 96 h 125"/>
                  <a:gd name="T46" fmla="*/ 51 w 111"/>
                  <a:gd name="T47" fmla="*/ 96 h 125"/>
                  <a:gd name="T48" fmla="*/ 51 w 111"/>
                  <a:gd name="T49" fmla="*/ 87 h 125"/>
                  <a:gd name="T50" fmla="*/ 29 w 111"/>
                  <a:gd name="T51" fmla="*/ 66 h 125"/>
                  <a:gd name="T52" fmla="*/ 44 w 111"/>
                  <a:gd name="T53" fmla="*/ 66 h 125"/>
                  <a:gd name="T54" fmla="*/ 51 w 111"/>
                  <a:gd name="T55" fmla="*/ 76 h 125"/>
                  <a:gd name="T56" fmla="*/ 51 w 111"/>
                  <a:gd name="T57" fmla="*/ 62 h 125"/>
                  <a:gd name="T58" fmla="*/ 30 w 111"/>
                  <a:gd name="T59" fmla="*/ 43 h 125"/>
                  <a:gd name="T60" fmla="*/ 51 w 111"/>
                  <a:gd name="T61" fmla="*/ 24 h 125"/>
                  <a:gd name="T62" fmla="*/ 51 w 111"/>
                  <a:gd name="T63" fmla="*/ 18 h 125"/>
                  <a:gd name="T64" fmla="*/ 59 w 111"/>
                  <a:gd name="T65" fmla="*/ 18 h 125"/>
                  <a:gd name="T66" fmla="*/ 59 w 111"/>
                  <a:gd name="T67" fmla="*/ 24 h 125"/>
                  <a:gd name="T68" fmla="*/ 81 w 111"/>
                  <a:gd name="T69" fmla="*/ 42 h 125"/>
                  <a:gd name="T70" fmla="*/ 66 w 111"/>
                  <a:gd name="T71" fmla="*/ 42 h 125"/>
                  <a:gd name="T72" fmla="*/ 59 w 111"/>
                  <a:gd name="T73" fmla="*/ 35 h 125"/>
                  <a:gd name="T74" fmla="*/ 59 w 111"/>
                  <a:gd name="T75" fmla="*/ 48 h 125"/>
                  <a:gd name="T76" fmla="*/ 82 w 111"/>
                  <a:gd name="T77" fmla="*/ 68 h 125"/>
                  <a:gd name="T78" fmla="*/ 59 w 111"/>
                  <a:gd name="T79" fmla="*/ 87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11" h="125">
                    <a:moveTo>
                      <a:pt x="45" y="40"/>
                    </a:moveTo>
                    <a:cubicBezTo>
                      <a:pt x="45" y="44"/>
                      <a:pt x="49" y="45"/>
                      <a:pt x="51" y="46"/>
                    </a:cubicBezTo>
                    <a:cubicBezTo>
                      <a:pt x="51" y="35"/>
                      <a:pt x="51" y="35"/>
                      <a:pt x="51" y="35"/>
                    </a:cubicBezTo>
                    <a:cubicBezTo>
                      <a:pt x="48" y="35"/>
                      <a:pt x="45" y="37"/>
                      <a:pt x="45" y="40"/>
                    </a:cubicBezTo>
                    <a:close/>
                    <a:moveTo>
                      <a:pt x="59" y="63"/>
                    </a:moveTo>
                    <a:cubicBezTo>
                      <a:pt x="59" y="76"/>
                      <a:pt x="59" y="76"/>
                      <a:pt x="59" y="76"/>
                    </a:cubicBezTo>
                    <a:cubicBezTo>
                      <a:pt x="62" y="76"/>
                      <a:pt x="66" y="74"/>
                      <a:pt x="66" y="70"/>
                    </a:cubicBezTo>
                    <a:cubicBezTo>
                      <a:pt x="66" y="66"/>
                      <a:pt x="63" y="64"/>
                      <a:pt x="59" y="63"/>
                    </a:cubicBezTo>
                    <a:close/>
                    <a:moveTo>
                      <a:pt x="103" y="67"/>
                    </a:moveTo>
                    <a:cubicBezTo>
                      <a:pt x="103" y="67"/>
                      <a:pt x="103" y="67"/>
                      <a:pt x="103" y="67"/>
                    </a:cubicBezTo>
                    <a:cubicBezTo>
                      <a:pt x="103" y="64"/>
                      <a:pt x="103" y="61"/>
                      <a:pt x="103" y="58"/>
                    </a:cubicBezTo>
                    <a:cubicBezTo>
                      <a:pt x="103" y="23"/>
                      <a:pt x="82" y="0"/>
                      <a:pt x="55" y="0"/>
                    </a:cubicBezTo>
                    <a:cubicBezTo>
                      <a:pt x="29" y="0"/>
                      <a:pt x="7" y="23"/>
                      <a:pt x="7" y="58"/>
                    </a:cubicBezTo>
                    <a:cubicBezTo>
                      <a:pt x="7" y="61"/>
                      <a:pt x="8" y="64"/>
                      <a:pt x="8" y="67"/>
                    </a:cubicBezTo>
                    <a:cubicBezTo>
                      <a:pt x="8" y="67"/>
                      <a:pt x="8" y="67"/>
                      <a:pt x="8" y="67"/>
                    </a:cubicBezTo>
                    <a:cubicBezTo>
                      <a:pt x="8" y="67"/>
                      <a:pt x="12" y="95"/>
                      <a:pt x="0" y="104"/>
                    </a:cubicBezTo>
                    <a:cubicBezTo>
                      <a:pt x="18" y="125"/>
                      <a:pt x="18" y="125"/>
                      <a:pt x="18" y="125"/>
                    </a:cubicBezTo>
                    <a:cubicBezTo>
                      <a:pt x="18" y="125"/>
                      <a:pt x="26" y="113"/>
                      <a:pt x="55" y="113"/>
                    </a:cubicBezTo>
                    <a:cubicBezTo>
                      <a:pt x="85" y="113"/>
                      <a:pt x="93" y="125"/>
                      <a:pt x="93" y="125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99" y="95"/>
                      <a:pt x="103" y="67"/>
                      <a:pt x="103" y="67"/>
                    </a:cubicBezTo>
                    <a:close/>
                    <a:moveTo>
                      <a:pt x="59" y="87"/>
                    </a:moveTo>
                    <a:cubicBezTo>
                      <a:pt x="59" y="96"/>
                      <a:pt x="59" y="96"/>
                      <a:pt x="59" y="96"/>
                    </a:cubicBezTo>
                    <a:cubicBezTo>
                      <a:pt x="51" y="96"/>
                      <a:pt x="51" y="96"/>
                      <a:pt x="51" y="96"/>
                    </a:cubicBezTo>
                    <a:cubicBezTo>
                      <a:pt x="51" y="87"/>
                      <a:pt x="51" y="87"/>
                      <a:pt x="51" y="87"/>
                    </a:cubicBezTo>
                    <a:cubicBezTo>
                      <a:pt x="39" y="87"/>
                      <a:pt x="29" y="80"/>
                      <a:pt x="29" y="66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71"/>
                      <a:pt x="47" y="75"/>
                      <a:pt x="51" y="76"/>
                    </a:cubicBezTo>
                    <a:cubicBezTo>
                      <a:pt x="51" y="62"/>
                      <a:pt x="51" y="62"/>
                      <a:pt x="51" y="62"/>
                    </a:cubicBezTo>
                    <a:cubicBezTo>
                      <a:pt x="39" y="58"/>
                      <a:pt x="30" y="55"/>
                      <a:pt x="30" y="43"/>
                    </a:cubicBezTo>
                    <a:cubicBezTo>
                      <a:pt x="30" y="29"/>
                      <a:pt x="40" y="25"/>
                      <a:pt x="51" y="24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59" y="18"/>
                      <a:pt x="59" y="18"/>
                      <a:pt x="59" y="18"/>
                    </a:cubicBezTo>
                    <a:cubicBezTo>
                      <a:pt x="59" y="24"/>
                      <a:pt x="59" y="24"/>
                      <a:pt x="59" y="24"/>
                    </a:cubicBezTo>
                    <a:cubicBezTo>
                      <a:pt x="70" y="24"/>
                      <a:pt x="81" y="29"/>
                      <a:pt x="81" y="42"/>
                    </a:cubicBezTo>
                    <a:cubicBezTo>
                      <a:pt x="66" y="42"/>
                      <a:pt x="66" y="42"/>
                      <a:pt x="66" y="42"/>
                    </a:cubicBezTo>
                    <a:cubicBezTo>
                      <a:pt x="66" y="39"/>
                      <a:pt x="63" y="35"/>
                      <a:pt x="59" y="35"/>
                    </a:cubicBezTo>
                    <a:cubicBezTo>
                      <a:pt x="59" y="48"/>
                      <a:pt x="59" y="48"/>
                      <a:pt x="59" y="48"/>
                    </a:cubicBezTo>
                    <a:cubicBezTo>
                      <a:pt x="72" y="51"/>
                      <a:pt x="82" y="56"/>
                      <a:pt x="82" y="68"/>
                    </a:cubicBezTo>
                    <a:cubicBezTo>
                      <a:pt x="82" y="82"/>
                      <a:pt x="71" y="87"/>
                      <a:pt x="59" y="87"/>
                    </a:cubicBezTo>
                    <a:close/>
                  </a:path>
                </a:pathLst>
              </a:custGeom>
              <a:solidFill>
                <a:srgbClr val="006666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399955" y="1439866"/>
            <a:ext cx="2500757" cy="1923260"/>
            <a:chOff x="5399953" y="1439866"/>
            <a:chExt cx="2500757" cy="1923260"/>
          </a:xfrm>
        </p:grpSpPr>
        <p:grpSp>
          <p:nvGrpSpPr>
            <p:cNvPr id="239" name="Group 238"/>
            <p:cNvGrpSpPr/>
            <p:nvPr/>
          </p:nvGrpSpPr>
          <p:grpSpPr>
            <a:xfrm>
              <a:off x="5399953" y="1837621"/>
              <a:ext cx="2500757" cy="1525505"/>
              <a:chOff x="2193610" y="3274278"/>
              <a:chExt cx="2500757" cy="1525505"/>
            </a:xfrm>
          </p:grpSpPr>
          <p:sp>
            <p:nvSpPr>
              <p:cNvPr id="240" name="object 6"/>
              <p:cNvSpPr/>
              <p:nvPr/>
            </p:nvSpPr>
            <p:spPr>
              <a:xfrm>
                <a:off x="2193610" y="3510075"/>
                <a:ext cx="2500757" cy="1289708"/>
              </a:xfrm>
              <a:custGeom>
                <a:avLst/>
                <a:gdLst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621347 w 5857987"/>
                  <a:gd name="connsiteY3" fmla="*/ 464921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418898 w 5857987"/>
                  <a:gd name="connsiteY5" fmla="*/ 243799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621347 w 5857987"/>
                  <a:gd name="connsiteY3" fmla="*/ 464921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418898 w 5857987"/>
                  <a:gd name="connsiteY5" fmla="*/ 243799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621347 w 5857987"/>
                  <a:gd name="connsiteY3" fmla="*/ 464921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570861 w 5857987"/>
                  <a:gd name="connsiteY3" fmla="*/ 710127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598203 w 5857987"/>
                  <a:gd name="connsiteY3" fmla="*/ 423333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570861 w 5857987"/>
                  <a:gd name="connsiteY3" fmla="*/ 710127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497235 w 5857987"/>
                  <a:gd name="connsiteY3" fmla="*/ 560362 h 3021121"/>
                  <a:gd name="connsiteX4" fmla="*/ 2585225 w 5857987"/>
                  <a:gd name="connsiteY4" fmla="*/ 424836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  <a:gd name="connsiteX0" fmla="*/ 2387441 w 5857987"/>
                  <a:gd name="connsiteY0" fmla="*/ 86004 h 3021121"/>
                  <a:gd name="connsiteX1" fmla="*/ 2171147 w 5857987"/>
                  <a:gd name="connsiteY1" fmla="*/ 140563 h 3021121"/>
                  <a:gd name="connsiteX2" fmla="*/ 0 w 5857987"/>
                  <a:gd name="connsiteY2" fmla="*/ 3021121 h 3021121"/>
                  <a:gd name="connsiteX3" fmla="*/ 5857986 w 5857987"/>
                  <a:gd name="connsiteY3" fmla="*/ 3021121 h 3021121"/>
                  <a:gd name="connsiteX4" fmla="*/ 3931305 w 5857987"/>
                  <a:gd name="connsiteY4" fmla="*/ 464921 h 3021121"/>
                  <a:gd name="connsiteX5" fmla="*/ 3617651 w 5857987"/>
                  <a:gd name="connsiteY5" fmla="*/ 464921 h 3021121"/>
                  <a:gd name="connsiteX6" fmla="*/ 3604878 w 5857987"/>
                  <a:gd name="connsiteY6" fmla="*/ 462711 h 3021121"/>
                  <a:gd name="connsiteX7" fmla="*/ 3593544 w 5857987"/>
                  <a:gd name="connsiteY7" fmla="*/ 456313 h 3021121"/>
                  <a:gd name="connsiteX8" fmla="*/ 3567676 w 5857987"/>
                  <a:gd name="connsiteY8" fmla="*/ 424836 h 3021121"/>
                  <a:gd name="connsiteX9" fmla="*/ 2585225 w 5857987"/>
                  <a:gd name="connsiteY9" fmla="*/ 424836 h 3021121"/>
                  <a:gd name="connsiteX10" fmla="*/ 2572246 w 5857987"/>
                  <a:gd name="connsiteY10" fmla="*/ 421767 h 3021121"/>
                  <a:gd name="connsiteX11" fmla="*/ 2561299 w 5857987"/>
                  <a:gd name="connsiteY11" fmla="*/ 414609 h 3021121"/>
                  <a:gd name="connsiteX12" fmla="*/ 2387441 w 5857987"/>
                  <a:gd name="connsiteY12" fmla="*/ 86004 h 3021121"/>
                  <a:gd name="connsiteX0" fmla="*/ 3684606 w 5857987"/>
                  <a:gd name="connsiteY0" fmla="*/ 137617 h 3021121"/>
                  <a:gd name="connsiteX1" fmla="*/ 3655586 w 5857987"/>
                  <a:gd name="connsiteY1" fmla="*/ 430580 h 3021121"/>
                  <a:gd name="connsiteX2" fmla="*/ 3632998 w 5857987"/>
                  <a:gd name="connsiteY2" fmla="*/ 461691 h 3021121"/>
                  <a:gd name="connsiteX3" fmla="*/ 3570861 w 5857987"/>
                  <a:gd name="connsiteY3" fmla="*/ 710127 h 3021121"/>
                  <a:gd name="connsiteX4" fmla="*/ 3931305 w 5857987"/>
                  <a:gd name="connsiteY4" fmla="*/ 464921 h 3021121"/>
                  <a:gd name="connsiteX5" fmla="*/ 3684606 w 5857987"/>
                  <a:gd name="connsiteY5" fmla="*/ 137617 h 3021121"/>
                  <a:gd name="connsiteX0" fmla="*/ 2898654 w 5857987"/>
                  <a:gd name="connsiteY0" fmla="*/ 0 h 3021121"/>
                  <a:gd name="connsiteX1" fmla="*/ 2618771 w 5857987"/>
                  <a:gd name="connsiteY1" fmla="*/ 408343 h 3021121"/>
                  <a:gd name="connsiteX2" fmla="*/ 2609701 w 5857987"/>
                  <a:gd name="connsiteY2" fmla="*/ 417669 h 3021121"/>
                  <a:gd name="connsiteX3" fmla="*/ 2497235 w 5857987"/>
                  <a:gd name="connsiteY3" fmla="*/ 560362 h 3021121"/>
                  <a:gd name="connsiteX4" fmla="*/ 2614073 w 5857987"/>
                  <a:gd name="connsiteY4" fmla="*/ 648407 h 3021121"/>
                  <a:gd name="connsiteX5" fmla="*/ 3567676 w 5857987"/>
                  <a:gd name="connsiteY5" fmla="*/ 424836 h 3021121"/>
                  <a:gd name="connsiteX6" fmla="*/ 3418898 w 5857987"/>
                  <a:gd name="connsiteY6" fmla="*/ 243799 h 3021121"/>
                  <a:gd name="connsiteX7" fmla="*/ 3171349 w 5857987"/>
                  <a:gd name="connsiteY7" fmla="*/ 243799 h 3021121"/>
                  <a:gd name="connsiteX8" fmla="*/ 3159219 w 5857987"/>
                  <a:gd name="connsiteY8" fmla="*/ 242063 h 3021121"/>
                  <a:gd name="connsiteX9" fmla="*/ 3149802 w 5857987"/>
                  <a:gd name="connsiteY9" fmla="*/ 237316 h 3021121"/>
                  <a:gd name="connsiteX10" fmla="*/ 2898654 w 5857987"/>
                  <a:gd name="connsiteY10" fmla="*/ 0 h 3021121"/>
                  <a:gd name="connsiteX0" fmla="*/ 3284149 w 5857987"/>
                  <a:gd name="connsiteY0" fmla="*/ 79832 h 3021121"/>
                  <a:gd name="connsiteX1" fmla="*/ 3206083 w 5857987"/>
                  <a:gd name="connsiteY1" fmla="*/ 224815 h 3021121"/>
                  <a:gd name="connsiteX2" fmla="*/ 3197951 w 5857987"/>
                  <a:gd name="connsiteY2" fmla="*/ 235120 h 3021121"/>
                  <a:gd name="connsiteX3" fmla="*/ 3186930 w 5857987"/>
                  <a:gd name="connsiteY3" fmla="*/ 242018 h 3021121"/>
                  <a:gd name="connsiteX4" fmla="*/ 3171349 w 5857987"/>
                  <a:gd name="connsiteY4" fmla="*/ 243799 h 3021121"/>
                  <a:gd name="connsiteX5" fmla="*/ 3512653 w 5857987"/>
                  <a:gd name="connsiteY5" fmla="*/ 344767 h 3021121"/>
                  <a:gd name="connsiteX6" fmla="*/ 3284149 w 5857987"/>
                  <a:gd name="connsiteY6" fmla="*/ 79832 h 3021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857987" h="3021121">
                    <a:moveTo>
                      <a:pt x="2387441" y="86004"/>
                    </a:moveTo>
                    <a:lnTo>
                      <a:pt x="2171147" y="140563"/>
                    </a:lnTo>
                    <a:lnTo>
                      <a:pt x="0" y="3021121"/>
                    </a:lnTo>
                    <a:lnTo>
                      <a:pt x="5857986" y="3021121"/>
                    </a:lnTo>
                    <a:lnTo>
                      <a:pt x="3931305" y="464921"/>
                    </a:lnTo>
                    <a:lnTo>
                      <a:pt x="3617651" y="464921"/>
                    </a:lnTo>
                    <a:lnTo>
                      <a:pt x="3604878" y="462711"/>
                    </a:lnTo>
                    <a:lnTo>
                      <a:pt x="3593544" y="456313"/>
                    </a:lnTo>
                    <a:lnTo>
                      <a:pt x="3567676" y="424836"/>
                    </a:lnTo>
                    <a:cubicBezTo>
                      <a:pt x="3074315" y="258959"/>
                      <a:pt x="2912709" y="424836"/>
                      <a:pt x="2585225" y="424836"/>
                    </a:cubicBezTo>
                    <a:lnTo>
                      <a:pt x="2572246" y="421767"/>
                    </a:lnTo>
                    <a:lnTo>
                      <a:pt x="2561299" y="414609"/>
                    </a:lnTo>
                    <a:lnTo>
                      <a:pt x="2387441" y="86004"/>
                    </a:lnTo>
                    <a:close/>
                  </a:path>
                  <a:path w="5857987" h="3021121">
                    <a:moveTo>
                      <a:pt x="3684606" y="137617"/>
                    </a:moveTo>
                    <a:lnTo>
                      <a:pt x="3655586" y="430580"/>
                    </a:lnTo>
                    <a:lnTo>
                      <a:pt x="3632998" y="461691"/>
                    </a:lnTo>
                    <a:lnTo>
                      <a:pt x="3570861" y="710127"/>
                    </a:lnTo>
                    <a:lnTo>
                      <a:pt x="3931305" y="464921"/>
                    </a:lnTo>
                    <a:lnTo>
                      <a:pt x="3684606" y="137617"/>
                    </a:lnTo>
                    <a:close/>
                  </a:path>
                  <a:path w="5857987" h="3021121">
                    <a:moveTo>
                      <a:pt x="2898654" y="0"/>
                    </a:moveTo>
                    <a:lnTo>
                      <a:pt x="2618771" y="408343"/>
                    </a:lnTo>
                    <a:lnTo>
                      <a:pt x="2609701" y="417669"/>
                    </a:lnTo>
                    <a:lnTo>
                      <a:pt x="2497235" y="560362"/>
                    </a:lnTo>
                    <a:lnTo>
                      <a:pt x="2614073" y="648407"/>
                    </a:lnTo>
                    <a:lnTo>
                      <a:pt x="3567676" y="424836"/>
                    </a:lnTo>
                    <a:lnTo>
                      <a:pt x="3418898" y="243799"/>
                    </a:lnTo>
                    <a:lnTo>
                      <a:pt x="3171349" y="243799"/>
                    </a:lnTo>
                    <a:lnTo>
                      <a:pt x="3159219" y="242063"/>
                    </a:lnTo>
                    <a:lnTo>
                      <a:pt x="3149802" y="237316"/>
                    </a:lnTo>
                    <a:lnTo>
                      <a:pt x="2898654" y="0"/>
                    </a:lnTo>
                    <a:close/>
                  </a:path>
                  <a:path w="5857987" h="3021121">
                    <a:moveTo>
                      <a:pt x="3284149" y="79832"/>
                    </a:moveTo>
                    <a:lnTo>
                      <a:pt x="3206083" y="224815"/>
                    </a:lnTo>
                    <a:lnTo>
                      <a:pt x="3197951" y="235120"/>
                    </a:lnTo>
                    <a:lnTo>
                      <a:pt x="3186930" y="242018"/>
                    </a:lnTo>
                    <a:lnTo>
                      <a:pt x="3171349" y="243799"/>
                    </a:lnTo>
                    <a:lnTo>
                      <a:pt x="3512653" y="344767"/>
                    </a:lnTo>
                    <a:lnTo>
                      <a:pt x="3284149" y="79832"/>
                    </a:lnTo>
                    <a:close/>
                  </a:path>
                </a:pathLst>
              </a:custGeom>
              <a:solidFill>
                <a:srgbClr val="006666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41" name="object 8"/>
              <p:cNvSpPr/>
              <p:nvPr/>
            </p:nvSpPr>
            <p:spPr>
              <a:xfrm>
                <a:off x="3151687" y="3274278"/>
                <a:ext cx="586074" cy="370837"/>
              </a:xfrm>
              <a:custGeom>
                <a:avLst/>
                <a:gdLst/>
                <a:ahLst/>
                <a:cxnLst/>
                <a:rect l="l" t="t" r="r" b="b"/>
                <a:pathLst>
                  <a:path w="1372870" h="868679">
                    <a:moveTo>
                      <a:pt x="1314634" y="512272"/>
                    </a:moveTo>
                    <a:lnTo>
                      <a:pt x="1035441" y="512272"/>
                    </a:lnTo>
                    <a:lnTo>
                      <a:pt x="1047978" y="514395"/>
                    </a:lnTo>
                    <a:lnTo>
                      <a:pt x="1057353" y="519362"/>
                    </a:lnTo>
                    <a:lnTo>
                      <a:pt x="1344536" y="868603"/>
                    </a:lnTo>
                    <a:lnTo>
                      <a:pt x="1372628" y="588721"/>
                    </a:lnTo>
                    <a:lnTo>
                      <a:pt x="1314634" y="512272"/>
                    </a:lnTo>
                    <a:close/>
                  </a:path>
                  <a:path w="1372870" h="868679">
                    <a:moveTo>
                      <a:pt x="558416" y="542614"/>
                    </a:moveTo>
                    <a:lnTo>
                      <a:pt x="166463" y="542614"/>
                    </a:lnTo>
                    <a:lnTo>
                      <a:pt x="178548" y="545452"/>
                    </a:lnTo>
                    <a:lnTo>
                      <a:pt x="188968" y="552020"/>
                    </a:lnTo>
                    <a:lnTo>
                      <a:pt x="196751" y="562048"/>
                    </a:lnTo>
                    <a:lnTo>
                      <a:pt x="347497" y="850531"/>
                    </a:lnTo>
                    <a:lnTo>
                      <a:pt x="558416" y="542614"/>
                    </a:lnTo>
                    <a:close/>
                  </a:path>
                  <a:path w="1372870" h="868679">
                    <a:moveTo>
                      <a:pt x="1261174" y="441802"/>
                    </a:moveTo>
                    <a:lnTo>
                      <a:pt x="652692" y="441802"/>
                    </a:lnTo>
                    <a:lnTo>
                      <a:pt x="664465" y="444635"/>
                    </a:lnTo>
                    <a:lnTo>
                      <a:pt x="673555" y="450441"/>
                    </a:lnTo>
                    <a:lnTo>
                      <a:pt x="918286" y="682002"/>
                    </a:lnTo>
                    <a:lnTo>
                      <a:pt x="999731" y="530733"/>
                    </a:lnTo>
                    <a:lnTo>
                      <a:pt x="1007912" y="520368"/>
                    </a:lnTo>
                    <a:lnTo>
                      <a:pt x="1018987" y="513470"/>
                    </a:lnTo>
                    <a:lnTo>
                      <a:pt x="1035441" y="512272"/>
                    </a:lnTo>
                    <a:lnTo>
                      <a:pt x="1314634" y="512272"/>
                    </a:lnTo>
                    <a:lnTo>
                      <a:pt x="1261174" y="441802"/>
                    </a:lnTo>
                    <a:close/>
                  </a:path>
                  <a:path w="1372870" h="868679">
                    <a:moveTo>
                      <a:pt x="926020" y="0"/>
                    </a:moveTo>
                    <a:lnTo>
                      <a:pt x="443395" y="0"/>
                    </a:lnTo>
                    <a:lnTo>
                      <a:pt x="0" y="584454"/>
                    </a:lnTo>
                    <a:lnTo>
                      <a:pt x="153682" y="543775"/>
                    </a:lnTo>
                    <a:lnTo>
                      <a:pt x="166463" y="542614"/>
                    </a:lnTo>
                    <a:lnTo>
                      <a:pt x="558416" y="542614"/>
                    </a:lnTo>
                    <a:lnTo>
                      <a:pt x="616724" y="457492"/>
                    </a:lnTo>
                    <a:lnTo>
                      <a:pt x="625829" y="448109"/>
                    </a:lnTo>
                    <a:lnTo>
                      <a:pt x="637442" y="442343"/>
                    </a:lnTo>
                    <a:lnTo>
                      <a:pt x="652692" y="441802"/>
                    </a:lnTo>
                    <a:lnTo>
                      <a:pt x="1261174" y="441802"/>
                    </a:lnTo>
                    <a:lnTo>
                      <a:pt x="926020" y="0"/>
                    </a:lnTo>
                    <a:close/>
                  </a:path>
                </a:pathLst>
              </a:custGeom>
              <a:solidFill>
                <a:srgbClr val="9EC3DF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42" name="object 9"/>
              <p:cNvSpPr/>
              <p:nvPr/>
            </p:nvSpPr>
            <p:spPr>
              <a:xfrm>
                <a:off x="3151687" y="3274278"/>
                <a:ext cx="586074" cy="370837"/>
              </a:xfrm>
              <a:custGeom>
                <a:avLst/>
                <a:gdLst/>
                <a:ahLst/>
                <a:cxnLst/>
                <a:rect l="l" t="t" r="r" b="b"/>
                <a:pathLst>
                  <a:path w="1372870" h="868679">
                    <a:moveTo>
                      <a:pt x="792759" y="0"/>
                    </a:moveTo>
                    <a:lnTo>
                      <a:pt x="579399" y="0"/>
                    </a:lnTo>
                    <a:lnTo>
                      <a:pt x="443395" y="0"/>
                    </a:lnTo>
                    <a:lnTo>
                      <a:pt x="0" y="584454"/>
                    </a:lnTo>
                    <a:lnTo>
                      <a:pt x="153682" y="543775"/>
                    </a:lnTo>
                    <a:lnTo>
                      <a:pt x="166463" y="542614"/>
                    </a:lnTo>
                    <a:lnTo>
                      <a:pt x="178548" y="545452"/>
                    </a:lnTo>
                    <a:lnTo>
                      <a:pt x="188968" y="552020"/>
                    </a:lnTo>
                    <a:lnTo>
                      <a:pt x="196751" y="562048"/>
                    </a:lnTo>
                    <a:lnTo>
                      <a:pt x="347497" y="850531"/>
                    </a:lnTo>
                    <a:lnTo>
                      <a:pt x="616724" y="457492"/>
                    </a:lnTo>
                    <a:lnTo>
                      <a:pt x="625829" y="448109"/>
                    </a:lnTo>
                    <a:lnTo>
                      <a:pt x="637442" y="442343"/>
                    </a:lnTo>
                    <a:lnTo>
                      <a:pt x="652692" y="441802"/>
                    </a:lnTo>
                    <a:lnTo>
                      <a:pt x="664465" y="444635"/>
                    </a:lnTo>
                    <a:lnTo>
                      <a:pt x="673555" y="450441"/>
                    </a:lnTo>
                    <a:lnTo>
                      <a:pt x="918286" y="682002"/>
                    </a:lnTo>
                    <a:lnTo>
                      <a:pt x="999731" y="530733"/>
                    </a:lnTo>
                    <a:lnTo>
                      <a:pt x="1007912" y="520368"/>
                    </a:lnTo>
                    <a:lnTo>
                      <a:pt x="1018987" y="513470"/>
                    </a:lnTo>
                    <a:lnTo>
                      <a:pt x="1035441" y="512272"/>
                    </a:lnTo>
                    <a:lnTo>
                      <a:pt x="1047978" y="514395"/>
                    </a:lnTo>
                    <a:lnTo>
                      <a:pt x="1057353" y="519362"/>
                    </a:lnTo>
                    <a:lnTo>
                      <a:pt x="1344536" y="868603"/>
                    </a:lnTo>
                    <a:lnTo>
                      <a:pt x="1372628" y="588721"/>
                    </a:lnTo>
                    <a:lnTo>
                      <a:pt x="926020" y="0"/>
                    </a:lnTo>
                    <a:lnTo>
                      <a:pt x="792759" y="0"/>
                    </a:lnTo>
                    <a:close/>
                  </a:path>
                </a:pathLst>
              </a:custGeom>
              <a:solidFill>
                <a:srgbClr val="003333"/>
              </a:solidFill>
              <a:ln w="15240">
                <a:noFill/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458137" y="1439866"/>
              <a:ext cx="390466" cy="408432"/>
              <a:chOff x="7761070" y="402823"/>
              <a:chExt cx="517525" cy="541337"/>
            </a:xfrm>
          </p:grpSpPr>
          <p:sp>
            <p:nvSpPr>
              <p:cNvPr id="252" name="Freeform 251"/>
              <p:cNvSpPr>
                <a:spLocks noEditPoints="1"/>
              </p:cNvSpPr>
              <p:nvPr/>
            </p:nvSpPr>
            <p:spPr bwMode="auto">
              <a:xfrm>
                <a:off x="7761070" y="402823"/>
                <a:ext cx="517525" cy="541337"/>
              </a:xfrm>
              <a:custGeom>
                <a:avLst/>
                <a:gdLst>
                  <a:gd name="T0" fmla="*/ 97 w 138"/>
                  <a:gd name="T1" fmla="*/ 138 h 144"/>
                  <a:gd name="T2" fmla="*/ 93 w 138"/>
                  <a:gd name="T3" fmla="*/ 133 h 144"/>
                  <a:gd name="T4" fmla="*/ 89 w 138"/>
                  <a:gd name="T5" fmla="*/ 120 h 144"/>
                  <a:gd name="T6" fmla="*/ 49 w 138"/>
                  <a:gd name="T7" fmla="*/ 120 h 144"/>
                  <a:gd name="T8" fmla="*/ 46 w 138"/>
                  <a:gd name="T9" fmla="*/ 133 h 144"/>
                  <a:gd name="T10" fmla="*/ 42 w 138"/>
                  <a:gd name="T11" fmla="*/ 137 h 144"/>
                  <a:gd name="T12" fmla="*/ 41 w 138"/>
                  <a:gd name="T13" fmla="*/ 140 h 144"/>
                  <a:gd name="T14" fmla="*/ 45 w 138"/>
                  <a:gd name="T15" fmla="*/ 144 h 144"/>
                  <a:gd name="T16" fmla="*/ 94 w 138"/>
                  <a:gd name="T17" fmla="*/ 144 h 144"/>
                  <a:gd name="T18" fmla="*/ 98 w 138"/>
                  <a:gd name="T19" fmla="*/ 140 h 144"/>
                  <a:gd name="T20" fmla="*/ 97 w 138"/>
                  <a:gd name="T21" fmla="*/ 138 h 144"/>
                  <a:gd name="T22" fmla="*/ 134 w 138"/>
                  <a:gd name="T23" fmla="*/ 0 h 144"/>
                  <a:gd name="T24" fmla="*/ 5 w 138"/>
                  <a:gd name="T25" fmla="*/ 0 h 144"/>
                  <a:gd name="T26" fmla="*/ 0 w 138"/>
                  <a:gd name="T27" fmla="*/ 4 h 144"/>
                  <a:gd name="T28" fmla="*/ 0 w 138"/>
                  <a:gd name="T29" fmla="*/ 110 h 144"/>
                  <a:gd name="T30" fmla="*/ 5 w 138"/>
                  <a:gd name="T31" fmla="*/ 114 h 144"/>
                  <a:gd name="T32" fmla="*/ 134 w 138"/>
                  <a:gd name="T33" fmla="*/ 114 h 144"/>
                  <a:gd name="T34" fmla="*/ 138 w 138"/>
                  <a:gd name="T35" fmla="*/ 110 h 144"/>
                  <a:gd name="T36" fmla="*/ 138 w 138"/>
                  <a:gd name="T37" fmla="*/ 4 h 144"/>
                  <a:gd name="T38" fmla="*/ 134 w 138"/>
                  <a:gd name="T39" fmla="*/ 0 h 144"/>
                  <a:gd name="T40" fmla="*/ 132 w 138"/>
                  <a:gd name="T41" fmla="*/ 89 h 144"/>
                  <a:gd name="T42" fmla="*/ 129 w 138"/>
                  <a:gd name="T43" fmla="*/ 92 h 144"/>
                  <a:gd name="T44" fmla="*/ 10 w 138"/>
                  <a:gd name="T45" fmla="*/ 92 h 144"/>
                  <a:gd name="T46" fmla="*/ 7 w 138"/>
                  <a:gd name="T47" fmla="*/ 89 h 144"/>
                  <a:gd name="T48" fmla="*/ 7 w 138"/>
                  <a:gd name="T49" fmla="*/ 8 h 144"/>
                  <a:gd name="T50" fmla="*/ 10 w 138"/>
                  <a:gd name="T51" fmla="*/ 5 h 144"/>
                  <a:gd name="T52" fmla="*/ 129 w 138"/>
                  <a:gd name="T53" fmla="*/ 5 h 144"/>
                  <a:gd name="T54" fmla="*/ 132 w 138"/>
                  <a:gd name="T55" fmla="*/ 8 h 144"/>
                  <a:gd name="T56" fmla="*/ 132 w 138"/>
                  <a:gd name="T57" fmla="*/ 89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8" h="144">
                    <a:moveTo>
                      <a:pt x="97" y="138"/>
                    </a:moveTo>
                    <a:cubicBezTo>
                      <a:pt x="97" y="137"/>
                      <a:pt x="95" y="136"/>
                      <a:pt x="93" y="133"/>
                    </a:cubicBezTo>
                    <a:cubicBezTo>
                      <a:pt x="90" y="130"/>
                      <a:pt x="90" y="124"/>
                      <a:pt x="89" y="120"/>
                    </a:cubicBezTo>
                    <a:cubicBezTo>
                      <a:pt x="49" y="120"/>
                      <a:pt x="49" y="120"/>
                      <a:pt x="49" y="120"/>
                    </a:cubicBezTo>
                    <a:cubicBezTo>
                      <a:pt x="49" y="124"/>
                      <a:pt x="49" y="130"/>
                      <a:pt x="46" y="133"/>
                    </a:cubicBezTo>
                    <a:cubicBezTo>
                      <a:pt x="44" y="135"/>
                      <a:pt x="43" y="136"/>
                      <a:pt x="42" y="137"/>
                    </a:cubicBezTo>
                    <a:cubicBezTo>
                      <a:pt x="41" y="138"/>
                      <a:pt x="41" y="139"/>
                      <a:pt x="41" y="140"/>
                    </a:cubicBezTo>
                    <a:cubicBezTo>
                      <a:pt x="41" y="142"/>
                      <a:pt x="43" y="144"/>
                      <a:pt x="45" y="144"/>
                    </a:cubicBezTo>
                    <a:cubicBezTo>
                      <a:pt x="94" y="144"/>
                      <a:pt x="94" y="144"/>
                      <a:pt x="94" y="144"/>
                    </a:cubicBezTo>
                    <a:cubicBezTo>
                      <a:pt x="96" y="144"/>
                      <a:pt x="98" y="142"/>
                      <a:pt x="98" y="140"/>
                    </a:cubicBezTo>
                    <a:cubicBezTo>
                      <a:pt x="98" y="139"/>
                      <a:pt x="98" y="139"/>
                      <a:pt x="97" y="138"/>
                    </a:cubicBezTo>
                    <a:close/>
                    <a:moveTo>
                      <a:pt x="134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0" y="112"/>
                      <a:pt x="2" y="114"/>
                      <a:pt x="5" y="114"/>
                    </a:cubicBezTo>
                    <a:cubicBezTo>
                      <a:pt x="134" y="114"/>
                      <a:pt x="134" y="114"/>
                      <a:pt x="134" y="114"/>
                    </a:cubicBezTo>
                    <a:cubicBezTo>
                      <a:pt x="136" y="114"/>
                      <a:pt x="138" y="112"/>
                      <a:pt x="138" y="110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2"/>
                      <a:pt x="136" y="0"/>
                      <a:pt x="134" y="0"/>
                    </a:cubicBezTo>
                    <a:close/>
                    <a:moveTo>
                      <a:pt x="132" y="89"/>
                    </a:moveTo>
                    <a:cubicBezTo>
                      <a:pt x="132" y="91"/>
                      <a:pt x="130" y="92"/>
                      <a:pt x="129" y="92"/>
                    </a:cubicBezTo>
                    <a:cubicBezTo>
                      <a:pt x="10" y="92"/>
                      <a:pt x="10" y="92"/>
                      <a:pt x="10" y="92"/>
                    </a:cubicBezTo>
                    <a:cubicBezTo>
                      <a:pt x="9" y="92"/>
                      <a:pt x="7" y="91"/>
                      <a:pt x="7" y="89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7" y="7"/>
                      <a:pt x="9" y="5"/>
                      <a:pt x="10" y="5"/>
                    </a:cubicBezTo>
                    <a:cubicBezTo>
                      <a:pt x="129" y="5"/>
                      <a:pt x="129" y="5"/>
                      <a:pt x="129" y="5"/>
                    </a:cubicBezTo>
                    <a:cubicBezTo>
                      <a:pt x="130" y="5"/>
                      <a:pt x="132" y="7"/>
                      <a:pt x="132" y="8"/>
                    </a:cubicBezTo>
                    <a:lnTo>
                      <a:pt x="132" y="89"/>
                    </a:lnTo>
                    <a:close/>
                  </a:path>
                </a:pathLst>
              </a:custGeom>
              <a:solidFill>
                <a:srgbClr val="003333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53" name="Freeform 252"/>
              <p:cNvSpPr>
                <a:spLocks/>
              </p:cNvSpPr>
              <p:nvPr/>
            </p:nvSpPr>
            <p:spPr bwMode="auto">
              <a:xfrm>
                <a:off x="7807108" y="444098"/>
                <a:ext cx="430213" cy="285750"/>
              </a:xfrm>
              <a:custGeom>
                <a:avLst/>
                <a:gdLst>
                  <a:gd name="T0" fmla="*/ 0 w 115"/>
                  <a:gd name="T1" fmla="*/ 73 h 76"/>
                  <a:gd name="T2" fmla="*/ 3 w 115"/>
                  <a:gd name="T3" fmla="*/ 76 h 76"/>
                  <a:gd name="T4" fmla="*/ 112 w 115"/>
                  <a:gd name="T5" fmla="*/ 76 h 76"/>
                  <a:gd name="T6" fmla="*/ 115 w 115"/>
                  <a:gd name="T7" fmla="*/ 73 h 76"/>
                  <a:gd name="T8" fmla="*/ 115 w 115"/>
                  <a:gd name="T9" fmla="*/ 2 h 76"/>
                  <a:gd name="T10" fmla="*/ 112 w 115"/>
                  <a:gd name="T11" fmla="*/ 0 h 76"/>
                  <a:gd name="T12" fmla="*/ 3 w 115"/>
                  <a:gd name="T13" fmla="*/ 0 h 76"/>
                  <a:gd name="T14" fmla="*/ 0 w 115"/>
                  <a:gd name="T15" fmla="*/ 2 h 76"/>
                  <a:gd name="T16" fmla="*/ 0 w 115"/>
                  <a:gd name="T17" fmla="*/ 73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76">
                    <a:moveTo>
                      <a:pt x="0" y="73"/>
                    </a:moveTo>
                    <a:cubicBezTo>
                      <a:pt x="0" y="75"/>
                      <a:pt x="2" y="76"/>
                      <a:pt x="3" y="76"/>
                    </a:cubicBezTo>
                    <a:cubicBezTo>
                      <a:pt x="112" y="76"/>
                      <a:pt x="112" y="76"/>
                      <a:pt x="112" y="76"/>
                    </a:cubicBezTo>
                    <a:cubicBezTo>
                      <a:pt x="113" y="76"/>
                      <a:pt x="115" y="75"/>
                      <a:pt x="115" y="73"/>
                    </a:cubicBezTo>
                    <a:cubicBezTo>
                      <a:pt x="115" y="2"/>
                      <a:pt x="115" y="2"/>
                      <a:pt x="115" y="2"/>
                    </a:cubicBezTo>
                    <a:cubicBezTo>
                      <a:pt x="115" y="1"/>
                      <a:pt x="113" y="0"/>
                      <a:pt x="11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2"/>
                    </a:cubicBez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003333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4571489" y="3366990"/>
            <a:ext cx="4572512" cy="14492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-36512" y="3441662"/>
            <a:ext cx="9216000" cy="0"/>
          </a:xfrm>
          <a:prstGeom prst="line">
            <a:avLst/>
          </a:prstGeom>
          <a:ln>
            <a:solidFill>
              <a:srgbClr val="569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82909" y="3809209"/>
            <a:ext cx="58384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pc="-150" dirty="0">
                <a:solidFill>
                  <a:srgbClr val="044C68"/>
                </a:solidFill>
                <a:latin typeface="+mj-lt"/>
              </a:rPr>
              <a:t>Changes in business landscape</a:t>
            </a:r>
          </a:p>
        </p:txBody>
      </p:sp>
      <p:sp>
        <p:nvSpPr>
          <p:cNvPr id="6" name="Rectangle 5"/>
          <p:cNvSpPr/>
          <p:nvPr/>
        </p:nvSpPr>
        <p:spPr>
          <a:xfrm>
            <a:off x="482909" y="4371051"/>
            <a:ext cx="6105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569099"/>
                </a:solidFill>
                <a:latin typeface="Arial" panose="020B0604020202020204" pitchFamily="34" charset="0"/>
              </a:rPr>
              <a:t>have redefined our notions of what it takes to lead effectively and adaptively in an uncertain environment.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4593021" y="3350047"/>
            <a:ext cx="4572652" cy="0"/>
          </a:xfrm>
          <a:prstGeom prst="line">
            <a:avLst/>
          </a:prstGeom>
          <a:ln>
            <a:solidFill>
              <a:srgbClr val="569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62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2" decel="10000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decel="100000" fill="hold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decel="10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20" grpId="0" animBg="1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" name="Group 243"/>
          <p:cNvGrpSpPr/>
          <p:nvPr/>
        </p:nvGrpSpPr>
        <p:grpSpPr>
          <a:xfrm>
            <a:off x="-1754382" y="2064735"/>
            <a:ext cx="2254014" cy="1285312"/>
            <a:chOff x="2193610" y="3274278"/>
            <a:chExt cx="2500757" cy="1525505"/>
          </a:xfrm>
        </p:grpSpPr>
        <p:sp>
          <p:nvSpPr>
            <p:cNvPr id="245" name="object 6"/>
            <p:cNvSpPr/>
            <p:nvPr/>
          </p:nvSpPr>
          <p:spPr>
            <a:xfrm>
              <a:off x="2193610" y="3510075"/>
              <a:ext cx="2500757" cy="1289708"/>
            </a:xfrm>
            <a:custGeom>
              <a:avLst/>
              <a:gdLst>
                <a:gd name="connsiteX0" fmla="*/ 2387441 w 5857987"/>
                <a:gd name="connsiteY0" fmla="*/ 86004 h 3021121"/>
                <a:gd name="connsiteX1" fmla="*/ 2171147 w 5857987"/>
                <a:gd name="connsiteY1" fmla="*/ 140563 h 3021121"/>
                <a:gd name="connsiteX2" fmla="*/ 0 w 5857987"/>
                <a:gd name="connsiteY2" fmla="*/ 3021121 h 3021121"/>
                <a:gd name="connsiteX3" fmla="*/ 5857986 w 5857987"/>
                <a:gd name="connsiteY3" fmla="*/ 3021121 h 3021121"/>
                <a:gd name="connsiteX4" fmla="*/ 3931305 w 5857987"/>
                <a:gd name="connsiteY4" fmla="*/ 464921 h 3021121"/>
                <a:gd name="connsiteX5" fmla="*/ 3617651 w 5857987"/>
                <a:gd name="connsiteY5" fmla="*/ 464921 h 3021121"/>
                <a:gd name="connsiteX6" fmla="*/ 3604878 w 5857987"/>
                <a:gd name="connsiteY6" fmla="*/ 462711 h 3021121"/>
                <a:gd name="connsiteX7" fmla="*/ 3593544 w 5857987"/>
                <a:gd name="connsiteY7" fmla="*/ 456313 h 3021121"/>
                <a:gd name="connsiteX8" fmla="*/ 3567676 w 5857987"/>
                <a:gd name="connsiteY8" fmla="*/ 424836 h 3021121"/>
                <a:gd name="connsiteX9" fmla="*/ 2585225 w 5857987"/>
                <a:gd name="connsiteY9" fmla="*/ 424836 h 3021121"/>
                <a:gd name="connsiteX10" fmla="*/ 2572246 w 5857987"/>
                <a:gd name="connsiteY10" fmla="*/ 421767 h 3021121"/>
                <a:gd name="connsiteX11" fmla="*/ 2561299 w 5857987"/>
                <a:gd name="connsiteY11" fmla="*/ 414609 h 3021121"/>
                <a:gd name="connsiteX12" fmla="*/ 2387441 w 5857987"/>
                <a:gd name="connsiteY12" fmla="*/ 86004 h 3021121"/>
                <a:gd name="connsiteX0" fmla="*/ 3684606 w 5857987"/>
                <a:gd name="connsiteY0" fmla="*/ 137617 h 3021121"/>
                <a:gd name="connsiteX1" fmla="*/ 3655586 w 5857987"/>
                <a:gd name="connsiteY1" fmla="*/ 430580 h 3021121"/>
                <a:gd name="connsiteX2" fmla="*/ 3632998 w 5857987"/>
                <a:gd name="connsiteY2" fmla="*/ 461691 h 3021121"/>
                <a:gd name="connsiteX3" fmla="*/ 3621347 w 5857987"/>
                <a:gd name="connsiteY3" fmla="*/ 464921 h 3021121"/>
                <a:gd name="connsiteX4" fmla="*/ 3931305 w 5857987"/>
                <a:gd name="connsiteY4" fmla="*/ 464921 h 3021121"/>
                <a:gd name="connsiteX5" fmla="*/ 3684606 w 5857987"/>
                <a:gd name="connsiteY5" fmla="*/ 137617 h 3021121"/>
                <a:gd name="connsiteX0" fmla="*/ 2898654 w 5857987"/>
                <a:gd name="connsiteY0" fmla="*/ 0 h 3021121"/>
                <a:gd name="connsiteX1" fmla="*/ 2618771 w 5857987"/>
                <a:gd name="connsiteY1" fmla="*/ 408343 h 3021121"/>
                <a:gd name="connsiteX2" fmla="*/ 2609701 w 5857987"/>
                <a:gd name="connsiteY2" fmla="*/ 417669 h 3021121"/>
                <a:gd name="connsiteX3" fmla="*/ 2598203 w 5857987"/>
                <a:gd name="connsiteY3" fmla="*/ 423333 h 3021121"/>
                <a:gd name="connsiteX4" fmla="*/ 2585225 w 5857987"/>
                <a:gd name="connsiteY4" fmla="*/ 424836 h 3021121"/>
                <a:gd name="connsiteX5" fmla="*/ 3567676 w 5857987"/>
                <a:gd name="connsiteY5" fmla="*/ 424836 h 3021121"/>
                <a:gd name="connsiteX6" fmla="*/ 3418898 w 5857987"/>
                <a:gd name="connsiteY6" fmla="*/ 243799 h 3021121"/>
                <a:gd name="connsiteX7" fmla="*/ 3171349 w 5857987"/>
                <a:gd name="connsiteY7" fmla="*/ 243799 h 3021121"/>
                <a:gd name="connsiteX8" fmla="*/ 3159219 w 5857987"/>
                <a:gd name="connsiteY8" fmla="*/ 242063 h 3021121"/>
                <a:gd name="connsiteX9" fmla="*/ 3149802 w 5857987"/>
                <a:gd name="connsiteY9" fmla="*/ 237316 h 3021121"/>
                <a:gd name="connsiteX10" fmla="*/ 2898654 w 5857987"/>
                <a:gd name="connsiteY10" fmla="*/ 0 h 3021121"/>
                <a:gd name="connsiteX0" fmla="*/ 3284149 w 5857987"/>
                <a:gd name="connsiteY0" fmla="*/ 79832 h 3021121"/>
                <a:gd name="connsiteX1" fmla="*/ 3206083 w 5857987"/>
                <a:gd name="connsiteY1" fmla="*/ 224815 h 3021121"/>
                <a:gd name="connsiteX2" fmla="*/ 3197951 w 5857987"/>
                <a:gd name="connsiteY2" fmla="*/ 235120 h 3021121"/>
                <a:gd name="connsiteX3" fmla="*/ 3186930 w 5857987"/>
                <a:gd name="connsiteY3" fmla="*/ 242018 h 3021121"/>
                <a:gd name="connsiteX4" fmla="*/ 3171349 w 5857987"/>
                <a:gd name="connsiteY4" fmla="*/ 243799 h 3021121"/>
                <a:gd name="connsiteX5" fmla="*/ 3418898 w 5857987"/>
                <a:gd name="connsiteY5" fmla="*/ 243799 h 3021121"/>
                <a:gd name="connsiteX6" fmla="*/ 3284149 w 5857987"/>
                <a:gd name="connsiteY6" fmla="*/ 79832 h 3021121"/>
                <a:gd name="connsiteX0" fmla="*/ 2387441 w 5857987"/>
                <a:gd name="connsiteY0" fmla="*/ 86004 h 3021121"/>
                <a:gd name="connsiteX1" fmla="*/ 2171147 w 5857987"/>
                <a:gd name="connsiteY1" fmla="*/ 140563 h 3021121"/>
                <a:gd name="connsiteX2" fmla="*/ 0 w 5857987"/>
                <a:gd name="connsiteY2" fmla="*/ 3021121 h 3021121"/>
                <a:gd name="connsiteX3" fmla="*/ 5857986 w 5857987"/>
                <a:gd name="connsiteY3" fmla="*/ 3021121 h 3021121"/>
                <a:gd name="connsiteX4" fmla="*/ 3931305 w 5857987"/>
                <a:gd name="connsiteY4" fmla="*/ 464921 h 3021121"/>
                <a:gd name="connsiteX5" fmla="*/ 3617651 w 5857987"/>
                <a:gd name="connsiteY5" fmla="*/ 464921 h 3021121"/>
                <a:gd name="connsiteX6" fmla="*/ 3604878 w 5857987"/>
                <a:gd name="connsiteY6" fmla="*/ 462711 h 3021121"/>
                <a:gd name="connsiteX7" fmla="*/ 3593544 w 5857987"/>
                <a:gd name="connsiteY7" fmla="*/ 456313 h 3021121"/>
                <a:gd name="connsiteX8" fmla="*/ 3567676 w 5857987"/>
                <a:gd name="connsiteY8" fmla="*/ 424836 h 3021121"/>
                <a:gd name="connsiteX9" fmla="*/ 2585225 w 5857987"/>
                <a:gd name="connsiteY9" fmla="*/ 424836 h 3021121"/>
                <a:gd name="connsiteX10" fmla="*/ 2572246 w 5857987"/>
                <a:gd name="connsiteY10" fmla="*/ 421767 h 3021121"/>
                <a:gd name="connsiteX11" fmla="*/ 2561299 w 5857987"/>
                <a:gd name="connsiteY11" fmla="*/ 414609 h 3021121"/>
                <a:gd name="connsiteX12" fmla="*/ 2387441 w 5857987"/>
                <a:gd name="connsiteY12" fmla="*/ 86004 h 3021121"/>
                <a:gd name="connsiteX0" fmla="*/ 3684606 w 5857987"/>
                <a:gd name="connsiteY0" fmla="*/ 137617 h 3021121"/>
                <a:gd name="connsiteX1" fmla="*/ 3655586 w 5857987"/>
                <a:gd name="connsiteY1" fmla="*/ 430580 h 3021121"/>
                <a:gd name="connsiteX2" fmla="*/ 3632998 w 5857987"/>
                <a:gd name="connsiteY2" fmla="*/ 461691 h 3021121"/>
                <a:gd name="connsiteX3" fmla="*/ 3621347 w 5857987"/>
                <a:gd name="connsiteY3" fmla="*/ 464921 h 3021121"/>
                <a:gd name="connsiteX4" fmla="*/ 3931305 w 5857987"/>
                <a:gd name="connsiteY4" fmla="*/ 464921 h 3021121"/>
                <a:gd name="connsiteX5" fmla="*/ 3684606 w 5857987"/>
                <a:gd name="connsiteY5" fmla="*/ 137617 h 3021121"/>
                <a:gd name="connsiteX0" fmla="*/ 2898654 w 5857987"/>
                <a:gd name="connsiteY0" fmla="*/ 0 h 3021121"/>
                <a:gd name="connsiteX1" fmla="*/ 2618771 w 5857987"/>
                <a:gd name="connsiteY1" fmla="*/ 408343 h 3021121"/>
                <a:gd name="connsiteX2" fmla="*/ 2609701 w 5857987"/>
                <a:gd name="connsiteY2" fmla="*/ 417669 h 3021121"/>
                <a:gd name="connsiteX3" fmla="*/ 2598203 w 5857987"/>
                <a:gd name="connsiteY3" fmla="*/ 423333 h 3021121"/>
                <a:gd name="connsiteX4" fmla="*/ 2585225 w 5857987"/>
                <a:gd name="connsiteY4" fmla="*/ 424836 h 3021121"/>
                <a:gd name="connsiteX5" fmla="*/ 3567676 w 5857987"/>
                <a:gd name="connsiteY5" fmla="*/ 424836 h 3021121"/>
                <a:gd name="connsiteX6" fmla="*/ 3418898 w 5857987"/>
                <a:gd name="connsiteY6" fmla="*/ 243799 h 3021121"/>
                <a:gd name="connsiteX7" fmla="*/ 3171349 w 5857987"/>
                <a:gd name="connsiteY7" fmla="*/ 243799 h 3021121"/>
                <a:gd name="connsiteX8" fmla="*/ 3159219 w 5857987"/>
                <a:gd name="connsiteY8" fmla="*/ 242063 h 3021121"/>
                <a:gd name="connsiteX9" fmla="*/ 3149802 w 5857987"/>
                <a:gd name="connsiteY9" fmla="*/ 237316 h 3021121"/>
                <a:gd name="connsiteX10" fmla="*/ 2898654 w 5857987"/>
                <a:gd name="connsiteY10" fmla="*/ 0 h 3021121"/>
                <a:gd name="connsiteX0" fmla="*/ 3284149 w 5857987"/>
                <a:gd name="connsiteY0" fmla="*/ 79832 h 3021121"/>
                <a:gd name="connsiteX1" fmla="*/ 3206083 w 5857987"/>
                <a:gd name="connsiteY1" fmla="*/ 224815 h 3021121"/>
                <a:gd name="connsiteX2" fmla="*/ 3197951 w 5857987"/>
                <a:gd name="connsiteY2" fmla="*/ 235120 h 3021121"/>
                <a:gd name="connsiteX3" fmla="*/ 3186930 w 5857987"/>
                <a:gd name="connsiteY3" fmla="*/ 242018 h 3021121"/>
                <a:gd name="connsiteX4" fmla="*/ 3171349 w 5857987"/>
                <a:gd name="connsiteY4" fmla="*/ 243799 h 3021121"/>
                <a:gd name="connsiteX5" fmla="*/ 3418898 w 5857987"/>
                <a:gd name="connsiteY5" fmla="*/ 243799 h 3021121"/>
                <a:gd name="connsiteX6" fmla="*/ 3284149 w 5857987"/>
                <a:gd name="connsiteY6" fmla="*/ 79832 h 3021121"/>
                <a:gd name="connsiteX0" fmla="*/ 2387441 w 5857987"/>
                <a:gd name="connsiteY0" fmla="*/ 86004 h 3021121"/>
                <a:gd name="connsiteX1" fmla="*/ 2171147 w 5857987"/>
                <a:gd name="connsiteY1" fmla="*/ 140563 h 3021121"/>
                <a:gd name="connsiteX2" fmla="*/ 0 w 5857987"/>
                <a:gd name="connsiteY2" fmla="*/ 3021121 h 3021121"/>
                <a:gd name="connsiteX3" fmla="*/ 5857986 w 5857987"/>
                <a:gd name="connsiteY3" fmla="*/ 3021121 h 3021121"/>
                <a:gd name="connsiteX4" fmla="*/ 3931305 w 5857987"/>
                <a:gd name="connsiteY4" fmla="*/ 464921 h 3021121"/>
                <a:gd name="connsiteX5" fmla="*/ 3617651 w 5857987"/>
                <a:gd name="connsiteY5" fmla="*/ 464921 h 3021121"/>
                <a:gd name="connsiteX6" fmla="*/ 3604878 w 5857987"/>
                <a:gd name="connsiteY6" fmla="*/ 462711 h 3021121"/>
                <a:gd name="connsiteX7" fmla="*/ 3593544 w 5857987"/>
                <a:gd name="connsiteY7" fmla="*/ 456313 h 3021121"/>
                <a:gd name="connsiteX8" fmla="*/ 3567676 w 5857987"/>
                <a:gd name="connsiteY8" fmla="*/ 424836 h 3021121"/>
                <a:gd name="connsiteX9" fmla="*/ 2585225 w 5857987"/>
                <a:gd name="connsiteY9" fmla="*/ 424836 h 3021121"/>
                <a:gd name="connsiteX10" fmla="*/ 2572246 w 5857987"/>
                <a:gd name="connsiteY10" fmla="*/ 421767 h 3021121"/>
                <a:gd name="connsiteX11" fmla="*/ 2561299 w 5857987"/>
                <a:gd name="connsiteY11" fmla="*/ 414609 h 3021121"/>
                <a:gd name="connsiteX12" fmla="*/ 2387441 w 5857987"/>
                <a:gd name="connsiteY12" fmla="*/ 86004 h 3021121"/>
                <a:gd name="connsiteX0" fmla="*/ 3684606 w 5857987"/>
                <a:gd name="connsiteY0" fmla="*/ 137617 h 3021121"/>
                <a:gd name="connsiteX1" fmla="*/ 3655586 w 5857987"/>
                <a:gd name="connsiteY1" fmla="*/ 430580 h 3021121"/>
                <a:gd name="connsiteX2" fmla="*/ 3632998 w 5857987"/>
                <a:gd name="connsiteY2" fmla="*/ 461691 h 3021121"/>
                <a:gd name="connsiteX3" fmla="*/ 3621347 w 5857987"/>
                <a:gd name="connsiteY3" fmla="*/ 464921 h 3021121"/>
                <a:gd name="connsiteX4" fmla="*/ 3931305 w 5857987"/>
                <a:gd name="connsiteY4" fmla="*/ 464921 h 3021121"/>
                <a:gd name="connsiteX5" fmla="*/ 3684606 w 5857987"/>
                <a:gd name="connsiteY5" fmla="*/ 137617 h 3021121"/>
                <a:gd name="connsiteX0" fmla="*/ 2898654 w 5857987"/>
                <a:gd name="connsiteY0" fmla="*/ 0 h 3021121"/>
                <a:gd name="connsiteX1" fmla="*/ 2618771 w 5857987"/>
                <a:gd name="connsiteY1" fmla="*/ 408343 h 3021121"/>
                <a:gd name="connsiteX2" fmla="*/ 2609701 w 5857987"/>
                <a:gd name="connsiteY2" fmla="*/ 417669 h 3021121"/>
                <a:gd name="connsiteX3" fmla="*/ 2598203 w 5857987"/>
                <a:gd name="connsiteY3" fmla="*/ 423333 h 3021121"/>
                <a:gd name="connsiteX4" fmla="*/ 2585225 w 5857987"/>
                <a:gd name="connsiteY4" fmla="*/ 424836 h 3021121"/>
                <a:gd name="connsiteX5" fmla="*/ 3567676 w 5857987"/>
                <a:gd name="connsiteY5" fmla="*/ 424836 h 3021121"/>
                <a:gd name="connsiteX6" fmla="*/ 3418898 w 5857987"/>
                <a:gd name="connsiteY6" fmla="*/ 243799 h 3021121"/>
                <a:gd name="connsiteX7" fmla="*/ 3171349 w 5857987"/>
                <a:gd name="connsiteY7" fmla="*/ 243799 h 3021121"/>
                <a:gd name="connsiteX8" fmla="*/ 3159219 w 5857987"/>
                <a:gd name="connsiteY8" fmla="*/ 242063 h 3021121"/>
                <a:gd name="connsiteX9" fmla="*/ 3149802 w 5857987"/>
                <a:gd name="connsiteY9" fmla="*/ 237316 h 3021121"/>
                <a:gd name="connsiteX10" fmla="*/ 2898654 w 5857987"/>
                <a:gd name="connsiteY10" fmla="*/ 0 h 3021121"/>
                <a:gd name="connsiteX0" fmla="*/ 3284149 w 5857987"/>
                <a:gd name="connsiteY0" fmla="*/ 79832 h 3021121"/>
                <a:gd name="connsiteX1" fmla="*/ 3206083 w 5857987"/>
                <a:gd name="connsiteY1" fmla="*/ 224815 h 3021121"/>
                <a:gd name="connsiteX2" fmla="*/ 3197951 w 5857987"/>
                <a:gd name="connsiteY2" fmla="*/ 235120 h 3021121"/>
                <a:gd name="connsiteX3" fmla="*/ 3186930 w 5857987"/>
                <a:gd name="connsiteY3" fmla="*/ 242018 h 3021121"/>
                <a:gd name="connsiteX4" fmla="*/ 3171349 w 5857987"/>
                <a:gd name="connsiteY4" fmla="*/ 243799 h 3021121"/>
                <a:gd name="connsiteX5" fmla="*/ 3512653 w 5857987"/>
                <a:gd name="connsiteY5" fmla="*/ 344767 h 3021121"/>
                <a:gd name="connsiteX6" fmla="*/ 3284149 w 5857987"/>
                <a:gd name="connsiteY6" fmla="*/ 79832 h 3021121"/>
                <a:gd name="connsiteX0" fmla="*/ 2387441 w 5857987"/>
                <a:gd name="connsiteY0" fmla="*/ 86004 h 3021121"/>
                <a:gd name="connsiteX1" fmla="*/ 2171147 w 5857987"/>
                <a:gd name="connsiteY1" fmla="*/ 140563 h 3021121"/>
                <a:gd name="connsiteX2" fmla="*/ 0 w 5857987"/>
                <a:gd name="connsiteY2" fmla="*/ 3021121 h 3021121"/>
                <a:gd name="connsiteX3" fmla="*/ 5857986 w 5857987"/>
                <a:gd name="connsiteY3" fmla="*/ 3021121 h 3021121"/>
                <a:gd name="connsiteX4" fmla="*/ 3931305 w 5857987"/>
                <a:gd name="connsiteY4" fmla="*/ 464921 h 3021121"/>
                <a:gd name="connsiteX5" fmla="*/ 3617651 w 5857987"/>
                <a:gd name="connsiteY5" fmla="*/ 464921 h 3021121"/>
                <a:gd name="connsiteX6" fmla="*/ 3604878 w 5857987"/>
                <a:gd name="connsiteY6" fmla="*/ 462711 h 3021121"/>
                <a:gd name="connsiteX7" fmla="*/ 3593544 w 5857987"/>
                <a:gd name="connsiteY7" fmla="*/ 456313 h 3021121"/>
                <a:gd name="connsiteX8" fmla="*/ 3567676 w 5857987"/>
                <a:gd name="connsiteY8" fmla="*/ 424836 h 3021121"/>
                <a:gd name="connsiteX9" fmla="*/ 2585225 w 5857987"/>
                <a:gd name="connsiteY9" fmla="*/ 424836 h 3021121"/>
                <a:gd name="connsiteX10" fmla="*/ 2572246 w 5857987"/>
                <a:gd name="connsiteY10" fmla="*/ 421767 h 3021121"/>
                <a:gd name="connsiteX11" fmla="*/ 2561299 w 5857987"/>
                <a:gd name="connsiteY11" fmla="*/ 414609 h 3021121"/>
                <a:gd name="connsiteX12" fmla="*/ 2387441 w 5857987"/>
                <a:gd name="connsiteY12" fmla="*/ 86004 h 3021121"/>
                <a:gd name="connsiteX0" fmla="*/ 3684606 w 5857987"/>
                <a:gd name="connsiteY0" fmla="*/ 137617 h 3021121"/>
                <a:gd name="connsiteX1" fmla="*/ 3655586 w 5857987"/>
                <a:gd name="connsiteY1" fmla="*/ 430580 h 3021121"/>
                <a:gd name="connsiteX2" fmla="*/ 3632998 w 5857987"/>
                <a:gd name="connsiteY2" fmla="*/ 461691 h 3021121"/>
                <a:gd name="connsiteX3" fmla="*/ 3570861 w 5857987"/>
                <a:gd name="connsiteY3" fmla="*/ 710127 h 3021121"/>
                <a:gd name="connsiteX4" fmla="*/ 3931305 w 5857987"/>
                <a:gd name="connsiteY4" fmla="*/ 464921 h 3021121"/>
                <a:gd name="connsiteX5" fmla="*/ 3684606 w 5857987"/>
                <a:gd name="connsiteY5" fmla="*/ 137617 h 3021121"/>
                <a:gd name="connsiteX0" fmla="*/ 2898654 w 5857987"/>
                <a:gd name="connsiteY0" fmla="*/ 0 h 3021121"/>
                <a:gd name="connsiteX1" fmla="*/ 2618771 w 5857987"/>
                <a:gd name="connsiteY1" fmla="*/ 408343 h 3021121"/>
                <a:gd name="connsiteX2" fmla="*/ 2609701 w 5857987"/>
                <a:gd name="connsiteY2" fmla="*/ 417669 h 3021121"/>
                <a:gd name="connsiteX3" fmla="*/ 2598203 w 5857987"/>
                <a:gd name="connsiteY3" fmla="*/ 423333 h 3021121"/>
                <a:gd name="connsiteX4" fmla="*/ 2585225 w 5857987"/>
                <a:gd name="connsiteY4" fmla="*/ 424836 h 3021121"/>
                <a:gd name="connsiteX5" fmla="*/ 3567676 w 5857987"/>
                <a:gd name="connsiteY5" fmla="*/ 424836 h 3021121"/>
                <a:gd name="connsiteX6" fmla="*/ 3418898 w 5857987"/>
                <a:gd name="connsiteY6" fmla="*/ 243799 h 3021121"/>
                <a:gd name="connsiteX7" fmla="*/ 3171349 w 5857987"/>
                <a:gd name="connsiteY7" fmla="*/ 243799 h 3021121"/>
                <a:gd name="connsiteX8" fmla="*/ 3159219 w 5857987"/>
                <a:gd name="connsiteY8" fmla="*/ 242063 h 3021121"/>
                <a:gd name="connsiteX9" fmla="*/ 3149802 w 5857987"/>
                <a:gd name="connsiteY9" fmla="*/ 237316 h 3021121"/>
                <a:gd name="connsiteX10" fmla="*/ 2898654 w 5857987"/>
                <a:gd name="connsiteY10" fmla="*/ 0 h 3021121"/>
                <a:gd name="connsiteX0" fmla="*/ 3284149 w 5857987"/>
                <a:gd name="connsiteY0" fmla="*/ 79832 h 3021121"/>
                <a:gd name="connsiteX1" fmla="*/ 3206083 w 5857987"/>
                <a:gd name="connsiteY1" fmla="*/ 224815 h 3021121"/>
                <a:gd name="connsiteX2" fmla="*/ 3197951 w 5857987"/>
                <a:gd name="connsiteY2" fmla="*/ 235120 h 3021121"/>
                <a:gd name="connsiteX3" fmla="*/ 3186930 w 5857987"/>
                <a:gd name="connsiteY3" fmla="*/ 242018 h 3021121"/>
                <a:gd name="connsiteX4" fmla="*/ 3171349 w 5857987"/>
                <a:gd name="connsiteY4" fmla="*/ 243799 h 3021121"/>
                <a:gd name="connsiteX5" fmla="*/ 3512653 w 5857987"/>
                <a:gd name="connsiteY5" fmla="*/ 344767 h 3021121"/>
                <a:gd name="connsiteX6" fmla="*/ 3284149 w 5857987"/>
                <a:gd name="connsiteY6" fmla="*/ 79832 h 3021121"/>
                <a:gd name="connsiteX0" fmla="*/ 2387441 w 5857987"/>
                <a:gd name="connsiteY0" fmla="*/ 86004 h 3021121"/>
                <a:gd name="connsiteX1" fmla="*/ 2171147 w 5857987"/>
                <a:gd name="connsiteY1" fmla="*/ 140563 h 3021121"/>
                <a:gd name="connsiteX2" fmla="*/ 0 w 5857987"/>
                <a:gd name="connsiteY2" fmla="*/ 3021121 h 3021121"/>
                <a:gd name="connsiteX3" fmla="*/ 5857986 w 5857987"/>
                <a:gd name="connsiteY3" fmla="*/ 3021121 h 3021121"/>
                <a:gd name="connsiteX4" fmla="*/ 3931305 w 5857987"/>
                <a:gd name="connsiteY4" fmla="*/ 464921 h 3021121"/>
                <a:gd name="connsiteX5" fmla="*/ 3617651 w 5857987"/>
                <a:gd name="connsiteY5" fmla="*/ 464921 h 3021121"/>
                <a:gd name="connsiteX6" fmla="*/ 3604878 w 5857987"/>
                <a:gd name="connsiteY6" fmla="*/ 462711 h 3021121"/>
                <a:gd name="connsiteX7" fmla="*/ 3593544 w 5857987"/>
                <a:gd name="connsiteY7" fmla="*/ 456313 h 3021121"/>
                <a:gd name="connsiteX8" fmla="*/ 3567676 w 5857987"/>
                <a:gd name="connsiteY8" fmla="*/ 424836 h 3021121"/>
                <a:gd name="connsiteX9" fmla="*/ 2585225 w 5857987"/>
                <a:gd name="connsiteY9" fmla="*/ 424836 h 3021121"/>
                <a:gd name="connsiteX10" fmla="*/ 2572246 w 5857987"/>
                <a:gd name="connsiteY10" fmla="*/ 421767 h 3021121"/>
                <a:gd name="connsiteX11" fmla="*/ 2561299 w 5857987"/>
                <a:gd name="connsiteY11" fmla="*/ 414609 h 3021121"/>
                <a:gd name="connsiteX12" fmla="*/ 2387441 w 5857987"/>
                <a:gd name="connsiteY12" fmla="*/ 86004 h 3021121"/>
                <a:gd name="connsiteX0" fmla="*/ 3684606 w 5857987"/>
                <a:gd name="connsiteY0" fmla="*/ 137617 h 3021121"/>
                <a:gd name="connsiteX1" fmla="*/ 3655586 w 5857987"/>
                <a:gd name="connsiteY1" fmla="*/ 430580 h 3021121"/>
                <a:gd name="connsiteX2" fmla="*/ 3632998 w 5857987"/>
                <a:gd name="connsiteY2" fmla="*/ 461691 h 3021121"/>
                <a:gd name="connsiteX3" fmla="*/ 3570861 w 5857987"/>
                <a:gd name="connsiteY3" fmla="*/ 710127 h 3021121"/>
                <a:gd name="connsiteX4" fmla="*/ 3931305 w 5857987"/>
                <a:gd name="connsiteY4" fmla="*/ 464921 h 3021121"/>
                <a:gd name="connsiteX5" fmla="*/ 3684606 w 5857987"/>
                <a:gd name="connsiteY5" fmla="*/ 137617 h 3021121"/>
                <a:gd name="connsiteX0" fmla="*/ 2898654 w 5857987"/>
                <a:gd name="connsiteY0" fmla="*/ 0 h 3021121"/>
                <a:gd name="connsiteX1" fmla="*/ 2618771 w 5857987"/>
                <a:gd name="connsiteY1" fmla="*/ 408343 h 3021121"/>
                <a:gd name="connsiteX2" fmla="*/ 2609701 w 5857987"/>
                <a:gd name="connsiteY2" fmla="*/ 417669 h 3021121"/>
                <a:gd name="connsiteX3" fmla="*/ 2497235 w 5857987"/>
                <a:gd name="connsiteY3" fmla="*/ 560362 h 3021121"/>
                <a:gd name="connsiteX4" fmla="*/ 2585225 w 5857987"/>
                <a:gd name="connsiteY4" fmla="*/ 424836 h 3021121"/>
                <a:gd name="connsiteX5" fmla="*/ 3567676 w 5857987"/>
                <a:gd name="connsiteY5" fmla="*/ 424836 h 3021121"/>
                <a:gd name="connsiteX6" fmla="*/ 3418898 w 5857987"/>
                <a:gd name="connsiteY6" fmla="*/ 243799 h 3021121"/>
                <a:gd name="connsiteX7" fmla="*/ 3171349 w 5857987"/>
                <a:gd name="connsiteY7" fmla="*/ 243799 h 3021121"/>
                <a:gd name="connsiteX8" fmla="*/ 3159219 w 5857987"/>
                <a:gd name="connsiteY8" fmla="*/ 242063 h 3021121"/>
                <a:gd name="connsiteX9" fmla="*/ 3149802 w 5857987"/>
                <a:gd name="connsiteY9" fmla="*/ 237316 h 3021121"/>
                <a:gd name="connsiteX10" fmla="*/ 2898654 w 5857987"/>
                <a:gd name="connsiteY10" fmla="*/ 0 h 3021121"/>
                <a:gd name="connsiteX0" fmla="*/ 3284149 w 5857987"/>
                <a:gd name="connsiteY0" fmla="*/ 79832 h 3021121"/>
                <a:gd name="connsiteX1" fmla="*/ 3206083 w 5857987"/>
                <a:gd name="connsiteY1" fmla="*/ 224815 h 3021121"/>
                <a:gd name="connsiteX2" fmla="*/ 3197951 w 5857987"/>
                <a:gd name="connsiteY2" fmla="*/ 235120 h 3021121"/>
                <a:gd name="connsiteX3" fmla="*/ 3186930 w 5857987"/>
                <a:gd name="connsiteY3" fmla="*/ 242018 h 3021121"/>
                <a:gd name="connsiteX4" fmla="*/ 3171349 w 5857987"/>
                <a:gd name="connsiteY4" fmla="*/ 243799 h 3021121"/>
                <a:gd name="connsiteX5" fmla="*/ 3512653 w 5857987"/>
                <a:gd name="connsiteY5" fmla="*/ 344767 h 3021121"/>
                <a:gd name="connsiteX6" fmla="*/ 3284149 w 5857987"/>
                <a:gd name="connsiteY6" fmla="*/ 79832 h 3021121"/>
                <a:gd name="connsiteX0" fmla="*/ 2387441 w 5857987"/>
                <a:gd name="connsiteY0" fmla="*/ 86004 h 3021121"/>
                <a:gd name="connsiteX1" fmla="*/ 2171147 w 5857987"/>
                <a:gd name="connsiteY1" fmla="*/ 140563 h 3021121"/>
                <a:gd name="connsiteX2" fmla="*/ 0 w 5857987"/>
                <a:gd name="connsiteY2" fmla="*/ 3021121 h 3021121"/>
                <a:gd name="connsiteX3" fmla="*/ 5857986 w 5857987"/>
                <a:gd name="connsiteY3" fmla="*/ 3021121 h 3021121"/>
                <a:gd name="connsiteX4" fmla="*/ 3931305 w 5857987"/>
                <a:gd name="connsiteY4" fmla="*/ 464921 h 3021121"/>
                <a:gd name="connsiteX5" fmla="*/ 3617651 w 5857987"/>
                <a:gd name="connsiteY5" fmla="*/ 464921 h 3021121"/>
                <a:gd name="connsiteX6" fmla="*/ 3604878 w 5857987"/>
                <a:gd name="connsiteY6" fmla="*/ 462711 h 3021121"/>
                <a:gd name="connsiteX7" fmla="*/ 3593544 w 5857987"/>
                <a:gd name="connsiteY7" fmla="*/ 456313 h 3021121"/>
                <a:gd name="connsiteX8" fmla="*/ 3567676 w 5857987"/>
                <a:gd name="connsiteY8" fmla="*/ 424836 h 3021121"/>
                <a:gd name="connsiteX9" fmla="*/ 2585225 w 5857987"/>
                <a:gd name="connsiteY9" fmla="*/ 424836 h 3021121"/>
                <a:gd name="connsiteX10" fmla="*/ 2572246 w 5857987"/>
                <a:gd name="connsiteY10" fmla="*/ 421767 h 3021121"/>
                <a:gd name="connsiteX11" fmla="*/ 2561299 w 5857987"/>
                <a:gd name="connsiteY11" fmla="*/ 414609 h 3021121"/>
                <a:gd name="connsiteX12" fmla="*/ 2387441 w 5857987"/>
                <a:gd name="connsiteY12" fmla="*/ 86004 h 3021121"/>
                <a:gd name="connsiteX0" fmla="*/ 3684606 w 5857987"/>
                <a:gd name="connsiteY0" fmla="*/ 137617 h 3021121"/>
                <a:gd name="connsiteX1" fmla="*/ 3655586 w 5857987"/>
                <a:gd name="connsiteY1" fmla="*/ 430580 h 3021121"/>
                <a:gd name="connsiteX2" fmla="*/ 3632998 w 5857987"/>
                <a:gd name="connsiteY2" fmla="*/ 461691 h 3021121"/>
                <a:gd name="connsiteX3" fmla="*/ 3570861 w 5857987"/>
                <a:gd name="connsiteY3" fmla="*/ 710127 h 3021121"/>
                <a:gd name="connsiteX4" fmla="*/ 3931305 w 5857987"/>
                <a:gd name="connsiteY4" fmla="*/ 464921 h 3021121"/>
                <a:gd name="connsiteX5" fmla="*/ 3684606 w 5857987"/>
                <a:gd name="connsiteY5" fmla="*/ 137617 h 3021121"/>
                <a:gd name="connsiteX0" fmla="*/ 2898654 w 5857987"/>
                <a:gd name="connsiteY0" fmla="*/ 0 h 3021121"/>
                <a:gd name="connsiteX1" fmla="*/ 2618771 w 5857987"/>
                <a:gd name="connsiteY1" fmla="*/ 408343 h 3021121"/>
                <a:gd name="connsiteX2" fmla="*/ 2609701 w 5857987"/>
                <a:gd name="connsiteY2" fmla="*/ 417669 h 3021121"/>
                <a:gd name="connsiteX3" fmla="*/ 2497235 w 5857987"/>
                <a:gd name="connsiteY3" fmla="*/ 560362 h 3021121"/>
                <a:gd name="connsiteX4" fmla="*/ 2614073 w 5857987"/>
                <a:gd name="connsiteY4" fmla="*/ 648407 h 3021121"/>
                <a:gd name="connsiteX5" fmla="*/ 3567676 w 5857987"/>
                <a:gd name="connsiteY5" fmla="*/ 424836 h 3021121"/>
                <a:gd name="connsiteX6" fmla="*/ 3418898 w 5857987"/>
                <a:gd name="connsiteY6" fmla="*/ 243799 h 3021121"/>
                <a:gd name="connsiteX7" fmla="*/ 3171349 w 5857987"/>
                <a:gd name="connsiteY7" fmla="*/ 243799 h 3021121"/>
                <a:gd name="connsiteX8" fmla="*/ 3159219 w 5857987"/>
                <a:gd name="connsiteY8" fmla="*/ 242063 h 3021121"/>
                <a:gd name="connsiteX9" fmla="*/ 3149802 w 5857987"/>
                <a:gd name="connsiteY9" fmla="*/ 237316 h 3021121"/>
                <a:gd name="connsiteX10" fmla="*/ 2898654 w 5857987"/>
                <a:gd name="connsiteY10" fmla="*/ 0 h 3021121"/>
                <a:gd name="connsiteX0" fmla="*/ 3284149 w 5857987"/>
                <a:gd name="connsiteY0" fmla="*/ 79832 h 3021121"/>
                <a:gd name="connsiteX1" fmla="*/ 3206083 w 5857987"/>
                <a:gd name="connsiteY1" fmla="*/ 224815 h 3021121"/>
                <a:gd name="connsiteX2" fmla="*/ 3197951 w 5857987"/>
                <a:gd name="connsiteY2" fmla="*/ 235120 h 3021121"/>
                <a:gd name="connsiteX3" fmla="*/ 3186930 w 5857987"/>
                <a:gd name="connsiteY3" fmla="*/ 242018 h 3021121"/>
                <a:gd name="connsiteX4" fmla="*/ 3171349 w 5857987"/>
                <a:gd name="connsiteY4" fmla="*/ 243799 h 3021121"/>
                <a:gd name="connsiteX5" fmla="*/ 3512653 w 5857987"/>
                <a:gd name="connsiteY5" fmla="*/ 344767 h 3021121"/>
                <a:gd name="connsiteX6" fmla="*/ 3284149 w 5857987"/>
                <a:gd name="connsiteY6" fmla="*/ 79832 h 3021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57987" h="3021121">
                  <a:moveTo>
                    <a:pt x="2387441" y="86004"/>
                  </a:moveTo>
                  <a:lnTo>
                    <a:pt x="2171147" y="140563"/>
                  </a:lnTo>
                  <a:lnTo>
                    <a:pt x="0" y="3021121"/>
                  </a:lnTo>
                  <a:lnTo>
                    <a:pt x="5857986" y="3021121"/>
                  </a:lnTo>
                  <a:lnTo>
                    <a:pt x="3931305" y="464921"/>
                  </a:lnTo>
                  <a:lnTo>
                    <a:pt x="3617651" y="464921"/>
                  </a:lnTo>
                  <a:lnTo>
                    <a:pt x="3604878" y="462711"/>
                  </a:lnTo>
                  <a:lnTo>
                    <a:pt x="3593544" y="456313"/>
                  </a:lnTo>
                  <a:lnTo>
                    <a:pt x="3567676" y="424836"/>
                  </a:lnTo>
                  <a:cubicBezTo>
                    <a:pt x="3074315" y="258959"/>
                    <a:pt x="2912709" y="424836"/>
                    <a:pt x="2585225" y="424836"/>
                  </a:cubicBezTo>
                  <a:lnTo>
                    <a:pt x="2572246" y="421767"/>
                  </a:lnTo>
                  <a:lnTo>
                    <a:pt x="2561299" y="414609"/>
                  </a:lnTo>
                  <a:lnTo>
                    <a:pt x="2387441" y="86004"/>
                  </a:lnTo>
                  <a:close/>
                </a:path>
                <a:path w="5857987" h="3021121">
                  <a:moveTo>
                    <a:pt x="3684606" y="137617"/>
                  </a:moveTo>
                  <a:lnTo>
                    <a:pt x="3655586" y="430580"/>
                  </a:lnTo>
                  <a:lnTo>
                    <a:pt x="3632998" y="461691"/>
                  </a:lnTo>
                  <a:lnTo>
                    <a:pt x="3570861" y="710127"/>
                  </a:lnTo>
                  <a:lnTo>
                    <a:pt x="3931305" y="464921"/>
                  </a:lnTo>
                  <a:lnTo>
                    <a:pt x="3684606" y="137617"/>
                  </a:lnTo>
                  <a:close/>
                </a:path>
                <a:path w="5857987" h="3021121">
                  <a:moveTo>
                    <a:pt x="2898654" y="0"/>
                  </a:moveTo>
                  <a:lnTo>
                    <a:pt x="2618771" y="408343"/>
                  </a:lnTo>
                  <a:lnTo>
                    <a:pt x="2609701" y="417669"/>
                  </a:lnTo>
                  <a:lnTo>
                    <a:pt x="2497235" y="560362"/>
                  </a:lnTo>
                  <a:lnTo>
                    <a:pt x="2614073" y="648407"/>
                  </a:lnTo>
                  <a:lnTo>
                    <a:pt x="3567676" y="424836"/>
                  </a:lnTo>
                  <a:lnTo>
                    <a:pt x="3418898" y="243799"/>
                  </a:lnTo>
                  <a:lnTo>
                    <a:pt x="3171349" y="243799"/>
                  </a:lnTo>
                  <a:lnTo>
                    <a:pt x="3159219" y="242063"/>
                  </a:lnTo>
                  <a:lnTo>
                    <a:pt x="3149802" y="237316"/>
                  </a:lnTo>
                  <a:lnTo>
                    <a:pt x="2898654" y="0"/>
                  </a:lnTo>
                  <a:close/>
                </a:path>
                <a:path w="5857987" h="3021121">
                  <a:moveTo>
                    <a:pt x="3284149" y="79832"/>
                  </a:moveTo>
                  <a:lnTo>
                    <a:pt x="3206083" y="224815"/>
                  </a:lnTo>
                  <a:lnTo>
                    <a:pt x="3197951" y="235120"/>
                  </a:lnTo>
                  <a:lnTo>
                    <a:pt x="3186930" y="242018"/>
                  </a:lnTo>
                  <a:lnTo>
                    <a:pt x="3171349" y="243799"/>
                  </a:lnTo>
                  <a:lnTo>
                    <a:pt x="3512653" y="344767"/>
                  </a:lnTo>
                  <a:lnTo>
                    <a:pt x="3284149" y="79832"/>
                  </a:lnTo>
                  <a:close/>
                </a:path>
              </a:pathLst>
            </a:custGeom>
            <a:solidFill>
              <a:srgbClr val="003333"/>
            </a:solidFill>
          </p:spPr>
          <p:txBody>
            <a:bodyPr wrap="square" lIns="0" tIns="0" rIns="0" bIns="0" rtlCol="0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46" name="object 8"/>
            <p:cNvSpPr/>
            <p:nvPr/>
          </p:nvSpPr>
          <p:spPr>
            <a:xfrm>
              <a:off x="3151687" y="3274278"/>
              <a:ext cx="586074" cy="370837"/>
            </a:xfrm>
            <a:custGeom>
              <a:avLst/>
              <a:gdLst/>
              <a:ahLst/>
              <a:cxnLst/>
              <a:rect l="l" t="t" r="r" b="b"/>
              <a:pathLst>
                <a:path w="1372870" h="868679">
                  <a:moveTo>
                    <a:pt x="1314634" y="512272"/>
                  </a:moveTo>
                  <a:lnTo>
                    <a:pt x="1035441" y="512272"/>
                  </a:lnTo>
                  <a:lnTo>
                    <a:pt x="1047978" y="514395"/>
                  </a:lnTo>
                  <a:lnTo>
                    <a:pt x="1057353" y="519362"/>
                  </a:lnTo>
                  <a:lnTo>
                    <a:pt x="1344536" y="868603"/>
                  </a:lnTo>
                  <a:lnTo>
                    <a:pt x="1372628" y="588721"/>
                  </a:lnTo>
                  <a:lnTo>
                    <a:pt x="1314634" y="512272"/>
                  </a:lnTo>
                  <a:close/>
                </a:path>
                <a:path w="1372870" h="868679">
                  <a:moveTo>
                    <a:pt x="558416" y="542614"/>
                  </a:moveTo>
                  <a:lnTo>
                    <a:pt x="166463" y="542614"/>
                  </a:lnTo>
                  <a:lnTo>
                    <a:pt x="178548" y="545452"/>
                  </a:lnTo>
                  <a:lnTo>
                    <a:pt x="188968" y="552020"/>
                  </a:lnTo>
                  <a:lnTo>
                    <a:pt x="196751" y="562048"/>
                  </a:lnTo>
                  <a:lnTo>
                    <a:pt x="347497" y="850531"/>
                  </a:lnTo>
                  <a:lnTo>
                    <a:pt x="558416" y="542614"/>
                  </a:lnTo>
                  <a:close/>
                </a:path>
                <a:path w="1372870" h="868679">
                  <a:moveTo>
                    <a:pt x="1261174" y="441802"/>
                  </a:moveTo>
                  <a:lnTo>
                    <a:pt x="652692" y="441802"/>
                  </a:lnTo>
                  <a:lnTo>
                    <a:pt x="664465" y="444635"/>
                  </a:lnTo>
                  <a:lnTo>
                    <a:pt x="673555" y="450441"/>
                  </a:lnTo>
                  <a:lnTo>
                    <a:pt x="918286" y="682002"/>
                  </a:lnTo>
                  <a:lnTo>
                    <a:pt x="999731" y="530733"/>
                  </a:lnTo>
                  <a:lnTo>
                    <a:pt x="1007912" y="520368"/>
                  </a:lnTo>
                  <a:lnTo>
                    <a:pt x="1018987" y="513470"/>
                  </a:lnTo>
                  <a:lnTo>
                    <a:pt x="1035441" y="512272"/>
                  </a:lnTo>
                  <a:lnTo>
                    <a:pt x="1314634" y="512272"/>
                  </a:lnTo>
                  <a:lnTo>
                    <a:pt x="1261174" y="441802"/>
                  </a:lnTo>
                  <a:close/>
                </a:path>
                <a:path w="1372870" h="868679">
                  <a:moveTo>
                    <a:pt x="926020" y="0"/>
                  </a:moveTo>
                  <a:lnTo>
                    <a:pt x="443395" y="0"/>
                  </a:lnTo>
                  <a:lnTo>
                    <a:pt x="0" y="584454"/>
                  </a:lnTo>
                  <a:lnTo>
                    <a:pt x="153682" y="543775"/>
                  </a:lnTo>
                  <a:lnTo>
                    <a:pt x="166463" y="542614"/>
                  </a:lnTo>
                  <a:lnTo>
                    <a:pt x="558416" y="542614"/>
                  </a:lnTo>
                  <a:lnTo>
                    <a:pt x="616724" y="457492"/>
                  </a:lnTo>
                  <a:lnTo>
                    <a:pt x="625829" y="448109"/>
                  </a:lnTo>
                  <a:lnTo>
                    <a:pt x="637442" y="442343"/>
                  </a:lnTo>
                  <a:lnTo>
                    <a:pt x="652692" y="441802"/>
                  </a:lnTo>
                  <a:lnTo>
                    <a:pt x="1261174" y="441802"/>
                  </a:lnTo>
                  <a:lnTo>
                    <a:pt x="926020" y="0"/>
                  </a:lnTo>
                  <a:close/>
                </a:path>
              </a:pathLst>
            </a:custGeom>
            <a:solidFill>
              <a:srgbClr val="9EC3DF"/>
            </a:solidFill>
          </p:spPr>
          <p:txBody>
            <a:bodyPr wrap="square" lIns="0" tIns="0" rIns="0" bIns="0" rtlCol="0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247" name="object 9"/>
            <p:cNvSpPr/>
            <p:nvPr/>
          </p:nvSpPr>
          <p:spPr>
            <a:xfrm>
              <a:off x="3151687" y="3274278"/>
              <a:ext cx="586074" cy="370837"/>
            </a:xfrm>
            <a:custGeom>
              <a:avLst/>
              <a:gdLst/>
              <a:ahLst/>
              <a:cxnLst/>
              <a:rect l="l" t="t" r="r" b="b"/>
              <a:pathLst>
                <a:path w="1372870" h="868679">
                  <a:moveTo>
                    <a:pt x="792759" y="0"/>
                  </a:moveTo>
                  <a:lnTo>
                    <a:pt x="579399" y="0"/>
                  </a:lnTo>
                  <a:lnTo>
                    <a:pt x="443395" y="0"/>
                  </a:lnTo>
                  <a:lnTo>
                    <a:pt x="0" y="584454"/>
                  </a:lnTo>
                  <a:lnTo>
                    <a:pt x="153682" y="543775"/>
                  </a:lnTo>
                  <a:lnTo>
                    <a:pt x="166463" y="542614"/>
                  </a:lnTo>
                  <a:lnTo>
                    <a:pt x="178548" y="545452"/>
                  </a:lnTo>
                  <a:lnTo>
                    <a:pt x="188968" y="552020"/>
                  </a:lnTo>
                  <a:lnTo>
                    <a:pt x="196751" y="562048"/>
                  </a:lnTo>
                  <a:lnTo>
                    <a:pt x="347497" y="850531"/>
                  </a:lnTo>
                  <a:lnTo>
                    <a:pt x="616724" y="457492"/>
                  </a:lnTo>
                  <a:lnTo>
                    <a:pt x="625829" y="448109"/>
                  </a:lnTo>
                  <a:lnTo>
                    <a:pt x="637442" y="442343"/>
                  </a:lnTo>
                  <a:lnTo>
                    <a:pt x="652692" y="441802"/>
                  </a:lnTo>
                  <a:lnTo>
                    <a:pt x="664465" y="444635"/>
                  </a:lnTo>
                  <a:lnTo>
                    <a:pt x="673555" y="450441"/>
                  </a:lnTo>
                  <a:lnTo>
                    <a:pt x="918286" y="682002"/>
                  </a:lnTo>
                  <a:lnTo>
                    <a:pt x="999731" y="530733"/>
                  </a:lnTo>
                  <a:lnTo>
                    <a:pt x="1007912" y="520368"/>
                  </a:lnTo>
                  <a:lnTo>
                    <a:pt x="1018987" y="513470"/>
                  </a:lnTo>
                  <a:lnTo>
                    <a:pt x="1035441" y="512272"/>
                  </a:lnTo>
                  <a:lnTo>
                    <a:pt x="1047978" y="514395"/>
                  </a:lnTo>
                  <a:lnTo>
                    <a:pt x="1057353" y="519362"/>
                  </a:lnTo>
                  <a:lnTo>
                    <a:pt x="1344536" y="868603"/>
                  </a:lnTo>
                  <a:lnTo>
                    <a:pt x="1372628" y="588721"/>
                  </a:lnTo>
                  <a:lnTo>
                    <a:pt x="926020" y="0"/>
                  </a:lnTo>
                  <a:lnTo>
                    <a:pt x="792759" y="0"/>
                  </a:lnTo>
                  <a:close/>
                </a:path>
              </a:pathLst>
            </a:custGeom>
            <a:solidFill>
              <a:srgbClr val="006666"/>
            </a:solidFill>
            <a:ln w="15240">
              <a:noFill/>
            </a:ln>
          </p:spPr>
          <p:txBody>
            <a:bodyPr wrap="square" lIns="0" tIns="0" rIns="0" bIns="0" rtlCol="0"/>
            <a:lstStyle/>
            <a:p>
              <a:endParaRPr dirty="0">
                <a:latin typeface="Arial" panose="020B0604020202020204" pitchFamily="34" charset="0"/>
              </a:endParaRPr>
            </a:p>
          </p:txBody>
        </p:sp>
      </p:grpSp>
      <p:cxnSp>
        <p:nvCxnSpPr>
          <p:cNvPr id="190" name="Straight Connector 189"/>
          <p:cNvCxnSpPr/>
          <p:nvPr/>
        </p:nvCxnSpPr>
        <p:spPr>
          <a:xfrm>
            <a:off x="-252536" y="3350047"/>
            <a:ext cx="752168" cy="0"/>
          </a:xfrm>
          <a:prstGeom prst="line">
            <a:avLst/>
          </a:prstGeom>
          <a:ln>
            <a:solidFill>
              <a:srgbClr val="569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-1" y="3366990"/>
            <a:ext cx="548907" cy="14492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grpSp>
        <p:nvGrpSpPr>
          <p:cNvPr id="197" name="Group 196"/>
          <p:cNvGrpSpPr/>
          <p:nvPr/>
        </p:nvGrpSpPr>
        <p:grpSpPr>
          <a:xfrm>
            <a:off x="-1723587" y="1916832"/>
            <a:ext cx="1831091" cy="1822989"/>
            <a:chOff x="3278668" y="1882805"/>
            <a:chExt cx="1803367" cy="1795388"/>
          </a:xfrm>
        </p:grpSpPr>
        <p:sp>
          <p:nvSpPr>
            <p:cNvPr id="199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78668" y="1882805"/>
              <a:ext cx="1803367" cy="1795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00" name="Freeform 6"/>
            <p:cNvSpPr>
              <a:spLocks/>
            </p:cNvSpPr>
            <p:nvPr/>
          </p:nvSpPr>
          <p:spPr bwMode="auto">
            <a:xfrm>
              <a:off x="4108104" y="2202484"/>
              <a:ext cx="120690" cy="134654"/>
            </a:xfrm>
            <a:custGeom>
              <a:avLst/>
              <a:gdLst>
                <a:gd name="T0" fmla="*/ 0 w 121"/>
                <a:gd name="T1" fmla="*/ 71 h 135"/>
                <a:gd name="T2" fmla="*/ 121 w 121"/>
                <a:gd name="T3" fmla="*/ 135 h 135"/>
                <a:gd name="T4" fmla="*/ 121 w 121"/>
                <a:gd name="T5" fmla="*/ 0 h 135"/>
                <a:gd name="T6" fmla="*/ 0 w 121"/>
                <a:gd name="T7" fmla="*/ 71 h 135"/>
                <a:gd name="T8" fmla="*/ 121 w 121"/>
                <a:gd name="T9" fmla="*/ 135 h 135"/>
                <a:gd name="T10" fmla="*/ 121 w 121"/>
                <a:gd name="T11" fmla="*/ 0 h 135"/>
                <a:gd name="T12" fmla="*/ 0 w 121"/>
                <a:gd name="T13" fmla="*/ 7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135">
                  <a:moveTo>
                    <a:pt x="0" y="71"/>
                  </a:move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lnTo>
                    <a:pt x="121" y="135"/>
                  </a:lnTo>
                  <a:lnTo>
                    <a:pt x="121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DA5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01" name="Freeform 7"/>
            <p:cNvSpPr>
              <a:spLocks/>
            </p:cNvSpPr>
            <p:nvPr/>
          </p:nvSpPr>
          <p:spPr bwMode="auto">
            <a:xfrm>
              <a:off x="4302695" y="2213485"/>
              <a:ext cx="482760" cy="915648"/>
            </a:xfrm>
            <a:custGeom>
              <a:avLst/>
              <a:gdLst>
                <a:gd name="T0" fmla="*/ 0 w 484"/>
                <a:gd name="T1" fmla="*/ 0 h 918"/>
                <a:gd name="T2" fmla="*/ 0 w 484"/>
                <a:gd name="T3" fmla="*/ 918 h 918"/>
                <a:gd name="T4" fmla="*/ 484 w 484"/>
                <a:gd name="T5" fmla="*/ 918 h 918"/>
                <a:gd name="T6" fmla="*/ 0 w 484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4" h="918">
                  <a:moveTo>
                    <a:pt x="0" y="0"/>
                  </a:moveTo>
                  <a:lnTo>
                    <a:pt x="0" y="918"/>
                  </a:lnTo>
                  <a:lnTo>
                    <a:pt x="484" y="9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02" name="Freeform 8"/>
            <p:cNvSpPr>
              <a:spLocks/>
            </p:cNvSpPr>
            <p:nvPr/>
          </p:nvSpPr>
          <p:spPr bwMode="auto">
            <a:xfrm>
              <a:off x="3851920" y="2534462"/>
              <a:ext cx="296362" cy="597633"/>
            </a:xfrm>
            <a:custGeom>
              <a:avLst/>
              <a:gdLst>
                <a:gd name="T0" fmla="*/ 334 w 334"/>
                <a:gd name="T1" fmla="*/ 0 h 662"/>
                <a:gd name="T2" fmla="*/ 0 w 334"/>
                <a:gd name="T3" fmla="*/ 662 h 662"/>
                <a:gd name="T4" fmla="*/ 334 w 334"/>
                <a:gd name="T5" fmla="*/ 662 h 662"/>
                <a:gd name="T6" fmla="*/ 334 w 334"/>
                <a:gd name="T7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4" h="662">
                  <a:moveTo>
                    <a:pt x="334" y="0"/>
                  </a:moveTo>
                  <a:lnTo>
                    <a:pt x="0" y="662"/>
                  </a:lnTo>
                  <a:lnTo>
                    <a:pt x="334" y="662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00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04" name="Freeform 9"/>
            <p:cNvSpPr>
              <a:spLocks/>
            </p:cNvSpPr>
            <p:nvPr/>
          </p:nvSpPr>
          <p:spPr bwMode="auto">
            <a:xfrm>
              <a:off x="3838796" y="2228842"/>
              <a:ext cx="965520" cy="1128150"/>
            </a:xfrm>
            <a:custGeom>
              <a:avLst/>
              <a:gdLst>
                <a:gd name="T0" fmla="*/ 58 w 136"/>
                <a:gd name="T1" fmla="*/ 141 h 167"/>
                <a:gd name="T2" fmla="*/ 58 w 136"/>
                <a:gd name="T3" fmla="*/ 2 h 167"/>
                <a:gd name="T4" fmla="*/ 56 w 136"/>
                <a:gd name="T5" fmla="*/ 0 h 167"/>
                <a:gd name="T6" fmla="*/ 54 w 136"/>
                <a:gd name="T7" fmla="*/ 2 h 167"/>
                <a:gd name="T8" fmla="*/ 54 w 136"/>
                <a:gd name="T9" fmla="*/ 141 h 167"/>
                <a:gd name="T10" fmla="*/ 51 w 136"/>
                <a:gd name="T11" fmla="*/ 141 h 167"/>
                <a:gd name="T12" fmla="*/ 0 w 136"/>
                <a:gd name="T13" fmla="*/ 141 h 167"/>
                <a:gd name="T14" fmla="*/ 11 w 136"/>
                <a:gd name="T15" fmla="*/ 167 h 167"/>
                <a:gd name="T16" fmla="*/ 121 w 136"/>
                <a:gd name="T17" fmla="*/ 167 h 167"/>
                <a:gd name="T18" fmla="*/ 136 w 136"/>
                <a:gd name="T19" fmla="*/ 141 h 167"/>
                <a:gd name="T20" fmla="*/ 58 w 136"/>
                <a:gd name="T21" fmla="*/ 14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67">
                  <a:moveTo>
                    <a:pt x="58" y="141"/>
                  </a:move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8" y="0"/>
                    <a:pt x="56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1"/>
                    <a:pt x="5" y="161"/>
                    <a:pt x="11" y="167"/>
                  </a:cubicBezTo>
                  <a:cubicBezTo>
                    <a:pt x="121" y="167"/>
                    <a:pt x="121" y="167"/>
                    <a:pt x="121" y="167"/>
                  </a:cubicBezTo>
                  <a:cubicBezTo>
                    <a:pt x="128" y="160"/>
                    <a:pt x="133" y="148"/>
                    <a:pt x="136" y="141"/>
                  </a:cubicBezTo>
                  <a:lnTo>
                    <a:pt x="58" y="141"/>
                  </a:lnTo>
                  <a:close/>
                </a:path>
              </a:pathLst>
            </a:custGeom>
            <a:solidFill>
              <a:srgbClr val="00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12" name="Line 10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13" name="Line 11"/>
            <p:cNvSpPr>
              <a:spLocks noChangeShapeType="1"/>
            </p:cNvSpPr>
            <p:nvPr/>
          </p:nvSpPr>
          <p:spPr bwMode="auto">
            <a:xfrm>
              <a:off x="403030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14" name="Line 13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15" name="Line 14"/>
            <p:cNvSpPr>
              <a:spLocks noChangeShapeType="1"/>
            </p:cNvSpPr>
            <p:nvPr/>
          </p:nvSpPr>
          <p:spPr bwMode="auto">
            <a:xfrm>
              <a:off x="431457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16" name="Line 15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17" name="Line 16"/>
            <p:cNvSpPr>
              <a:spLocks noChangeShapeType="1"/>
            </p:cNvSpPr>
            <p:nvPr/>
          </p:nvSpPr>
          <p:spPr bwMode="auto">
            <a:xfrm>
              <a:off x="3746034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18" name="Line 17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19" name="Line 18"/>
            <p:cNvSpPr>
              <a:spLocks noChangeShapeType="1"/>
            </p:cNvSpPr>
            <p:nvPr/>
          </p:nvSpPr>
          <p:spPr bwMode="auto">
            <a:xfrm>
              <a:off x="4882115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38" name="Line 19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sp>
          <p:nvSpPr>
            <p:cNvPr id="243" name="Line 20"/>
            <p:cNvSpPr>
              <a:spLocks noChangeShapeType="1"/>
            </p:cNvSpPr>
            <p:nvPr/>
          </p:nvSpPr>
          <p:spPr bwMode="auto">
            <a:xfrm>
              <a:off x="4598843" y="323084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grpSp>
          <p:nvGrpSpPr>
            <p:cNvPr id="248" name="Group 247"/>
            <p:cNvGrpSpPr/>
            <p:nvPr/>
          </p:nvGrpSpPr>
          <p:grpSpPr>
            <a:xfrm>
              <a:off x="3693453" y="3002933"/>
              <a:ext cx="1256206" cy="0"/>
              <a:chOff x="3898434" y="3383242"/>
              <a:chExt cx="1136081" cy="0"/>
            </a:xfrm>
            <a:noFill/>
          </p:grpSpPr>
          <p:sp>
            <p:nvSpPr>
              <p:cNvPr id="251" name="Line 10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63" name="Line 11"/>
              <p:cNvSpPr>
                <a:spLocks noChangeShapeType="1"/>
              </p:cNvSpPr>
              <p:nvPr/>
            </p:nvSpPr>
            <p:spPr bwMode="auto">
              <a:xfrm>
                <a:off x="418270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64" name="Line 13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65" name="Line 14"/>
              <p:cNvSpPr>
                <a:spLocks noChangeShapeType="1"/>
              </p:cNvSpPr>
              <p:nvPr/>
            </p:nvSpPr>
            <p:spPr bwMode="auto">
              <a:xfrm>
                <a:off x="446697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66" name="Line 15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67" name="Line 16"/>
              <p:cNvSpPr>
                <a:spLocks noChangeShapeType="1"/>
              </p:cNvSpPr>
              <p:nvPr/>
            </p:nvSpPr>
            <p:spPr bwMode="auto">
              <a:xfrm>
                <a:off x="3898434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68" name="Line 17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69" name="Line 18"/>
              <p:cNvSpPr>
                <a:spLocks noChangeShapeType="1"/>
              </p:cNvSpPr>
              <p:nvPr/>
            </p:nvSpPr>
            <p:spPr bwMode="auto">
              <a:xfrm>
                <a:off x="5034515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70" name="Line 19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71" name="Line 20"/>
              <p:cNvSpPr>
                <a:spLocks noChangeShapeType="1"/>
              </p:cNvSpPr>
              <p:nvPr/>
            </p:nvSpPr>
            <p:spPr bwMode="auto">
              <a:xfrm>
                <a:off x="4751243" y="3383242"/>
                <a:ext cx="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96" name="Freeform 195"/>
          <p:cNvSpPr/>
          <p:nvPr/>
        </p:nvSpPr>
        <p:spPr>
          <a:xfrm>
            <a:off x="2447488" y="2851205"/>
            <a:ext cx="3643544" cy="590459"/>
          </a:xfrm>
          <a:custGeom>
            <a:avLst/>
            <a:gdLst>
              <a:gd name="connsiteX0" fmla="*/ 3362726 w 3643544"/>
              <a:gd name="connsiteY0" fmla="*/ 1159 h 590459"/>
              <a:gd name="connsiteX1" fmla="*/ 3553302 w 3643544"/>
              <a:gd name="connsiteY1" fmla="*/ 86693 h 590459"/>
              <a:gd name="connsiteX2" fmla="*/ 3451779 w 3643544"/>
              <a:gd name="connsiteY2" fmla="*/ 395822 h 590459"/>
              <a:gd name="connsiteX3" fmla="*/ 3643544 w 3643544"/>
              <a:gd name="connsiteY3" fmla="*/ 590459 h 590459"/>
              <a:gd name="connsiteX4" fmla="*/ 2763679 w 3643544"/>
              <a:gd name="connsiteY4" fmla="*/ 590459 h 590459"/>
              <a:gd name="connsiteX5" fmla="*/ 3158491 w 3643544"/>
              <a:gd name="connsiteY5" fmla="*/ 189736 h 590459"/>
              <a:gd name="connsiteX6" fmla="*/ 3362726 w 3643544"/>
              <a:gd name="connsiteY6" fmla="*/ 1159 h 590459"/>
              <a:gd name="connsiteX7" fmla="*/ 2370058 w 3643544"/>
              <a:gd name="connsiteY7" fmla="*/ 1159 h 590459"/>
              <a:gd name="connsiteX8" fmla="*/ 2560633 w 3643544"/>
              <a:gd name="connsiteY8" fmla="*/ 86693 h 590459"/>
              <a:gd name="connsiteX9" fmla="*/ 2459111 w 3643544"/>
              <a:gd name="connsiteY9" fmla="*/ 395822 h 590459"/>
              <a:gd name="connsiteX10" fmla="*/ 2662156 w 3643544"/>
              <a:gd name="connsiteY10" fmla="*/ 590459 h 590459"/>
              <a:gd name="connsiteX11" fmla="*/ 1872534 w 3643544"/>
              <a:gd name="connsiteY11" fmla="*/ 590459 h 590459"/>
              <a:gd name="connsiteX12" fmla="*/ 2165822 w 3643544"/>
              <a:gd name="connsiteY12" fmla="*/ 189736 h 590459"/>
              <a:gd name="connsiteX13" fmla="*/ 2370058 w 3643544"/>
              <a:gd name="connsiteY13" fmla="*/ 1159 h 590459"/>
              <a:gd name="connsiteX14" fmla="*/ 1478912 w 3643544"/>
              <a:gd name="connsiteY14" fmla="*/ 1159 h 590459"/>
              <a:gd name="connsiteX15" fmla="*/ 1669488 w 3643544"/>
              <a:gd name="connsiteY15" fmla="*/ 86693 h 590459"/>
              <a:gd name="connsiteX16" fmla="*/ 1579245 w 3643544"/>
              <a:gd name="connsiteY16" fmla="*/ 395822 h 590459"/>
              <a:gd name="connsiteX17" fmla="*/ 1771011 w 3643544"/>
              <a:gd name="connsiteY17" fmla="*/ 590459 h 590459"/>
              <a:gd name="connsiteX18" fmla="*/ 981388 w 3643544"/>
              <a:gd name="connsiteY18" fmla="*/ 590459 h 590459"/>
              <a:gd name="connsiteX19" fmla="*/ 1274677 w 3643544"/>
              <a:gd name="connsiteY19" fmla="*/ 189736 h 590459"/>
              <a:gd name="connsiteX20" fmla="*/ 1478912 w 3643544"/>
              <a:gd name="connsiteY20" fmla="*/ 1159 h 590459"/>
              <a:gd name="connsiteX21" fmla="*/ 599047 w 3643544"/>
              <a:gd name="connsiteY21" fmla="*/ 1159 h 590459"/>
              <a:gd name="connsiteX22" fmla="*/ 789623 w 3643544"/>
              <a:gd name="connsiteY22" fmla="*/ 86693 h 590459"/>
              <a:gd name="connsiteX23" fmla="*/ 688100 w 3643544"/>
              <a:gd name="connsiteY23" fmla="*/ 395822 h 590459"/>
              <a:gd name="connsiteX24" fmla="*/ 879865 w 3643544"/>
              <a:gd name="connsiteY24" fmla="*/ 590459 h 590459"/>
              <a:gd name="connsiteX25" fmla="*/ 0 w 3643544"/>
              <a:gd name="connsiteY25" fmla="*/ 590459 h 590459"/>
              <a:gd name="connsiteX26" fmla="*/ 394811 w 3643544"/>
              <a:gd name="connsiteY26" fmla="*/ 189736 h 590459"/>
              <a:gd name="connsiteX27" fmla="*/ 599047 w 3643544"/>
              <a:gd name="connsiteY27" fmla="*/ 1159 h 590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643544" h="590459">
                <a:moveTo>
                  <a:pt x="3362726" y="1159"/>
                </a:moveTo>
                <a:cubicBezTo>
                  <a:pt x="3469581" y="-11699"/>
                  <a:pt x="3553302" y="86693"/>
                  <a:pt x="3553302" y="86693"/>
                </a:cubicBezTo>
                <a:cubicBezTo>
                  <a:pt x="3384097" y="109591"/>
                  <a:pt x="3417938" y="292779"/>
                  <a:pt x="3451779" y="395822"/>
                </a:cubicBezTo>
                <a:cubicBezTo>
                  <a:pt x="3485620" y="510315"/>
                  <a:pt x="3587143" y="579010"/>
                  <a:pt x="3643544" y="590459"/>
                </a:cubicBezTo>
                <a:lnTo>
                  <a:pt x="2763679" y="590459"/>
                </a:lnTo>
                <a:cubicBezTo>
                  <a:pt x="2820081" y="579010"/>
                  <a:pt x="3023127" y="464518"/>
                  <a:pt x="3158491" y="189736"/>
                </a:cubicBezTo>
                <a:cubicBezTo>
                  <a:pt x="3226173" y="56638"/>
                  <a:pt x="3298613" y="8874"/>
                  <a:pt x="3362726" y="1159"/>
                </a:cubicBezTo>
                <a:close/>
                <a:moveTo>
                  <a:pt x="2370058" y="1159"/>
                </a:moveTo>
                <a:cubicBezTo>
                  <a:pt x="2476912" y="-11699"/>
                  <a:pt x="2560633" y="86693"/>
                  <a:pt x="2560633" y="86693"/>
                </a:cubicBezTo>
                <a:cubicBezTo>
                  <a:pt x="2391429" y="109591"/>
                  <a:pt x="2436550" y="292779"/>
                  <a:pt x="2459111" y="395822"/>
                </a:cubicBezTo>
                <a:cubicBezTo>
                  <a:pt x="2504232" y="510315"/>
                  <a:pt x="2594474" y="579010"/>
                  <a:pt x="2662156" y="590459"/>
                </a:cubicBezTo>
                <a:lnTo>
                  <a:pt x="1872534" y="590459"/>
                </a:lnTo>
                <a:cubicBezTo>
                  <a:pt x="1940216" y="579010"/>
                  <a:pt x="2030458" y="464518"/>
                  <a:pt x="2165822" y="189736"/>
                </a:cubicBezTo>
                <a:cubicBezTo>
                  <a:pt x="2233504" y="56638"/>
                  <a:pt x="2305945" y="8874"/>
                  <a:pt x="2370058" y="1159"/>
                </a:cubicBezTo>
                <a:close/>
                <a:moveTo>
                  <a:pt x="1478912" y="1159"/>
                </a:moveTo>
                <a:cubicBezTo>
                  <a:pt x="1585767" y="-11699"/>
                  <a:pt x="1669488" y="86693"/>
                  <a:pt x="1669488" y="86693"/>
                </a:cubicBezTo>
                <a:cubicBezTo>
                  <a:pt x="1500283" y="109591"/>
                  <a:pt x="1545404" y="292779"/>
                  <a:pt x="1579245" y="395822"/>
                </a:cubicBezTo>
                <a:cubicBezTo>
                  <a:pt x="1613086" y="510315"/>
                  <a:pt x="1714609" y="579010"/>
                  <a:pt x="1771011" y="590459"/>
                </a:cubicBezTo>
                <a:lnTo>
                  <a:pt x="981388" y="590459"/>
                </a:lnTo>
                <a:cubicBezTo>
                  <a:pt x="1049070" y="579010"/>
                  <a:pt x="1139313" y="464518"/>
                  <a:pt x="1274677" y="189736"/>
                </a:cubicBezTo>
                <a:cubicBezTo>
                  <a:pt x="1342359" y="56638"/>
                  <a:pt x="1414799" y="8874"/>
                  <a:pt x="1478912" y="1159"/>
                </a:cubicBezTo>
                <a:close/>
                <a:moveTo>
                  <a:pt x="599047" y="1159"/>
                </a:moveTo>
                <a:cubicBezTo>
                  <a:pt x="705902" y="-11699"/>
                  <a:pt x="789623" y="86693"/>
                  <a:pt x="789623" y="86693"/>
                </a:cubicBezTo>
                <a:cubicBezTo>
                  <a:pt x="620418" y="109591"/>
                  <a:pt x="654259" y="292779"/>
                  <a:pt x="688100" y="395822"/>
                </a:cubicBezTo>
                <a:cubicBezTo>
                  <a:pt x="721941" y="510315"/>
                  <a:pt x="823464" y="579010"/>
                  <a:pt x="879865" y="590459"/>
                </a:cubicBezTo>
                <a:lnTo>
                  <a:pt x="0" y="590459"/>
                </a:lnTo>
                <a:cubicBezTo>
                  <a:pt x="56402" y="579010"/>
                  <a:pt x="259448" y="464518"/>
                  <a:pt x="394811" y="189736"/>
                </a:cubicBezTo>
                <a:cubicBezTo>
                  <a:pt x="462493" y="56638"/>
                  <a:pt x="534934" y="8874"/>
                  <a:pt x="599047" y="115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195" name="Freeform 194"/>
          <p:cNvSpPr/>
          <p:nvPr/>
        </p:nvSpPr>
        <p:spPr>
          <a:xfrm>
            <a:off x="2494843" y="2857775"/>
            <a:ext cx="3643544" cy="590459"/>
          </a:xfrm>
          <a:custGeom>
            <a:avLst/>
            <a:gdLst>
              <a:gd name="connsiteX0" fmla="*/ 3362726 w 3643544"/>
              <a:gd name="connsiteY0" fmla="*/ 1159 h 590459"/>
              <a:gd name="connsiteX1" fmla="*/ 3553302 w 3643544"/>
              <a:gd name="connsiteY1" fmla="*/ 86693 h 590459"/>
              <a:gd name="connsiteX2" fmla="*/ 3451779 w 3643544"/>
              <a:gd name="connsiteY2" fmla="*/ 395822 h 590459"/>
              <a:gd name="connsiteX3" fmla="*/ 3643544 w 3643544"/>
              <a:gd name="connsiteY3" fmla="*/ 590459 h 590459"/>
              <a:gd name="connsiteX4" fmla="*/ 2763679 w 3643544"/>
              <a:gd name="connsiteY4" fmla="*/ 590459 h 590459"/>
              <a:gd name="connsiteX5" fmla="*/ 3158491 w 3643544"/>
              <a:gd name="connsiteY5" fmla="*/ 189736 h 590459"/>
              <a:gd name="connsiteX6" fmla="*/ 3362726 w 3643544"/>
              <a:gd name="connsiteY6" fmla="*/ 1159 h 590459"/>
              <a:gd name="connsiteX7" fmla="*/ 2370058 w 3643544"/>
              <a:gd name="connsiteY7" fmla="*/ 1159 h 590459"/>
              <a:gd name="connsiteX8" fmla="*/ 2560633 w 3643544"/>
              <a:gd name="connsiteY8" fmla="*/ 86693 h 590459"/>
              <a:gd name="connsiteX9" fmla="*/ 2459111 w 3643544"/>
              <a:gd name="connsiteY9" fmla="*/ 395822 h 590459"/>
              <a:gd name="connsiteX10" fmla="*/ 2662156 w 3643544"/>
              <a:gd name="connsiteY10" fmla="*/ 590459 h 590459"/>
              <a:gd name="connsiteX11" fmla="*/ 1872534 w 3643544"/>
              <a:gd name="connsiteY11" fmla="*/ 590459 h 590459"/>
              <a:gd name="connsiteX12" fmla="*/ 2165822 w 3643544"/>
              <a:gd name="connsiteY12" fmla="*/ 189736 h 590459"/>
              <a:gd name="connsiteX13" fmla="*/ 2370058 w 3643544"/>
              <a:gd name="connsiteY13" fmla="*/ 1159 h 590459"/>
              <a:gd name="connsiteX14" fmla="*/ 1478912 w 3643544"/>
              <a:gd name="connsiteY14" fmla="*/ 1159 h 590459"/>
              <a:gd name="connsiteX15" fmla="*/ 1669488 w 3643544"/>
              <a:gd name="connsiteY15" fmla="*/ 86693 h 590459"/>
              <a:gd name="connsiteX16" fmla="*/ 1579245 w 3643544"/>
              <a:gd name="connsiteY16" fmla="*/ 395822 h 590459"/>
              <a:gd name="connsiteX17" fmla="*/ 1771011 w 3643544"/>
              <a:gd name="connsiteY17" fmla="*/ 590459 h 590459"/>
              <a:gd name="connsiteX18" fmla="*/ 981388 w 3643544"/>
              <a:gd name="connsiteY18" fmla="*/ 590459 h 590459"/>
              <a:gd name="connsiteX19" fmla="*/ 1274677 w 3643544"/>
              <a:gd name="connsiteY19" fmla="*/ 189736 h 590459"/>
              <a:gd name="connsiteX20" fmla="*/ 1478912 w 3643544"/>
              <a:gd name="connsiteY20" fmla="*/ 1159 h 590459"/>
              <a:gd name="connsiteX21" fmla="*/ 599047 w 3643544"/>
              <a:gd name="connsiteY21" fmla="*/ 1159 h 590459"/>
              <a:gd name="connsiteX22" fmla="*/ 789623 w 3643544"/>
              <a:gd name="connsiteY22" fmla="*/ 86693 h 590459"/>
              <a:gd name="connsiteX23" fmla="*/ 688100 w 3643544"/>
              <a:gd name="connsiteY23" fmla="*/ 395822 h 590459"/>
              <a:gd name="connsiteX24" fmla="*/ 879865 w 3643544"/>
              <a:gd name="connsiteY24" fmla="*/ 590459 h 590459"/>
              <a:gd name="connsiteX25" fmla="*/ 0 w 3643544"/>
              <a:gd name="connsiteY25" fmla="*/ 590459 h 590459"/>
              <a:gd name="connsiteX26" fmla="*/ 394811 w 3643544"/>
              <a:gd name="connsiteY26" fmla="*/ 189736 h 590459"/>
              <a:gd name="connsiteX27" fmla="*/ 599047 w 3643544"/>
              <a:gd name="connsiteY27" fmla="*/ 1159 h 590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643544" h="590459">
                <a:moveTo>
                  <a:pt x="3362726" y="1159"/>
                </a:moveTo>
                <a:cubicBezTo>
                  <a:pt x="3469581" y="-11699"/>
                  <a:pt x="3553302" y="86693"/>
                  <a:pt x="3553302" y="86693"/>
                </a:cubicBezTo>
                <a:cubicBezTo>
                  <a:pt x="3384097" y="109591"/>
                  <a:pt x="3417938" y="292779"/>
                  <a:pt x="3451779" y="395822"/>
                </a:cubicBezTo>
                <a:cubicBezTo>
                  <a:pt x="3485620" y="510315"/>
                  <a:pt x="3587143" y="579010"/>
                  <a:pt x="3643544" y="590459"/>
                </a:cubicBezTo>
                <a:lnTo>
                  <a:pt x="2763679" y="590459"/>
                </a:lnTo>
                <a:cubicBezTo>
                  <a:pt x="2820081" y="579010"/>
                  <a:pt x="3023127" y="464518"/>
                  <a:pt x="3158491" y="189736"/>
                </a:cubicBezTo>
                <a:cubicBezTo>
                  <a:pt x="3226173" y="56638"/>
                  <a:pt x="3298613" y="8874"/>
                  <a:pt x="3362726" y="1159"/>
                </a:cubicBezTo>
                <a:close/>
                <a:moveTo>
                  <a:pt x="2370058" y="1159"/>
                </a:moveTo>
                <a:cubicBezTo>
                  <a:pt x="2476912" y="-11699"/>
                  <a:pt x="2560633" y="86693"/>
                  <a:pt x="2560633" y="86693"/>
                </a:cubicBezTo>
                <a:cubicBezTo>
                  <a:pt x="2391429" y="109591"/>
                  <a:pt x="2436550" y="292779"/>
                  <a:pt x="2459111" y="395822"/>
                </a:cubicBezTo>
                <a:cubicBezTo>
                  <a:pt x="2504232" y="510315"/>
                  <a:pt x="2594474" y="579010"/>
                  <a:pt x="2662156" y="590459"/>
                </a:cubicBezTo>
                <a:lnTo>
                  <a:pt x="1872534" y="590459"/>
                </a:lnTo>
                <a:cubicBezTo>
                  <a:pt x="1940216" y="579010"/>
                  <a:pt x="2030458" y="464518"/>
                  <a:pt x="2165822" y="189736"/>
                </a:cubicBezTo>
                <a:cubicBezTo>
                  <a:pt x="2233504" y="56638"/>
                  <a:pt x="2305945" y="8874"/>
                  <a:pt x="2370058" y="1159"/>
                </a:cubicBezTo>
                <a:close/>
                <a:moveTo>
                  <a:pt x="1478912" y="1159"/>
                </a:moveTo>
                <a:cubicBezTo>
                  <a:pt x="1585767" y="-11699"/>
                  <a:pt x="1669488" y="86693"/>
                  <a:pt x="1669488" y="86693"/>
                </a:cubicBezTo>
                <a:cubicBezTo>
                  <a:pt x="1500283" y="109591"/>
                  <a:pt x="1545404" y="292779"/>
                  <a:pt x="1579245" y="395822"/>
                </a:cubicBezTo>
                <a:cubicBezTo>
                  <a:pt x="1613086" y="510315"/>
                  <a:pt x="1714609" y="579010"/>
                  <a:pt x="1771011" y="590459"/>
                </a:cubicBezTo>
                <a:lnTo>
                  <a:pt x="981388" y="590459"/>
                </a:lnTo>
                <a:cubicBezTo>
                  <a:pt x="1049070" y="579010"/>
                  <a:pt x="1139313" y="464518"/>
                  <a:pt x="1274677" y="189736"/>
                </a:cubicBezTo>
                <a:cubicBezTo>
                  <a:pt x="1342359" y="56638"/>
                  <a:pt x="1414799" y="8874"/>
                  <a:pt x="1478912" y="1159"/>
                </a:cubicBezTo>
                <a:close/>
                <a:moveTo>
                  <a:pt x="599047" y="1159"/>
                </a:moveTo>
                <a:cubicBezTo>
                  <a:pt x="705902" y="-11699"/>
                  <a:pt x="789623" y="86693"/>
                  <a:pt x="789623" y="86693"/>
                </a:cubicBezTo>
                <a:cubicBezTo>
                  <a:pt x="620418" y="109591"/>
                  <a:pt x="654259" y="292779"/>
                  <a:pt x="688100" y="395822"/>
                </a:cubicBezTo>
                <a:cubicBezTo>
                  <a:pt x="721941" y="510315"/>
                  <a:pt x="823464" y="579010"/>
                  <a:pt x="879865" y="590459"/>
                </a:cubicBezTo>
                <a:lnTo>
                  <a:pt x="0" y="590459"/>
                </a:lnTo>
                <a:cubicBezTo>
                  <a:pt x="56402" y="579010"/>
                  <a:pt x="259448" y="464518"/>
                  <a:pt x="394811" y="189736"/>
                </a:cubicBezTo>
                <a:cubicBezTo>
                  <a:pt x="462493" y="56638"/>
                  <a:pt x="534934" y="8874"/>
                  <a:pt x="599047" y="115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-36512" y="2686012"/>
            <a:ext cx="9180512" cy="755650"/>
            <a:chOff x="-36512" y="2686012"/>
            <a:chExt cx="9180512" cy="755650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-36512" y="3441662"/>
              <a:ext cx="2484000" cy="0"/>
            </a:xfrm>
            <a:prstGeom prst="line">
              <a:avLst/>
            </a:prstGeom>
            <a:ln>
              <a:solidFill>
                <a:srgbClr val="569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2447488" y="2686012"/>
              <a:ext cx="3948113" cy="755650"/>
            </a:xfrm>
            <a:custGeom>
              <a:avLst/>
              <a:gdLst>
                <a:gd name="T0" fmla="*/ 0 w 350"/>
                <a:gd name="T1" fmla="*/ 66 h 66"/>
                <a:gd name="T2" fmla="*/ 35 w 350"/>
                <a:gd name="T3" fmla="*/ 31 h 66"/>
                <a:gd name="T4" fmla="*/ 70 w 350"/>
                <a:gd name="T5" fmla="*/ 22 h 66"/>
                <a:gd name="T6" fmla="*/ 61 w 350"/>
                <a:gd name="T7" fmla="*/ 49 h 66"/>
                <a:gd name="T8" fmla="*/ 78 w 350"/>
                <a:gd name="T9" fmla="*/ 66 h 66"/>
                <a:gd name="T10" fmla="*/ 87 w 350"/>
                <a:gd name="T11" fmla="*/ 66 h 66"/>
                <a:gd name="T12" fmla="*/ 113 w 350"/>
                <a:gd name="T13" fmla="*/ 31 h 66"/>
                <a:gd name="T14" fmla="*/ 148 w 350"/>
                <a:gd name="T15" fmla="*/ 22 h 66"/>
                <a:gd name="T16" fmla="*/ 140 w 350"/>
                <a:gd name="T17" fmla="*/ 49 h 66"/>
                <a:gd name="T18" fmla="*/ 157 w 350"/>
                <a:gd name="T19" fmla="*/ 66 h 66"/>
                <a:gd name="T20" fmla="*/ 166 w 350"/>
                <a:gd name="T21" fmla="*/ 66 h 66"/>
                <a:gd name="T22" fmla="*/ 192 w 350"/>
                <a:gd name="T23" fmla="*/ 31 h 66"/>
                <a:gd name="T24" fmla="*/ 227 w 350"/>
                <a:gd name="T25" fmla="*/ 22 h 66"/>
                <a:gd name="T26" fmla="*/ 218 w 350"/>
                <a:gd name="T27" fmla="*/ 49 h 66"/>
                <a:gd name="T28" fmla="*/ 236 w 350"/>
                <a:gd name="T29" fmla="*/ 66 h 66"/>
                <a:gd name="T30" fmla="*/ 245 w 350"/>
                <a:gd name="T31" fmla="*/ 66 h 66"/>
                <a:gd name="T32" fmla="*/ 280 w 350"/>
                <a:gd name="T33" fmla="*/ 31 h 66"/>
                <a:gd name="T34" fmla="*/ 315 w 350"/>
                <a:gd name="T35" fmla="*/ 22 h 66"/>
                <a:gd name="T36" fmla="*/ 306 w 350"/>
                <a:gd name="T37" fmla="*/ 49 h 66"/>
                <a:gd name="T38" fmla="*/ 323 w 350"/>
                <a:gd name="T39" fmla="*/ 66 h 66"/>
                <a:gd name="T40" fmla="*/ 350 w 350"/>
                <a:gd name="T4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0" h="66">
                  <a:moveTo>
                    <a:pt x="0" y="66"/>
                  </a:moveTo>
                  <a:cubicBezTo>
                    <a:pt x="5" y="65"/>
                    <a:pt x="23" y="55"/>
                    <a:pt x="35" y="31"/>
                  </a:cubicBezTo>
                  <a:cubicBezTo>
                    <a:pt x="51" y="0"/>
                    <a:pt x="70" y="22"/>
                    <a:pt x="70" y="22"/>
                  </a:cubicBezTo>
                  <a:cubicBezTo>
                    <a:pt x="55" y="24"/>
                    <a:pt x="58" y="40"/>
                    <a:pt x="61" y="49"/>
                  </a:cubicBezTo>
                  <a:cubicBezTo>
                    <a:pt x="64" y="59"/>
                    <a:pt x="73" y="65"/>
                    <a:pt x="78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93" y="65"/>
                    <a:pt x="101" y="55"/>
                    <a:pt x="113" y="31"/>
                  </a:cubicBezTo>
                  <a:cubicBezTo>
                    <a:pt x="129" y="0"/>
                    <a:pt x="148" y="22"/>
                    <a:pt x="148" y="22"/>
                  </a:cubicBezTo>
                  <a:cubicBezTo>
                    <a:pt x="133" y="24"/>
                    <a:pt x="137" y="40"/>
                    <a:pt x="140" y="49"/>
                  </a:cubicBezTo>
                  <a:cubicBezTo>
                    <a:pt x="143" y="59"/>
                    <a:pt x="152" y="65"/>
                    <a:pt x="157" y="66"/>
                  </a:cubicBezTo>
                  <a:cubicBezTo>
                    <a:pt x="166" y="66"/>
                    <a:pt x="166" y="66"/>
                    <a:pt x="166" y="66"/>
                  </a:cubicBezTo>
                  <a:cubicBezTo>
                    <a:pt x="172" y="65"/>
                    <a:pt x="180" y="55"/>
                    <a:pt x="192" y="31"/>
                  </a:cubicBezTo>
                  <a:cubicBezTo>
                    <a:pt x="208" y="0"/>
                    <a:pt x="227" y="22"/>
                    <a:pt x="227" y="22"/>
                  </a:cubicBezTo>
                  <a:cubicBezTo>
                    <a:pt x="212" y="24"/>
                    <a:pt x="216" y="40"/>
                    <a:pt x="218" y="49"/>
                  </a:cubicBezTo>
                  <a:cubicBezTo>
                    <a:pt x="222" y="59"/>
                    <a:pt x="230" y="65"/>
                    <a:pt x="236" y="66"/>
                  </a:cubicBezTo>
                  <a:cubicBezTo>
                    <a:pt x="245" y="66"/>
                    <a:pt x="245" y="66"/>
                    <a:pt x="245" y="66"/>
                  </a:cubicBezTo>
                  <a:cubicBezTo>
                    <a:pt x="250" y="65"/>
                    <a:pt x="268" y="55"/>
                    <a:pt x="280" y="31"/>
                  </a:cubicBezTo>
                  <a:cubicBezTo>
                    <a:pt x="296" y="0"/>
                    <a:pt x="315" y="22"/>
                    <a:pt x="315" y="22"/>
                  </a:cubicBezTo>
                  <a:cubicBezTo>
                    <a:pt x="300" y="24"/>
                    <a:pt x="303" y="40"/>
                    <a:pt x="306" y="49"/>
                  </a:cubicBezTo>
                  <a:cubicBezTo>
                    <a:pt x="309" y="59"/>
                    <a:pt x="318" y="65"/>
                    <a:pt x="323" y="66"/>
                  </a:cubicBezTo>
                  <a:cubicBezTo>
                    <a:pt x="350" y="66"/>
                    <a:pt x="350" y="66"/>
                    <a:pt x="350" y="66"/>
                  </a:cubicBezTo>
                </a:path>
              </a:pathLst>
            </a:custGeom>
            <a:ln>
              <a:solidFill>
                <a:srgbClr val="569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latin typeface="Arial" panose="020B0604020202020204" pitchFamily="34" charset="0"/>
              </a:endParaRPr>
            </a:p>
          </p:txBody>
        </p:sp>
        <p:cxnSp>
          <p:nvCxnSpPr>
            <p:cNvPr id="193" name="Straight Connector 192"/>
            <p:cNvCxnSpPr/>
            <p:nvPr/>
          </p:nvCxnSpPr>
          <p:spPr>
            <a:xfrm>
              <a:off x="6354336" y="3441662"/>
              <a:ext cx="2789664" cy="0"/>
            </a:xfrm>
            <a:prstGeom prst="line">
              <a:avLst/>
            </a:prstGeom>
            <a:ln>
              <a:solidFill>
                <a:srgbClr val="569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2" name="Rectangle 271"/>
          <p:cNvSpPr/>
          <p:nvPr/>
        </p:nvSpPr>
        <p:spPr>
          <a:xfrm>
            <a:off x="482909" y="3886747"/>
            <a:ext cx="7138493" cy="9294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</a:pPr>
            <a:r>
              <a:rPr lang="en-US" sz="3200" b="1" spc="-150" dirty="0">
                <a:solidFill>
                  <a:srgbClr val="044C68"/>
                </a:solidFill>
                <a:latin typeface="+mj-lt"/>
              </a:rPr>
              <a:t>Leadership success during tumultuous</a:t>
            </a:r>
            <a:br>
              <a:rPr lang="en-US" sz="3200" b="1" spc="-150" dirty="0">
                <a:solidFill>
                  <a:srgbClr val="044C68"/>
                </a:solidFill>
                <a:latin typeface="+mj-lt"/>
              </a:rPr>
            </a:br>
            <a:r>
              <a:rPr lang="en-US" sz="3200" b="1" spc="-150" dirty="0">
                <a:solidFill>
                  <a:srgbClr val="044C68"/>
                </a:solidFill>
                <a:latin typeface="+mj-lt"/>
              </a:rPr>
              <a:t>times hinges on the ability to be:</a:t>
            </a:r>
          </a:p>
        </p:txBody>
      </p:sp>
      <p:sp>
        <p:nvSpPr>
          <p:cNvPr id="24" name="AutoShape 7"/>
          <p:cNvSpPr>
            <a:spLocks noChangeAspect="1" noChangeArrowheads="1" noTextEdit="1"/>
          </p:cNvSpPr>
          <p:nvPr/>
        </p:nvSpPr>
        <p:spPr bwMode="auto">
          <a:xfrm>
            <a:off x="296863" y="808038"/>
            <a:ext cx="82804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1339400" y="5186635"/>
            <a:ext cx="13153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rgbClr val="E34E35"/>
                </a:solidFill>
                <a:latin typeface="Arial" panose="020B0604020202020204" pitchFamily="34" charset="0"/>
              </a:rPr>
              <a:t>Adaptive</a:t>
            </a:r>
            <a:endParaRPr lang="en-US" sz="2000" i="1" dirty="0">
              <a:solidFill>
                <a:srgbClr val="E34E35"/>
              </a:solidFill>
              <a:latin typeface="Arial" panose="020B0604020202020204" pitchFamily="34" charset="0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3749488" y="5186635"/>
            <a:ext cx="16835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rgbClr val="E34E35"/>
                </a:solidFill>
                <a:latin typeface="Arial" panose="020B0604020202020204" pitchFamily="34" charset="0"/>
              </a:rPr>
              <a:t>Collaborative</a:t>
            </a:r>
            <a:endParaRPr lang="en-US" sz="2000" i="1" dirty="0">
              <a:solidFill>
                <a:srgbClr val="E34E35"/>
              </a:solidFill>
              <a:latin typeface="Arial" panose="020B0604020202020204" pitchFamily="34" charset="0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6594205" y="5186635"/>
            <a:ext cx="2527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rgbClr val="E34E35"/>
                </a:solidFill>
                <a:latin typeface="Arial" panose="020B0604020202020204" pitchFamily="34" charset="0"/>
              </a:rPr>
              <a:t>Entrepreneurial</a:t>
            </a:r>
            <a:endParaRPr lang="en-US" sz="2000" i="1" dirty="0">
              <a:solidFill>
                <a:srgbClr val="E34E35"/>
              </a:solidFill>
              <a:latin typeface="Arial" panose="020B0604020202020204" pitchFamily="34" charset="0"/>
            </a:endParaRPr>
          </a:p>
        </p:txBody>
      </p:sp>
      <p:sp>
        <p:nvSpPr>
          <p:cNvPr id="53" name="Freeform 52"/>
          <p:cNvSpPr>
            <a:spLocks noEditPoints="1"/>
          </p:cNvSpPr>
          <p:nvPr/>
        </p:nvSpPr>
        <p:spPr bwMode="auto">
          <a:xfrm>
            <a:off x="632687" y="5080149"/>
            <a:ext cx="634585" cy="613082"/>
          </a:xfrm>
          <a:custGeom>
            <a:avLst/>
            <a:gdLst>
              <a:gd name="T0" fmla="*/ 1799 w 2278"/>
              <a:gd name="T1" fmla="*/ 879 h 2201"/>
              <a:gd name="T2" fmla="*/ 1711 w 2278"/>
              <a:gd name="T3" fmla="*/ 335 h 2201"/>
              <a:gd name="T4" fmla="*/ 1363 w 2278"/>
              <a:gd name="T5" fmla="*/ 315 h 2201"/>
              <a:gd name="T6" fmla="*/ 1068 w 2278"/>
              <a:gd name="T7" fmla="*/ 0 h 2201"/>
              <a:gd name="T8" fmla="*/ 810 w 2278"/>
              <a:gd name="T9" fmla="*/ 412 h 2201"/>
              <a:gd name="T10" fmla="*/ 408 w 2278"/>
              <a:gd name="T11" fmla="*/ 325 h 2201"/>
              <a:gd name="T12" fmla="*/ 246 w 2278"/>
              <a:gd name="T13" fmla="*/ 841 h 2201"/>
              <a:gd name="T14" fmla="*/ 0 w 2278"/>
              <a:gd name="T15" fmla="*/ 1138 h 2201"/>
              <a:gd name="T16" fmla="*/ 338 w 2278"/>
              <a:gd name="T17" fmla="*/ 1396 h 2201"/>
              <a:gd name="T18" fmla="*/ 166 w 2278"/>
              <a:gd name="T19" fmla="*/ 1885 h 2201"/>
              <a:gd name="T20" fmla="*/ 769 w 2278"/>
              <a:gd name="T21" fmla="*/ 1966 h 2201"/>
              <a:gd name="T22" fmla="*/ 1053 w 2278"/>
              <a:gd name="T23" fmla="*/ 2200 h 2201"/>
              <a:gd name="T24" fmla="*/ 1081 w 2278"/>
              <a:gd name="T25" fmla="*/ 2201 h 2201"/>
              <a:gd name="T26" fmla="*/ 1184 w 2278"/>
              <a:gd name="T27" fmla="*/ 1949 h 2201"/>
              <a:gd name="T28" fmla="*/ 1666 w 2278"/>
              <a:gd name="T29" fmla="*/ 1872 h 2201"/>
              <a:gd name="T30" fmla="*/ 1874 w 2278"/>
              <a:gd name="T31" fmla="*/ 1743 h 2201"/>
              <a:gd name="T32" fmla="*/ 2060 w 2278"/>
              <a:gd name="T33" fmla="*/ 1273 h 2201"/>
              <a:gd name="T34" fmla="*/ 1940 w 2278"/>
              <a:gd name="T35" fmla="*/ 1369 h 2201"/>
              <a:gd name="T36" fmla="*/ 1385 w 2278"/>
              <a:gd name="T37" fmla="*/ 1279 h 2201"/>
              <a:gd name="T38" fmla="*/ 1837 w 2278"/>
              <a:gd name="T39" fmla="*/ 1733 h 2201"/>
              <a:gd name="T40" fmla="*/ 1302 w 2278"/>
              <a:gd name="T41" fmla="*/ 1393 h 2201"/>
              <a:gd name="T42" fmla="*/ 1433 w 2278"/>
              <a:gd name="T43" fmla="*/ 1759 h 2201"/>
              <a:gd name="T44" fmla="*/ 1193 w 2278"/>
              <a:gd name="T45" fmla="*/ 1461 h 2201"/>
              <a:gd name="T46" fmla="*/ 1156 w 2278"/>
              <a:gd name="T47" fmla="*/ 1924 h 2201"/>
              <a:gd name="T48" fmla="*/ 1053 w 2278"/>
              <a:gd name="T49" fmla="*/ 1484 h 2201"/>
              <a:gd name="T50" fmla="*/ 878 w 2278"/>
              <a:gd name="T51" fmla="*/ 1857 h 2201"/>
              <a:gd name="T52" fmla="*/ 804 w 2278"/>
              <a:gd name="T53" fmla="*/ 1753 h 2201"/>
              <a:gd name="T54" fmla="*/ 438 w 2278"/>
              <a:gd name="T55" fmla="*/ 1789 h 2201"/>
              <a:gd name="T56" fmla="*/ 369 w 2278"/>
              <a:gd name="T57" fmla="*/ 1741 h 2201"/>
              <a:gd name="T58" fmla="*/ 551 w 2278"/>
              <a:gd name="T59" fmla="*/ 1362 h 2201"/>
              <a:gd name="T60" fmla="*/ 447 w 2278"/>
              <a:gd name="T61" fmla="*/ 1287 h 2201"/>
              <a:gd name="T62" fmla="*/ 723 w 2278"/>
              <a:gd name="T63" fmla="*/ 1153 h 2201"/>
              <a:gd name="T64" fmla="*/ 253 w 2278"/>
              <a:gd name="T65" fmla="*/ 1023 h 2201"/>
              <a:gd name="T66" fmla="*/ 745 w 2278"/>
              <a:gd name="T67" fmla="*/ 1014 h 2201"/>
              <a:gd name="T68" fmla="*/ 386 w 2278"/>
              <a:gd name="T69" fmla="*/ 736 h 2201"/>
              <a:gd name="T70" fmla="*/ 813 w 2278"/>
              <a:gd name="T71" fmla="*/ 904 h 2201"/>
              <a:gd name="T72" fmla="*/ 701 w 2278"/>
              <a:gd name="T73" fmla="*/ 530 h 2201"/>
              <a:gd name="T74" fmla="*/ 944 w 2278"/>
              <a:gd name="T75" fmla="*/ 815 h 2201"/>
              <a:gd name="T76" fmla="*/ 996 w 2278"/>
              <a:gd name="T77" fmla="*/ 287 h 2201"/>
              <a:gd name="T78" fmla="*/ 1083 w 2278"/>
              <a:gd name="T79" fmla="*/ 792 h 2201"/>
              <a:gd name="T80" fmla="*/ 1253 w 2278"/>
              <a:gd name="T81" fmla="*/ 424 h 2201"/>
              <a:gd name="T82" fmla="*/ 1331 w 2278"/>
              <a:gd name="T83" fmla="*/ 529 h 2201"/>
              <a:gd name="T84" fmla="*/ 1558 w 2278"/>
              <a:gd name="T85" fmla="*/ 488 h 2201"/>
              <a:gd name="T86" fmla="*/ 1618 w 2278"/>
              <a:gd name="T87" fmla="*/ 610 h 2201"/>
              <a:gd name="T88" fmla="*/ 1586 w 2278"/>
              <a:gd name="T89" fmla="*/ 914 h 2201"/>
              <a:gd name="T90" fmla="*/ 1690 w 2278"/>
              <a:gd name="T91" fmla="*/ 989 h 2201"/>
              <a:gd name="T92" fmla="*/ 1414 w 2278"/>
              <a:gd name="T93" fmla="*/ 1123 h 2201"/>
              <a:gd name="T94" fmla="*/ 2028 w 2278"/>
              <a:gd name="T95" fmla="*/ 1253 h 2201"/>
              <a:gd name="T96" fmla="*/ 1292 w 2278"/>
              <a:gd name="T97" fmla="*/ 936 h 2201"/>
              <a:gd name="T98" fmla="*/ 1083 w 2278"/>
              <a:gd name="T99" fmla="*/ 837 h 2201"/>
              <a:gd name="T100" fmla="*/ 945 w 2278"/>
              <a:gd name="T101" fmla="*/ 863 h 2201"/>
              <a:gd name="T102" fmla="*/ 787 w 2278"/>
              <a:gd name="T103" fmla="*/ 1031 h 2201"/>
              <a:gd name="T104" fmla="*/ 787 w 2278"/>
              <a:gd name="T105" fmla="*/ 1245 h 2201"/>
              <a:gd name="T106" fmla="*/ 945 w 2278"/>
              <a:gd name="T107" fmla="*/ 1412 h 2201"/>
              <a:gd name="T108" fmla="*/ 1083 w 2278"/>
              <a:gd name="T109" fmla="*/ 1439 h 2201"/>
              <a:gd name="T110" fmla="*/ 1292 w 2278"/>
              <a:gd name="T111" fmla="*/ 1340 h 2201"/>
              <a:gd name="T112" fmla="*/ 1370 w 2278"/>
              <a:gd name="T113" fmla="*/ 1138 h 2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278" h="2201">
                <a:moveTo>
                  <a:pt x="2125" y="983"/>
                </a:moveTo>
                <a:cubicBezTo>
                  <a:pt x="2074" y="983"/>
                  <a:pt x="2030" y="1007"/>
                  <a:pt x="2002" y="1045"/>
                </a:cubicBezTo>
                <a:cubicBezTo>
                  <a:pt x="1787" y="929"/>
                  <a:pt x="1787" y="929"/>
                  <a:pt x="1787" y="929"/>
                </a:cubicBezTo>
                <a:cubicBezTo>
                  <a:pt x="1795" y="914"/>
                  <a:pt x="1799" y="897"/>
                  <a:pt x="1799" y="879"/>
                </a:cubicBezTo>
                <a:cubicBezTo>
                  <a:pt x="1799" y="828"/>
                  <a:pt x="1764" y="785"/>
                  <a:pt x="1715" y="773"/>
                </a:cubicBezTo>
                <a:cubicBezTo>
                  <a:pt x="1729" y="640"/>
                  <a:pt x="1729" y="640"/>
                  <a:pt x="1729" y="640"/>
                </a:cubicBezTo>
                <a:cubicBezTo>
                  <a:pt x="1805" y="630"/>
                  <a:pt x="1863" y="566"/>
                  <a:pt x="1863" y="488"/>
                </a:cubicBezTo>
                <a:cubicBezTo>
                  <a:pt x="1863" y="404"/>
                  <a:pt x="1795" y="335"/>
                  <a:pt x="1711" y="335"/>
                </a:cubicBezTo>
                <a:cubicBezTo>
                  <a:pt x="1645" y="335"/>
                  <a:pt x="1589" y="377"/>
                  <a:pt x="1567" y="435"/>
                </a:cubicBezTo>
                <a:cubicBezTo>
                  <a:pt x="1472" y="427"/>
                  <a:pt x="1472" y="427"/>
                  <a:pt x="1472" y="427"/>
                </a:cubicBezTo>
                <a:cubicBezTo>
                  <a:pt x="1472" y="426"/>
                  <a:pt x="1472" y="425"/>
                  <a:pt x="1472" y="424"/>
                </a:cubicBezTo>
                <a:cubicBezTo>
                  <a:pt x="1472" y="364"/>
                  <a:pt x="1423" y="315"/>
                  <a:pt x="1363" y="315"/>
                </a:cubicBezTo>
                <a:cubicBezTo>
                  <a:pt x="1334" y="315"/>
                  <a:pt x="1309" y="326"/>
                  <a:pt x="1289" y="343"/>
                </a:cubicBezTo>
                <a:cubicBezTo>
                  <a:pt x="1187" y="250"/>
                  <a:pt x="1187" y="250"/>
                  <a:pt x="1187" y="250"/>
                </a:cubicBezTo>
                <a:cubicBezTo>
                  <a:pt x="1208" y="223"/>
                  <a:pt x="1221" y="190"/>
                  <a:pt x="1221" y="153"/>
                </a:cubicBezTo>
                <a:cubicBezTo>
                  <a:pt x="1221" y="69"/>
                  <a:pt x="1153" y="0"/>
                  <a:pt x="1068" y="0"/>
                </a:cubicBezTo>
                <a:cubicBezTo>
                  <a:pt x="984" y="0"/>
                  <a:pt x="916" y="69"/>
                  <a:pt x="916" y="153"/>
                </a:cubicBezTo>
                <a:cubicBezTo>
                  <a:pt x="916" y="197"/>
                  <a:pt x="935" y="237"/>
                  <a:pt x="965" y="265"/>
                </a:cubicBezTo>
                <a:cubicBezTo>
                  <a:pt x="856" y="422"/>
                  <a:pt x="856" y="422"/>
                  <a:pt x="856" y="422"/>
                </a:cubicBezTo>
                <a:cubicBezTo>
                  <a:pt x="842" y="416"/>
                  <a:pt x="827" y="412"/>
                  <a:pt x="810" y="412"/>
                </a:cubicBezTo>
                <a:cubicBezTo>
                  <a:pt x="760" y="412"/>
                  <a:pt x="717" y="446"/>
                  <a:pt x="705" y="493"/>
                </a:cubicBezTo>
                <a:cubicBezTo>
                  <a:pt x="561" y="480"/>
                  <a:pt x="561" y="480"/>
                  <a:pt x="561" y="480"/>
                </a:cubicBezTo>
                <a:cubicBezTo>
                  <a:pt x="561" y="480"/>
                  <a:pt x="561" y="479"/>
                  <a:pt x="561" y="478"/>
                </a:cubicBezTo>
                <a:cubicBezTo>
                  <a:pt x="561" y="394"/>
                  <a:pt x="493" y="325"/>
                  <a:pt x="408" y="325"/>
                </a:cubicBezTo>
                <a:cubicBezTo>
                  <a:pt x="324" y="325"/>
                  <a:pt x="256" y="394"/>
                  <a:pt x="256" y="478"/>
                </a:cubicBezTo>
                <a:cubicBezTo>
                  <a:pt x="256" y="546"/>
                  <a:pt x="300" y="603"/>
                  <a:pt x="362" y="623"/>
                </a:cubicBezTo>
                <a:cubicBezTo>
                  <a:pt x="348" y="732"/>
                  <a:pt x="348" y="732"/>
                  <a:pt x="348" y="732"/>
                </a:cubicBezTo>
                <a:cubicBezTo>
                  <a:pt x="291" y="736"/>
                  <a:pt x="246" y="783"/>
                  <a:pt x="246" y="841"/>
                </a:cubicBezTo>
                <a:cubicBezTo>
                  <a:pt x="246" y="873"/>
                  <a:pt x="259" y="901"/>
                  <a:pt x="281" y="921"/>
                </a:cubicBezTo>
                <a:cubicBezTo>
                  <a:pt x="221" y="1002"/>
                  <a:pt x="221" y="1002"/>
                  <a:pt x="221" y="1002"/>
                </a:cubicBezTo>
                <a:cubicBezTo>
                  <a:pt x="201" y="991"/>
                  <a:pt x="177" y="985"/>
                  <a:pt x="153" y="985"/>
                </a:cubicBezTo>
                <a:cubicBezTo>
                  <a:pt x="68" y="985"/>
                  <a:pt x="0" y="1054"/>
                  <a:pt x="0" y="1138"/>
                </a:cubicBezTo>
                <a:cubicBezTo>
                  <a:pt x="0" y="1222"/>
                  <a:pt x="68" y="1291"/>
                  <a:pt x="153" y="1291"/>
                </a:cubicBezTo>
                <a:cubicBezTo>
                  <a:pt x="190" y="1291"/>
                  <a:pt x="225" y="1277"/>
                  <a:pt x="251" y="1254"/>
                </a:cubicBezTo>
                <a:cubicBezTo>
                  <a:pt x="354" y="1339"/>
                  <a:pt x="354" y="1339"/>
                  <a:pt x="354" y="1339"/>
                </a:cubicBezTo>
                <a:cubicBezTo>
                  <a:pt x="344" y="1356"/>
                  <a:pt x="338" y="1375"/>
                  <a:pt x="338" y="1396"/>
                </a:cubicBezTo>
                <a:cubicBezTo>
                  <a:pt x="338" y="1436"/>
                  <a:pt x="359" y="1471"/>
                  <a:pt x="392" y="1490"/>
                </a:cubicBezTo>
                <a:cubicBezTo>
                  <a:pt x="332" y="1733"/>
                  <a:pt x="332" y="1733"/>
                  <a:pt x="332" y="1733"/>
                </a:cubicBezTo>
                <a:cubicBezTo>
                  <a:pt x="328" y="1732"/>
                  <a:pt x="323" y="1732"/>
                  <a:pt x="319" y="1732"/>
                </a:cubicBezTo>
                <a:cubicBezTo>
                  <a:pt x="235" y="1732"/>
                  <a:pt x="166" y="1800"/>
                  <a:pt x="166" y="1885"/>
                </a:cubicBezTo>
                <a:cubicBezTo>
                  <a:pt x="166" y="1969"/>
                  <a:pt x="235" y="2038"/>
                  <a:pt x="319" y="2038"/>
                </a:cubicBezTo>
                <a:cubicBezTo>
                  <a:pt x="399" y="2038"/>
                  <a:pt x="464" y="1977"/>
                  <a:pt x="471" y="1899"/>
                </a:cubicBezTo>
                <a:cubicBezTo>
                  <a:pt x="664" y="1884"/>
                  <a:pt x="664" y="1884"/>
                  <a:pt x="664" y="1884"/>
                </a:cubicBezTo>
                <a:cubicBezTo>
                  <a:pt x="676" y="1931"/>
                  <a:pt x="718" y="1966"/>
                  <a:pt x="769" y="1966"/>
                </a:cubicBezTo>
                <a:cubicBezTo>
                  <a:pt x="802" y="1966"/>
                  <a:pt x="832" y="1951"/>
                  <a:pt x="852" y="1928"/>
                </a:cubicBezTo>
                <a:cubicBezTo>
                  <a:pt x="931" y="1982"/>
                  <a:pt x="931" y="1982"/>
                  <a:pt x="931" y="1982"/>
                </a:cubicBezTo>
                <a:cubicBezTo>
                  <a:pt x="921" y="2002"/>
                  <a:pt x="916" y="2024"/>
                  <a:pt x="916" y="2049"/>
                </a:cubicBezTo>
                <a:cubicBezTo>
                  <a:pt x="916" y="2128"/>
                  <a:pt x="976" y="2193"/>
                  <a:pt x="1053" y="2200"/>
                </a:cubicBezTo>
                <a:cubicBezTo>
                  <a:pt x="1053" y="2201"/>
                  <a:pt x="1053" y="2201"/>
                  <a:pt x="1053" y="2201"/>
                </a:cubicBezTo>
                <a:cubicBezTo>
                  <a:pt x="1056" y="2201"/>
                  <a:pt x="1056" y="2201"/>
                  <a:pt x="1056" y="2201"/>
                </a:cubicBezTo>
                <a:cubicBezTo>
                  <a:pt x="1060" y="2201"/>
                  <a:pt x="1064" y="2201"/>
                  <a:pt x="1068" y="2201"/>
                </a:cubicBezTo>
                <a:cubicBezTo>
                  <a:pt x="1073" y="2201"/>
                  <a:pt x="1077" y="2201"/>
                  <a:pt x="1081" y="2201"/>
                </a:cubicBezTo>
                <a:cubicBezTo>
                  <a:pt x="1083" y="2201"/>
                  <a:pt x="1083" y="2201"/>
                  <a:pt x="1083" y="2201"/>
                </a:cubicBezTo>
                <a:cubicBezTo>
                  <a:pt x="1083" y="2201"/>
                  <a:pt x="1083" y="2201"/>
                  <a:pt x="1083" y="2201"/>
                </a:cubicBezTo>
                <a:cubicBezTo>
                  <a:pt x="1161" y="2193"/>
                  <a:pt x="1221" y="2128"/>
                  <a:pt x="1221" y="2049"/>
                </a:cubicBezTo>
                <a:cubicBezTo>
                  <a:pt x="1221" y="2011"/>
                  <a:pt x="1207" y="1976"/>
                  <a:pt x="1184" y="1949"/>
                </a:cubicBezTo>
                <a:cubicBezTo>
                  <a:pt x="1268" y="1853"/>
                  <a:pt x="1268" y="1853"/>
                  <a:pt x="1268" y="1853"/>
                </a:cubicBezTo>
                <a:cubicBezTo>
                  <a:pt x="1285" y="1863"/>
                  <a:pt x="1304" y="1869"/>
                  <a:pt x="1324" y="1869"/>
                </a:cubicBezTo>
                <a:cubicBezTo>
                  <a:pt x="1364" y="1869"/>
                  <a:pt x="1399" y="1847"/>
                  <a:pt x="1418" y="1815"/>
                </a:cubicBezTo>
                <a:cubicBezTo>
                  <a:pt x="1666" y="1872"/>
                  <a:pt x="1666" y="1872"/>
                  <a:pt x="1666" y="1872"/>
                </a:cubicBezTo>
                <a:cubicBezTo>
                  <a:pt x="1665" y="1876"/>
                  <a:pt x="1665" y="1880"/>
                  <a:pt x="1665" y="1885"/>
                </a:cubicBezTo>
                <a:cubicBezTo>
                  <a:pt x="1665" y="1969"/>
                  <a:pt x="1734" y="2038"/>
                  <a:pt x="1818" y="2038"/>
                </a:cubicBezTo>
                <a:cubicBezTo>
                  <a:pt x="1902" y="2038"/>
                  <a:pt x="1971" y="1969"/>
                  <a:pt x="1971" y="1885"/>
                </a:cubicBezTo>
                <a:cubicBezTo>
                  <a:pt x="1971" y="1820"/>
                  <a:pt x="1931" y="1765"/>
                  <a:pt x="1874" y="1743"/>
                </a:cubicBezTo>
                <a:cubicBezTo>
                  <a:pt x="1893" y="1572"/>
                  <a:pt x="1893" y="1572"/>
                  <a:pt x="1893" y="1572"/>
                </a:cubicBezTo>
                <a:cubicBezTo>
                  <a:pt x="1949" y="1567"/>
                  <a:pt x="1994" y="1520"/>
                  <a:pt x="1994" y="1463"/>
                </a:cubicBezTo>
                <a:cubicBezTo>
                  <a:pt x="1994" y="1436"/>
                  <a:pt x="1984" y="1412"/>
                  <a:pt x="1969" y="1393"/>
                </a:cubicBezTo>
                <a:cubicBezTo>
                  <a:pt x="2060" y="1273"/>
                  <a:pt x="2060" y="1273"/>
                  <a:pt x="2060" y="1273"/>
                </a:cubicBezTo>
                <a:cubicBezTo>
                  <a:pt x="2080" y="1283"/>
                  <a:pt x="2102" y="1288"/>
                  <a:pt x="2125" y="1288"/>
                </a:cubicBezTo>
                <a:cubicBezTo>
                  <a:pt x="2209" y="1288"/>
                  <a:pt x="2278" y="1220"/>
                  <a:pt x="2278" y="1135"/>
                </a:cubicBezTo>
                <a:cubicBezTo>
                  <a:pt x="2278" y="1051"/>
                  <a:pt x="2209" y="983"/>
                  <a:pt x="2125" y="983"/>
                </a:cubicBezTo>
                <a:close/>
                <a:moveTo>
                  <a:pt x="1940" y="1369"/>
                </a:moveTo>
                <a:cubicBezTo>
                  <a:pt x="1924" y="1359"/>
                  <a:pt x="1905" y="1353"/>
                  <a:pt x="1884" y="1353"/>
                </a:cubicBezTo>
                <a:cubicBezTo>
                  <a:pt x="1838" y="1353"/>
                  <a:pt x="1798" y="1383"/>
                  <a:pt x="1782" y="1424"/>
                </a:cubicBezTo>
                <a:cubicBezTo>
                  <a:pt x="1392" y="1262"/>
                  <a:pt x="1392" y="1262"/>
                  <a:pt x="1392" y="1262"/>
                </a:cubicBezTo>
                <a:cubicBezTo>
                  <a:pt x="1390" y="1268"/>
                  <a:pt x="1387" y="1273"/>
                  <a:pt x="1385" y="1279"/>
                </a:cubicBezTo>
                <a:cubicBezTo>
                  <a:pt x="1777" y="1441"/>
                  <a:pt x="1777" y="1441"/>
                  <a:pt x="1777" y="1441"/>
                </a:cubicBezTo>
                <a:cubicBezTo>
                  <a:pt x="1776" y="1448"/>
                  <a:pt x="1775" y="1455"/>
                  <a:pt x="1775" y="1463"/>
                </a:cubicBezTo>
                <a:cubicBezTo>
                  <a:pt x="1775" y="1513"/>
                  <a:pt x="1809" y="1555"/>
                  <a:pt x="1855" y="1568"/>
                </a:cubicBezTo>
                <a:cubicBezTo>
                  <a:pt x="1837" y="1733"/>
                  <a:pt x="1837" y="1733"/>
                  <a:pt x="1837" y="1733"/>
                </a:cubicBezTo>
                <a:cubicBezTo>
                  <a:pt x="1831" y="1733"/>
                  <a:pt x="1825" y="1732"/>
                  <a:pt x="1818" y="1732"/>
                </a:cubicBezTo>
                <a:cubicBezTo>
                  <a:pt x="1781" y="1732"/>
                  <a:pt x="1746" y="1746"/>
                  <a:pt x="1720" y="1768"/>
                </a:cubicBezTo>
                <a:cubicBezTo>
                  <a:pt x="1324" y="1372"/>
                  <a:pt x="1324" y="1372"/>
                  <a:pt x="1324" y="1372"/>
                </a:cubicBezTo>
                <a:cubicBezTo>
                  <a:pt x="1317" y="1379"/>
                  <a:pt x="1310" y="1386"/>
                  <a:pt x="1302" y="1393"/>
                </a:cubicBezTo>
                <a:cubicBezTo>
                  <a:pt x="1699" y="1789"/>
                  <a:pt x="1699" y="1789"/>
                  <a:pt x="1699" y="1789"/>
                </a:cubicBezTo>
                <a:cubicBezTo>
                  <a:pt x="1688" y="1803"/>
                  <a:pt x="1679" y="1818"/>
                  <a:pt x="1674" y="1835"/>
                </a:cubicBezTo>
                <a:cubicBezTo>
                  <a:pt x="1432" y="1779"/>
                  <a:pt x="1432" y="1779"/>
                  <a:pt x="1432" y="1779"/>
                </a:cubicBezTo>
                <a:cubicBezTo>
                  <a:pt x="1433" y="1773"/>
                  <a:pt x="1433" y="1766"/>
                  <a:pt x="1433" y="1759"/>
                </a:cubicBezTo>
                <a:cubicBezTo>
                  <a:pt x="1433" y="1699"/>
                  <a:pt x="1385" y="1650"/>
                  <a:pt x="1324" y="1650"/>
                </a:cubicBezTo>
                <a:cubicBezTo>
                  <a:pt x="1313" y="1650"/>
                  <a:pt x="1302" y="1652"/>
                  <a:pt x="1292" y="1655"/>
                </a:cubicBezTo>
                <a:cubicBezTo>
                  <a:pt x="1209" y="1454"/>
                  <a:pt x="1209" y="1454"/>
                  <a:pt x="1209" y="1454"/>
                </a:cubicBezTo>
                <a:cubicBezTo>
                  <a:pt x="1204" y="1457"/>
                  <a:pt x="1198" y="1459"/>
                  <a:pt x="1193" y="1461"/>
                </a:cubicBezTo>
                <a:cubicBezTo>
                  <a:pt x="1276" y="1662"/>
                  <a:pt x="1276" y="1662"/>
                  <a:pt x="1276" y="1662"/>
                </a:cubicBezTo>
                <a:cubicBezTo>
                  <a:pt x="1240" y="1680"/>
                  <a:pt x="1215" y="1717"/>
                  <a:pt x="1215" y="1759"/>
                </a:cubicBezTo>
                <a:cubicBezTo>
                  <a:pt x="1215" y="1786"/>
                  <a:pt x="1224" y="1810"/>
                  <a:pt x="1240" y="1828"/>
                </a:cubicBezTo>
                <a:cubicBezTo>
                  <a:pt x="1156" y="1924"/>
                  <a:pt x="1156" y="1924"/>
                  <a:pt x="1156" y="1924"/>
                </a:cubicBezTo>
                <a:cubicBezTo>
                  <a:pt x="1135" y="1909"/>
                  <a:pt x="1110" y="1899"/>
                  <a:pt x="1083" y="1897"/>
                </a:cubicBezTo>
                <a:cubicBezTo>
                  <a:pt x="1083" y="1484"/>
                  <a:pt x="1083" y="1484"/>
                  <a:pt x="1083" y="1484"/>
                </a:cubicBezTo>
                <a:cubicBezTo>
                  <a:pt x="1078" y="1484"/>
                  <a:pt x="1073" y="1484"/>
                  <a:pt x="1068" y="1484"/>
                </a:cubicBezTo>
                <a:cubicBezTo>
                  <a:pt x="1063" y="1484"/>
                  <a:pt x="1058" y="1484"/>
                  <a:pt x="1053" y="1484"/>
                </a:cubicBezTo>
                <a:cubicBezTo>
                  <a:pt x="1053" y="1897"/>
                  <a:pt x="1053" y="1897"/>
                  <a:pt x="1053" y="1897"/>
                </a:cubicBezTo>
                <a:cubicBezTo>
                  <a:pt x="1013" y="1901"/>
                  <a:pt x="977" y="1920"/>
                  <a:pt x="952" y="1950"/>
                </a:cubicBezTo>
                <a:cubicBezTo>
                  <a:pt x="871" y="1895"/>
                  <a:pt x="871" y="1895"/>
                  <a:pt x="871" y="1895"/>
                </a:cubicBezTo>
                <a:cubicBezTo>
                  <a:pt x="876" y="1883"/>
                  <a:pt x="878" y="1870"/>
                  <a:pt x="878" y="1857"/>
                </a:cubicBezTo>
                <a:cubicBezTo>
                  <a:pt x="878" y="1815"/>
                  <a:pt x="855" y="1779"/>
                  <a:pt x="820" y="1760"/>
                </a:cubicBezTo>
                <a:cubicBezTo>
                  <a:pt x="944" y="1461"/>
                  <a:pt x="944" y="1461"/>
                  <a:pt x="944" y="1461"/>
                </a:cubicBezTo>
                <a:cubicBezTo>
                  <a:pt x="939" y="1459"/>
                  <a:pt x="933" y="1457"/>
                  <a:pt x="928" y="1454"/>
                </a:cubicBezTo>
                <a:cubicBezTo>
                  <a:pt x="804" y="1753"/>
                  <a:pt x="804" y="1753"/>
                  <a:pt x="804" y="1753"/>
                </a:cubicBezTo>
                <a:cubicBezTo>
                  <a:pt x="793" y="1749"/>
                  <a:pt x="781" y="1747"/>
                  <a:pt x="769" y="1747"/>
                </a:cubicBezTo>
                <a:cubicBezTo>
                  <a:pt x="712" y="1747"/>
                  <a:pt x="666" y="1791"/>
                  <a:pt x="660" y="1846"/>
                </a:cubicBezTo>
                <a:cubicBezTo>
                  <a:pt x="470" y="1861"/>
                  <a:pt x="470" y="1861"/>
                  <a:pt x="470" y="1861"/>
                </a:cubicBezTo>
                <a:cubicBezTo>
                  <a:pt x="466" y="1834"/>
                  <a:pt x="454" y="1810"/>
                  <a:pt x="438" y="1789"/>
                </a:cubicBezTo>
                <a:cubicBezTo>
                  <a:pt x="835" y="1393"/>
                  <a:pt x="835" y="1393"/>
                  <a:pt x="835" y="1393"/>
                </a:cubicBezTo>
                <a:cubicBezTo>
                  <a:pt x="827" y="1386"/>
                  <a:pt x="820" y="1379"/>
                  <a:pt x="813" y="1372"/>
                </a:cubicBezTo>
                <a:cubicBezTo>
                  <a:pt x="417" y="1768"/>
                  <a:pt x="417" y="1768"/>
                  <a:pt x="417" y="1768"/>
                </a:cubicBezTo>
                <a:cubicBezTo>
                  <a:pt x="403" y="1756"/>
                  <a:pt x="387" y="1747"/>
                  <a:pt x="369" y="1741"/>
                </a:cubicBezTo>
                <a:cubicBezTo>
                  <a:pt x="428" y="1504"/>
                  <a:pt x="428" y="1504"/>
                  <a:pt x="428" y="1504"/>
                </a:cubicBezTo>
                <a:cubicBezTo>
                  <a:pt x="434" y="1505"/>
                  <a:pt x="440" y="1505"/>
                  <a:pt x="447" y="1505"/>
                </a:cubicBezTo>
                <a:cubicBezTo>
                  <a:pt x="507" y="1505"/>
                  <a:pt x="556" y="1457"/>
                  <a:pt x="556" y="1396"/>
                </a:cubicBezTo>
                <a:cubicBezTo>
                  <a:pt x="556" y="1384"/>
                  <a:pt x="554" y="1373"/>
                  <a:pt x="551" y="1362"/>
                </a:cubicBezTo>
                <a:cubicBezTo>
                  <a:pt x="752" y="1279"/>
                  <a:pt x="752" y="1279"/>
                  <a:pt x="752" y="1279"/>
                </a:cubicBezTo>
                <a:cubicBezTo>
                  <a:pt x="750" y="1273"/>
                  <a:pt x="747" y="1268"/>
                  <a:pt x="745" y="1262"/>
                </a:cubicBezTo>
                <a:cubicBezTo>
                  <a:pt x="544" y="1345"/>
                  <a:pt x="544" y="1345"/>
                  <a:pt x="544" y="1345"/>
                </a:cubicBezTo>
                <a:cubicBezTo>
                  <a:pt x="525" y="1311"/>
                  <a:pt x="489" y="1287"/>
                  <a:pt x="447" y="1287"/>
                </a:cubicBezTo>
                <a:cubicBezTo>
                  <a:pt x="421" y="1287"/>
                  <a:pt x="397" y="1296"/>
                  <a:pt x="379" y="1311"/>
                </a:cubicBezTo>
                <a:cubicBezTo>
                  <a:pt x="277" y="1226"/>
                  <a:pt x="277" y="1226"/>
                  <a:pt x="277" y="1226"/>
                </a:cubicBezTo>
                <a:cubicBezTo>
                  <a:pt x="292" y="1205"/>
                  <a:pt x="302" y="1180"/>
                  <a:pt x="305" y="1153"/>
                </a:cubicBezTo>
                <a:cubicBezTo>
                  <a:pt x="723" y="1153"/>
                  <a:pt x="723" y="1153"/>
                  <a:pt x="723" y="1153"/>
                </a:cubicBezTo>
                <a:cubicBezTo>
                  <a:pt x="722" y="1148"/>
                  <a:pt x="722" y="1143"/>
                  <a:pt x="722" y="1138"/>
                </a:cubicBezTo>
                <a:cubicBezTo>
                  <a:pt x="722" y="1133"/>
                  <a:pt x="722" y="1128"/>
                  <a:pt x="723" y="1123"/>
                </a:cubicBezTo>
                <a:cubicBezTo>
                  <a:pt x="305" y="1123"/>
                  <a:pt x="305" y="1123"/>
                  <a:pt x="305" y="1123"/>
                </a:cubicBezTo>
                <a:cubicBezTo>
                  <a:pt x="301" y="1083"/>
                  <a:pt x="281" y="1048"/>
                  <a:pt x="253" y="1023"/>
                </a:cubicBezTo>
                <a:cubicBezTo>
                  <a:pt x="312" y="942"/>
                  <a:pt x="312" y="942"/>
                  <a:pt x="312" y="942"/>
                </a:cubicBezTo>
                <a:cubicBezTo>
                  <a:pt x="325" y="947"/>
                  <a:pt x="340" y="950"/>
                  <a:pt x="355" y="950"/>
                </a:cubicBezTo>
                <a:cubicBezTo>
                  <a:pt x="397" y="950"/>
                  <a:pt x="433" y="927"/>
                  <a:pt x="451" y="892"/>
                </a:cubicBezTo>
                <a:cubicBezTo>
                  <a:pt x="745" y="1014"/>
                  <a:pt x="745" y="1014"/>
                  <a:pt x="745" y="1014"/>
                </a:cubicBezTo>
                <a:cubicBezTo>
                  <a:pt x="747" y="1008"/>
                  <a:pt x="750" y="1003"/>
                  <a:pt x="752" y="997"/>
                </a:cubicBezTo>
                <a:cubicBezTo>
                  <a:pt x="458" y="875"/>
                  <a:pt x="458" y="875"/>
                  <a:pt x="458" y="875"/>
                </a:cubicBezTo>
                <a:cubicBezTo>
                  <a:pt x="462" y="865"/>
                  <a:pt x="464" y="853"/>
                  <a:pt x="464" y="841"/>
                </a:cubicBezTo>
                <a:cubicBezTo>
                  <a:pt x="464" y="792"/>
                  <a:pt x="431" y="750"/>
                  <a:pt x="386" y="736"/>
                </a:cubicBezTo>
                <a:cubicBezTo>
                  <a:pt x="399" y="630"/>
                  <a:pt x="399" y="630"/>
                  <a:pt x="399" y="630"/>
                </a:cubicBezTo>
                <a:cubicBezTo>
                  <a:pt x="402" y="630"/>
                  <a:pt x="405" y="631"/>
                  <a:pt x="408" y="631"/>
                </a:cubicBezTo>
                <a:cubicBezTo>
                  <a:pt x="445" y="631"/>
                  <a:pt x="479" y="618"/>
                  <a:pt x="505" y="596"/>
                </a:cubicBezTo>
                <a:cubicBezTo>
                  <a:pt x="813" y="904"/>
                  <a:pt x="813" y="904"/>
                  <a:pt x="813" y="904"/>
                </a:cubicBezTo>
                <a:cubicBezTo>
                  <a:pt x="820" y="897"/>
                  <a:pt x="827" y="889"/>
                  <a:pt x="835" y="883"/>
                </a:cubicBezTo>
                <a:cubicBezTo>
                  <a:pt x="527" y="575"/>
                  <a:pt x="527" y="575"/>
                  <a:pt x="527" y="575"/>
                </a:cubicBezTo>
                <a:cubicBezTo>
                  <a:pt x="540" y="558"/>
                  <a:pt x="550" y="539"/>
                  <a:pt x="556" y="518"/>
                </a:cubicBezTo>
                <a:cubicBezTo>
                  <a:pt x="701" y="530"/>
                  <a:pt x="701" y="530"/>
                  <a:pt x="701" y="530"/>
                </a:cubicBezTo>
                <a:cubicBezTo>
                  <a:pt x="706" y="587"/>
                  <a:pt x="753" y="631"/>
                  <a:pt x="810" y="631"/>
                </a:cubicBezTo>
                <a:cubicBezTo>
                  <a:pt x="823" y="631"/>
                  <a:pt x="835" y="628"/>
                  <a:pt x="846" y="624"/>
                </a:cubicBezTo>
                <a:cubicBezTo>
                  <a:pt x="928" y="822"/>
                  <a:pt x="928" y="822"/>
                  <a:pt x="928" y="822"/>
                </a:cubicBezTo>
                <a:cubicBezTo>
                  <a:pt x="933" y="819"/>
                  <a:pt x="939" y="817"/>
                  <a:pt x="944" y="815"/>
                </a:cubicBezTo>
                <a:cubicBezTo>
                  <a:pt x="863" y="617"/>
                  <a:pt x="863" y="617"/>
                  <a:pt x="863" y="617"/>
                </a:cubicBezTo>
                <a:cubicBezTo>
                  <a:pt x="896" y="599"/>
                  <a:pt x="919" y="563"/>
                  <a:pt x="919" y="521"/>
                </a:cubicBezTo>
                <a:cubicBezTo>
                  <a:pt x="919" y="491"/>
                  <a:pt x="907" y="464"/>
                  <a:pt x="887" y="444"/>
                </a:cubicBezTo>
                <a:cubicBezTo>
                  <a:pt x="996" y="287"/>
                  <a:pt x="996" y="287"/>
                  <a:pt x="996" y="287"/>
                </a:cubicBezTo>
                <a:cubicBezTo>
                  <a:pt x="1013" y="297"/>
                  <a:pt x="1033" y="303"/>
                  <a:pt x="1053" y="305"/>
                </a:cubicBezTo>
                <a:cubicBezTo>
                  <a:pt x="1053" y="792"/>
                  <a:pt x="1053" y="792"/>
                  <a:pt x="1053" y="792"/>
                </a:cubicBezTo>
                <a:cubicBezTo>
                  <a:pt x="1058" y="792"/>
                  <a:pt x="1063" y="792"/>
                  <a:pt x="1068" y="792"/>
                </a:cubicBezTo>
                <a:cubicBezTo>
                  <a:pt x="1073" y="792"/>
                  <a:pt x="1078" y="792"/>
                  <a:pt x="1083" y="792"/>
                </a:cubicBezTo>
                <a:cubicBezTo>
                  <a:pt x="1083" y="305"/>
                  <a:pt x="1083" y="305"/>
                  <a:pt x="1083" y="305"/>
                </a:cubicBezTo>
                <a:cubicBezTo>
                  <a:pt x="1112" y="302"/>
                  <a:pt x="1138" y="292"/>
                  <a:pt x="1159" y="276"/>
                </a:cubicBezTo>
                <a:cubicBezTo>
                  <a:pt x="1266" y="373"/>
                  <a:pt x="1266" y="373"/>
                  <a:pt x="1266" y="373"/>
                </a:cubicBezTo>
                <a:cubicBezTo>
                  <a:pt x="1258" y="388"/>
                  <a:pt x="1253" y="406"/>
                  <a:pt x="1253" y="424"/>
                </a:cubicBezTo>
                <a:cubicBezTo>
                  <a:pt x="1253" y="467"/>
                  <a:pt x="1278" y="504"/>
                  <a:pt x="1314" y="522"/>
                </a:cubicBezTo>
                <a:cubicBezTo>
                  <a:pt x="1193" y="815"/>
                  <a:pt x="1193" y="815"/>
                  <a:pt x="1193" y="815"/>
                </a:cubicBezTo>
                <a:cubicBezTo>
                  <a:pt x="1198" y="817"/>
                  <a:pt x="1204" y="819"/>
                  <a:pt x="1209" y="822"/>
                </a:cubicBezTo>
                <a:cubicBezTo>
                  <a:pt x="1331" y="529"/>
                  <a:pt x="1331" y="529"/>
                  <a:pt x="1331" y="529"/>
                </a:cubicBezTo>
                <a:cubicBezTo>
                  <a:pt x="1341" y="532"/>
                  <a:pt x="1351" y="533"/>
                  <a:pt x="1363" y="533"/>
                </a:cubicBezTo>
                <a:cubicBezTo>
                  <a:pt x="1409" y="533"/>
                  <a:pt x="1448" y="505"/>
                  <a:pt x="1464" y="464"/>
                </a:cubicBezTo>
                <a:cubicBezTo>
                  <a:pt x="1559" y="472"/>
                  <a:pt x="1559" y="472"/>
                  <a:pt x="1559" y="472"/>
                </a:cubicBezTo>
                <a:cubicBezTo>
                  <a:pt x="1558" y="477"/>
                  <a:pt x="1558" y="483"/>
                  <a:pt x="1558" y="488"/>
                </a:cubicBezTo>
                <a:cubicBezTo>
                  <a:pt x="1558" y="527"/>
                  <a:pt x="1572" y="562"/>
                  <a:pt x="1596" y="589"/>
                </a:cubicBezTo>
                <a:cubicBezTo>
                  <a:pt x="1302" y="883"/>
                  <a:pt x="1302" y="883"/>
                  <a:pt x="1302" y="883"/>
                </a:cubicBezTo>
                <a:cubicBezTo>
                  <a:pt x="1310" y="889"/>
                  <a:pt x="1317" y="897"/>
                  <a:pt x="1324" y="904"/>
                </a:cubicBezTo>
                <a:cubicBezTo>
                  <a:pt x="1618" y="610"/>
                  <a:pt x="1618" y="610"/>
                  <a:pt x="1618" y="610"/>
                </a:cubicBezTo>
                <a:cubicBezTo>
                  <a:pt x="1639" y="625"/>
                  <a:pt x="1664" y="636"/>
                  <a:pt x="1691" y="640"/>
                </a:cubicBezTo>
                <a:cubicBezTo>
                  <a:pt x="1678" y="771"/>
                  <a:pt x="1678" y="771"/>
                  <a:pt x="1678" y="771"/>
                </a:cubicBezTo>
                <a:cubicBezTo>
                  <a:pt x="1623" y="777"/>
                  <a:pt x="1581" y="823"/>
                  <a:pt x="1581" y="879"/>
                </a:cubicBezTo>
                <a:cubicBezTo>
                  <a:pt x="1581" y="891"/>
                  <a:pt x="1583" y="903"/>
                  <a:pt x="1586" y="914"/>
                </a:cubicBezTo>
                <a:cubicBezTo>
                  <a:pt x="1385" y="997"/>
                  <a:pt x="1385" y="997"/>
                  <a:pt x="1385" y="997"/>
                </a:cubicBezTo>
                <a:cubicBezTo>
                  <a:pt x="1387" y="1003"/>
                  <a:pt x="1390" y="1008"/>
                  <a:pt x="1392" y="1014"/>
                </a:cubicBezTo>
                <a:cubicBezTo>
                  <a:pt x="1593" y="930"/>
                  <a:pt x="1593" y="930"/>
                  <a:pt x="1593" y="930"/>
                </a:cubicBezTo>
                <a:cubicBezTo>
                  <a:pt x="1612" y="965"/>
                  <a:pt x="1648" y="989"/>
                  <a:pt x="1690" y="989"/>
                </a:cubicBezTo>
                <a:cubicBezTo>
                  <a:pt x="1719" y="989"/>
                  <a:pt x="1745" y="978"/>
                  <a:pt x="1764" y="960"/>
                </a:cubicBezTo>
                <a:cubicBezTo>
                  <a:pt x="1983" y="1078"/>
                  <a:pt x="1983" y="1078"/>
                  <a:pt x="1983" y="1078"/>
                </a:cubicBezTo>
                <a:cubicBezTo>
                  <a:pt x="1978" y="1092"/>
                  <a:pt x="1974" y="1107"/>
                  <a:pt x="1973" y="1123"/>
                </a:cubicBezTo>
                <a:cubicBezTo>
                  <a:pt x="1414" y="1123"/>
                  <a:pt x="1414" y="1123"/>
                  <a:pt x="1414" y="1123"/>
                </a:cubicBezTo>
                <a:cubicBezTo>
                  <a:pt x="1415" y="1128"/>
                  <a:pt x="1415" y="1133"/>
                  <a:pt x="1415" y="1138"/>
                </a:cubicBezTo>
                <a:cubicBezTo>
                  <a:pt x="1415" y="1143"/>
                  <a:pt x="1415" y="1148"/>
                  <a:pt x="1414" y="1153"/>
                </a:cubicBezTo>
                <a:cubicBezTo>
                  <a:pt x="1973" y="1153"/>
                  <a:pt x="1973" y="1153"/>
                  <a:pt x="1973" y="1153"/>
                </a:cubicBezTo>
                <a:cubicBezTo>
                  <a:pt x="1978" y="1193"/>
                  <a:pt x="1998" y="1229"/>
                  <a:pt x="2028" y="1253"/>
                </a:cubicBezTo>
                <a:lnTo>
                  <a:pt x="1940" y="1369"/>
                </a:lnTo>
                <a:close/>
                <a:moveTo>
                  <a:pt x="1350" y="1031"/>
                </a:moveTo>
                <a:cubicBezTo>
                  <a:pt x="1348" y="1025"/>
                  <a:pt x="1345" y="1020"/>
                  <a:pt x="1343" y="1014"/>
                </a:cubicBezTo>
                <a:cubicBezTo>
                  <a:pt x="1330" y="985"/>
                  <a:pt x="1313" y="959"/>
                  <a:pt x="1292" y="936"/>
                </a:cubicBezTo>
                <a:cubicBezTo>
                  <a:pt x="1285" y="928"/>
                  <a:pt x="1278" y="921"/>
                  <a:pt x="1270" y="915"/>
                </a:cubicBezTo>
                <a:cubicBezTo>
                  <a:pt x="1247" y="894"/>
                  <a:pt x="1221" y="876"/>
                  <a:pt x="1192" y="863"/>
                </a:cubicBezTo>
                <a:cubicBezTo>
                  <a:pt x="1186" y="861"/>
                  <a:pt x="1181" y="858"/>
                  <a:pt x="1175" y="856"/>
                </a:cubicBezTo>
                <a:cubicBezTo>
                  <a:pt x="1147" y="845"/>
                  <a:pt x="1116" y="839"/>
                  <a:pt x="1083" y="837"/>
                </a:cubicBezTo>
                <a:cubicBezTo>
                  <a:pt x="1079" y="837"/>
                  <a:pt x="1073" y="837"/>
                  <a:pt x="1068" y="837"/>
                </a:cubicBezTo>
                <a:cubicBezTo>
                  <a:pt x="1063" y="837"/>
                  <a:pt x="1058" y="837"/>
                  <a:pt x="1053" y="837"/>
                </a:cubicBezTo>
                <a:cubicBezTo>
                  <a:pt x="1021" y="839"/>
                  <a:pt x="990" y="845"/>
                  <a:pt x="962" y="856"/>
                </a:cubicBezTo>
                <a:cubicBezTo>
                  <a:pt x="956" y="858"/>
                  <a:pt x="950" y="861"/>
                  <a:pt x="945" y="863"/>
                </a:cubicBezTo>
                <a:cubicBezTo>
                  <a:pt x="916" y="876"/>
                  <a:pt x="890" y="894"/>
                  <a:pt x="866" y="915"/>
                </a:cubicBezTo>
                <a:cubicBezTo>
                  <a:pt x="859" y="921"/>
                  <a:pt x="852" y="928"/>
                  <a:pt x="845" y="936"/>
                </a:cubicBezTo>
                <a:cubicBezTo>
                  <a:pt x="824" y="959"/>
                  <a:pt x="807" y="985"/>
                  <a:pt x="794" y="1014"/>
                </a:cubicBezTo>
                <a:cubicBezTo>
                  <a:pt x="791" y="1020"/>
                  <a:pt x="789" y="1025"/>
                  <a:pt x="787" y="1031"/>
                </a:cubicBezTo>
                <a:cubicBezTo>
                  <a:pt x="776" y="1060"/>
                  <a:pt x="769" y="1091"/>
                  <a:pt x="768" y="1123"/>
                </a:cubicBezTo>
                <a:cubicBezTo>
                  <a:pt x="767" y="1128"/>
                  <a:pt x="767" y="1133"/>
                  <a:pt x="767" y="1138"/>
                </a:cubicBezTo>
                <a:cubicBezTo>
                  <a:pt x="767" y="1143"/>
                  <a:pt x="767" y="1148"/>
                  <a:pt x="768" y="1153"/>
                </a:cubicBezTo>
                <a:cubicBezTo>
                  <a:pt x="769" y="1185"/>
                  <a:pt x="776" y="1216"/>
                  <a:pt x="787" y="1245"/>
                </a:cubicBezTo>
                <a:cubicBezTo>
                  <a:pt x="789" y="1250"/>
                  <a:pt x="791" y="1256"/>
                  <a:pt x="794" y="1261"/>
                </a:cubicBezTo>
                <a:cubicBezTo>
                  <a:pt x="807" y="1290"/>
                  <a:pt x="824" y="1317"/>
                  <a:pt x="845" y="1340"/>
                </a:cubicBezTo>
                <a:cubicBezTo>
                  <a:pt x="852" y="1347"/>
                  <a:pt x="859" y="1354"/>
                  <a:pt x="866" y="1361"/>
                </a:cubicBezTo>
                <a:cubicBezTo>
                  <a:pt x="890" y="1382"/>
                  <a:pt x="916" y="1399"/>
                  <a:pt x="945" y="1412"/>
                </a:cubicBezTo>
                <a:cubicBezTo>
                  <a:pt x="950" y="1415"/>
                  <a:pt x="956" y="1417"/>
                  <a:pt x="962" y="1419"/>
                </a:cubicBezTo>
                <a:cubicBezTo>
                  <a:pt x="990" y="1430"/>
                  <a:pt x="1021" y="1437"/>
                  <a:pt x="1053" y="1439"/>
                </a:cubicBezTo>
                <a:cubicBezTo>
                  <a:pt x="1058" y="1439"/>
                  <a:pt x="1063" y="1439"/>
                  <a:pt x="1068" y="1439"/>
                </a:cubicBezTo>
                <a:cubicBezTo>
                  <a:pt x="1073" y="1439"/>
                  <a:pt x="1079" y="1439"/>
                  <a:pt x="1083" y="1439"/>
                </a:cubicBezTo>
                <a:cubicBezTo>
                  <a:pt x="1116" y="1437"/>
                  <a:pt x="1147" y="1430"/>
                  <a:pt x="1175" y="1419"/>
                </a:cubicBezTo>
                <a:cubicBezTo>
                  <a:pt x="1181" y="1417"/>
                  <a:pt x="1186" y="1415"/>
                  <a:pt x="1192" y="1412"/>
                </a:cubicBezTo>
                <a:cubicBezTo>
                  <a:pt x="1221" y="1399"/>
                  <a:pt x="1247" y="1382"/>
                  <a:pt x="1270" y="1361"/>
                </a:cubicBezTo>
                <a:cubicBezTo>
                  <a:pt x="1278" y="1354"/>
                  <a:pt x="1285" y="1347"/>
                  <a:pt x="1292" y="1340"/>
                </a:cubicBezTo>
                <a:cubicBezTo>
                  <a:pt x="1313" y="1317"/>
                  <a:pt x="1330" y="1290"/>
                  <a:pt x="1343" y="1261"/>
                </a:cubicBezTo>
                <a:cubicBezTo>
                  <a:pt x="1345" y="1256"/>
                  <a:pt x="1348" y="1250"/>
                  <a:pt x="1350" y="1245"/>
                </a:cubicBezTo>
                <a:cubicBezTo>
                  <a:pt x="1361" y="1216"/>
                  <a:pt x="1368" y="1185"/>
                  <a:pt x="1369" y="1153"/>
                </a:cubicBezTo>
                <a:cubicBezTo>
                  <a:pt x="1369" y="1148"/>
                  <a:pt x="1370" y="1143"/>
                  <a:pt x="1370" y="1138"/>
                </a:cubicBezTo>
                <a:cubicBezTo>
                  <a:pt x="1370" y="1133"/>
                  <a:pt x="1369" y="1128"/>
                  <a:pt x="1369" y="1123"/>
                </a:cubicBezTo>
                <a:cubicBezTo>
                  <a:pt x="1368" y="1091"/>
                  <a:pt x="1361" y="1060"/>
                  <a:pt x="1350" y="103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433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107286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/>
          </a:p>
        </p:txBody>
      </p:sp>
      <p:grpSp>
        <p:nvGrpSpPr>
          <p:cNvPr id="54" name="Group 53"/>
          <p:cNvGrpSpPr>
            <a:grpSpLocks noChangeAspect="1"/>
          </p:cNvGrpSpPr>
          <p:nvPr/>
        </p:nvGrpSpPr>
        <p:grpSpPr bwMode="auto">
          <a:xfrm>
            <a:off x="3080537" y="5086992"/>
            <a:ext cx="648114" cy="664634"/>
            <a:chOff x="533" y="3404"/>
            <a:chExt cx="510" cy="523"/>
          </a:xfrm>
          <a:solidFill>
            <a:srgbClr val="E34E35"/>
          </a:solidFill>
        </p:grpSpPr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592" y="3404"/>
              <a:ext cx="233" cy="235"/>
            </a:xfrm>
            <a:custGeom>
              <a:avLst/>
              <a:gdLst>
                <a:gd name="T0" fmla="*/ 101 w 127"/>
                <a:gd name="T1" fmla="*/ 85 h 128"/>
                <a:gd name="T2" fmla="*/ 108 w 127"/>
                <a:gd name="T3" fmla="*/ 89 h 128"/>
                <a:gd name="T4" fmla="*/ 115 w 127"/>
                <a:gd name="T5" fmla="*/ 93 h 128"/>
                <a:gd name="T6" fmla="*/ 116 w 127"/>
                <a:gd name="T7" fmla="*/ 93 h 128"/>
                <a:gd name="T8" fmla="*/ 127 w 127"/>
                <a:gd name="T9" fmla="*/ 81 h 128"/>
                <a:gd name="T10" fmla="*/ 124 w 127"/>
                <a:gd name="T11" fmla="*/ 72 h 128"/>
                <a:gd name="T12" fmla="*/ 115 w 127"/>
                <a:gd name="T13" fmla="*/ 68 h 128"/>
                <a:gd name="T14" fmla="*/ 114 w 127"/>
                <a:gd name="T15" fmla="*/ 68 h 128"/>
                <a:gd name="T16" fmla="*/ 109 w 127"/>
                <a:gd name="T17" fmla="*/ 71 h 128"/>
                <a:gd name="T18" fmla="*/ 103 w 127"/>
                <a:gd name="T19" fmla="*/ 75 h 128"/>
                <a:gd name="T20" fmla="*/ 101 w 127"/>
                <a:gd name="T21" fmla="*/ 76 h 128"/>
                <a:gd name="T22" fmla="*/ 95 w 127"/>
                <a:gd name="T23" fmla="*/ 63 h 128"/>
                <a:gd name="T24" fmla="*/ 95 w 127"/>
                <a:gd name="T25" fmla="*/ 33 h 128"/>
                <a:gd name="T26" fmla="*/ 68 w 127"/>
                <a:gd name="T27" fmla="*/ 33 h 128"/>
                <a:gd name="T28" fmla="*/ 53 w 127"/>
                <a:gd name="T29" fmla="*/ 27 h 128"/>
                <a:gd name="T30" fmla="*/ 56 w 127"/>
                <a:gd name="T31" fmla="*/ 21 h 128"/>
                <a:gd name="T32" fmla="*/ 60 w 127"/>
                <a:gd name="T33" fmla="*/ 11 h 128"/>
                <a:gd name="T34" fmla="*/ 48 w 127"/>
                <a:gd name="T35" fmla="*/ 0 h 128"/>
                <a:gd name="T36" fmla="*/ 36 w 127"/>
                <a:gd name="T37" fmla="*/ 9 h 128"/>
                <a:gd name="T38" fmla="*/ 39 w 127"/>
                <a:gd name="T39" fmla="*/ 19 h 128"/>
                <a:gd name="T40" fmla="*/ 43 w 127"/>
                <a:gd name="T41" fmla="*/ 25 h 128"/>
                <a:gd name="T42" fmla="*/ 42 w 127"/>
                <a:gd name="T43" fmla="*/ 30 h 128"/>
                <a:gd name="T44" fmla="*/ 29 w 127"/>
                <a:gd name="T45" fmla="*/ 33 h 128"/>
                <a:gd name="T46" fmla="*/ 0 w 127"/>
                <a:gd name="T47" fmla="*/ 33 h 128"/>
                <a:gd name="T48" fmla="*/ 0 w 127"/>
                <a:gd name="T49" fmla="*/ 62 h 128"/>
                <a:gd name="T50" fmla="*/ 3 w 127"/>
                <a:gd name="T51" fmla="*/ 71 h 128"/>
                <a:gd name="T52" fmla="*/ 8 w 127"/>
                <a:gd name="T53" fmla="*/ 68 h 128"/>
                <a:gd name="T54" fmla="*/ 14 w 127"/>
                <a:gd name="T55" fmla="*/ 65 h 128"/>
                <a:gd name="T56" fmla="*/ 17 w 127"/>
                <a:gd name="T57" fmla="*/ 65 h 128"/>
                <a:gd name="T58" fmla="*/ 28 w 127"/>
                <a:gd name="T59" fmla="*/ 69 h 128"/>
                <a:gd name="T60" fmla="*/ 32 w 127"/>
                <a:gd name="T61" fmla="*/ 80 h 128"/>
                <a:gd name="T62" fmla="*/ 17 w 127"/>
                <a:gd name="T63" fmla="*/ 97 h 128"/>
                <a:gd name="T64" fmla="*/ 17 w 127"/>
                <a:gd name="T65" fmla="*/ 97 h 128"/>
                <a:gd name="T66" fmla="*/ 6 w 127"/>
                <a:gd name="T67" fmla="*/ 92 h 128"/>
                <a:gd name="T68" fmla="*/ 3 w 127"/>
                <a:gd name="T69" fmla="*/ 90 h 128"/>
                <a:gd name="T70" fmla="*/ 0 w 127"/>
                <a:gd name="T71" fmla="*/ 98 h 128"/>
                <a:gd name="T72" fmla="*/ 0 w 127"/>
                <a:gd name="T73" fmla="*/ 128 h 128"/>
                <a:gd name="T74" fmla="*/ 32 w 127"/>
                <a:gd name="T75" fmla="*/ 128 h 128"/>
                <a:gd name="T76" fmla="*/ 38 w 127"/>
                <a:gd name="T77" fmla="*/ 126 h 128"/>
                <a:gd name="T78" fmla="*/ 38 w 127"/>
                <a:gd name="T79" fmla="*/ 125 h 128"/>
                <a:gd name="T80" fmla="*/ 36 w 127"/>
                <a:gd name="T81" fmla="*/ 123 h 128"/>
                <a:gd name="T82" fmla="*/ 31 w 127"/>
                <a:gd name="T83" fmla="*/ 111 h 128"/>
                <a:gd name="T84" fmla="*/ 35 w 127"/>
                <a:gd name="T85" fmla="*/ 101 h 128"/>
                <a:gd name="T86" fmla="*/ 48 w 127"/>
                <a:gd name="T87" fmla="*/ 96 h 128"/>
                <a:gd name="T88" fmla="*/ 48 w 127"/>
                <a:gd name="T89" fmla="*/ 96 h 128"/>
                <a:gd name="T90" fmla="*/ 62 w 127"/>
                <a:gd name="T91" fmla="*/ 104 h 128"/>
                <a:gd name="T92" fmla="*/ 61 w 127"/>
                <a:gd name="T93" fmla="*/ 120 h 128"/>
                <a:gd name="T94" fmla="*/ 59 w 127"/>
                <a:gd name="T95" fmla="*/ 123 h 128"/>
                <a:gd name="T96" fmla="*/ 57 w 127"/>
                <a:gd name="T97" fmla="*/ 126 h 128"/>
                <a:gd name="T98" fmla="*/ 66 w 127"/>
                <a:gd name="T99" fmla="*/ 128 h 128"/>
                <a:gd name="T100" fmla="*/ 95 w 127"/>
                <a:gd name="T101" fmla="*/ 128 h 128"/>
                <a:gd name="T102" fmla="*/ 95 w 127"/>
                <a:gd name="T103" fmla="*/ 100 h 128"/>
                <a:gd name="T104" fmla="*/ 101 w 127"/>
                <a:gd name="T105" fmla="*/ 85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7" h="128">
                  <a:moveTo>
                    <a:pt x="101" y="85"/>
                  </a:moveTo>
                  <a:cubicBezTo>
                    <a:pt x="103" y="85"/>
                    <a:pt x="105" y="87"/>
                    <a:pt x="108" y="89"/>
                  </a:cubicBezTo>
                  <a:cubicBezTo>
                    <a:pt x="111" y="91"/>
                    <a:pt x="113" y="92"/>
                    <a:pt x="115" y="93"/>
                  </a:cubicBezTo>
                  <a:cubicBezTo>
                    <a:pt x="115" y="93"/>
                    <a:pt x="116" y="93"/>
                    <a:pt x="116" y="93"/>
                  </a:cubicBezTo>
                  <a:cubicBezTo>
                    <a:pt x="120" y="93"/>
                    <a:pt x="127" y="90"/>
                    <a:pt x="127" y="81"/>
                  </a:cubicBezTo>
                  <a:cubicBezTo>
                    <a:pt x="127" y="77"/>
                    <a:pt x="126" y="74"/>
                    <a:pt x="124" y="72"/>
                  </a:cubicBezTo>
                  <a:cubicBezTo>
                    <a:pt x="122" y="69"/>
                    <a:pt x="118" y="68"/>
                    <a:pt x="115" y="68"/>
                  </a:cubicBezTo>
                  <a:cubicBezTo>
                    <a:pt x="114" y="68"/>
                    <a:pt x="114" y="68"/>
                    <a:pt x="114" y="68"/>
                  </a:cubicBezTo>
                  <a:cubicBezTo>
                    <a:pt x="112" y="69"/>
                    <a:pt x="111" y="70"/>
                    <a:pt x="109" y="71"/>
                  </a:cubicBezTo>
                  <a:cubicBezTo>
                    <a:pt x="107" y="73"/>
                    <a:pt x="105" y="75"/>
                    <a:pt x="103" y="75"/>
                  </a:cubicBezTo>
                  <a:cubicBezTo>
                    <a:pt x="102" y="76"/>
                    <a:pt x="102" y="76"/>
                    <a:pt x="101" y="76"/>
                  </a:cubicBezTo>
                  <a:cubicBezTo>
                    <a:pt x="96" y="76"/>
                    <a:pt x="95" y="66"/>
                    <a:pt x="95" y="63"/>
                  </a:cubicBezTo>
                  <a:cubicBezTo>
                    <a:pt x="95" y="33"/>
                    <a:pt x="95" y="33"/>
                    <a:pt x="95" y="33"/>
                  </a:cubicBezTo>
                  <a:cubicBezTo>
                    <a:pt x="89" y="33"/>
                    <a:pt x="73" y="33"/>
                    <a:pt x="68" y="33"/>
                  </a:cubicBezTo>
                  <a:cubicBezTo>
                    <a:pt x="61" y="33"/>
                    <a:pt x="54" y="32"/>
                    <a:pt x="53" y="27"/>
                  </a:cubicBezTo>
                  <a:cubicBezTo>
                    <a:pt x="53" y="25"/>
                    <a:pt x="54" y="23"/>
                    <a:pt x="56" y="21"/>
                  </a:cubicBezTo>
                  <a:cubicBezTo>
                    <a:pt x="57" y="18"/>
                    <a:pt x="60" y="15"/>
                    <a:pt x="60" y="11"/>
                  </a:cubicBezTo>
                  <a:cubicBezTo>
                    <a:pt x="60" y="4"/>
                    <a:pt x="51" y="0"/>
                    <a:pt x="48" y="0"/>
                  </a:cubicBezTo>
                  <a:cubicBezTo>
                    <a:pt x="45" y="0"/>
                    <a:pt x="38" y="2"/>
                    <a:pt x="36" y="9"/>
                  </a:cubicBezTo>
                  <a:cubicBezTo>
                    <a:pt x="35" y="14"/>
                    <a:pt x="37" y="16"/>
                    <a:pt x="39" y="19"/>
                  </a:cubicBezTo>
                  <a:cubicBezTo>
                    <a:pt x="41" y="21"/>
                    <a:pt x="42" y="23"/>
                    <a:pt x="43" y="25"/>
                  </a:cubicBezTo>
                  <a:cubicBezTo>
                    <a:pt x="43" y="27"/>
                    <a:pt x="42" y="28"/>
                    <a:pt x="42" y="30"/>
                  </a:cubicBezTo>
                  <a:cubicBezTo>
                    <a:pt x="39" y="33"/>
                    <a:pt x="33" y="33"/>
                    <a:pt x="29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70"/>
                    <a:pt x="2" y="71"/>
                    <a:pt x="3" y="71"/>
                  </a:cubicBezTo>
                  <a:cubicBezTo>
                    <a:pt x="4" y="71"/>
                    <a:pt x="6" y="70"/>
                    <a:pt x="8" y="68"/>
                  </a:cubicBezTo>
                  <a:cubicBezTo>
                    <a:pt x="10" y="67"/>
                    <a:pt x="12" y="66"/>
                    <a:pt x="14" y="65"/>
                  </a:cubicBezTo>
                  <a:cubicBezTo>
                    <a:pt x="15" y="65"/>
                    <a:pt x="16" y="65"/>
                    <a:pt x="17" y="65"/>
                  </a:cubicBezTo>
                  <a:cubicBezTo>
                    <a:pt x="18" y="65"/>
                    <a:pt x="24" y="65"/>
                    <a:pt x="28" y="69"/>
                  </a:cubicBezTo>
                  <a:cubicBezTo>
                    <a:pt x="31" y="72"/>
                    <a:pt x="32" y="75"/>
                    <a:pt x="32" y="80"/>
                  </a:cubicBezTo>
                  <a:cubicBezTo>
                    <a:pt x="32" y="94"/>
                    <a:pt x="24" y="97"/>
                    <a:pt x="17" y="97"/>
                  </a:cubicBezTo>
                  <a:cubicBezTo>
                    <a:pt x="17" y="97"/>
                    <a:pt x="17" y="97"/>
                    <a:pt x="17" y="97"/>
                  </a:cubicBezTo>
                  <a:cubicBezTo>
                    <a:pt x="12" y="97"/>
                    <a:pt x="9" y="94"/>
                    <a:pt x="6" y="92"/>
                  </a:cubicBezTo>
                  <a:cubicBezTo>
                    <a:pt x="5" y="91"/>
                    <a:pt x="4" y="90"/>
                    <a:pt x="3" y="90"/>
                  </a:cubicBezTo>
                  <a:cubicBezTo>
                    <a:pt x="2" y="90"/>
                    <a:pt x="1" y="94"/>
                    <a:pt x="0" y="9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5" y="128"/>
                    <a:pt x="37" y="127"/>
                    <a:pt x="38" y="126"/>
                  </a:cubicBezTo>
                  <a:cubicBezTo>
                    <a:pt x="38" y="126"/>
                    <a:pt x="38" y="126"/>
                    <a:pt x="38" y="125"/>
                  </a:cubicBezTo>
                  <a:cubicBezTo>
                    <a:pt x="38" y="125"/>
                    <a:pt x="37" y="124"/>
                    <a:pt x="36" y="123"/>
                  </a:cubicBezTo>
                  <a:cubicBezTo>
                    <a:pt x="34" y="120"/>
                    <a:pt x="31" y="117"/>
                    <a:pt x="31" y="111"/>
                  </a:cubicBezTo>
                  <a:cubicBezTo>
                    <a:pt x="31" y="110"/>
                    <a:pt x="31" y="105"/>
                    <a:pt x="35" y="101"/>
                  </a:cubicBezTo>
                  <a:cubicBezTo>
                    <a:pt x="38" y="98"/>
                    <a:pt x="42" y="96"/>
                    <a:pt x="48" y="96"/>
                  </a:cubicBezTo>
                  <a:cubicBezTo>
                    <a:pt x="48" y="96"/>
                    <a:pt x="48" y="96"/>
                    <a:pt x="48" y="96"/>
                  </a:cubicBezTo>
                  <a:cubicBezTo>
                    <a:pt x="55" y="96"/>
                    <a:pt x="59" y="99"/>
                    <a:pt x="62" y="104"/>
                  </a:cubicBezTo>
                  <a:cubicBezTo>
                    <a:pt x="64" y="109"/>
                    <a:pt x="64" y="116"/>
                    <a:pt x="61" y="120"/>
                  </a:cubicBezTo>
                  <a:cubicBezTo>
                    <a:pt x="60" y="121"/>
                    <a:pt x="59" y="122"/>
                    <a:pt x="59" y="123"/>
                  </a:cubicBezTo>
                  <a:cubicBezTo>
                    <a:pt x="57" y="124"/>
                    <a:pt x="57" y="124"/>
                    <a:pt x="57" y="126"/>
                  </a:cubicBezTo>
                  <a:cubicBezTo>
                    <a:pt x="57" y="127"/>
                    <a:pt x="62" y="128"/>
                    <a:pt x="66" y="128"/>
                  </a:cubicBezTo>
                  <a:cubicBezTo>
                    <a:pt x="95" y="128"/>
                    <a:pt x="95" y="128"/>
                    <a:pt x="95" y="128"/>
                  </a:cubicBezTo>
                  <a:cubicBezTo>
                    <a:pt x="95" y="100"/>
                    <a:pt x="95" y="100"/>
                    <a:pt x="95" y="100"/>
                  </a:cubicBezTo>
                  <a:cubicBezTo>
                    <a:pt x="95" y="99"/>
                    <a:pt x="95" y="85"/>
                    <a:pt x="101" y="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773" y="3467"/>
              <a:ext cx="235" cy="231"/>
            </a:xfrm>
            <a:custGeom>
              <a:avLst/>
              <a:gdLst>
                <a:gd name="T0" fmla="*/ 120 w 128"/>
                <a:gd name="T1" fmla="*/ 35 h 126"/>
                <a:gd name="T2" fmla="*/ 117 w 128"/>
                <a:gd name="T3" fmla="*/ 35 h 126"/>
                <a:gd name="T4" fmla="*/ 109 w 128"/>
                <a:gd name="T5" fmla="*/ 38 h 126"/>
                <a:gd name="T6" fmla="*/ 103 w 128"/>
                <a:gd name="T7" fmla="*/ 41 h 126"/>
                <a:gd name="T8" fmla="*/ 98 w 128"/>
                <a:gd name="T9" fmla="*/ 40 h 126"/>
                <a:gd name="T10" fmla="*/ 95 w 128"/>
                <a:gd name="T11" fmla="*/ 28 h 126"/>
                <a:gd name="T12" fmla="*/ 95 w 128"/>
                <a:gd name="T13" fmla="*/ 0 h 126"/>
                <a:gd name="T14" fmla="*/ 66 w 128"/>
                <a:gd name="T15" fmla="*/ 0 h 126"/>
                <a:gd name="T16" fmla="*/ 57 w 128"/>
                <a:gd name="T17" fmla="*/ 2 h 126"/>
                <a:gd name="T18" fmla="*/ 60 w 128"/>
                <a:gd name="T19" fmla="*/ 7 h 126"/>
                <a:gd name="T20" fmla="*/ 63 w 128"/>
                <a:gd name="T21" fmla="*/ 13 h 126"/>
                <a:gd name="T22" fmla="*/ 60 w 128"/>
                <a:gd name="T23" fmla="*/ 26 h 126"/>
                <a:gd name="T24" fmla="*/ 49 w 128"/>
                <a:gd name="T25" fmla="*/ 31 h 126"/>
                <a:gd name="T26" fmla="*/ 31 w 128"/>
                <a:gd name="T27" fmla="*/ 16 h 126"/>
                <a:gd name="T28" fmla="*/ 36 w 128"/>
                <a:gd name="T29" fmla="*/ 5 h 126"/>
                <a:gd name="T30" fmla="*/ 39 w 128"/>
                <a:gd name="T31" fmla="*/ 2 h 126"/>
                <a:gd name="T32" fmla="*/ 31 w 128"/>
                <a:gd name="T33" fmla="*/ 0 h 126"/>
                <a:gd name="T34" fmla="*/ 0 w 128"/>
                <a:gd name="T35" fmla="*/ 0 h 126"/>
                <a:gd name="T36" fmla="*/ 0 w 128"/>
                <a:gd name="T37" fmla="*/ 31 h 126"/>
                <a:gd name="T38" fmla="*/ 1 w 128"/>
                <a:gd name="T39" fmla="*/ 36 h 126"/>
                <a:gd name="T40" fmla="*/ 3 w 128"/>
                <a:gd name="T41" fmla="*/ 37 h 126"/>
                <a:gd name="T42" fmla="*/ 6 w 128"/>
                <a:gd name="T43" fmla="*/ 35 h 126"/>
                <a:gd name="T44" fmla="*/ 17 w 128"/>
                <a:gd name="T45" fmla="*/ 30 h 126"/>
                <a:gd name="T46" fmla="*/ 17 w 128"/>
                <a:gd name="T47" fmla="*/ 30 h 126"/>
                <a:gd name="T48" fmla="*/ 32 w 128"/>
                <a:gd name="T49" fmla="*/ 47 h 126"/>
                <a:gd name="T50" fmla="*/ 29 w 128"/>
                <a:gd name="T51" fmla="*/ 58 h 126"/>
                <a:gd name="T52" fmla="*/ 17 w 128"/>
                <a:gd name="T53" fmla="*/ 63 h 126"/>
                <a:gd name="T54" fmla="*/ 9 w 128"/>
                <a:gd name="T55" fmla="*/ 60 h 126"/>
                <a:gd name="T56" fmla="*/ 6 w 128"/>
                <a:gd name="T57" fmla="*/ 58 h 126"/>
                <a:gd name="T58" fmla="*/ 2 w 128"/>
                <a:gd name="T59" fmla="*/ 56 h 126"/>
                <a:gd name="T60" fmla="*/ 0 w 128"/>
                <a:gd name="T61" fmla="*/ 65 h 126"/>
                <a:gd name="T62" fmla="*/ 0 w 128"/>
                <a:gd name="T63" fmla="*/ 94 h 126"/>
                <a:gd name="T64" fmla="*/ 29 w 128"/>
                <a:gd name="T65" fmla="*/ 94 h 126"/>
                <a:gd name="T66" fmla="*/ 42 w 128"/>
                <a:gd name="T67" fmla="*/ 98 h 126"/>
                <a:gd name="T68" fmla="*/ 43 w 128"/>
                <a:gd name="T69" fmla="*/ 100 h 126"/>
                <a:gd name="T70" fmla="*/ 39 w 128"/>
                <a:gd name="T71" fmla="*/ 107 h 126"/>
                <a:gd name="T72" fmla="*/ 35 w 128"/>
                <a:gd name="T73" fmla="*/ 114 h 126"/>
                <a:gd name="T74" fmla="*/ 37 w 128"/>
                <a:gd name="T75" fmla="*/ 121 h 126"/>
                <a:gd name="T76" fmla="*/ 48 w 128"/>
                <a:gd name="T77" fmla="*/ 126 h 126"/>
                <a:gd name="T78" fmla="*/ 48 w 128"/>
                <a:gd name="T79" fmla="*/ 126 h 126"/>
                <a:gd name="T80" fmla="*/ 58 w 128"/>
                <a:gd name="T81" fmla="*/ 122 h 126"/>
                <a:gd name="T82" fmla="*/ 60 w 128"/>
                <a:gd name="T83" fmla="*/ 112 h 126"/>
                <a:gd name="T84" fmla="*/ 57 w 128"/>
                <a:gd name="T85" fmla="*/ 108 h 126"/>
                <a:gd name="T86" fmla="*/ 53 w 128"/>
                <a:gd name="T87" fmla="*/ 102 h 126"/>
                <a:gd name="T88" fmla="*/ 54 w 128"/>
                <a:gd name="T89" fmla="*/ 98 h 126"/>
                <a:gd name="T90" fmla="*/ 65 w 128"/>
                <a:gd name="T91" fmla="*/ 94 h 126"/>
                <a:gd name="T92" fmla="*/ 95 w 128"/>
                <a:gd name="T93" fmla="*/ 94 h 126"/>
                <a:gd name="T94" fmla="*/ 95 w 128"/>
                <a:gd name="T95" fmla="*/ 67 h 126"/>
                <a:gd name="T96" fmla="*/ 101 w 128"/>
                <a:gd name="T97" fmla="*/ 52 h 126"/>
                <a:gd name="T98" fmla="*/ 102 w 128"/>
                <a:gd name="T99" fmla="*/ 52 h 126"/>
                <a:gd name="T100" fmla="*/ 108 w 128"/>
                <a:gd name="T101" fmla="*/ 55 h 126"/>
                <a:gd name="T102" fmla="*/ 118 w 128"/>
                <a:gd name="T103" fmla="*/ 59 h 126"/>
                <a:gd name="T104" fmla="*/ 128 w 128"/>
                <a:gd name="T105" fmla="*/ 47 h 126"/>
                <a:gd name="T106" fmla="*/ 120 w 128"/>
                <a:gd name="T107" fmla="*/ 35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8" h="126">
                  <a:moveTo>
                    <a:pt x="120" y="35"/>
                  </a:moveTo>
                  <a:cubicBezTo>
                    <a:pt x="119" y="35"/>
                    <a:pt x="118" y="35"/>
                    <a:pt x="117" y="35"/>
                  </a:cubicBezTo>
                  <a:cubicBezTo>
                    <a:pt x="113" y="35"/>
                    <a:pt x="111" y="37"/>
                    <a:pt x="109" y="38"/>
                  </a:cubicBezTo>
                  <a:cubicBezTo>
                    <a:pt x="107" y="40"/>
                    <a:pt x="105" y="41"/>
                    <a:pt x="103" y="41"/>
                  </a:cubicBezTo>
                  <a:cubicBezTo>
                    <a:pt x="101" y="42"/>
                    <a:pt x="100" y="41"/>
                    <a:pt x="98" y="40"/>
                  </a:cubicBezTo>
                  <a:cubicBezTo>
                    <a:pt x="95" y="37"/>
                    <a:pt x="95" y="29"/>
                    <a:pt x="95" y="28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0" y="0"/>
                    <a:pt x="57" y="0"/>
                    <a:pt x="57" y="2"/>
                  </a:cubicBezTo>
                  <a:cubicBezTo>
                    <a:pt x="57" y="3"/>
                    <a:pt x="59" y="5"/>
                    <a:pt x="60" y="7"/>
                  </a:cubicBezTo>
                  <a:cubicBezTo>
                    <a:pt x="61" y="9"/>
                    <a:pt x="63" y="11"/>
                    <a:pt x="63" y="13"/>
                  </a:cubicBezTo>
                  <a:cubicBezTo>
                    <a:pt x="64" y="15"/>
                    <a:pt x="64" y="21"/>
                    <a:pt x="60" y="26"/>
                  </a:cubicBezTo>
                  <a:cubicBezTo>
                    <a:pt x="59" y="28"/>
                    <a:pt x="55" y="31"/>
                    <a:pt x="49" y="31"/>
                  </a:cubicBezTo>
                  <a:cubicBezTo>
                    <a:pt x="34" y="31"/>
                    <a:pt x="31" y="23"/>
                    <a:pt x="31" y="16"/>
                  </a:cubicBezTo>
                  <a:cubicBezTo>
                    <a:pt x="32" y="11"/>
                    <a:pt x="34" y="8"/>
                    <a:pt x="36" y="5"/>
                  </a:cubicBezTo>
                  <a:cubicBezTo>
                    <a:pt x="37" y="4"/>
                    <a:pt x="39" y="3"/>
                    <a:pt x="39" y="2"/>
                  </a:cubicBezTo>
                  <a:cubicBezTo>
                    <a:pt x="38" y="1"/>
                    <a:pt x="35" y="0"/>
                    <a:pt x="3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3"/>
                    <a:pt x="0" y="35"/>
                    <a:pt x="1" y="36"/>
                  </a:cubicBezTo>
                  <a:cubicBezTo>
                    <a:pt x="2" y="37"/>
                    <a:pt x="2" y="38"/>
                    <a:pt x="3" y="37"/>
                  </a:cubicBezTo>
                  <a:cubicBezTo>
                    <a:pt x="4" y="37"/>
                    <a:pt x="5" y="36"/>
                    <a:pt x="6" y="35"/>
                  </a:cubicBezTo>
                  <a:cubicBezTo>
                    <a:pt x="8" y="33"/>
                    <a:pt x="12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21" y="30"/>
                    <a:pt x="32" y="33"/>
                    <a:pt x="32" y="47"/>
                  </a:cubicBezTo>
                  <a:cubicBezTo>
                    <a:pt x="33" y="51"/>
                    <a:pt x="31" y="55"/>
                    <a:pt x="29" y="58"/>
                  </a:cubicBezTo>
                  <a:cubicBezTo>
                    <a:pt x="26" y="61"/>
                    <a:pt x="21" y="63"/>
                    <a:pt x="17" y="63"/>
                  </a:cubicBezTo>
                  <a:cubicBezTo>
                    <a:pt x="13" y="63"/>
                    <a:pt x="11" y="62"/>
                    <a:pt x="9" y="60"/>
                  </a:cubicBezTo>
                  <a:cubicBezTo>
                    <a:pt x="7" y="59"/>
                    <a:pt x="6" y="58"/>
                    <a:pt x="6" y="58"/>
                  </a:cubicBezTo>
                  <a:cubicBezTo>
                    <a:pt x="4" y="56"/>
                    <a:pt x="4" y="56"/>
                    <a:pt x="2" y="56"/>
                  </a:cubicBezTo>
                  <a:cubicBezTo>
                    <a:pt x="1" y="56"/>
                    <a:pt x="0" y="61"/>
                    <a:pt x="0" y="65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29" y="94"/>
                    <a:pt x="29" y="94"/>
                    <a:pt x="29" y="94"/>
                  </a:cubicBezTo>
                  <a:cubicBezTo>
                    <a:pt x="31" y="94"/>
                    <a:pt x="40" y="95"/>
                    <a:pt x="42" y="98"/>
                  </a:cubicBezTo>
                  <a:cubicBezTo>
                    <a:pt x="43" y="99"/>
                    <a:pt x="44" y="99"/>
                    <a:pt x="43" y="100"/>
                  </a:cubicBezTo>
                  <a:cubicBezTo>
                    <a:pt x="43" y="102"/>
                    <a:pt x="42" y="104"/>
                    <a:pt x="39" y="107"/>
                  </a:cubicBezTo>
                  <a:cubicBezTo>
                    <a:pt x="38" y="110"/>
                    <a:pt x="36" y="112"/>
                    <a:pt x="35" y="114"/>
                  </a:cubicBezTo>
                  <a:cubicBezTo>
                    <a:pt x="35" y="115"/>
                    <a:pt x="35" y="119"/>
                    <a:pt x="37" y="121"/>
                  </a:cubicBezTo>
                  <a:cubicBezTo>
                    <a:pt x="39" y="124"/>
                    <a:pt x="43" y="126"/>
                    <a:pt x="48" y="126"/>
                  </a:cubicBezTo>
                  <a:cubicBezTo>
                    <a:pt x="48" y="126"/>
                    <a:pt x="48" y="126"/>
                    <a:pt x="48" y="126"/>
                  </a:cubicBezTo>
                  <a:cubicBezTo>
                    <a:pt x="53" y="126"/>
                    <a:pt x="56" y="125"/>
                    <a:pt x="58" y="122"/>
                  </a:cubicBezTo>
                  <a:cubicBezTo>
                    <a:pt x="60" y="119"/>
                    <a:pt x="60" y="114"/>
                    <a:pt x="60" y="112"/>
                  </a:cubicBezTo>
                  <a:cubicBezTo>
                    <a:pt x="60" y="111"/>
                    <a:pt x="58" y="110"/>
                    <a:pt x="57" y="108"/>
                  </a:cubicBezTo>
                  <a:cubicBezTo>
                    <a:pt x="55" y="106"/>
                    <a:pt x="54" y="104"/>
                    <a:pt x="53" y="102"/>
                  </a:cubicBezTo>
                  <a:cubicBezTo>
                    <a:pt x="53" y="100"/>
                    <a:pt x="53" y="99"/>
                    <a:pt x="54" y="98"/>
                  </a:cubicBezTo>
                  <a:cubicBezTo>
                    <a:pt x="56" y="95"/>
                    <a:pt x="64" y="94"/>
                    <a:pt x="65" y="94"/>
                  </a:cubicBezTo>
                  <a:cubicBezTo>
                    <a:pt x="95" y="94"/>
                    <a:pt x="95" y="94"/>
                    <a:pt x="95" y="94"/>
                  </a:cubicBezTo>
                  <a:cubicBezTo>
                    <a:pt x="95" y="88"/>
                    <a:pt x="95" y="72"/>
                    <a:pt x="95" y="67"/>
                  </a:cubicBezTo>
                  <a:cubicBezTo>
                    <a:pt x="95" y="57"/>
                    <a:pt x="97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4" y="52"/>
                    <a:pt x="106" y="53"/>
                    <a:pt x="108" y="55"/>
                  </a:cubicBezTo>
                  <a:cubicBezTo>
                    <a:pt x="111" y="56"/>
                    <a:pt x="114" y="59"/>
                    <a:pt x="118" y="59"/>
                  </a:cubicBezTo>
                  <a:cubicBezTo>
                    <a:pt x="124" y="59"/>
                    <a:pt x="128" y="50"/>
                    <a:pt x="128" y="47"/>
                  </a:cubicBezTo>
                  <a:cubicBezTo>
                    <a:pt x="128" y="44"/>
                    <a:pt x="126" y="37"/>
                    <a:pt x="12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792" y="3674"/>
              <a:ext cx="251" cy="253"/>
            </a:xfrm>
            <a:custGeom>
              <a:avLst/>
              <a:gdLst>
                <a:gd name="T0" fmla="*/ 88 w 137"/>
                <a:gd name="T1" fmla="*/ 131 h 138"/>
                <a:gd name="T2" fmla="*/ 99 w 137"/>
                <a:gd name="T3" fmla="*/ 138 h 138"/>
                <a:gd name="T4" fmla="*/ 103 w 137"/>
                <a:gd name="T5" fmla="*/ 137 h 138"/>
                <a:gd name="T6" fmla="*/ 111 w 137"/>
                <a:gd name="T7" fmla="*/ 126 h 138"/>
                <a:gd name="T8" fmla="*/ 104 w 137"/>
                <a:gd name="T9" fmla="*/ 116 h 138"/>
                <a:gd name="T10" fmla="*/ 99 w 137"/>
                <a:gd name="T11" fmla="*/ 112 h 138"/>
                <a:gd name="T12" fmla="*/ 99 w 137"/>
                <a:gd name="T13" fmla="*/ 107 h 138"/>
                <a:gd name="T14" fmla="*/ 110 w 137"/>
                <a:gd name="T15" fmla="*/ 100 h 138"/>
                <a:gd name="T16" fmla="*/ 137 w 137"/>
                <a:gd name="T17" fmla="*/ 91 h 138"/>
                <a:gd name="T18" fmla="*/ 127 w 137"/>
                <a:gd name="T19" fmla="*/ 63 h 138"/>
                <a:gd name="T20" fmla="*/ 122 w 137"/>
                <a:gd name="T21" fmla="*/ 55 h 138"/>
                <a:gd name="T22" fmla="*/ 118 w 137"/>
                <a:gd name="T23" fmla="*/ 60 h 138"/>
                <a:gd name="T24" fmla="*/ 113 w 137"/>
                <a:gd name="T25" fmla="*/ 65 h 138"/>
                <a:gd name="T26" fmla="*/ 105 w 137"/>
                <a:gd name="T27" fmla="*/ 67 h 138"/>
                <a:gd name="T28" fmla="*/ 91 w 137"/>
                <a:gd name="T29" fmla="*/ 57 h 138"/>
                <a:gd name="T30" fmla="*/ 91 w 137"/>
                <a:gd name="T31" fmla="*/ 43 h 138"/>
                <a:gd name="T32" fmla="*/ 100 w 137"/>
                <a:gd name="T33" fmla="*/ 36 h 138"/>
                <a:gd name="T34" fmla="*/ 104 w 137"/>
                <a:gd name="T35" fmla="*/ 35 h 138"/>
                <a:gd name="T36" fmla="*/ 111 w 137"/>
                <a:gd name="T37" fmla="*/ 37 h 138"/>
                <a:gd name="T38" fmla="*/ 116 w 137"/>
                <a:gd name="T39" fmla="*/ 38 h 138"/>
                <a:gd name="T40" fmla="*/ 115 w 137"/>
                <a:gd name="T41" fmla="*/ 29 h 138"/>
                <a:gd name="T42" fmla="*/ 105 w 137"/>
                <a:gd name="T43" fmla="*/ 0 h 138"/>
                <a:gd name="T44" fmla="*/ 75 w 137"/>
                <a:gd name="T45" fmla="*/ 11 h 138"/>
                <a:gd name="T46" fmla="*/ 70 w 137"/>
                <a:gd name="T47" fmla="*/ 15 h 138"/>
                <a:gd name="T48" fmla="*/ 70 w 137"/>
                <a:gd name="T49" fmla="*/ 16 h 138"/>
                <a:gd name="T50" fmla="*/ 73 w 137"/>
                <a:gd name="T51" fmla="*/ 18 h 138"/>
                <a:gd name="T52" fmla="*/ 82 w 137"/>
                <a:gd name="T53" fmla="*/ 26 h 138"/>
                <a:gd name="T54" fmla="*/ 71 w 137"/>
                <a:gd name="T55" fmla="*/ 47 h 138"/>
                <a:gd name="T56" fmla="*/ 65 w 137"/>
                <a:gd name="T57" fmla="*/ 48 h 138"/>
                <a:gd name="T58" fmla="*/ 65 w 137"/>
                <a:gd name="T59" fmla="*/ 48 h 138"/>
                <a:gd name="T60" fmla="*/ 53 w 137"/>
                <a:gd name="T61" fmla="*/ 42 h 138"/>
                <a:gd name="T62" fmla="*/ 50 w 137"/>
                <a:gd name="T63" fmla="*/ 29 h 138"/>
                <a:gd name="T64" fmla="*/ 52 w 137"/>
                <a:gd name="T65" fmla="*/ 25 h 138"/>
                <a:gd name="T66" fmla="*/ 52 w 137"/>
                <a:gd name="T67" fmla="*/ 21 h 138"/>
                <a:gd name="T68" fmla="*/ 50 w 137"/>
                <a:gd name="T69" fmla="*/ 21 h 138"/>
                <a:gd name="T70" fmla="*/ 43 w 137"/>
                <a:gd name="T71" fmla="*/ 22 h 138"/>
                <a:gd name="T72" fmla="*/ 16 w 137"/>
                <a:gd name="T73" fmla="*/ 32 h 138"/>
                <a:gd name="T74" fmla="*/ 25 w 137"/>
                <a:gd name="T75" fmla="*/ 59 h 138"/>
                <a:gd name="T76" fmla="*/ 26 w 137"/>
                <a:gd name="T77" fmla="*/ 73 h 138"/>
                <a:gd name="T78" fmla="*/ 24 w 137"/>
                <a:gd name="T79" fmla="*/ 75 h 138"/>
                <a:gd name="T80" fmla="*/ 16 w 137"/>
                <a:gd name="T81" fmla="*/ 74 h 138"/>
                <a:gd name="T82" fmla="*/ 9 w 137"/>
                <a:gd name="T83" fmla="*/ 72 h 138"/>
                <a:gd name="T84" fmla="*/ 2 w 137"/>
                <a:gd name="T85" fmla="*/ 76 h 138"/>
                <a:gd name="T86" fmla="*/ 1 w 137"/>
                <a:gd name="T87" fmla="*/ 88 h 138"/>
                <a:gd name="T88" fmla="*/ 12 w 137"/>
                <a:gd name="T89" fmla="*/ 96 h 138"/>
                <a:gd name="T90" fmla="*/ 18 w 137"/>
                <a:gd name="T91" fmla="*/ 95 h 138"/>
                <a:gd name="T92" fmla="*/ 21 w 137"/>
                <a:gd name="T93" fmla="*/ 91 h 138"/>
                <a:gd name="T94" fmla="*/ 26 w 137"/>
                <a:gd name="T95" fmla="*/ 85 h 138"/>
                <a:gd name="T96" fmla="*/ 28 w 137"/>
                <a:gd name="T97" fmla="*/ 84 h 138"/>
                <a:gd name="T98" fmla="*/ 37 w 137"/>
                <a:gd name="T99" fmla="*/ 93 h 138"/>
                <a:gd name="T100" fmla="*/ 47 w 137"/>
                <a:gd name="T101" fmla="*/ 122 h 138"/>
                <a:gd name="T102" fmla="*/ 73 w 137"/>
                <a:gd name="T103" fmla="*/ 113 h 138"/>
                <a:gd name="T104" fmla="*/ 83 w 137"/>
                <a:gd name="T105" fmla="*/ 111 h 138"/>
                <a:gd name="T106" fmla="*/ 89 w 137"/>
                <a:gd name="T107" fmla="*/ 114 h 138"/>
                <a:gd name="T108" fmla="*/ 89 w 137"/>
                <a:gd name="T109" fmla="*/ 121 h 138"/>
                <a:gd name="T110" fmla="*/ 88 w 137"/>
                <a:gd name="T111" fmla="*/ 13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7" h="138">
                  <a:moveTo>
                    <a:pt x="88" y="131"/>
                  </a:moveTo>
                  <a:cubicBezTo>
                    <a:pt x="90" y="136"/>
                    <a:pt x="95" y="138"/>
                    <a:pt x="99" y="138"/>
                  </a:cubicBezTo>
                  <a:cubicBezTo>
                    <a:pt x="100" y="138"/>
                    <a:pt x="102" y="137"/>
                    <a:pt x="103" y="137"/>
                  </a:cubicBezTo>
                  <a:cubicBezTo>
                    <a:pt x="107" y="136"/>
                    <a:pt x="111" y="131"/>
                    <a:pt x="111" y="126"/>
                  </a:cubicBezTo>
                  <a:cubicBezTo>
                    <a:pt x="110" y="120"/>
                    <a:pt x="108" y="118"/>
                    <a:pt x="104" y="116"/>
                  </a:cubicBezTo>
                  <a:cubicBezTo>
                    <a:pt x="103" y="115"/>
                    <a:pt x="101" y="114"/>
                    <a:pt x="99" y="112"/>
                  </a:cubicBezTo>
                  <a:cubicBezTo>
                    <a:pt x="99" y="110"/>
                    <a:pt x="98" y="109"/>
                    <a:pt x="99" y="107"/>
                  </a:cubicBezTo>
                  <a:cubicBezTo>
                    <a:pt x="101" y="103"/>
                    <a:pt x="108" y="100"/>
                    <a:pt x="110" y="100"/>
                  </a:cubicBezTo>
                  <a:cubicBezTo>
                    <a:pt x="137" y="91"/>
                    <a:pt x="137" y="91"/>
                    <a:pt x="137" y="91"/>
                  </a:cubicBezTo>
                  <a:cubicBezTo>
                    <a:pt x="134" y="85"/>
                    <a:pt x="128" y="67"/>
                    <a:pt x="127" y="63"/>
                  </a:cubicBezTo>
                  <a:cubicBezTo>
                    <a:pt x="126" y="61"/>
                    <a:pt x="124" y="55"/>
                    <a:pt x="122" y="55"/>
                  </a:cubicBezTo>
                  <a:cubicBezTo>
                    <a:pt x="121" y="55"/>
                    <a:pt x="119" y="58"/>
                    <a:pt x="118" y="60"/>
                  </a:cubicBezTo>
                  <a:cubicBezTo>
                    <a:pt x="117" y="62"/>
                    <a:pt x="115" y="64"/>
                    <a:pt x="113" y="65"/>
                  </a:cubicBezTo>
                  <a:cubicBezTo>
                    <a:pt x="112" y="66"/>
                    <a:pt x="109" y="67"/>
                    <a:pt x="105" y="67"/>
                  </a:cubicBezTo>
                  <a:cubicBezTo>
                    <a:pt x="98" y="67"/>
                    <a:pt x="93" y="63"/>
                    <a:pt x="91" y="57"/>
                  </a:cubicBezTo>
                  <a:cubicBezTo>
                    <a:pt x="89" y="51"/>
                    <a:pt x="89" y="46"/>
                    <a:pt x="91" y="43"/>
                  </a:cubicBezTo>
                  <a:cubicBezTo>
                    <a:pt x="93" y="39"/>
                    <a:pt x="96" y="37"/>
                    <a:pt x="100" y="36"/>
                  </a:cubicBezTo>
                  <a:cubicBezTo>
                    <a:pt x="101" y="35"/>
                    <a:pt x="103" y="35"/>
                    <a:pt x="104" y="35"/>
                  </a:cubicBezTo>
                  <a:cubicBezTo>
                    <a:pt x="107" y="35"/>
                    <a:pt x="109" y="36"/>
                    <a:pt x="111" y="37"/>
                  </a:cubicBezTo>
                  <a:cubicBezTo>
                    <a:pt x="113" y="37"/>
                    <a:pt x="115" y="38"/>
                    <a:pt x="116" y="38"/>
                  </a:cubicBezTo>
                  <a:cubicBezTo>
                    <a:pt x="116" y="37"/>
                    <a:pt x="116" y="33"/>
                    <a:pt x="115" y="29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99" y="3"/>
                    <a:pt x="80" y="9"/>
                    <a:pt x="75" y="11"/>
                  </a:cubicBezTo>
                  <a:cubicBezTo>
                    <a:pt x="72" y="12"/>
                    <a:pt x="70" y="14"/>
                    <a:pt x="70" y="15"/>
                  </a:cubicBezTo>
                  <a:cubicBezTo>
                    <a:pt x="70" y="15"/>
                    <a:pt x="70" y="16"/>
                    <a:pt x="70" y="16"/>
                  </a:cubicBezTo>
                  <a:cubicBezTo>
                    <a:pt x="71" y="17"/>
                    <a:pt x="72" y="17"/>
                    <a:pt x="73" y="18"/>
                  </a:cubicBezTo>
                  <a:cubicBezTo>
                    <a:pt x="76" y="20"/>
                    <a:pt x="80" y="22"/>
                    <a:pt x="82" y="26"/>
                  </a:cubicBezTo>
                  <a:cubicBezTo>
                    <a:pt x="83" y="30"/>
                    <a:pt x="84" y="42"/>
                    <a:pt x="71" y="47"/>
                  </a:cubicBezTo>
                  <a:cubicBezTo>
                    <a:pt x="69" y="48"/>
                    <a:pt x="67" y="48"/>
                    <a:pt x="65" y="48"/>
                  </a:cubicBezTo>
                  <a:cubicBezTo>
                    <a:pt x="65" y="48"/>
                    <a:pt x="65" y="48"/>
                    <a:pt x="65" y="48"/>
                  </a:cubicBezTo>
                  <a:cubicBezTo>
                    <a:pt x="60" y="48"/>
                    <a:pt x="56" y="46"/>
                    <a:pt x="53" y="42"/>
                  </a:cubicBezTo>
                  <a:cubicBezTo>
                    <a:pt x="50" y="38"/>
                    <a:pt x="49" y="33"/>
                    <a:pt x="50" y="29"/>
                  </a:cubicBezTo>
                  <a:cubicBezTo>
                    <a:pt x="51" y="27"/>
                    <a:pt x="51" y="26"/>
                    <a:pt x="52" y="25"/>
                  </a:cubicBezTo>
                  <a:cubicBezTo>
                    <a:pt x="52" y="24"/>
                    <a:pt x="53" y="23"/>
                    <a:pt x="52" y="21"/>
                  </a:cubicBezTo>
                  <a:cubicBezTo>
                    <a:pt x="52" y="21"/>
                    <a:pt x="52" y="21"/>
                    <a:pt x="50" y="21"/>
                  </a:cubicBezTo>
                  <a:cubicBezTo>
                    <a:pt x="47" y="21"/>
                    <a:pt x="43" y="22"/>
                    <a:pt x="43" y="2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8" y="38"/>
                    <a:pt x="24" y="56"/>
                    <a:pt x="25" y="59"/>
                  </a:cubicBezTo>
                  <a:cubicBezTo>
                    <a:pt x="26" y="62"/>
                    <a:pt x="28" y="70"/>
                    <a:pt x="26" y="73"/>
                  </a:cubicBezTo>
                  <a:cubicBezTo>
                    <a:pt x="26" y="74"/>
                    <a:pt x="25" y="75"/>
                    <a:pt x="24" y="75"/>
                  </a:cubicBezTo>
                  <a:cubicBezTo>
                    <a:pt x="23" y="76"/>
                    <a:pt x="19" y="75"/>
                    <a:pt x="16" y="74"/>
                  </a:cubicBezTo>
                  <a:cubicBezTo>
                    <a:pt x="13" y="73"/>
                    <a:pt x="10" y="72"/>
                    <a:pt x="9" y="72"/>
                  </a:cubicBezTo>
                  <a:cubicBezTo>
                    <a:pt x="7" y="72"/>
                    <a:pt x="4" y="73"/>
                    <a:pt x="2" y="76"/>
                  </a:cubicBezTo>
                  <a:cubicBezTo>
                    <a:pt x="0" y="79"/>
                    <a:pt x="0" y="83"/>
                    <a:pt x="1" y="88"/>
                  </a:cubicBezTo>
                  <a:cubicBezTo>
                    <a:pt x="3" y="95"/>
                    <a:pt x="8" y="96"/>
                    <a:pt x="12" y="96"/>
                  </a:cubicBezTo>
                  <a:cubicBezTo>
                    <a:pt x="15" y="96"/>
                    <a:pt x="17" y="96"/>
                    <a:pt x="18" y="95"/>
                  </a:cubicBezTo>
                  <a:cubicBezTo>
                    <a:pt x="19" y="94"/>
                    <a:pt x="20" y="92"/>
                    <a:pt x="21" y="91"/>
                  </a:cubicBezTo>
                  <a:cubicBezTo>
                    <a:pt x="22" y="89"/>
                    <a:pt x="24" y="86"/>
                    <a:pt x="26" y="85"/>
                  </a:cubicBezTo>
                  <a:cubicBezTo>
                    <a:pt x="27" y="84"/>
                    <a:pt x="28" y="84"/>
                    <a:pt x="28" y="84"/>
                  </a:cubicBezTo>
                  <a:cubicBezTo>
                    <a:pt x="33" y="84"/>
                    <a:pt x="36" y="91"/>
                    <a:pt x="37" y="93"/>
                  </a:cubicBezTo>
                  <a:cubicBezTo>
                    <a:pt x="47" y="122"/>
                    <a:pt x="47" y="122"/>
                    <a:pt x="47" y="122"/>
                  </a:cubicBezTo>
                  <a:cubicBezTo>
                    <a:pt x="53" y="120"/>
                    <a:pt x="68" y="114"/>
                    <a:pt x="73" y="113"/>
                  </a:cubicBezTo>
                  <a:cubicBezTo>
                    <a:pt x="77" y="111"/>
                    <a:pt x="80" y="111"/>
                    <a:pt x="83" y="111"/>
                  </a:cubicBezTo>
                  <a:cubicBezTo>
                    <a:pt x="87" y="111"/>
                    <a:pt x="88" y="112"/>
                    <a:pt x="89" y="114"/>
                  </a:cubicBezTo>
                  <a:cubicBezTo>
                    <a:pt x="90" y="116"/>
                    <a:pt x="89" y="118"/>
                    <a:pt x="89" y="121"/>
                  </a:cubicBezTo>
                  <a:cubicBezTo>
                    <a:pt x="88" y="124"/>
                    <a:pt x="87" y="128"/>
                    <a:pt x="88" y="1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533" y="3590"/>
              <a:ext cx="235" cy="231"/>
            </a:xfrm>
            <a:custGeom>
              <a:avLst/>
              <a:gdLst>
                <a:gd name="T0" fmla="*/ 97 w 128"/>
                <a:gd name="T1" fmla="*/ 126 h 126"/>
                <a:gd name="T2" fmla="*/ 128 w 128"/>
                <a:gd name="T3" fmla="*/ 126 h 126"/>
                <a:gd name="T4" fmla="*/ 128 w 128"/>
                <a:gd name="T5" fmla="*/ 95 h 126"/>
                <a:gd name="T6" fmla="*/ 125 w 128"/>
                <a:gd name="T7" fmla="*/ 89 h 126"/>
                <a:gd name="T8" fmla="*/ 122 w 128"/>
                <a:gd name="T9" fmla="*/ 91 h 126"/>
                <a:gd name="T10" fmla="*/ 111 w 128"/>
                <a:gd name="T11" fmla="*/ 96 h 126"/>
                <a:gd name="T12" fmla="*/ 111 w 128"/>
                <a:gd name="T13" fmla="*/ 96 h 126"/>
                <a:gd name="T14" fmla="*/ 95 w 128"/>
                <a:gd name="T15" fmla="*/ 79 h 126"/>
                <a:gd name="T16" fmla="*/ 99 w 128"/>
                <a:gd name="T17" fmla="*/ 68 h 126"/>
                <a:gd name="T18" fmla="*/ 111 w 128"/>
                <a:gd name="T19" fmla="*/ 63 h 126"/>
                <a:gd name="T20" fmla="*/ 119 w 128"/>
                <a:gd name="T21" fmla="*/ 65 h 126"/>
                <a:gd name="T22" fmla="*/ 122 w 128"/>
                <a:gd name="T23" fmla="*/ 68 h 126"/>
                <a:gd name="T24" fmla="*/ 126 w 128"/>
                <a:gd name="T25" fmla="*/ 70 h 126"/>
                <a:gd name="T26" fmla="*/ 128 w 128"/>
                <a:gd name="T27" fmla="*/ 61 h 126"/>
                <a:gd name="T28" fmla="*/ 128 w 128"/>
                <a:gd name="T29" fmla="*/ 32 h 126"/>
                <a:gd name="T30" fmla="*/ 99 w 128"/>
                <a:gd name="T31" fmla="*/ 32 h 126"/>
                <a:gd name="T32" fmla="*/ 85 w 128"/>
                <a:gd name="T33" fmla="*/ 28 h 126"/>
                <a:gd name="T34" fmla="*/ 85 w 128"/>
                <a:gd name="T35" fmla="*/ 26 h 126"/>
                <a:gd name="T36" fmla="*/ 89 w 128"/>
                <a:gd name="T37" fmla="*/ 18 h 126"/>
                <a:gd name="T38" fmla="*/ 92 w 128"/>
                <a:gd name="T39" fmla="*/ 12 h 126"/>
                <a:gd name="T40" fmla="*/ 91 w 128"/>
                <a:gd name="T41" fmla="*/ 5 h 126"/>
                <a:gd name="T42" fmla="*/ 80 w 128"/>
                <a:gd name="T43" fmla="*/ 0 h 126"/>
                <a:gd name="T44" fmla="*/ 80 w 128"/>
                <a:gd name="T45" fmla="*/ 0 h 126"/>
                <a:gd name="T46" fmla="*/ 70 w 128"/>
                <a:gd name="T47" fmla="*/ 4 h 126"/>
                <a:gd name="T48" fmla="*/ 68 w 128"/>
                <a:gd name="T49" fmla="*/ 13 h 126"/>
                <a:gd name="T50" fmla="*/ 71 w 128"/>
                <a:gd name="T51" fmla="*/ 18 h 126"/>
                <a:gd name="T52" fmla="*/ 75 w 128"/>
                <a:gd name="T53" fmla="*/ 24 h 126"/>
                <a:gd name="T54" fmla="*/ 75 w 128"/>
                <a:gd name="T55" fmla="*/ 28 h 126"/>
                <a:gd name="T56" fmla="*/ 63 w 128"/>
                <a:gd name="T57" fmla="*/ 32 h 126"/>
                <a:gd name="T58" fmla="*/ 33 w 128"/>
                <a:gd name="T59" fmla="*/ 32 h 126"/>
                <a:gd name="T60" fmla="*/ 33 w 128"/>
                <a:gd name="T61" fmla="*/ 59 h 126"/>
                <a:gd name="T62" fmla="*/ 27 w 128"/>
                <a:gd name="T63" fmla="*/ 74 h 126"/>
                <a:gd name="T64" fmla="*/ 26 w 128"/>
                <a:gd name="T65" fmla="*/ 74 h 126"/>
                <a:gd name="T66" fmla="*/ 20 w 128"/>
                <a:gd name="T67" fmla="*/ 71 h 126"/>
                <a:gd name="T68" fmla="*/ 10 w 128"/>
                <a:gd name="T69" fmla="*/ 67 h 126"/>
                <a:gd name="T70" fmla="*/ 0 w 128"/>
                <a:gd name="T71" fmla="*/ 79 h 126"/>
                <a:gd name="T72" fmla="*/ 8 w 128"/>
                <a:gd name="T73" fmla="*/ 90 h 126"/>
                <a:gd name="T74" fmla="*/ 12 w 128"/>
                <a:gd name="T75" fmla="*/ 91 h 126"/>
                <a:gd name="T76" fmla="*/ 19 w 128"/>
                <a:gd name="T77" fmla="*/ 88 h 126"/>
                <a:gd name="T78" fmla="*/ 25 w 128"/>
                <a:gd name="T79" fmla="*/ 84 h 126"/>
                <a:gd name="T80" fmla="*/ 30 w 128"/>
                <a:gd name="T81" fmla="*/ 86 h 126"/>
                <a:gd name="T82" fmla="*/ 33 w 128"/>
                <a:gd name="T83" fmla="*/ 98 h 126"/>
                <a:gd name="T84" fmla="*/ 33 w 128"/>
                <a:gd name="T85" fmla="*/ 126 h 126"/>
                <a:gd name="T86" fmla="*/ 62 w 128"/>
                <a:gd name="T87" fmla="*/ 126 h 126"/>
                <a:gd name="T88" fmla="*/ 71 w 128"/>
                <a:gd name="T89" fmla="*/ 124 h 126"/>
                <a:gd name="T90" fmla="*/ 68 w 128"/>
                <a:gd name="T91" fmla="*/ 119 h 126"/>
                <a:gd name="T92" fmla="*/ 65 w 128"/>
                <a:gd name="T93" fmla="*/ 113 h 126"/>
                <a:gd name="T94" fmla="*/ 67 w 128"/>
                <a:gd name="T95" fmla="*/ 100 h 126"/>
                <a:gd name="T96" fmla="*/ 79 w 128"/>
                <a:gd name="T97" fmla="*/ 95 h 126"/>
                <a:gd name="T98" fmla="*/ 93 w 128"/>
                <a:gd name="T99" fmla="*/ 100 h 126"/>
                <a:gd name="T100" fmla="*/ 96 w 128"/>
                <a:gd name="T101" fmla="*/ 110 h 126"/>
                <a:gd name="T102" fmla="*/ 92 w 128"/>
                <a:gd name="T103" fmla="*/ 120 h 126"/>
                <a:gd name="T104" fmla="*/ 89 w 128"/>
                <a:gd name="T105" fmla="*/ 124 h 126"/>
                <a:gd name="T106" fmla="*/ 97 w 128"/>
                <a:gd name="T107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8" h="126">
                  <a:moveTo>
                    <a:pt x="97" y="126"/>
                  </a:moveTo>
                  <a:cubicBezTo>
                    <a:pt x="128" y="126"/>
                    <a:pt x="128" y="126"/>
                    <a:pt x="128" y="126"/>
                  </a:cubicBezTo>
                  <a:cubicBezTo>
                    <a:pt x="128" y="95"/>
                    <a:pt x="128" y="95"/>
                    <a:pt x="128" y="95"/>
                  </a:cubicBezTo>
                  <a:cubicBezTo>
                    <a:pt x="128" y="91"/>
                    <a:pt x="126" y="88"/>
                    <a:pt x="125" y="89"/>
                  </a:cubicBezTo>
                  <a:cubicBezTo>
                    <a:pt x="124" y="89"/>
                    <a:pt x="123" y="90"/>
                    <a:pt x="122" y="91"/>
                  </a:cubicBezTo>
                  <a:cubicBezTo>
                    <a:pt x="120" y="93"/>
                    <a:pt x="116" y="96"/>
                    <a:pt x="111" y="96"/>
                  </a:cubicBezTo>
                  <a:cubicBezTo>
                    <a:pt x="111" y="96"/>
                    <a:pt x="111" y="96"/>
                    <a:pt x="111" y="96"/>
                  </a:cubicBezTo>
                  <a:cubicBezTo>
                    <a:pt x="107" y="96"/>
                    <a:pt x="96" y="93"/>
                    <a:pt x="95" y="79"/>
                  </a:cubicBezTo>
                  <a:cubicBezTo>
                    <a:pt x="95" y="75"/>
                    <a:pt x="97" y="71"/>
                    <a:pt x="99" y="68"/>
                  </a:cubicBezTo>
                  <a:cubicBezTo>
                    <a:pt x="102" y="65"/>
                    <a:pt x="107" y="63"/>
                    <a:pt x="111" y="63"/>
                  </a:cubicBezTo>
                  <a:cubicBezTo>
                    <a:pt x="114" y="63"/>
                    <a:pt x="117" y="64"/>
                    <a:pt x="119" y="65"/>
                  </a:cubicBezTo>
                  <a:cubicBezTo>
                    <a:pt x="121" y="67"/>
                    <a:pt x="122" y="67"/>
                    <a:pt x="122" y="68"/>
                  </a:cubicBezTo>
                  <a:cubicBezTo>
                    <a:pt x="124" y="69"/>
                    <a:pt x="124" y="70"/>
                    <a:pt x="126" y="70"/>
                  </a:cubicBezTo>
                  <a:cubicBezTo>
                    <a:pt x="127" y="69"/>
                    <a:pt x="128" y="65"/>
                    <a:pt x="128" y="61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7" y="32"/>
                    <a:pt x="88" y="31"/>
                    <a:pt x="85" y="28"/>
                  </a:cubicBezTo>
                  <a:cubicBezTo>
                    <a:pt x="85" y="27"/>
                    <a:pt x="84" y="26"/>
                    <a:pt x="85" y="26"/>
                  </a:cubicBezTo>
                  <a:cubicBezTo>
                    <a:pt x="85" y="24"/>
                    <a:pt x="86" y="22"/>
                    <a:pt x="89" y="18"/>
                  </a:cubicBezTo>
                  <a:cubicBezTo>
                    <a:pt x="90" y="16"/>
                    <a:pt x="92" y="13"/>
                    <a:pt x="92" y="12"/>
                  </a:cubicBezTo>
                  <a:cubicBezTo>
                    <a:pt x="93" y="10"/>
                    <a:pt x="93" y="7"/>
                    <a:pt x="91" y="5"/>
                  </a:cubicBezTo>
                  <a:cubicBezTo>
                    <a:pt x="89" y="2"/>
                    <a:pt x="85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5" y="0"/>
                    <a:pt x="72" y="1"/>
                    <a:pt x="70" y="4"/>
                  </a:cubicBezTo>
                  <a:cubicBezTo>
                    <a:pt x="68" y="7"/>
                    <a:pt x="67" y="12"/>
                    <a:pt x="68" y="13"/>
                  </a:cubicBezTo>
                  <a:cubicBezTo>
                    <a:pt x="68" y="15"/>
                    <a:pt x="70" y="16"/>
                    <a:pt x="71" y="18"/>
                  </a:cubicBezTo>
                  <a:cubicBezTo>
                    <a:pt x="72" y="20"/>
                    <a:pt x="74" y="22"/>
                    <a:pt x="75" y="24"/>
                  </a:cubicBezTo>
                  <a:cubicBezTo>
                    <a:pt x="75" y="26"/>
                    <a:pt x="75" y="27"/>
                    <a:pt x="75" y="28"/>
                  </a:cubicBezTo>
                  <a:cubicBezTo>
                    <a:pt x="72" y="31"/>
                    <a:pt x="64" y="32"/>
                    <a:pt x="63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33" y="38"/>
                    <a:pt x="33" y="54"/>
                    <a:pt x="33" y="59"/>
                  </a:cubicBezTo>
                  <a:cubicBezTo>
                    <a:pt x="33" y="66"/>
                    <a:pt x="32" y="73"/>
                    <a:pt x="27" y="74"/>
                  </a:cubicBezTo>
                  <a:cubicBezTo>
                    <a:pt x="26" y="74"/>
                    <a:pt x="26" y="74"/>
                    <a:pt x="26" y="74"/>
                  </a:cubicBezTo>
                  <a:cubicBezTo>
                    <a:pt x="24" y="74"/>
                    <a:pt x="22" y="73"/>
                    <a:pt x="20" y="71"/>
                  </a:cubicBezTo>
                  <a:cubicBezTo>
                    <a:pt x="17" y="69"/>
                    <a:pt x="14" y="67"/>
                    <a:pt x="10" y="67"/>
                  </a:cubicBezTo>
                  <a:cubicBezTo>
                    <a:pt x="4" y="67"/>
                    <a:pt x="0" y="76"/>
                    <a:pt x="0" y="79"/>
                  </a:cubicBezTo>
                  <a:cubicBezTo>
                    <a:pt x="0" y="82"/>
                    <a:pt x="2" y="88"/>
                    <a:pt x="8" y="90"/>
                  </a:cubicBezTo>
                  <a:cubicBezTo>
                    <a:pt x="10" y="91"/>
                    <a:pt x="11" y="91"/>
                    <a:pt x="12" y="91"/>
                  </a:cubicBezTo>
                  <a:cubicBezTo>
                    <a:pt x="15" y="91"/>
                    <a:pt x="17" y="89"/>
                    <a:pt x="19" y="88"/>
                  </a:cubicBezTo>
                  <a:cubicBezTo>
                    <a:pt x="21" y="86"/>
                    <a:pt x="23" y="85"/>
                    <a:pt x="25" y="84"/>
                  </a:cubicBezTo>
                  <a:cubicBezTo>
                    <a:pt x="27" y="84"/>
                    <a:pt x="28" y="85"/>
                    <a:pt x="30" y="86"/>
                  </a:cubicBezTo>
                  <a:cubicBezTo>
                    <a:pt x="33" y="89"/>
                    <a:pt x="33" y="97"/>
                    <a:pt x="33" y="98"/>
                  </a:cubicBezTo>
                  <a:cubicBezTo>
                    <a:pt x="33" y="126"/>
                    <a:pt x="33" y="126"/>
                    <a:pt x="33" y="126"/>
                  </a:cubicBezTo>
                  <a:cubicBezTo>
                    <a:pt x="62" y="126"/>
                    <a:pt x="62" y="126"/>
                    <a:pt x="62" y="126"/>
                  </a:cubicBezTo>
                  <a:cubicBezTo>
                    <a:pt x="68" y="126"/>
                    <a:pt x="71" y="126"/>
                    <a:pt x="71" y="124"/>
                  </a:cubicBezTo>
                  <a:cubicBezTo>
                    <a:pt x="71" y="123"/>
                    <a:pt x="69" y="121"/>
                    <a:pt x="68" y="119"/>
                  </a:cubicBezTo>
                  <a:cubicBezTo>
                    <a:pt x="67" y="117"/>
                    <a:pt x="65" y="115"/>
                    <a:pt x="65" y="113"/>
                  </a:cubicBezTo>
                  <a:cubicBezTo>
                    <a:pt x="64" y="110"/>
                    <a:pt x="64" y="105"/>
                    <a:pt x="67" y="100"/>
                  </a:cubicBezTo>
                  <a:cubicBezTo>
                    <a:pt x="69" y="98"/>
                    <a:pt x="73" y="95"/>
                    <a:pt x="79" y="95"/>
                  </a:cubicBezTo>
                  <a:cubicBezTo>
                    <a:pt x="85" y="95"/>
                    <a:pt x="90" y="96"/>
                    <a:pt x="93" y="100"/>
                  </a:cubicBezTo>
                  <a:cubicBezTo>
                    <a:pt x="95" y="102"/>
                    <a:pt x="97" y="106"/>
                    <a:pt x="96" y="110"/>
                  </a:cubicBezTo>
                  <a:cubicBezTo>
                    <a:pt x="96" y="115"/>
                    <a:pt x="94" y="118"/>
                    <a:pt x="92" y="120"/>
                  </a:cubicBezTo>
                  <a:cubicBezTo>
                    <a:pt x="90" y="122"/>
                    <a:pt x="89" y="123"/>
                    <a:pt x="89" y="124"/>
                  </a:cubicBezTo>
                  <a:cubicBezTo>
                    <a:pt x="89" y="125"/>
                    <a:pt x="93" y="126"/>
                    <a:pt x="97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063679" y="5173394"/>
            <a:ext cx="524545" cy="502972"/>
            <a:chOff x="15082838" y="-123825"/>
            <a:chExt cx="720725" cy="722313"/>
          </a:xfrm>
          <a:solidFill>
            <a:srgbClr val="E34E35"/>
          </a:solidFill>
        </p:grpSpPr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15371763" y="42863"/>
              <a:ext cx="142875" cy="195263"/>
            </a:xfrm>
            <a:custGeom>
              <a:avLst/>
              <a:gdLst>
                <a:gd name="T0" fmla="*/ 6 w 38"/>
                <a:gd name="T1" fmla="*/ 33 h 52"/>
                <a:gd name="T2" fmla="*/ 11 w 38"/>
                <a:gd name="T3" fmla="*/ 43 h 52"/>
                <a:gd name="T4" fmla="*/ 11 w 38"/>
                <a:gd name="T5" fmla="*/ 48 h 52"/>
                <a:gd name="T6" fmla="*/ 19 w 38"/>
                <a:gd name="T7" fmla="*/ 52 h 52"/>
                <a:gd name="T8" fmla="*/ 27 w 38"/>
                <a:gd name="T9" fmla="*/ 48 h 52"/>
                <a:gd name="T10" fmla="*/ 27 w 38"/>
                <a:gd name="T11" fmla="*/ 43 h 52"/>
                <a:gd name="T12" fmla="*/ 32 w 38"/>
                <a:gd name="T13" fmla="*/ 33 h 52"/>
                <a:gd name="T14" fmla="*/ 35 w 38"/>
                <a:gd name="T15" fmla="*/ 32 h 52"/>
                <a:gd name="T16" fmla="*/ 37 w 38"/>
                <a:gd name="T17" fmla="*/ 24 h 52"/>
                <a:gd name="T18" fmla="*/ 35 w 38"/>
                <a:gd name="T19" fmla="*/ 22 h 52"/>
                <a:gd name="T20" fmla="*/ 35 w 38"/>
                <a:gd name="T21" fmla="*/ 14 h 52"/>
                <a:gd name="T22" fmla="*/ 29 w 38"/>
                <a:gd name="T23" fmla="*/ 5 h 52"/>
                <a:gd name="T24" fmla="*/ 19 w 38"/>
                <a:gd name="T25" fmla="*/ 0 h 52"/>
                <a:gd name="T26" fmla="*/ 3 w 38"/>
                <a:gd name="T27" fmla="*/ 13 h 52"/>
                <a:gd name="T28" fmla="*/ 3 w 38"/>
                <a:gd name="T29" fmla="*/ 22 h 52"/>
                <a:gd name="T30" fmla="*/ 1 w 38"/>
                <a:gd name="T31" fmla="*/ 24 h 52"/>
                <a:gd name="T32" fmla="*/ 3 w 38"/>
                <a:gd name="T33" fmla="*/ 32 h 52"/>
                <a:gd name="T34" fmla="*/ 6 w 38"/>
                <a:gd name="T35" fmla="*/ 3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52">
                  <a:moveTo>
                    <a:pt x="6" y="33"/>
                  </a:moveTo>
                  <a:cubicBezTo>
                    <a:pt x="11" y="43"/>
                    <a:pt x="11" y="43"/>
                    <a:pt x="11" y="43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9" y="52"/>
                    <a:pt x="19" y="52"/>
                    <a:pt x="19" y="52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7" y="43"/>
                    <a:pt x="27" y="43"/>
                    <a:pt x="27" y="43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2" y="33"/>
                    <a:pt x="34" y="33"/>
                    <a:pt x="35" y="32"/>
                  </a:cubicBezTo>
                  <a:cubicBezTo>
                    <a:pt x="37" y="30"/>
                    <a:pt x="38" y="26"/>
                    <a:pt x="37" y="24"/>
                  </a:cubicBezTo>
                  <a:cubicBezTo>
                    <a:pt x="36" y="22"/>
                    <a:pt x="35" y="22"/>
                    <a:pt x="35" y="22"/>
                  </a:cubicBezTo>
                  <a:cubicBezTo>
                    <a:pt x="35" y="22"/>
                    <a:pt x="35" y="18"/>
                    <a:pt x="35" y="14"/>
                  </a:cubicBezTo>
                  <a:cubicBezTo>
                    <a:pt x="35" y="8"/>
                    <a:pt x="33" y="5"/>
                    <a:pt x="29" y="5"/>
                  </a:cubicBezTo>
                  <a:cubicBezTo>
                    <a:pt x="27" y="2"/>
                    <a:pt x="24" y="0"/>
                    <a:pt x="19" y="0"/>
                  </a:cubicBezTo>
                  <a:cubicBezTo>
                    <a:pt x="9" y="0"/>
                    <a:pt x="3" y="6"/>
                    <a:pt x="3" y="13"/>
                  </a:cubicBezTo>
                  <a:cubicBezTo>
                    <a:pt x="3" y="18"/>
                    <a:pt x="3" y="22"/>
                    <a:pt x="3" y="22"/>
                  </a:cubicBezTo>
                  <a:cubicBezTo>
                    <a:pt x="3" y="22"/>
                    <a:pt x="2" y="22"/>
                    <a:pt x="1" y="24"/>
                  </a:cubicBezTo>
                  <a:cubicBezTo>
                    <a:pt x="0" y="26"/>
                    <a:pt x="1" y="30"/>
                    <a:pt x="3" y="32"/>
                  </a:cubicBezTo>
                  <a:cubicBezTo>
                    <a:pt x="4" y="33"/>
                    <a:pt x="6" y="33"/>
                    <a:pt x="6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15278100" y="230188"/>
              <a:ext cx="330200" cy="142875"/>
            </a:xfrm>
            <a:custGeom>
              <a:avLst/>
              <a:gdLst>
                <a:gd name="T0" fmla="*/ 57 w 88"/>
                <a:gd name="T1" fmla="*/ 0 h 38"/>
                <a:gd name="T2" fmla="*/ 48 w 88"/>
                <a:gd name="T3" fmla="*/ 32 h 38"/>
                <a:gd name="T4" fmla="*/ 48 w 88"/>
                <a:gd name="T5" fmla="*/ 16 h 38"/>
                <a:gd name="T6" fmla="*/ 46 w 88"/>
                <a:gd name="T7" fmla="*/ 11 h 38"/>
                <a:gd name="T8" fmla="*/ 48 w 88"/>
                <a:gd name="T9" fmla="*/ 8 h 38"/>
                <a:gd name="T10" fmla="*/ 44 w 88"/>
                <a:gd name="T11" fmla="*/ 4 h 38"/>
                <a:gd name="T12" fmla="*/ 40 w 88"/>
                <a:gd name="T13" fmla="*/ 8 h 38"/>
                <a:gd name="T14" fmla="*/ 42 w 88"/>
                <a:gd name="T15" fmla="*/ 11 h 38"/>
                <a:gd name="T16" fmla="*/ 40 w 88"/>
                <a:gd name="T17" fmla="*/ 16 h 38"/>
                <a:gd name="T18" fmla="*/ 40 w 88"/>
                <a:gd name="T19" fmla="*/ 32 h 38"/>
                <a:gd name="T20" fmla="*/ 31 w 88"/>
                <a:gd name="T21" fmla="*/ 0 h 38"/>
                <a:gd name="T22" fmla="*/ 7 w 88"/>
                <a:gd name="T23" fmla="*/ 8 h 38"/>
                <a:gd name="T24" fmla="*/ 0 w 88"/>
                <a:gd name="T25" fmla="*/ 38 h 38"/>
                <a:gd name="T26" fmla="*/ 88 w 88"/>
                <a:gd name="T27" fmla="*/ 38 h 38"/>
                <a:gd name="T28" fmla="*/ 81 w 88"/>
                <a:gd name="T29" fmla="*/ 8 h 38"/>
                <a:gd name="T30" fmla="*/ 57 w 88"/>
                <a:gd name="T3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38">
                  <a:moveTo>
                    <a:pt x="57" y="0"/>
                  </a:moveTo>
                  <a:cubicBezTo>
                    <a:pt x="48" y="32"/>
                    <a:pt x="48" y="32"/>
                    <a:pt x="48" y="32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10" y="6"/>
                    <a:pt x="7" y="8"/>
                  </a:cubicBezTo>
                  <a:cubicBezTo>
                    <a:pt x="4" y="10"/>
                    <a:pt x="0" y="30"/>
                    <a:pt x="0" y="38"/>
                  </a:cubicBezTo>
                  <a:cubicBezTo>
                    <a:pt x="88" y="38"/>
                    <a:pt x="88" y="38"/>
                    <a:pt x="88" y="38"/>
                  </a:cubicBezTo>
                  <a:cubicBezTo>
                    <a:pt x="88" y="30"/>
                    <a:pt x="84" y="10"/>
                    <a:pt x="81" y="8"/>
                  </a:cubicBezTo>
                  <a:cubicBezTo>
                    <a:pt x="78" y="6"/>
                    <a:pt x="57" y="0"/>
                    <a:pt x="5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63" name="Freeform 62"/>
            <p:cNvSpPr>
              <a:spLocks noEditPoints="1"/>
            </p:cNvSpPr>
            <p:nvPr/>
          </p:nvSpPr>
          <p:spPr bwMode="auto">
            <a:xfrm>
              <a:off x="15082838" y="-123825"/>
              <a:ext cx="720725" cy="722313"/>
            </a:xfrm>
            <a:custGeom>
              <a:avLst/>
              <a:gdLst>
                <a:gd name="T0" fmla="*/ 192 w 192"/>
                <a:gd name="T1" fmla="*/ 40 h 192"/>
                <a:gd name="T2" fmla="*/ 192 w 192"/>
                <a:gd name="T3" fmla="*/ 0 h 192"/>
                <a:gd name="T4" fmla="*/ 152 w 192"/>
                <a:gd name="T5" fmla="*/ 0 h 192"/>
                <a:gd name="T6" fmla="*/ 166 w 192"/>
                <a:gd name="T7" fmla="*/ 14 h 192"/>
                <a:gd name="T8" fmla="*/ 147 w 192"/>
                <a:gd name="T9" fmla="*/ 34 h 192"/>
                <a:gd name="T10" fmla="*/ 96 w 192"/>
                <a:gd name="T11" fmla="*/ 16 h 192"/>
                <a:gd name="T12" fmla="*/ 45 w 192"/>
                <a:gd name="T13" fmla="*/ 34 h 192"/>
                <a:gd name="T14" fmla="*/ 26 w 192"/>
                <a:gd name="T15" fmla="*/ 14 h 192"/>
                <a:gd name="T16" fmla="*/ 40 w 192"/>
                <a:gd name="T17" fmla="*/ 0 h 192"/>
                <a:gd name="T18" fmla="*/ 0 w 192"/>
                <a:gd name="T19" fmla="*/ 0 h 192"/>
                <a:gd name="T20" fmla="*/ 0 w 192"/>
                <a:gd name="T21" fmla="*/ 40 h 192"/>
                <a:gd name="T22" fmla="*/ 14 w 192"/>
                <a:gd name="T23" fmla="*/ 26 h 192"/>
                <a:gd name="T24" fmla="*/ 34 w 192"/>
                <a:gd name="T25" fmla="*/ 45 h 192"/>
                <a:gd name="T26" fmla="*/ 16 w 192"/>
                <a:gd name="T27" fmla="*/ 96 h 192"/>
                <a:gd name="T28" fmla="*/ 34 w 192"/>
                <a:gd name="T29" fmla="*/ 147 h 192"/>
                <a:gd name="T30" fmla="*/ 14 w 192"/>
                <a:gd name="T31" fmla="*/ 166 h 192"/>
                <a:gd name="T32" fmla="*/ 0 w 192"/>
                <a:gd name="T33" fmla="*/ 152 h 192"/>
                <a:gd name="T34" fmla="*/ 0 w 192"/>
                <a:gd name="T35" fmla="*/ 192 h 192"/>
                <a:gd name="T36" fmla="*/ 40 w 192"/>
                <a:gd name="T37" fmla="*/ 192 h 192"/>
                <a:gd name="T38" fmla="*/ 26 w 192"/>
                <a:gd name="T39" fmla="*/ 178 h 192"/>
                <a:gd name="T40" fmla="*/ 45 w 192"/>
                <a:gd name="T41" fmla="*/ 158 h 192"/>
                <a:gd name="T42" fmla="*/ 96 w 192"/>
                <a:gd name="T43" fmla="*/ 176 h 192"/>
                <a:gd name="T44" fmla="*/ 147 w 192"/>
                <a:gd name="T45" fmla="*/ 158 h 192"/>
                <a:gd name="T46" fmla="*/ 166 w 192"/>
                <a:gd name="T47" fmla="*/ 178 h 192"/>
                <a:gd name="T48" fmla="*/ 152 w 192"/>
                <a:gd name="T49" fmla="*/ 192 h 192"/>
                <a:gd name="T50" fmla="*/ 192 w 192"/>
                <a:gd name="T51" fmla="*/ 192 h 192"/>
                <a:gd name="T52" fmla="*/ 192 w 192"/>
                <a:gd name="T53" fmla="*/ 152 h 192"/>
                <a:gd name="T54" fmla="*/ 178 w 192"/>
                <a:gd name="T55" fmla="*/ 166 h 192"/>
                <a:gd name="T56" fmla="*/ 158 w 192"/>
                <a:gd name="T57" fmla="*/ 147 h 192"/>
                <a:gd name="T58" fmla="*/ 176 w 192"/>
                <a:gd name="T59" fmla="*/ 96 h 192"/>
                <a:gd name="T60" fmla="*/ 158 w 192"/>
                <a:gd name="T61" fmla="*/ 45 h 192"/>
                <a:gd name="T62" fmla="*/ 178 w 192"/>
                <a:gd name="T63" fmla="*/ 26 h 192"/>
                <a:gd name="T64" fmla="*/ 192 w 192"/>
                <a:gd name="T65" fmla="*/ 40 h 192"/>
                <a:gd name="T66" fmla="*/ 161 w 192"/>
                <a:gd name="T67" fmla="*/ 96 h 192"/>
                <a:gd name="T68" fmla="*/ 96 w 192"/>
                <a:gd name="T69" fmla="*/ 161 h 192"/>
                <a:gd name="T70" fmla="*/ 31 w 192"/>
                <a:gd name="T71" fmla="*/ 96 h 192"/>
                <a:gd name="T72" fmla="*/ 96 w 192"/>
                <a:gd name="T73" fmla="*/ 31 h 192"/>
                <a:gd name="T74" fmla="*/ 161 w 192"/>
                <a:gd name="T75" fmla="*/ 9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2" h="192">
                  <a:moveTo>
                    <a:pt x="192" y="40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66" y="14"/>
                    <a:pt x="166" y="14"/>
                    <a:pt x="166" y="14"/>
                  </a:cubicBezTo>
                  <a:cubicBezTo>
                    <a:pt x="147" y="34"/>
                    <a:pt x="147" y="34"/>
                    <a:pt x="147" y="34"/>
                  </a:cubicBezTo>
                  <a:cubicBezTo>
                    <a:pt x="133" y="23"/>
                    <a:pt x="115" y="16"/>
                    <a:pt x="96" y="16"/>
                  </a:cubicBezTo>
                  <a:cubicBezTo>
                    <a:pt x="77" y="16"/>
                    <a:pt x="59" y="23"/>
                    <a:pt x="45" y="3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34" y="45"/>
                    <a:pt x="34" y="45"/>
                    <a:pt x="34" y="45"/>
                  </a:cubicBezTo>
                  <a:cubicBezTo>
                    <a:pt x="23" y="59"/>
                    <a:pt x="16" y="77"/>
                    <a:pt x="16" y="96"/>
                  </a:cubicBezTo>
                  <a:cubicBezTo>
                    <a:pt x="16" y="115"/>
                    <a:pt x="23" y="133"/>
                    <a:pt x="34" y="147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40" y="192"/>
                    <a:pt x="40" y="192"/>
                    <a:pt x="40" y="192"/>
                  </a:cubicBezTo>
                  <a:cubicBezTo>
                    <a:pt x="26" y="178"/>
                    <a:pt x="26" y="178"/>
                    <a:pt x="26" y="178"/>
                  </a:cubicBezTo>
                  <a:cubicBezTo>
                    <a:pt x="45" y="158"/>
                    <a:pt x="45" y="158"/>
                    <a:pt x="45" y="158"/>
                  </a:cubicBezTo>
                  <a:cubicBezTo>
                    <a:pt x="59" y="169"/>
                    <a:pt x="77" y="176"/>
                    <a:pt x="96" y="176"/>
                  </a:cubicBezTo>
                  <a:cubicBezTo>
                    <a:pt x="115" y="176"/>
                    <a:pt x="133" y="169"/>
                    <a:pt x="147" y="158"/>
                  </a:cubicBezTo>
                  <a:cubicBezTo>
                    <a:pt x="166" y="178"/>
                    <a:pt x="166" y="178"/>
                    <a:pt x="166" y="178"/>
                  </a:cubicBezTo>
                  <a:cubicBezTo>
                    <a:pt x="152" y="192"/>
                    <a:pt x="152" y="192"/>
                    <a:pt x="152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92" y="152"/>
                    <a:pt x="192" y="152"/>
                    <a:pt x="192" y="152"/>
                  </a:cubicBezTo>
                  <a:cubicBezTo>
                    <a:pt x="178" y="166"/>
                    <a:pt x="178" y="166"/>
                    <a:pt x="178" y="166"/>
                  </a:cubicBezTo>
                  <a:cubicBezTo>
                    <a:pt x="158" y="147"/>
                    <a:pt x="158" y="147"/>
                    <a:pt x="158" y="147"/>
                  </a:cubicBezTo>
                  <a:cubicBezTo>
                    <a:pt x="169" y="133"/>
                    <a:pt x="176" y="115"/>
                    <a:pt x="176" y="96"/>
                  </a:cubicBezTo>
                  <a:cubicBezTo>
                    <a:pt x="176" y="77"/>
                    <a:pt x="169" y="59"/>
                    <a:pt x="158" y="45"/>
                  </a:cubicBezTo>
                  <a:cubicBezTo>
                    <a:pt x="178" y="26"/>
                    <a:pt x="178" y="26"/>
                    <a:pt x="178" y="26"/>
                  </a:cubicBezTo>
                  <a:lnTo>
                    <a:pt x="192" y="40"/>
                  </a:lnTo>
                  <a:close/>
                  <a:moveTo>
                    <a:pt x="161" y="96"/>
                  </a:moveTo>
                  <a:cubicBezTo>
                    <a:pt x="161" y="132"/>
                    <a:pt x="132" y="161"/>
                    <a:pt x="96" y="161"/>
                  </a:cubicBezTo>
                  <a:cubicBezTo>
                    <a:pt x="60" y="161"/>
                    <a:pt x="31" y="132"/>
                    <a:pt x="31" y="96"/>
                  </a:cubicBezTo>
                  <a:cubicBezTo>
                    <a:pt x="31" y="60"/>
                    <a:pt x="60" y="31"/>
                    <a:pt x="96" y="31"/>
                  </a:cubicBezTo>
                  <a:cubicBezTo>
                    <a:pt x="132" y="31"/>
                    <a:pt x="161" y="60"/>
                    <a:pt x="161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40462431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-0.00741 L 0.63559 0.00092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92" y="4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id="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decel="10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decel="10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" grpId="0"/>
      <p:bldP spid="274" grpId="0"/>
      <p:bldP spid="275" grpId="0"/>
      <p:bldP spid="276" grpId="0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79512" y="3366752"/>
            <a:ext cx="9144000" cy="0"/>
          </a:xfrm>
          <a:prstGeom prst="line">
            <a:avLst/>
          </a:prstGeom>
          <a:ln>
            <a:solidFill>
              <a:srgbClr val="569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82909" y="3886747"/>
            <a:ext cx="7138493" cy="9294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</a:pPr>
            <a:r>
              <a:rPr lang="en-US" sz="3200" b="1" spc="-150" dirty="0">
                <a:solidFill>
                  <a:srgbClr val="00334C"/>
                </a:solidFill>
                <a:latin typeface="+mj-lt"/>
              </a:rPr>
              <a:t>Leadership success during tumultuous</a:t>
            </a:r>
            <a:br>
              <a:rPr lang="en-US" sz="3200" b="1" spc="-150" dirty="0">
                <a:solidFill>
                  <a:srgbClr val="00334C"/>
                </a:solidFill>
                <a:latin typeface="+mj-lt"/>
              </a:rPr>
            </a:br>
            <a:r>
              <a:rPr lang="en-US" sz="3200" b="1" spc="-150" dirty="0">
                <a:solidFill>
                  <a:srgbClr val="00334C"/>
                </a:solidFill>
                <a:latin typeface="+mj-lt"/>
              </a:rPr>
              <a:t>times hinges on the ability to be: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32687" y="5080149"/>
            <a:ext cx="8488520" cy="671477"/>
            <a:chOff x="632687" y="5080149"/>
            <a:chExt cx="8488520" cy="671477"/>
          </a:xfrm>
        </p:grpSpPr>
        <p:sp>
          <p:nvSpPr>
            <p:cNvPr id="33" name="Rectangle 32"/>
            <p:cNvSpPr/>
            <p:nvPr/>
          </p:nvSpPr>
          <p:spPr>
            <a:xfrm>
              <a:off x="1339400" y="5186635"/>
              <a:ext cx="131538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solidFill>
                    <a:srgbClr val="E34E35"/>
                  </a:solidFill>
                  <a:latin typeface="Arial" panose="020B0604020202020204" pitchFamily="34" charset="0"/>
                </a:rPr>
                <a:t>Adaptive</a:t>
              </a:r>
              <a:endParaRPr lang="en-US" sz="2000" i="1" dirty="0">
                <a:solidFill>
                  <a:srgbClr val="E34E35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49488" y="5186635"/>
              <a:ext cx="168357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solidFill>
                    <a:srgbClr val="E34E35"/>
                  </a:solidFill>
                  <a:latin typeface="Arial" panose="020B0604020202020204" pitchFamily="34" charset="0"/>
                </a:rPr>
                <a:t>Collaborative</a:t>
              </a:r>
              <a:endParaRPr lang="en-US" sz="2000" i="1" dirty="0">
                <a:solidFill>
                  <a:srgbClr val="E34E35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594205" y="5186635"/>
              <a:ext cx="252700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solidFill>
                    <a:srgbClr val="E34E35"/>
                  </a:solidFill>
                  <a:latin typeface="Arial" panose="020B0604020202020204" pitchFamily="34" charset="0"/>
                </a:rPr>
                <a:t>Entrepreneurial</a:t>
              </a:r>
              <a:endParaRPr lang="en-US" sz="2000" i="1" dirty="0">
                <a:solidFill>
                  <a:srgbClr val="E34E35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" name="Freeform 36"/>
            <p:cNvSpPr>
              <a:spLocks noEditPoints="1"/>
            </p:cNvSpPr>
            <p:nvPr/>
          </p:nvSpPr>
          <p:spPr bwMode="auto">
            <a:xfrm>
              <a:off x="632687" y="5080149"/>
              <a:ext cx="634585" cy="613082"/>
            </a:xfrm>
            <a:custGeom>
              <a:avLst/>
              <a:gdLst>
                <a:gd name="T0" fmla="*/ 1799 w 2278"/>
                <a:gd name="T1" fmla="*/ 879 h 2201"/>
                <a:gd name="T2" fmla="*/ 1711 w 2278"/>
                <a:gd name="T3" fmla="*/ 335 h 2201"/>
                <a:gd name="T4" fmla="*/ 1363 w 2278"/>
                <a:gd name="T5" fmla="*/ 315 h 2201"/>
                <a:gd name="T6" fmla="*/ 1068 w 2278"/>
                <a:gd name="T7" fmla="*/ 0 h 2201"/>
                <a:gd name="T8" fmla="*/ 810 w 2278"/>
                <a:gd name="T9" fmla="*/ 412 h 2201"/>
                <a:gd name="T10" fmla="*/ 408 w 2278"/>
                <a:gd name="T11" fmla="*/ 325 h 2201"/>
                <a:gd name="T12" fmla="*/ 246 w 2278"/>
                <a:gd name="T13" fmla="*/ 841 h 2201"/>
                <a:gd name="T14" fmla="*/ 0 w 2278"/>
                <a:gd name="T15" fmla="*/ 1138 h 2201"/>
                <a:gd name="T16" fmla="*/ 338 w 2278"/>
                <a:gd name="T17" fmla="*/ 1396 h 2201"/>
                <a:gd name="T18" fmla="*/ 166 w 2278"/>
                <a:gd name="T19" fmla="*/ 1885 h 2201"/>
                <a:gd name="T20" fmla="*/ 769 w 2278"/>
                <a:gd name="T21" fmla="*/ 1966 h 2201"/>
                <a:gd name="T22" fmla="*/ 1053 w 2278"/>
                <a:gd name="T23" fmla="*/ 2200 h 2201"/>
                <a:gd name="T24" fmla="*/ 1081 w 2278"/>
                <a:gd name="T25" fmla="*/ 2201 h 2201"/>
                <a:gd name="T26" fmla="*/ 1184 w 2278"/>
                <a:gd name="T27" fmla="*/ 1949 h 2201"/>
                <a:gd name="T28" fmla="*/ 1666 w 2278"/>
                <a:gd name="T29" fmla="*/ 1872 h 2201"/>
                <a:gd name="T30" fmla="*/ 1874 w 2278"/>
                <a:gd name="T31" fmla="*/ 1743 h 2201"/>
                <a:gd name="T32" fmla="*/ 2060 w 2278"/>
                <a:gd name="T33" fmla="*/ 1273 h 2201"/>
                <a:gd name="T34" fmla="*/ 1940 w 2278"/>
                <a:gd name="T35" fmla="*/ 1369 h 2201"/>
                <a:gd name="T36" fmla="*/ 1385 w 2278"/>
                <a:gd name="T37" fmla="*/ 1279 h 2201"/>
                <a:gd name="T38" fmla="*/ 1837 w 2278"/>
                <a:gd name="T39" fmla="*/ 1733 h 2201"/>
                <a:gd name="T40" fmla="*/ 1302 w 2278"/>
                <a:gd name="T41" fmla="*/ 1393 h 2201"/>
                <a:gd name="T42" fmla="*/ 1433 w 2278"/>
                <a:gd name="T43" fmla="*/ 1759 h 2201"/>
                <a:gd name="T44" fmla="*/ 1193 w 2278"/>
                <a:gd name="T45" fmla="*/ 1461 h 2201"/>
                <a:gd name="T46" fmla="*/ 1156 w 2278"/>
                <a:gd name="T47" fmla="*/ 1924 h 2201"/>
                <a:gd name="T48" fmla="*/ 1053 w 2278"/>
                <a:gd name="T49" fmla="*/ 1484 h 2201"/>
                <a:gd name="T50" fmla="*/ 878 w 2278"/>
                <a:gd name="T51" fmla="*/ 1857 h 2201"/>
                <a:gd name="T52" fmla="*/ 804 w 2278"/>
                <a:gd name="T53" fmla="*/ 1753 h 2201"/>
                <a:gd name="T54" fmla="*/ 438 w 2278"/>
                <a:gd name="T55" fmla="*/ 1789 h 2201"/>
                <a:gd name="T56" fmla="*/ 369 w 2278"/>
                <a:gd name="T57" fmla="*/ 1741 h 2201"/>
                <a:gd name="T58" fmla="*/ 551 w 2278"/>
                <a:gd name="T59" fmla="*/ 1362 h 2201"/>
                <a:gd name="T60" fmla="*/ 447 w 2278"/>
                <a:gd name="T61" fmla="*/ 1287 h 2201"/>
                <a:gd name="T62" fmla="*/ 723 w 2278"/>
                <a:gd name="T63" fmla="*/ 1153 h 2201"/>
                <a:gd name="T64" fmla="*/ 253 w 2278"/>
                <a:gd name="T65" fmla="*/ 1023 h 2201"/>
                <a:gd name="T66" fmla="*/ 745 w 2278"/>
                <a:gd name="T67" fmla="*/ 1014 h 2201"/>
                <a:gd name="T68" fmla="*/ 386 w 2278"/>
                <a:gd name="T69" fmla="*/ 736 h 2201"/>
                <a:gd name="T70" fmla="*/ 813 w 2278"/>
                <a:gd name="T71" fmla="*/ 904 h 2201"/>
                <a:gd name="T72" fmla="*/ 701 w 2278"/>
                <a:gd name="T73" fmla="*/ 530 h 2201"/>
                <a:gd name="T74" fmla="*/ 944 w 2278"/>
                <a:gd name="T75" fmla="*/ 815 h 2201"/>
                <a:gd name="T76" fmla="*/ 996 w 2278"/>
                <a:gd name="T77" fmla="*/ 287 h 2201"/>
                <a:gd name="T78" fmla="*/ 1083 w 2278"/>
                <a:gd name="T79" fmla="*/ 792 h 2201"/>
                <a:gd name="T80" fmla="*/ 1253 w 2278"/>
                <a:gd name="T81" fmla="*/ 424 h 2201"/>
                <a:gd name="T82" fmla="*/ 1331 w 2278"/>
                <a:gd name="T83" fmla="*/ 529 h 2201"/>
                <a:gd name="T84" fmla="*/ 1558 w 2278"/>
                <a:gd name="T85" fmla="*/ 488 h 2201"/>
                <a:gd name="T86" fmla="*/ 1618 w 2278"/>
                <a:gd name="T87" fmla="*/ 610 h 2201"/>
                <a:gd name="T88" fmla="*/ 1586 w 2278"/>
                <a:gd name="T89" fmla="*/ 914 h 2201"/>
                <a:gd name="T90" fmla="*/ 1690 w 2278"/>
                <a:gd name="T91" fmla="*/ 989 h 2201"/>
                <a:gd name="T92" fmla="*/ 1414 w 2278"/>
                <a:gd name="T93" fmla="*/ 1123 h 2201"/>
                <a:gd name="T94" fmla="*/ 2028 w 2278"/>
                <a:gd name="T95" fmla="*/ 1253 h 2201"/>
                <a:gd name="T96" fmla="*/ 1292 w 2278"/>
                <a:gd name="T97" fmla="*/ 936 h 2201"/>
                <a:gd name="T98" fmla="*/ 1083 w 2278"/>
                <a:gd name="T99" fmla="*/ 837 h 2201"/>
                <a:gd name="T100" fmla="*/ 945 w 2278"/>
                <a:gd name="T101" fmla="*/ 863 h 2201"/>
                <a:gd name="T102" fmla="*/ 787 w 2278"/>
                <a:gd name="T103" fmla="*/ 1031 h 2201"/>
                <a:gd name="T104" fmla="*/ 787 w 2278"/>
                <a:gd name="T105" fmla="*/ 1245 h 2201"/>
                <a:gd name="T106" fmla="*/ 945 w 2278"/>
                <a:gd name="T107" fmla="*/ 1412 h 2201"/>
                <a:gd name="T108" fmla="*/ 1083 w 2278"/>
                <a:gd name="T109" fmla="*/ 1439 h 2201"/>
                <a:gd name="T110" fmla="*/ 1292 w 2278"/>
                <a:gd name="T111" fmla="*/ 1340 h 2201"/>
                <a:gd name="T112" fmla="*/ 1370 w 2278"/>
                <a:gd name="T113" fmla="*/ 1138 h 2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8" h="2201">
                  <a:moveTo>
                    <a:pt x="2125" y="983"/>
                  </a:moveTo>
                  <a:cubicBezTo>
                    <a:pt x="2074" y="983"/>
                    <a:pt x="2030" y="1007"/>
                    <a:pt x="2002" y="1045"/>
                  </a:cubicBezTo>
                  <a:cubicBezTo>
                    <a:pt x="1787" y="929"/>
                    <a:pt x="1787" y="929"/>
                    <a:pt x="1787" y="929"/>
                  </a:cubicBezTo>
                  <a:cubicBezTo>
                    <a:pt x="1795" y="914"/>
                    <a:pt x="1799" y="897"/>
                    <a:pt x="1799" y="879"/>
                  </a:cubicBezTo>
                  <a:cubicBezTo>
                    <a:pt x="1799" y="828"/>
                    <a:pt x="1764" y="785"/>
                    <a:pt x="1715" y="773"/>
                  </a:cubicBezTo>
                  <a:cubicBezTo>
                    <a:pt x="1729" y="640"/>
                    <a:pt x="1729" y="640"/>
                    <a:pt x="1729" y="640"/>
                  </a:cubicBezTo>
                  <a:cubicBezTo>
                    <a:pt x="1805" y="630"/>
                    <a:pt x="1863" y="566"/>
                    <a:pt x="1863" y="488"/>
                  </a:cubicBezTo>
                  <a:cubicBezTo>
                    <a:pt x="1863" y="404"/>
                    <a:pt x="1795" y="335"/>
                    <a:pt x="1711" y="335"/>
                  </a:cubicBezTo>
                  <a:cubicBezTo>
                    <a:pt x="1645" y="335"/>
                    <a:pt x="1589" y="377"/>
                    <a:pt x="1567" y="435"/>
                  </a:cubicBezTo>
                  <a:cubicBezTo>
                    <a:pt x="1472" y="427"/>
                    <a:pt x="1472" y="427"/>
                    <a:pt x="1472" y="427"/>
                  </a:cubicBezTo>
                  <a:cubicBezTo>
                    <a:pt x="1472" y="426"/>
                    <a:pt x="1472" y="425"/>
                    <a:pt x="1472" y="424"/>
                  </a:cubicBezTo>
                  <a:cubicBezTo>
                    <a:pt x="1472" y="364"/>
                    <a:pt x="1423" y="315"/>
                    <a:pt x="1363" y="315"/>
                  </a:cubicBezTo>
                  <a:cubicBezTo>
                    <a:pt x="1334" y="315"/>
                    <a:pt x="1309" y="326"/>
                    <a:pt x="1289" y="343"/>
                  </a:cubicBezTo>
                  <a:cubicBezTo>
                    <a:pt x="1187" y="250"/>
                    <a:pt x="1187" y="250"/>
                    <a:pt x="1187" y="250"/>
                  </a:cubicBezTo>
                  <a:cubicBezTo>
                    <a:pt x="1208" y="223"/>
                    <a:pt x="1221" y="190"/>
                    <a:pt x="1221" y="153"/>
                  </a:cubicBezTo>
                  <a:cubicBezTo>
                    <a:pt x="1221" y="69"/>
                    <a:pt x="1153" y="0"/>
                    <a:pt x="1068" y="0"/>
                  </a:cubicBezTo>
                  <a:cubicBezTo>
                    <a:pt x="984" y="0"/>
                    <a:pt x="916" y="69"/>
                    <a:pt x="916" y="153"/>
                  </a:cubicBezTo>
                  <a:cubicBezTo>
                    <a:pt x="916" y="197"/>
                    <a:pt x="935" y="237"/>
                    <a:pt x="965" y="265"/>
                  </a:cubicBezTo>
                  <a:cubicBezTo>
                    <a:pt x="856" y="422"/>
                    <a:pt x="856" y="422"/>
                    <a:pt x="856" y="422"/>
                  </a:cubicBezTo>
                  <a:cubicBezTo>
                    <a:pt x="842" y="416"/>
                    <a:pt x="827" y="412"/>
                    <a:pt x="810" y="412"/>
                  </a:cubicBezTo>
                  <a:cubicBezTo>
                    <a:pt x="760" y="412"/>
                    <a:pt x="717" y="446"/>
                    <a:pt x="705" y="493"/>
                  </a:cubicBezTo>
                  <a:cubicBezTo>
                    <a:pt x="561" y="480"/>
                    <a:pt x="561" y="480"/>
                    <a:pt x="561" y="480"/>
                  </a:cubicBezTo>
                  <a:cubicBezTo>
                    <a:pt x="561" y="480"/>
                    <a:pt x="561" y="479"/>
                    <a:pt x="561" y="478"/>
                  </a:cubicBezTo>
                  <a:cubicBezTo>
                    <a:pt x="561" y="394"/>
                    <a:pt x="493" y="325"/>
                    <a:pt x="408" y="325"/>
                  </a:cubicBezTo>
                  <a:cubicBezTo>
                    <a:pt x="324" y="325"/>
                    <a:pt x="256" y="394"/>
                    <a:pt x="256" y="478"/>
                  </a:cubicBezTo>
                  <a:cubicBezTo>
                    <a:pt x="256" y="546"/>
                    <a:pt x="300" y="603"/>
                    <a:pt x="362" y="623"/>
                  </a:cubicBezTo>
                  <a:cubicBezTo>
                    <a:pt x="348" y="732"/>
                    <a:pt x="348" y="732"/>
                    <a:pt x="348" y="732"/>
                  </a:cubicBezTo>
                  <a:cubicBezTo>
                    <a:pt x="291" y="736"/>
                    <a:pt x="246" y="783"/>
                    <a:pt x="246" y="841"/>
                  </a:cubicBezTo>
                  <a:cubicBezTo>
                    <a:pt x="246" y="873"/>
                    <a:pt x="259" y="901"/>
                    <a:pt x="281" y="921"/>
                  </a:cubicBezTo>
                  <a:cubicBezTo>
                    <a:pt x="221" y="1002"/>
                    <a:pt x="221" y="1002"/>
                    <a:pt x="221" y="1002"/>
                  </a:cubicBezTo>
                  <a:cubicBezTo>
                    <a:pt x="201" y="991"/>
                    <a:pt x="177" y="985"/>
                    <a:pt x="153" y="985"/>
                  </a:cubicBezTo>
                  <a:cubicBezTo>
                    <a:pt x="68" y="985"/>
                    <a:pt x="0" y="1054"/>
                    <a:pt x="0" y="1138"/>
                  </a:cubicBezTo>
                  <a:cubicBezTo>
                    <a:pt x="0" y="1222"/>
                    <a:pt x="68" y="1291"/>
                    <a:pt x="153" y="1291"/>
                  </a:cubicBezTo>
                  <a:cubicBezTo>
                    <a:pt x="190" y="1291"/>
                    <a:pt x="225" y="1277"/>
                    <a:pt x="251" y="1254"/>
                  </a:cubicBezTo>
                  <a:cubicBezTo>
                    <a:pt x="354" y="1339"/>
                    <a:pt x="354" y="1339"/>
                    <a:pt x="354" y="1339"/>
                  </a:cubicBezTo>
                  <a:cubicBezTo>
                    <a:pt x="344" y="1356"/>
                    <a:pt x="338" y="1375"/>
                    <a:pt x="338" y="1396"/>
                  </a:cubicBezTo>
                  <a:cubicBezTo>
                    <a:pt x="338" y="1436"/>
                    <a:pt x="359" y="1471"/>
                    <a:pt x="392" y="1490"/>
                  </a:cubicBezTo>
                  <a:cubicBezTo>
                    <a:pt x="332" y="1733"/>
                    <a:pt x="332" y="1733"/>
                    <a:pt x="332" y="1733"/>
                  </a:cubicBezTo>
                  <a:cubicBezTo>
                    <a:pt x="328" y="1732"/>
                    <a:pt x="323" y="1732"/>
                    <a:pt x="319" y="1732"/>
                  </a:cubicBezTo>
                  <a:cubicBezTo>
                    <a:pt x="235" y="1732"/>
                    <a:pt x="166" y="1800"/>
                    <a:pt x="166" y="1885"/>
                  </a:cubicBezTo>
                  <a:cubicBezTo>
                    <a:pt x="166" y="1969"/>
                    <a:pt x="235" y="2038"/>
                    <a:pt x="319" y="2038"/>
                  </a:cubicBezTo>
                  <a:cubicBezTo>
                    <a:pt x="399" y="2038"/>
                    <a:pt x="464" y="1977"/>
                    <a:pt x="471" y="1899"/>
                  </a:cubicBezTo>
                  <a:cubicBezTo>
                    <a:pt x="664" y="1884"/>
                    <a:pt x="664" y="1884"/>
                    <a:pt x="664" y="1884"/>
                  </a:cubicBezTo>
                  <a:cubicBezTo>
                    <a:pt x="676" y="1931"/>
                    <a:pt x="718" y="1966"/>
                    <a:pt x="769" y="1966"/>
                  </a:cubicBezTo>
                  <a:cubicBezTo>
                    <a:pt x="802" y="1966"/>
                    <a:pt x="832" y="1951"/>
                    <a:pt x="852" y="1928"/>
                  </a:cubicBezTo>
                  <a:cubicBezTo>
                    <a:pt x="931" y="1982"/>
                    <a:pt x="931" y="1982"/>
                    <a:pt x="931" y="1982"/>
                  </a:cubicBezTo>
                  <a:cubicBezTo>
                    <a:pt x="921" y="2002"/>
                    <a:pt x="916" y="2024"/>
                    <a:pt x="916" y="2049"/>
                  </a:cubicBezTo>
                  <a:cubicBezTo>
                    <a:pt x="916" y="2128"/>
                    <a:pt x="976" y="2193"/>
                    <a:pt x="1053" y="2200"/>
                  </a:cubicBezTo>
                  <a:cubicBezTo>
                    <a:pt x="1053" y="2201"/>
                    <a:pt x="1053" y="2201"/>
                    <a:pt x="1053" y="2201"/>
                  </a:cubicBezTo>
                  <a:cubicBezTo>
                    <a:pt x="1056" y="2201"/>
                    <a:pt x="1056" y="2201"/>
                    <a:pt x="1056" y="2201"/>
                  </a:cubicBezTo>
                  <a:cubicBezTo>
                    <a:pt x="1060" y="2201"/>
                    <a:pt x="1064" y="2201"/>
                    <a:pt x="1068" y="2201"/>
                  </a:cubicBezTo>
                  <a:cubicBezTo>
                    <a:pt x="1073" y="2201"/>
                    <a:pt x="1077" y="2201"/>
                    <a:pt x="1081" y="2201"/>
                  </a:cubicBezTo>
                  <a:cubicBezTo>
                    <a:pt x="1083" y="2201"/>
                    <a:pt x="1083" y="2201"/>
                    <a:pt x="1083" y="2201"/>
                  </a:cubicBezTo>
                  <a:cubicBezTo>
                    <a:pt x="1083" y="2201"/>
                    <a:pt x="1083" y="2201"/>
                    <a:pt x="1083" y="2201"/>
                  </a:cubicBezTo>
                  <a:cubicBezTo>
                    <a:pt x="1161" y="2193"/>
                    <a:pt x="1221" y="2128"/>
                    <a:pt x="1221" y="2049"/>
                  </a:cubicBezTo>
                  <a:cubicBezTo>
                    <a:pt x="1221" y="2011"/>
                    <a:pt x="1207" y="1976"/>
                    <a:pt x="1184" y="1949"/>
                  </a:cubicBezTo>
                  <a:cubicBezTo>
                    <a:pt x="1268" y="1853"/>
                    <a:pt x="1268" y="1853"/>
                    <a:pt x="1268" y="1853"/>
                  </a:cubicBezTo>
                  <a:cubicBezTo>
                    <a:pt x="1285" y="1863"/>
                    <a:pt x="1304" y="1869"/>
                    <a:pt x="1324" y="1869"/>
                  </a:cubicBezTo>
                  <a:cubicBezTo>
                    <a:pt x="1364" y="1869"/>
                    <a:pt x="1399" y="1847"/>
                    <a:pt x="1418" y="1815"/>
                  </a:cubicBezTo>
                  <a:cubicBezTo>
                    <a:pt x="1666" y="1872"/>
                    <a:pt x="1666" y="1872"/>
                    <a:pt x="1666" y="1872"/>
                  </a:cubicBezTo>
                  <a:cubicBezTo>
                    <a:pt x="1665" y="1876"/>
                    <a:pt x="1665" y="1880"/>
                    <a:pt x="1665" y="1885"/>
                  </a:cubicBezTo>
                  <a:cubicBezTo>
                    <a:pt x="1665" y="1969"/>
                    <a:pt x="1734" y="2038"/>
                    <a:pt x="1818" y="2038"/>
                  </a:cubicBezTo>
                  <a:cubicBezTo>
                    <a:pt x="1902" y="2038"/>
                    <a:pt x="1971" y="1969"/>
                    <a:pt x="1971" y="1885"/>
                  </a:cubicBezTo>
                  <a:cubicBezTo>
                    <a:pt x="1971" y="1820"/>
                    <a:pt x="1931" y="1765"/>
                    <a:pt x="1874" y="1743"/>
                  </a:cubicBezTo>
                  <a:cubicBezTo>
                    <a:pt x="1893" y="1572"/>
                    <a:pt x="1893" y="1572"/>
                    <a:pt x="1893" y="1572"/>
                  </a:cubicBezTo>
                  <a:cubicBezTo>
                    <a:pt x="1949" y="1567"/>
                    <a:pt x="1994" y="1520"/>
                    <a:pt x="1994" y="1463"/>
                  </a:cubicBezTo>
                  <a:cubicBezTo>
                    <a:pt x="1994" y="1436"/>
                    <a:pt x="1984" y="1412"/>
                    <a:pt x="1969" y="1393"/>
                  </a:cubicBezTo>
                  <a:cubicBezTo>
                    <a:pt x="2060" y="1273"/>
                    <a:pt x="2060" y="1273"/>
                    <a:pt x="2060" y="1273"/>
                  </a:cubicBezTo>
                  <a:cubicBezTo>
                    <a:pt x="2080" y="1283"/>
                    <a:pt x="2102" y="1288"/>
                    <a:pt x="2125" y="1288"/>
                  </a:cubicBezTo>
                  <a:cubicBezTo>
                    <a:pt x="2209" y="1288"/>
                    <a:pt x="2278" y="1220"/>
                    <a:pt x="2278" y="1135"/>
                  </a:cubicBezTo>
                  <a:cubicBezTo>
                    <a:pt x="2278" y="1051"/>
                    <a:pt x="2209" y="983"/>
                    <a:pt x="2125" y="983"/>
                  </a:cubicBezTo>
                  <a:close/>
                  <a:moveTo>
                    <a:pt x="1940" y="1369"/>
                  </a:moveTo>
                  <a:cubicBezTo>
                    <a:pt x="1924" y="1359"/>
                    <a:pt x="1905" y="1353"/>
                    <a:pt x="1884" y="1353"/>
                  </a:cubicBezTo>
                  <a:cubicBezTo>
                    <a:pt x="1838" y="1353"/>
                    <a:pt x="1798" y="1383"/>
                    <a:pt x="1782" y="1424"/>
                  </a:cubicBezTo>
                  <a:cubicBezTo>
                    <a:pt x="1392" y="1262"/>
                    <a:pt x="1392" y="1262"/>
                    <a:pt x="1392" y="1262"/>
                  </a:cubicBezTo>
                  <a:cubicBezTo>
                    <a:pt x="1390" y="1268"/>
                    <a:pt x="1387" y="1273"/>
                    <a:pt x="1385" y="1279"/>
                  </a:cubicBezTo>
                  <a:cubicBezTo>
                    <a:pt x="1777" y="1441"/>
                    <a:pt x="1777" y="1441"/>
                    <a:pt x="1777" y="1441"/>
                  </a:cubicBezTo>
                  <a:cubicBezTo>
                    <a:pt x="1776" y="1448"/>
                    <a:pt x="1775" y="1455"/>
                    <a:pt x="1775" y="1463"/>
                  </a:cubicBezTo>
                  <a:cubicBezTo>
                    <a:pt x="1775" y="1513"/>
                    <a:pt x="1809" y="1555"/>
                    <a:pt x="1855" y="1568"/>
                  </a:cubicBezTo>
                  <a:cubicBezTo>
                    <a:pt x="1837" y="1733"/>
                    <a:pt x="1837" y="1733"/>
                    <a:pt x="1837" y="1733"/>
                  </a:cubicBezTo>
                  <a:cubicBezTo>
                    <a:pt x="1831" y="1733"/>
                    <a:pt x="1825" y="1732"/>
                    <a:pt x="1818" y="1732"/>
                  </a:cubicBezTo>
                  <a:cubicBezTo>
                    <a:pt x="1781" y="1732"/>
                    <a:pt x="1746" y="1746"/>
                    <a:pt x="1720" y="1768"/>
                  </a:cubicBezTo>
                  <a:cubicBezTo>
                    <a:pt x="1324" y="1372"/>
                    <a:pt x="1324" y="1372"/>
                    <a:pt x="1324" y="1372"/>
                  </a:cubicBezTo>
                  <a:cubicBezTo>
                    <a:pt x="1317" y="1379"/>
                    <a:pt x="1310" y="1386"/>
                    <a:pt x="1302" y="1393"/>
                  </a:cubicBezTo>
                  <a:cubicBezTo>
                    <a:pt x="1699" y="1789"/>
                    <a:pt x="1699" y="1789"/>
                    <a:pt x="1699" y="1789"/>
                  </a:cubicBezTo>
                  <a:cubicBezTo>
                    <a:pt x="1688" y="1803"/>
                    <a:pt x="1679" y="1818"/>
                    <a:pt x="1674" y="1835"/>
                  </a:cubicBezTo>
                  <a:cubicBezTo>
                    <a:pt x="1432" y="1779"/>
                    <a:pt x="1432" y="1779"/>
                    <a:pt x="1432" y="1779"/>
                  </a:cubicBezTo>
                  <a:cubicBezTo>
                    <a:pt x="1433" y="1773"/>
                    <a:pt x="1433" y="1766"/>
                    <a:pt x="1433" y="1759"/>
                  </a:cubicBezTo>
                  <a:cubicBezTo>
                    <a:pt x="1433" y="1699"/>
                    <a:pt x="1385" y="1650"/>
                    <a:pt x="1324" y="1650"/>
                  </a:cubicBezTo>
                  <a:cubicBezTo>
                    <a:pt x="1313" y="1650"/>
                    <a:pt x="1302" y="1652"/>
                    <a:pt x="1292" y="1655"/>
                  </a:cubicBezTo>
                  <a:cubicBezTo>
                    <a:pt x="1209" y="1454"/>
                    <a:pt x="1209" y="1454"/>
                    <a:pt x="1209" y="1454"/>
                  </a:cubicBezTo>
                  <a:cubicBezTo>
                    <a:pt x="1204" y="1457"/>
                    <a:pt x="1198" y="1459"/>
                    <a:pt x="1193" y="1461"/>
                  </a:cubicBezTo>
                  <a:cubicBezTo>
                    <a:pt x="1276" y="1662"/>
                    <a:pt x="1276" y="1662"/>
                    <a:pt x="1276" y="1662"/>
                  </a:cubicBezTo>
                  <a:cubicBezTo>
                    <a:pt x="1240" y="1680"/>
                    <a:pt x="1215" y="1717"/>
                    <a:pt x="1215" y="1759"/>
                  </a:cubicBezTo>
                  <a:cubicBezTo>
                    <a:pt x="1215" y="1786"/>
                    <a:pt x="1224" y="1810"/>
                    <a:pt x="1240" y="1828"/>
                  </a:cubicBezTo>
                  <a:cubicBezTo>
                    <a:pt x="1156" y="1924"/>
                    <a:pt x="1156" y="1924"/>
                    <a:pt x="1156" y="1924"/>
                  </a:cubicBezTo>
                  <a:cubicBezTo>
                    <a:pt x="1135" y="1909"/>
                    <a:pt x="1110" y="1899"/>
                    <a:pt x="1083" y="1897"/>
                  </a:cubicBezTo>
                  <a:cubicBezTo>
                    <a:pt x="1083" y="1484"/>
                    <a:pt x="1083" y="1484"/>
                    <a:pt x="1083" y="1484"/>
                  </a:cubicBezTo>
                  <a:cubicBezTo>
                    <a:pt x="1078" y="1484"/>
                    <a:pt x="1073" y="1484"/>
                    <a:pt x="1068" y="1484"/>
                  </a:cubicBezTo>
                  <a:cubicBezTo>
                    <a:pt x="1063" y="1484"/>
                    <a:pt x="1058" y="1484"/>
                    <a:pt x="1053" y="1484"/>
                  </a:cubicBezTo>
                  <a:cubicBezTo>
                    <a:pt x="1053" y="1897"/>
                    <a:pt x="1053" y="1897"/>
                    <a:pt x="1053" y="1897"/>
                  </a:cubicBezTo>
                  <a:cubicBezTo>
                    <a:pt x="1013" y="1901"/>
                    <a:pt x="977" y="1920"/>
                    <a:pt x="952" y="1950"/>
                  </a:cubicBezTo>
                  <a:cubicBezTo>
                    <a:pt x="871" y="1895"/>
                    <a:pt x="871" y="1895"/>
                    <a:pt x="871" y="1895"/>
                  </a:cubicBezTo>
                  <a:cubicBezTo>
                    <a:pt x="876" y="1883"/>
                    <a:pt x="878" y="1870"/>
                    <a:pt x="878" y="1857"/>
                  </a:cubicBezTo>
                  <a:cubicBezTo>
                    <a:pt x="878" y="1815"/>
                    <a:pt x="855" y="1779"/>
                    <a:pt x="820" y="1760"/>
                  </a:cubicBezTo>
                  <a:cubicBezTo>
                    <a:pt x="944" y="1461"/>
                    <a:pt x="944" y="1461"/>
                    <a:pt x="944" y="1461"/>
                  </a:cubicBezTo>
                  <a:cubicBezTo>
                    <a:pt x="939" y="1459"/>
                    <a:pt x="933" y="1457"/>
                    <a:pt x="928" y="1454"/>
                  </a:cubicBezTo>
                  <a:cubicBezTo>
                    <a:pt x="804" y="1753"/>
                    <a:pt x="804" y="1753"/>
                    <a:pt x="804" y="1753"/>
                  </a:cubicBezTo>
                  <a:cubicBezTo>
                    <a:pt x="793" y="1749"/>
                    <a:pt x="781" y="1747"/>
                    <a:pt x="769" y="1747"/>
                  </a:cubicBezTo>
                  <a:cubicBezTo>
                    <a:pt x="712" y="1747"/>
                    <a:pt x="666" y="1791"/>
                    <a:pt x="660" y="1846"/>
                  </a:cubicBezTo>
                  <a:cubicBezTo>
                    <a:pt x="470" y="1861"/>
                    <a:pt x="470" y="1861"/>
                    <a:pt x="470" y="1861"/>
                  </a:cubicBezTo>
                  <a:cubicBezTo>
                    <a:pt x="466" y="1834"/>
                    <a:pt x="454" y="1810"/>
                    <a:pt x="438" y="1789"/>
                  </a:cubicBezTo>
                  <a:cubicBezTo>
                    <a:pt x="835" y="1393"/>
                    <a:pt x="835" y="1393"/>
                    <a:pt x="835" y="1393"/>
                  </a:cubicBezTo>
                  <a:cubicBezTo>
                    <a:pt x="827" y="1386"/>
                    <a:pt x="820" y="1379"/>
                    <a:pt x="813" y="1372"/>
                  </a:cubicBezTo>
                  <a:cubicBezTo>
                    <a:pt x="417" y="1768"/>
                    <a:pt x="417" y="1768"/>
                    <a:pt x="417" y="1768"/>
                  </a:cubicBezTo>
                  <a:cubicBezTo>
                    <a:pt x="403" y="1756"/>
                    <a:pt x="387" y="1747"/>
                    <a:pt x="369" y="1741"/>
                  </a:cubicBezTo>
                  <a:cubicBezTo>
                    <a:pt x="428" y="1504"/>
                    <a:pt x="428" y="1504"/>
                    <a:pt x="428" y="1504"/>
                  </a:cubicBezTo>
                  <a:cubicBezTo>
                    <a:pt x="434" y="1505"/>
                    <a:pt x="440" y="1505"/>
                    <a:pt x="447" y="1505"/>
                  </a:cubicBezTo>
                  <a:cubicBezTo>
                    <a:pt x="507" y="1505"/>
                    <a:pt x="556" y="1457"/>
                    <a:pt x="556" y="1396"/>
                  </a:cubicBezTo>
                  <a:cubicBezTo>
                    <a:pt x="556" y="1384"/>
                    <a:pt x="554" y="1373"/>
                    <a:pt x="551" y="1362"/>
                  </a:cubicBezTo>
                  <a:cubicBezTo>
                    <a:pt x="752" y="1279"/>
                    <a:pt x="752" y="1279"/>
                    <a:pt x="752" y="1279"/>
                  </a:cubicBezTo>
                  <a:cubicBezTo>
                    <a:pt x="750" y="1273"/>
                    <a:pt x="747" y="1268"/>
                    <a:pt x="745" y="1262"/>
                  </a:cubicBezTo>
                  <a:cubicBezTo>
                    <a:pt x="544" y="1345"/>
                    <a:pt x="544" y="1345"/>
                    <a:pt x="544" y="1345"/>
                  </a:cubicBezTo>
                  <a:cubicBezTo>
                    <a:pt x="525" y="1311"/>
                    <a:pt x="489" y="1287"/>
                    <a:pt x="447" y="1287"/>
                  </a:cubicBezTo>
                  <a:cubicBezTo>
                    <a:pt x="421" y="1287"/>
                    <a:pt x="397" y="1296"/>
                    <a:pt x="379" y="1311"/>
                  </a:cubicBezTo>
                  <a:cubicBezTo>
                    <a:pt x="277" y="1226"/>
                    <a:pt x="277" y="1226"/>
                    <a:pt x="277" y="1226"/>
                  </a:cubicBezTo>
                  <a:cubicBezTo>
                    <a:pt x="292" y="1205"/>
                    <a:pt x="302" y="1180"/>
                    <a:pt x="305" y="1153"/>
                  </a:cubicBezTo>
                  <a:cubicBezTo>
                    <a:pt x="723" y="1153"/>
                    <a:pt x="723" y="1153"/>
                    <a:pt x="723" y="1153"/>
                  </a:cubicBezTo>
                  <a:cubicBezTo>
                    <a:pt x="722" y="1148"/>
                    <a:pt x="722" y="1143"/>
                    <a:pt x="722" y="1138"/>
                  </a:cubicBezTo>
                  <a:cubicBezTo>
                    <a:pt x="722" y="1133"/>
                    <a:pt x="722" y="1128"/>
                    <a:pt x="723" y="1123"/>
                  </a:cubicBezTo>
                  <a:cubicBezTo>
                    <a:pt x="305" y="1123"/>
                    <a:pt x="305" y="1123"/>
                    <a:pt x="305" y="1123"/>
                  </a:cubicBezTo>
                  <a:cubicBezTo>
                    <a:pt x="301" y="1083"/>
                    <a:pt x="281" y="1048"/>
                    <a:pt x="253" y="1023"/>
                  </a:cubicBezTo>
                  <a:cubicBezTo>
                    <a:pt x="312" y="942"/>
                    <a:pt x="312" y="942"/>
                    <a:pt x="312" y="942"/>
                  </a:cubicBezTo>
                  <a:cubicBezTo>
                    <a:pt x="325" y="947"/>
                    <a:pt x="340" y="950"/>
                    <a:pt x="355" y="950"/>
                  </a:cubicBezTo>
                  <a:cubicBezTo>
                    <a:pt x="397" y="950"/>
                    <a:pt x="433" y="927"/>
                    <a:pt x="451" y="892"/>
                  </a:cubicBezTo>
                  <a:cubicBezTo>
                    <a:pt x="745" y="1014"/>
                    <a:pt x="745" y="1014"/>
                    <a:pt x="745" y="1014"/>
                  </a:cubicBezTo>
                  <a:cubicBezTo>
                    <a:pt x="747" y="1008"/>
                    <a:pt x="750" y="1003"/>
                    <a:pt x="752" y="997"/>
                  </a:cubicBezTo>
                  <a:cubicBezTo>
                    <a:pt x="458" y="875"/>
                    <a:pt x="458" y="875"/>
                    <a:pt x="458" y="875"/>
                  </a:cubicBezTo>
                  <a:cubicBezTo>
                    <a:pt x="462" y="865"/>
                    <a:pt x="464" y="853"/>
                    <a:pt x="464" y="841"/>
                  </a:cubicBezTo>
                  <a:cubicBezTo>
                    <a:pt x="464" y="792"/>
                    <a:pt x="431" y="750"/>
                    <a:pt x="386" y="736"/>
                  </a:cubicBezTo>
                  <a:cubicBezTo>
                    <a:pt x="399" y="630"/>
                    <a:pt x="399" y="630"/>
                    <a:pt x="399" y="630"/>
                  </a:cubicBezTo>
                  <a:cubicBezTo>
                    <a:pt x="402" y="630"/>
                    <a:pt x="405" y="631"/>
                    <a:pt x="408" y="631"/>
                  </a:cubicBezTo>
                  <a:cubicBezTo>
                    <a:pt x="445" y="631"/>
                    <a:pt x="479" y="618"/>
                    <a:pt x="505" y="596"/>
                  </a:cubicBezTo>
                  <a:cubicBezTo>
                    <a:pt x="813" y="904"/>
                    <a:pt x="813" y="904"/>
                    <a:pt x="813" y="904"/>
                  </a:cubicBezTo>
                  <a:cubicBezTo>
                    <a:pt x="820" y="897"/>
                    <a:pt x="827" y="889"/>
                    <a:pt x="835" y="883"/>
                  </a:cubicBezTo>
                  <a:cubicBezTo>
                    <a:pt x="527" y="575"/>
                    <a:pt x="527" y="575"/>
                    <a:pt x="527" y="575"/>
                  </a:cubicBezTo>
                  <a:cubicBezTo>
                    <a:pt x="540" y="558"/>
                    <a:pt x="550" y="539"/>
                    <a:pt x="556" y="518"/>
                  </a:cubicBezTo>
                  <a:cubicBezTo>
                    <a:pt x="701" y="530"/>
                    <a:pt x="701" y="530"/>
                    <a:pt x="701" y="530"/>
                  </a:cubicBezTo>
                  <a:cubicBezTo>
                    <a:pt x="706" y="587"/>
                    <a:pt x="753" y="631"/>
                    <a:pt x="810" y="631"/>
                  </a:cubicBezTo>
                  <a:cubicBezTo>
                    <a:pt x="823" y="631"/>
                    <a:pt x="835" y="628"/>
                    <a:pt x="846" y="624"/>
                  </a:cubicBezTo>
                  <a:cubicBezTo>
                    <a:pt x="928" y="822"/>
                    <a:pt x="928" y="822"/>
                    <a:pt x="928" y="822"/>
                  </a:cubicBezTo>
                  <a:cubicBezTo>
                    <a:pt x="933" y="819"/>
                    <a:pt x="939" y="817"/>
                    <a:pt x="944" y="815"/>
                  </a:cubicBezTo>
                  <a:cubicBezTo>
                    <a:pt x="863" y="617"/>
                    <a:pt x="863" y="617"/>
                    <a:pt x="863" y="617"/>
                  </a:cubicBezTo>
                  <a:cubicBezTo>
                    <a:pt x="896" y="599"/>
                    <a:pt x="919" y="563"/>
                    <a:pt x="919" y="521"/>
                  </a:cubicBezTo>
                  <a:cubicBezTo>
                    <a:pt x="919" y="491"/>
                    <a:pt x="907" y="464"/>
                    <a:pt x="887" y="444"/>
                  </a:cubicBezTo>
                  <a:cubicBezTo>
                    <a:pt x="996" y="287"/>
                    <a:pt x="996" y="287"/>
                    <a:pt x="996" y="287"/>
                  </a:cubicBezTo>
                  <a:cubicBezTo>
                    <a:pt x="1013" y="297"/>
                    <a:pt x="1033" y="303"/>
                    <a:pt x="1053" y="305"/>
                  </a:cubicBezTo>
                  <a:cubicBezTo>
                    <a:pt x="1053" y="792"/>
                    <a:pt x="1053" y="792"/>
                    <a:pt x="1053" y="792"/>
                  </a:cubicBezTo>
                  <a:cubicBezTo>
                    <a:pt x="1058" y="792"/>
                    <a:pt x="1063" y="792"/>
                    <a:pt x="1068" y="792"/>
                  </a:cubicBezTo>
                  <a:cubicBezTo>
                    <a:pt x="1073" y="792"/>
                    <a:pt x="1078" y="792"/>
                    <a:pt x="1083" y="792"/>
                  </a:cubicBezTo>
                  <a:cubicBezTo>
                    <a:pt x="1083" y="305"/>
                    <a:pt x="1083" y="305"/>
                    <a:pt x="1083" y="305"/>
                  </a:cubicBezTo>
                  <a:cubicBezTo>
                    <a:pt x="1112" y="302"/>
                    <a:pt x="1138" y="292"/>
                    <a:pt x="1159" y="276"/>
                  </a:cubicBezTo>
                  <a:cubicBezTo>
                    <a:pt x="1266" y="373"/>
                    <a:pt x="1266" y="373"/>
                    <a:pt x="1266" y="373"/>
                  </a:cubicBezTo>
                  <a:cubicBezTo>
                    <a:pt x="1258" y="388"/>
                    <a:pt x="1253" y="406"/>
                    <a:pt x="1253" y="424"/>
                  </a:cubicBezTo>
                  <a:cubicBezTo>
                    <a:pt x="1253" y="467"/>
                    <a:pt x="1278" y="504"/>
                    <a:pt x="1314" y="522"/>
                  </a:cubicBezTo>
                  <a:cubicBezTo>
                    <a:pt x="1193" y="815"/>
                    <a:pt x="1193" y="815"/>
                    <a:pt x="1193" y="815"/>
                  </a:cubicBezTo>
                  <a:cubicBezTo>
                    <a:pt x="1198" y="817"/>
                    <a:pt x="1204" y="819"/>
                    <a:pt x="1209" y="822"/>
                  </a:cubicBezTo>
                  <a:cubicBezTo>
                    <a:pt x="1331" y="529"/>
                    <a:pt x="1331" y="529"/>
                    <a:pt x="1331" y="529"/>
                  </a:cubicBezTo>
                  <a:cubicBezTo>
                    <a:pt x="1341" y="532"/>
                    <a:pt x="1351" y="533"/>
                    <a:pt x="1363" y="533"/>
                  </a:cubicBezTo>
                  <a:cubicBezTo>
                    <a:pt x="1409" y="533"/>
                    <a:pt x="1448" y="505"/>
                    <a:pt x="1464" y="464"/>
                  </a:cubicBezTo>
                  <a:cubicBezTo>
                    <a:pt x="1559" y="472"/>
                    <a:pt x="1559" y="472"/>
                    <a:pt x="1559" y="472"/>
                  </a:cubicBezTo>
                  <a:cubicBezTo>
                    <a:pt x="1558" y="477"/>
                    <a:pt x="1558" y="483"/>
                    <a:pt x="1558" y="488"/>
                  </a:cubicBezTo>
                  <a:cubicBezTo>
                    <a:pt x="1558" y="527"/>
                    <a:pt x="1572" y="562"/>
                    <a:pt x="1596" y="589"/>
                  </a:cubicBezTo>
                  <a:cubicBezTo>
                    <a:pt x="1302" y="883"/>
                    <a:pt x="1302" y="883"/>
                    <a:pt x="1302" y="883"/>
                  </a:cubicBezTo>
                  <a:cubicBezTo>
                    <a:pt x="1310" y="889"/>
                    <a:pt x="1317" y="897"/>
                    <a:pt x="1324" y="904"/>
                  </a:cubicBezTo>
                  <a:cubicBezTo>
                    <a:pt x="1618" y="610"/>
                    <a:pt x="1618" y="610"/>
                    <a:pt x="1618" y="610"/>
                  </a:cubicBezTo>
                  <a:cubicBezTo>
                    <a:pt x="1639" y="625"/>
                    <a:pt x="1664" y="636"/>
                    <a:pt x="1691" y="640"/>
                  </a:cubicBezTo>
                  <a:cubicBezTo>
                    <a:pt x="1678" y="771"/>
                    <a:pt x="1678" y="771"/>
                    <a:pt x="1678" y="771"/>
                  </a:cubicBezTo>
                  <a:cubicBezTo>
                    <a:pt x="1623" y="777"/>
                    <a:pt x="1581" y="823"/>
                    <a:pt x="1581" y="879"/>
                  </a:cubicBezTo>
                  <a:cubicBezTo>
                    <a:pt x="1581" y="891"/>
                    <a:pt x="1583" y="903"/>
                    <a:pt x="1586" y="914"/>
                  </a:cubicBezTo>
                  <a:cubicBezTo>
                    <a:pt x="1385" y="997"/>
                    <a:pt x="1385" y="997"/>
                    <a:pt x="1385" y="997"/>
                  </a:cubicBezTo>
                  <a:cubicBezTo>
                    <a:pt x="1387" y="1003"/>
                    <a:pt x="1390" y="1008"/>
                    <a:pt x="1392" y="1014"/>
                  </a:cubicBezTo>
                  <a:cubicBezTo>
                    <a:pt x="1593" y="930"/>
                    <a:pt x="1593" y="930"/>
                    <a:pt x="1593" y="930"/>
                  </a:cubicBezTo>
                  <a:cubicBezTo>
                    <a:pt x="1612" y="965"/>
                    <a:pt x="1648" y="989"/>
                    <a:pt x="1690" y="989"/>
                  </a:cubicBezTo>
                  <a:cubicBezTo>
                    <a:pt x="1719" y="989"/>
                    <a:pt x="1745" y="978"/>
                    <a:pt x="1764" y="960"/>
                  </a:cubicBezTo>
                  <a:cubicBezTo>
                    <a:pt x="1983" y="1078"/>
                    <a:pt x="1983" y="1078"/>
                    <a:pt x="1983" y="1078"/>
                  </a:cubicBezTo>
                  <a:cubicBezTo>
                    <a:pt x="1978" y="1092"/>
                    <a:pt x="1974" y="1107"/>
                    <a:pt x="1973" y="1123"/>
                  </a:cubicBezTo>
                  <a:cubicBezTo>
                    <a:pt x="1414" y="1123"/>
                    <a:pt x="1414" y="1123"/>
                    <a:pt x="1414" y="1123"/>
                  </a:cubicBezTo>
                  <a:cubicBezTo>
                    <a:pt x="1415" y="1128"/>
                    <a:pt x="1415" y="1133"/>
                    <a:pt x="1415" y="1138"/>
                  </a:cubicBezTo>
                  <a:cubicBezTo>
                    <a:pt x="1415" y="1143"/>
                    <a:pt x="1415" y="1148"/>
                    <a:pt x="1414" y="1153"/>
                  </a:cubicBezTo>
                  <a:cubicBezTo>
                    <a:pt x="1973" y="1153"/>
                    <a:pt x="1973" y="1153"/>
                    <a:pt x="1973" y="1153"/>
                  </a:cubicBezTo>
                  <a:cubicBezTo>
                    <a:pt x="1978" y="1193"/>
                    <a:pt x="1998" y="1229"/>
                    <a:pt x="2028" y="1253"/>
                  </a:cubicBezTo>
                  <a:lnTo>
                    <a:pt x="1940" y="1369"/>
                  </a:lnTo>
                  <a:close/>
                  <a:moveTo>
                    <a:pt x="1350" y="1031"/>
                  </a:moveTo>
                  <a:cubicBezTo>
                    <a:pt x="1348" y="1025"/>
                    <a:pt x="1345" y="1020"/>
                    <a:pt x="1343" y="1014"/>
                  </a:cubicBezTo>
                  <a:cubicBezTo>
                    <a:pt x="1330" y="985"/>
                    <a:pt x="1313" y="959"/>
                    <a:pt x="1292" y="936"/>
                  </a:cubicBezTo>
                  <a:cubicBezTo>
                    <a:pt x="1285" y="928"/>
                    <a:pt x="1278" y="921"/>
                    <a:pt x="1270" y="915"/>
                  </a:cubicBezTo>
                  <a:cubicBezTo>
                    <a:pt x="1247" y="894"/>
                    <a:pt x="1221" y="876"/>
                    <a:pt x="1192" y="863"/>
                  </a:cubicBezTo>
                  <a:cubicBezTo>
                    <a:pt x="1186" y="861"/>
                    <a:pt x="1181" y="858"/>
                    <a:pt x="1175" y="856"/>
                  </a:cubicBezTo>
                  <a:cubicBezTo>
                    <a:pt x="1147" y="845"/>
                    <a:pt x="1116" y="839"/>
                    <a:pt x="1083" y="837"/>
                  </a:cubicBezTo>
                  <a:cubicBezTo>
                    <a:pt x="1079" y="837"/>
                    <a:pt x="1073" y="837"/>
                    <a:pt x="1068" y="837"/>
                  </a:cubicBezTo>
                  <a:cubicBezTo>
                    <a:pt x="1063" y="837"/>
                    <a:pt x="1058" y="837"/>
                    <a:pt x="1053" y="837"/>
                  </a:cubicBezTo>
                  <a:cubicBezTo>
                    <a:pt x="1021" y="839"/>
                    <a:pt x="990" y="845"/>
                    <a:pt x="962" y="856"/>
                  </a:cubicBezTo>
                  <a:cubicBezTo>
                    <a:pt x="956" y="858"/>
                    <a:pt x="950" y="861"/>
                    <a:pt x="945" y="863"/>
                  </a:cubicBezTo>
                  <a:cubicBezTo>
                    <a:pt x="916" y="876"/>
                    <a:pt x="890" y="894"/>
                    <a:pt x="866" y="915"/>
                  </a:cubicBezTo>
                  <a:cubicBezTo>
                    <a:pt x="859" y="921"/>
                    <a:pt x="852" y="928"/>
                    <a:pt x="845" y="936"/>
                  </a:cubicBezTo>
                  <a:cubicBezTo>
                    <a:pt x="824" y="959"/>
                    <a:pt x="807" y="985"/>
                    <a:pt x="794" y="1014"/>
                  </a:cubicBezTo>
                  <a:cubicBezTo>
                    <a:pt x="791" y="1020"/>
                    <a:pt x="789" y="1025"/>
                    <a:pt x="787" y="1031"/>
                  </a:cubicBezTo>
                  <a:cubicBezTo>
                    <a:pt x="776" y="1060"/>
                    <a:pt x="769" y="1091"/>
                    <a:pt x="768" y="1123"/>
                  </a:cubicBezTo>
                  <a:cubicBezTo>
                    <a:pt x="767" y="1128"/>
                    <a:pt x="767" y="1133"/>
                    <a:pt x="767" y="1138"/>
                  </a:cubicBezTo>
                  <a:cubicBezTo>
                    <a:pt x="767" y="1143"/>
                    <a:pt x="767" y="1148"/>
                    <a:pt x="768" y="1153"/>
                  </a:cubicBezTo>
                  <a:cubicBezTo>
                    <a:pt x="769" y="1185"/>
                    <a:pt x="776" y="1216"/>
                    <a:pt x="787" y="1245"/>
                  </a:cubicBezTo>
                  <a:cubicBezTo>
                    <a:pt x="789" y="1250"/>
                    <a:pt x="791" y="1256"/>
                    <a:pt x="794" y="1261"/>
                  </a:cubicBezTo>
                  <a:cubicBezTo>
                    <a:pt x="807" y="1290"/>
                    <a:pt x="824" y="1317"/>
                    <a:pt x="845" y="1340"/>
                  </a:cubicBezTo>
                  <a:cubicBezTo>
                    <a:pt x="852" y="1347"/>
                    <a:pt x="859" y="1354"/>
                    <a:pt x="866" y="1361"/>
                  </a:cubicBezTo>
                  <a:cubicBezTo>
                    <a:pt x="890" y="1382"/>
                    <a:pt x="916" y="1399"/>
                    <a:pt x="945" y="1412"/>
                  </a:cubicBezTo>
                  <a:cubicBezTo>
                    <a:pt x="950" y="1415"/>
                    <a:pt x="956" y="1417"/>
                    <a:pt x="962" y="1419"/>
                  </a:cubicBezTo>
                  <a:cubicBezTo>
                    <a:pt x="990" y="1430"/>
                    <a:pt x="1021" y="1437"/>
                    <a:pt x="1053" y="1439"/>
                  </a:cubicBezTo>
                  <a:cubicBezTo>
                    <a:pt x="1058" y="1439"/>
                    <a:pt x="1063" y="1439"/>
                    <a:pt x="1068" y="1439"/>
                  </a:cubicBezTo>
                  <a:cubicBezTo>
                    <a:pt x="1073" y="1439"/>
                    <a:pt x="1079" y="1439"/>
                    <a:pt x="1083" y="1439"/>
                  </a:cubicBezTo>
                  <a:cubicBezTo>
                    <a:pt x="1116" y="1437"/>
                    <a:pt x="1147" y="1430"/>
                    <a:pt x="1175" y="1419"/>
                  </a:cubicBezTo>
                  <a:cubicBezTo>
                    <a:pt x="1181" y="1417"/>
                    <a:pt x="1186" y="1415"/>
                    <a:pt x="1192" y="1412"/>
                  </a:cubicBezTo>
                  <a:cubicBezTo>
                    <a:pt x="1221" y="1399"/>
                    <a:pt x="1247" y="1382"/>
                    <a:pt x="1270" y="1361"/>
                  </a:cubicBezTo>
                  <a:cubicBezTo>
                    <a:pt x="1278" y="1354"/>
                    <a:pt x="1285" y="1347"/>
                    <a:pt x="1292" y="1340"/>
                  </a:cubicBezTo>
                  <a:cubicBezTo>
                    <a:pt x="1313" y="1317"/>
                    <a:pt x="1330" y="1290"/>
                    <a:pt x="1343" y="1261"/>
                  </a:cubicBezTo>
                  <a:cubicBezTo>
                    <a:pt x="1345" y="1256"/>
                    <a:pt x="1348" y="1250"/>
                    <a:pt x="1350" y="1245"/>
                  </a:cubicBezTo>
                  <a:cubicBezTo>
                    <a:pt x="1361" y="1216"/>
                    <a:pt x="1368" y="1185"/>
                    <a:pt x="1369" y="1153"/>
                  </a:cubicBezTo>
                  <a:cubicBezTo>
                    <a:pt x="1369" y="1148"/>
                    <a:pt x="1370" y="1143"/>
                    <a:pt x="1370" y="1138"/>
                  </a:cubicBezTo>
                  <a:cubicBezTo>
                    <a:pt x="1370" y="1133"/>
                    <a:pt x="1369" y="1128"/>
                    <a:pt x="1369" y="1123"/>
                  </a:cubicBezTo>
                  <a:cubicBezTo>
                    <a:pt x="1368" y="1091"/>
                    <a:pt x="1361" y="1060"/>
                    <a:pt x="1350" y="103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6433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2866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9298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45731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2164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18597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55029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91462" algn="l" defTabSz="107286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/>
            </a:p>
          </p:txBody>
        </p:sp>
        <p:grpSp>
          <p:nvGrpSpPr>
            <p:cNvPr id="38" name="Group 37"/>
            <p:cNvGrpSpPr>
              <a:grpSpLocks noChangeAspect="1"/>
            </p:cNvGrpSpPr>
            <p:nvPr/>
          </p:nvGrpSpPr>
          <p:grpSpPr bwMode="auto">
            <a:xfrm>
              <a:off x="3080537" y="5086992"/>
              <a:ext cx="648114" cy="664634"/>
              <a:chOff x="533" y="3404"/>
              <a:chExt cx="510" cy="523"/>
            </a:xfrm>
            <a:solidFill>
              <a:srgbClr val="E34E35"/>
            </a:solidFill>
          </p:grpSpPr>
          <p:sp>
            <p:nvSpPr>
              <p:cNvPr id="39" name="Freeform 38"/>
              <p:cNvSpPr>
                <a:spLocks/>
              </p:cNvSpPr>
              <p:nvPr/>
            </p:nvSpPr>
            <p:spPr bwMode="auto">
              <a:xfrm>
                <a:off x="592" y="3404"/>
                <a:ext cx="233" cy="235"/>
              </a:xfrm>
              <a:custGeom>
                <a:avLst/>
                <a:gdLst>
                  <a:gd name="T0" fmla="*/ 101 w 127"/>
                  <a:gd name="T1" fmla="*/ 85 h 128"/>
                  <a:gd name="T2" fmla="*/ 108 w 127"/>
                  <a:gd name="T3" fmla="*/ 89 h 128"/>
                  <a:gd name="T4" fmla="*/ 115 w 127"/>
                  <a:gd name="T5" fmla="*/ 93 h 128"/>
                  <a:gd name="T6" fmla="*/ 116 w 127"/>
                  <a:gd name="T7" fmla="*/ 93 h 128"/>
                  <a:gd name="T8" fmla="*/ 127 w 127"/>
                  <a:gd name="T9" fmla="*/ 81 h 128"/>
                  <a:gd name="T10" fmla="*/ 124 w 127"/>
                  <a:gd name="T11" fmla="*/ 72 h 128"/>
                  <a:gd name="T12" fmla="*/ 115 w 127"/>
                  <a:gd name="T13" fmla="*/ 68 h 128"/>
                  <a:gd name="T14" fmla="*/ 114 w 127"/>
                  <a:gd name="T15" fmla="*/ 68 h 128"/>
                  <a:gd name="T16" fmla="*/ 109 w 127"/>
                  <a:gd name="T17" fmla="*/ 71 h 128"/>
                  <a:gd name="T18" fmla="*/ 103 w 127"/>
                  <a:gd name="T19" fmla="*/ 75 h 128"/>
                  <a:gd name="T20" fmla="*/ 101 w 127"/>
                  <a:gd name="T21" fmla="*/ 76 h 128"/>
                  <a:gd name="T22" fmla="*/ 95 w 127"/>
                  <a:gd name="T23" fmla="*/ 63 h 128"/>
                  <a:gd name="T24" fmla="*/ 95 w 127"/>
                  <a:gd name="T25" fmla="*/ 33 h 128"/>
                  <a:gd name="T26" fmla="*/ 68 w 127"/>
                  <a:gd name="T27" fmla="*/ 33 h 128"/>
                  <a:gd name="T28" fmla="*/ 53 w 127"/>
                  <a:gd name="T29" fmla="*/ 27 h 128"/>
                  <a:gd name="T30" fmla="*/ 56 w 127"/>
                  <a:gd name="T31" fmla="*/ 21 h 128"/>
                  <a:gd name="T32" fmla="*/ 60 w 127"/>
                  <a:gd name="T33" fmla="*/ 11 h 128"/>
                  <a:gd name="T34" fmla="*/ 48 w 127"/>
                  <a:gd name="T35" fmla="*/ 0 h 128"/>
                  <a:gd name="T36" fmla="*/ 36 w 127"/>
                  <a:gd name="T37" fmla="*/ 9 h 128"/>
                  <a:gd name="T38" fmla="*/ 39 w 127"/>
                  <a:gd name="T39" fmla="*/ 19 h 128"/>
                  <a:gd name="T40" fmla="*/ 43 w 127"/>
                  <a:gd name="T41" fmla="*/ 25 h 128"/>
                  <a:gd name="T42" fmla="*/ 42 w 127"/>
                  <a:gd name="T43" fmla="*/ 30 h 128"/>
                  <a:gd name="T44" fmla="*/ 29 w 127"/>
                  <a:gd name="T45" fmla="*/ 33 h 128"/>
                  <a:gd name="T46" fmla="*/ 0 w 127"/>
                  <a:gd name="T47" fmla="*/ 33 h 128"/>
                  <a:gd name="T48" fmla="*/ 0 w 127"/>
                  <a:gd name="T49" fmla="*/ 62 h 128"/>
                  <a:gd name="T50" fmla="*/ 3 w 127"/>
                  <a:gd name="T51" fmla="*/ 71 h 128"/>
                  <a:gd name="T52" fmla="*/ 8 w 127"/>
                  <a:gd name="T53" fmla="*/ 68 h 128"/>
                  <a:gd name="T54" fmla="*/ 14 w 127"/>
                  <a:gd name="T55" fmla="*/ 65 h 128"/>
                  <a:gd name="T56" fmla="*/ 17 w 127"/>
                  <a:gd name="T57" fmla="*/ 65 h 128"/>
                  <a:gd name="T58" fmla="*/ 28 w 127"/>
                  <a:gd name="T59" fmla="*/ 69 h 128"/>
                  <a:gd name="T60" fmla="*/ 32 w 127"/>
                  <a:gd name="T61" fmla="*/ 80 h 128"/>
                  <a:gd name="T62" fmla="*/ 17 w 127"/>
                  <a:gd name="T63" fmla="*/ 97 h 128"/>
                  <a:gd name="T64" fmla="*/ 17 w 127"/>
                  <a:gd name="T65" fmla="*/ 97 h 128"/>
                  <a:gd name="T66" fmla="*/ 6 w 127"/>
                  <a:gd name="T67" fmla="*/ 92 h 128"/>
                  <a:gd name="T68" fmla="*/ 3 w 127"/>
                  <a:gd name="T69" fmla="*/ 90 h 128"/>
                  <a:gd name="T70" fmla="*/ 0 w 127"/>
                  <a:gd name="T71" fmla="*/ 98 h 128"/>
                  <a:gd name="T72" fmla="*/ 0 w 127"/>
                  <a:gd name="T73" fmla="*/ 128 h 128"/>
                  <a:gd name="T74" fmla="*/ 32 w 127"/>
                  <a:gd name="T75" fmla="*/ 128 h 128"/>
                  <a:gd name="T76" fmla="*/ 38 w 127"/>
                  <a:gd name="T77" fmla="*/ 126 h 128"/>
                  <a:gd name="T78" fmla="*/ 38 w 127"/>
                  <a:gd name="T79" fmla="*/ 125 h 128"/>
                  <a:gd name="T80" fmla="*/ 36 w 127"/>
                  <a:gd name="T81" fmla="*/ 123 h 128"/>
                  <a:gd name="T82" fmla="*/ 31 w 127"/>
                  <a:gd name="T83" fmla="*/ 111 h 128"/>
                  <a:gd name="T84" fmla="*/ 35 w 127"/>
                  <a:gd name="T85" fmla="*/ 101 h 128"/>
                  <a:gd name="T86" fmla="*/ 48 w 127"/>
                  <a:gd name="T87" fmla="*/ 96 h 128"/>
                  <a:gd name="T88" fmla="*/ 48 w 127"/>
                  <a:gd name="T89" fmla="*/ 96 h 128"/>
                  <a:gd name="T90" fmla="*/ 62 w 127"/>
                  <a:gd name="T91" fmla="*/ 104 h 128"/>
                  <a:gd name="T92" fmla="*/ 61 w 127"/>
                  <a:gd name="T93" fmla="*/ 120 h 128"/>
                  <a:gd name="T94" fmla="*/ 59 w 127"/>
                  <a:gd name="T95" fmla="*/ 123 h 128"/>
                  <a:gd name="T96" fmla="*/ 57 w 127"/>
                  <a:gd name="T97" fmla="*/ 126 h 128"/>
                  <a:gd name="T98" fmla="*/ 66 w 127"/>
                  <a:gd name="T99" fmla="*/ 128 h 128"/>
                  <a:gd name="T100" fmla="*/ 95 w 127"/>
                  <a:gd name="T101" fmla="*/ 128 h 128"/>
                  <a:gd name="T102" fmla="*/ 95 w 127"/>
                  <a:gd name="T103" fmla="*/ 100 h 128"/>
                  <a:gd name="T104" fmla="*/ 101 w 127"/>
                  <a:gd name="T105" fmla="*/ 85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27" h="128">
                    <a:moveTo>
                      <a:pt x="101" y="85"/>
                    </a:moveTo>
                    <a:cubicBezTo>
                      <a:pt x="103" y="85"/>
                      <a:pt x="105" y="87"/>
                      <a:pt x="108" y="89"/>
                    </a:cubicBezTo>
                    <a:cubicBezTo>
                      <a:pt x="111" y="91"/>
                      <a:pt x="113" y="92"/>
                      <a:pt x="115" y="93"/>
                    </a:cubicBezTo>
                    <a:cubicBezTo>
                      <a:pt x="115" y="93"/>
                      <a:pt x="116" y="93"/>
                      <a:pt x="116" y="93"/>
                    </a:cubicBezTo>
                    <a:cubicBezTo>
                      <a:pt x="120" y="93"/>
                      <a:pt x="127" y="90"/>
                      <a:pt x="127" y="81"/>
                    </a:cubicBezTo>
                    <a:cubicBezTo>
                      <a:pt x="127" y="77"/>
                      <a:pt x="126" y="74"/>
                      <a:pt x="124" y="72"/>
                    </a:cubicBezTo>
                    <a:cubicBezTo>
                      <a:pt x="122" y="69"/>
                      <a:pt x="118" y="68"/>
                      <a:pt x="115" y="68"/>
                    </a:cubicBezTo>
                    <a:cubicBezTo>
                      <a:pt x="114" y="68"/>
                      <a:pt x="114" y="68"/>
                      <a:pt x="114" y="68"/>
                    </a:cubicBezTo>
                    <a:cubicBezTo>
                      <a:pt x="112" y="69"/>
                      <a:pt x="111" y="70"/>
                      <a:pt x="109" y="71"/>
                    </a:cubicBezTo>
                    <a:cubicBezTo>
                      <a:pt x="107" y="73"/>
                      <a:pt x="105" y="75"/>
                      <a:pt x="103" y="75"/>
                    </a:cubicBezTo>
                    <a:cubicBezTo>
                      <a:pt x="102" y="76"/>
                      <a:pt x="102" y="76"/>
                      <a:pt x="101" y="76"/>
                    </a:cubicBezTo>
                    <a:cubicBezTo>
                      <a:pt x="96" y="76"/>
                      <a:pt x="95" y="66"/>
                      <a:pt x="95" y="63"/>
                    </a:cubicBezTo>
                    <a:cubicBezTo>
                      <a:pt x="95" y="33"/>
                      <a:pt x="95" y="33"/>
                      <a:pt x="95" y="33"/>
                    </a:cubicBezTo>
                    <a:cubicBezTo>
                      <a:pt x="89" y="33"/>
                      <a:pt x="73" y="33"/>
                      <a:pt x="68" y="33"/>
                    </a:cubicBezTo>
                    <a:cubicBezTo>
                      <a:pt x="61" y="33"/>
                      <a:pt x="54" y="32"/>
                      <a:pt x="53" y="27"/>
                    </a:cubicBezTo>
                    <a:cubicBezTo>
                      <a:pt x="53" y="25"/>
                      <a:pt x="54" y="23"/>
                      <a:pt x="56" y="21"/>
                    </a:cubicBezTo>
                    <a:cubicBezTo>
                      <a:pt x="57" y="18"/>
                      <a:pt x="60" y="15"/>
                      <a:pt x="60" y="11"/>
                    </a:cubicBezTo>
                    <a:cubicBezTo>
                      <a:pt x="60" y="4"/>
                      <a:pt x="51" y="0"/>
                      <a:pt x="48" y="0"/>
                    </a:cubicBezTo>
                    <a:cubicBezTo>
                      <a:pt x="45" y="0"/>
                      <a:pt x="38" y="2"/>
                      <a:pt x="36" y="9"/>
                    </a:cubicBezTo>
                    <a:cubicBezTo>
                      <a:pt x="35" y="14"/>
                      <a:pt x="37" y="16"/>
                      <a:pt x="39" y="19"/>
                    </a:cubicBezTo>
                    <a:cubicBezTo>
                      <a:pt x="41" y="21"/>
                      <a:pt x="42" y="23"/>
                      <a:pt x="43" y="25"/>
                    </a:cubicBezTo>
                    <a:cubicBezTo>
                      <a:pt x="43" y="27"/>
                      <a:pt x="42" y="28"/>
                      <a:pt x="42" y="30"/>
                    </a:cubicBezTo>
                    <a:cubicBezTo>
                      <a:pt x="39" y="33"/>
                      <a:pt x="33" y="33"/>
                      <a:pt x="29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70"/>
                      <a:pt x="2" y="71"/>
                      <a:pt x="3" y="71"/>
                    </a:cubicBezTo>
                    <a:cubicBezTo>
                      <a:pt x="4" y="71"/>
                      <a:pt x="6" y="70"/>
                      <a:pt x="8" y="68"/>
                    </a:cubicBezTo>
                    <a:cubicBezTo>
                      <a:pt x="10" y="67"/>
                      <a:pt x="12" y="66"/>
                      <a:pt x="14" y="65"/>
                    </a:cubicBezTo>
                    <a:cubicBezTo>
                      <a:pt x="15" y="65"/>
                      <a:pt x="16" y="65"/>
                      <a:pt x="17" y="65"/>
                    </a:cubicBezTo>
                    <a:cubicBezTo>
                      <a:pt x="18" y="65"/>
                      <a:pt x="24" y="65"/>
                      <a:pt x="28" y="69"/>
                    </a:cubicBezTo>
                    <a:cubicBezTo>
                      <a:pt x="31" y="72"/>
                      <a:pt x="32" y="75"/>
                      <a:pt x="32" y="80"/>
                    </a:cubicBezTo>
                    <a:cubicBezTo>
                      <a:pt x="32" y="94"/>
                      <a:pt x="24" y="97"/>
                      <a:pt x="17" y="97"/>
                    </a:cubicBezTo>
                    <a:cubicBezTo>
                      <a:pt x="17" y="97"/>
                      <a:pt x="17" y="97"/>
                      <a:pt x="17" y="97"/>
                    </a:cubicBezTo>
                    <a:cubicBezTo>
                      <a:pt x="12" y="97"/>
                      <a:pt x="9" y="94"/>
                      <a:pt x="6" y="92"/>
                    </a:cubicBezTo>
                    <a:cubicBezTo>
                      <a:pt x="5" y="91"/>
                      <a:pt x="4" y="90"/>
                      <a:pt x="3" y="90"/>
                    </a:cubicBezTo>
                    <a:cubicBezTo>
                      <a:pt x="2" y="90"/>
                      <a:pt x="1" y="94"/>
                      <a:pt x="0" y="98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32" y="128"/>
                      <a:pt x="32" y="128"/>
                      <a:pt x="32" y="128"/>
                    </a:cubicBezTo>
                    <a:cubicBezTo>
                      <a:pt x="35" y="128"/>
                      <a:pt x="37" y="127"/>
                      <a:pt x="38" y="126"/>
                    </a:cubicBezTo>
                    <a:cubicBezTo>
                      <a:pt x="38" y="126"/>
                      <a:pt x="38" y="126"/>
                      <a:pt x="38" y="125"/>
                    </a:cubicBezTo>
                    <a:cubicBezTo>
                      <a:pt x="38" y="125"/>
                      <a:pt x="37" y="124"/>
                      <a:pt x="36" y="123"/>
                    </a:cubicBezTo>
                    <a:cubicBezTo>
                      <a:pt x="34" y="120"/>
                      <a:pt x="31" y="117"/>
                      <a:pt x="31" y="111"/>
                    </a:cubicBezTo>
                    <a:cubicBezTo>
                      <a:pt x="31" y="110"/>
                      <a:pt x="31" y="105"/>
                      <a:pt x="35" y="101"/>
                    </a:cubicBezTo>
                    <a:cubicBezTo>
                      <a:pt x="38" y="98"/>
                      <a:pt x="42" y="96"/>
                      <a:pt x="48" y="96"/>
                    </a:cubicBezTo>
                    <a:cubicBezTo>
                      <a:pt x="48" y="96"/>
                      <a:pt x="48" y="96"/>
                      <a:pt x="48" y="96"/>
                    </a:cubicBezTo>
                    <a:cubicBezTo>
                      <a:pt x="55" y="96"/>
                      <a:pt x="59" y="99"/>
                      <a:pt x="62" y="104"/>
                    </a:cubicBezTo>
                    <a:cubicBezTo>
                      <a:pt x="64" y="109"/>
                      <a:pt x="64" y="116"/>
                      <a:pt x="61" y="120"/>
                    </a:cubicBezTo>
                    <a:cubicBezTo>
                      <a:pt x="60" y="121"/>
                      <a:pt x="59" y="122"/>
                      <a:pt x="59" y="123"/>
                    </a:cubicBezTo>
                    <a:cubicBezTo>
                      <a:pt x="57" y="124"/>
                      <a:pt x="57" y="124"/>
                      <a:pt x="57" y="126"/>
                    </a:cubicBezTo>
                    <a:cubicBezTo>
                      <a:pt x="57" y="127"/>
                      <a:pt x="62" y="128"/>
                      <a:pt x="66" y="128"/>
                    </a:cubicBezTo>
                    <a:cubicBezTo>
                      <a:pt x="95" y="128"/>
                      <a:pt x="95" y="128"/>
                      <a:pt x="95" y="128"/>
                    </a:cubicBezTo>
                    <a:cubicBezTo>
                      <a:pt x="95" y="100"/>
                      <a:pt x="95" y="100"/>
                      <a:pt x="95" y="100"/>
                    </a:cubicBezTo>
                    <a:cubicBezTo>
                      <a:pt x="95" y="99"/>
                      <a:pt x="95" y="85"/>
                      <a:pt x="101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36433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72866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9298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45731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82164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18597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755029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291462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40" name="Freeform 39"/>
              <p:cNvSpPr>
                <a:spLocks/>
              </p:cNvSpPr>
              <p:nvPr/>
            </p:nvSpPr>
            <p:spPr bwMode="auto">
              <a:xfrm>
                <a:off x="773" y="3467"/>
                <a:ext cx="235" cy="231"/>
              </a:xfrm>
              <a:custGeom>
                <a:avLst/>
                <a:gdLst>
                  <a:gd name="T0" fmla="*/ 120 w 128"/>
                  <a:gd name="T1" fmla="*/ 35 h 126"/>
                  <a:gd name="T2" fmla="*/ 117 w 128"/>
                  <a:gd name="T3" fmla="*/ 35 h 126"/>
                  <a:gd name="T4" fmla="*/ 109 w 128"/>
                  <a:gd name="T5" fmla="*/ 38 h 126"/>
                  <a:gd name="T6" fmla="*/ 103 w 128"/>
                  <a:gd name="T7" fmla="*/ 41 h 126"/>
                  <a:gd name="T8" fmla="*/ 98 w 128"/>
                  <a:gd name="T9" fmla="*/ 40 h 126"/>
                  <a:gd name="T10" fmla="*/ 95 w 128"/>
                  <a:gd name="T11" fmla="*/ 28 h 126"/>
                  <a:gd name="T12" fmla="*/ 95 w 128"/>
                  <a:gd name="T13" fmla="*/ 0 h 126"/>
                  <a:gd name="T14" fmla="*/ 66 w 128"/>
                  <a:gd name="T15" fmla="*/ 0 h 126"/>
                  <a:gd name="T16" fmla="*/ 57 w 128"/>
                  <a:gd name="T17" fmla="*/ 2 h 126"/>
                  <a:gd name="T18" fmla="*/ 60 w 128"/>
                  <a:gd name="T19" fmla="*/ 7 h 126"/>
                  <a:gd name="T20" fmla="*/ 63 w 128"/>
                  <a:gd name="T21" fmla="*/ 13 h 126"/>
                  <a:gd name="T22" fmla="*/ 60 w 128"/>
                  <a:gd name="T23" fmla="*/ 26 h 126"/>
                  <a:gd name="T24" fmla="*/ 49 w 128"/>
                  <a:gd name="T25" fmla="*/ 31 h 126"/>
                  <a:gd name="T26" fmla="*/ 31 w 128"/>
                  <a:gd name="T27" fmla="*/ 16 h 126"/>
                  <a:gd name="T28" fmla="*/ 36 w 128"/>
                  <a:gd name="T29" fmla="*/ 5 h 126"/>
                  <a:gd name="T30" fmla="*/ 39 w 128"/>
                  <a:gd name="T31" fmla="*/ 2 h 126"/>
                  <a:gd name="T32" fmla="*/ 31 w 128"/>
                  <a:gd name="T33" fmla="*/ 0 h 126"/>
                  <a:gd name="T34" fmla="*/ 0 w 128"/>
                  <a:gd name="T35" fmla="*/ 0 h 126"/>
                  <a:gd name="T36" fmla="*/ 0 w 128"/>
                  <a:gd name="T37" fmla="*/ 31 h 126"/>
                  <a:gd name="T38" fmla="*/ 1 w 128"/>
                  <a:gd name="T39" fmla="*/ 36 h 126"/>
                  <a:gd name="T40" fmla="*/ 3 w 128"/>
                  <a:gd name="T41" fmla="*/ 37 h 126"/>
                  <a:gd name="T42" fmla="*/ 6 w 128"/>
                  <a:gd name="T43" fmla="*/ 35 h 126"/>
                  <a:gd name="T44" fmla="*/ 17 w 128"/>
                  <a:gd name="T45" fmla="*/ 30 h 126"/>
                  <a:gd name="T46" fmla="*/ 17 w 128"/>
                  <a:gd name="T47" fmla="*/ 30 h 126"/>
                  <a:gd name="T48" fmla="*/ 32 w 128"/>
                  <a:gd name="T49" fmla="*/ 47 h 126"/>
                  <a:gd name="T50" fmla="*/ 29 w 128"/>
                  <a:gd name="T51" fmla="*/ 58 h 126"/>
                  <a:gd name="T52" fmla="*/ 17 w 128"/>
                  <a:gd name="T53" fmla="*/ 63 h 126"/>
                  <a:gd name="T54" fmla="*/ 9 w 128"/>
                  <a:gd name="T55" fmla="*/ 60 h 126"/>
                  <a:gd name="T56" fmla="*/ 6 w 128"/>
                  <a:gd name="T57" fmla="*/ 58 h 126"/>
                  <a:gd name="T58" fmla="*/ 2 w 128"/>
                  <a:gd name="T59" fmla="*/ 56 h 126"/>
                  <a:gd name="T60" fmla="*/ 0 w 128"/>
                  <a:gd name="T61" fmla="*/ 65 h 126"/>
                  <a:gd name="T62" fmla="*/ 0 w 128"/>
                  <a:gd name="T63" fmla="*/ 94 h 126"/>
                  <a:gd name="T64" fmla="*/ 29 w 128"/>
                  <a:gd name="T65" fmla="*/ 94 h 126"/>
                  <a:gd name="T66" fmla="*/ 42 w 128"/>
                  <a:gd name="T67" fmla="*/ 98 h 126"/>
                  <a:gd name="T68" fmla="*/ 43 w 128"/>
                  <a:gd name="T69" fmla="*/ 100 h 126"/>
                  <a:gd name="T70" fmla="*/ 39 w 128"/>
                  <a:gd name="T71" fmla="*/ 107 h 126"/>
                  <a:gd name="T72" fmla="*/ 35 w 128"/>
                  <a:gd name="T73" fmla="*/ 114 h 126"/>
                  <a:gd name="T74" fmla="*/ 37 w 128"/>
                  <a:gd name="T75" fmla="*/ 121 h 126"/>
                  <a:gd name="T76" fmla="*/ 48 w 128"/>
                  <a:gd name="T77" fmla="*/ 126 h 126"/>
                  <a:gd name="T78" fmla="*/ 48 w 128"/>
                  <a:gd name="T79" fmla="*/ 126 h 126"/>
                  <a:gd name="T80" fmla="*/ 58 w 128"/>
                  <a:gd name="T81" fmla="*/ 122 h 126"/>
                  <a:gd name="T82" fmla="*/ 60 w 128"/>
                  <a:gd name="T83" fmla="*/ 112 h 126"/>
                  <a:gd name="T84" fmla="*/ 57 w 128"/>
                  <a:gd name="T85" fmla="*/ 108 h 126"/>
                  <a:gd name="T86" fmla="*/ 53 w 128"/>
                  <a:gd name="T87" fmla="*/ 102 h 126"/>
                  <a:gd name="T88" fmla="*/ 54 w 128"/>
                  <a:gd name="T89" fmla="*/ 98 h 126"/>
                  <a:gd name="T90" fmla="*/ 65 w 128"/>
                  <a:gd name="T91" fmla="*/ 94 h 126"/>
                  <a:gd name="T92" fmla="*/ 95 w 128"/>
                  <a:gd name="T93" fmla="*/ 94 h 126"/>
                  <a:gd name="T94" fmla="*/ 95 w 128"/>
                  <a:gd name="T95" fmla="*/ 67 h 126"/>
                  <a:gd name="T96" fmla="*/ 101 w 128"/>
                  <a:gd name="T97" fmla="*/ 52 h 126"/>
                  <a:gd name="T98" fmla="*/ 102 w 128"/>
                  <a:gd name="T99" fmla="*/ 52 h 126"/>
                  <a:gd name="T100" fmla="*/ 108 w 128"/>
                  <a:gd name="T101" fmla="*/ 55 h 126"/>
                  <a:gd name="T102" fmla="*/ 118 w 128"/>
                  <a:gd name="T103" fmla="*/ 59 h 126"/>
                  <a:gd name="T104" fmla="*/ 128 w 128"/>
                  <a:gd name="T105" fmla="*/ 47 h 126"/>
                  <a:gd name="T106" fmla="*/ 120 w 128"/>
                  <a:gd name="T107" fmla="*/ 35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28" h="126">
                    <a:moveTo>
                      <a:pt x="120" y="35"/>
                    </a:moveTo>
                    <a:cubicBezTo>
                      <a:pt x="119" y="35"/>
                      <a:pt x="118" y="35"/>
                      <a:pt x="117" y="35"/>
                    </a:cubicBezTo>
                    <a:cubicBezTo>
                      <a:pt x="113" y="35"/>
                      <a:pt x="111" y="37"/>
                      <a:pt x="109" y="38"/>
                    </a:cubicBezTo>
                    <a:cubicBezTo>
                      <a:pt x="107" y="40"/>
                      <a:pt x="105" y="41"/>
                      <a:pt x="103" y="41"/>
                    </a:cubicBezTo>
                    <a:cubicBezTo>
                      <a:pt x="101" y="42"/>
                      <a:pt x="100" y="41"/>
                      <a:pt x="98" y="40"/>
                    </a:cubicBezTo>
                    <a:cubicBezTo>
                      <a:pt x="95" y="37"/>
                      <a:pt x="95" y="29"/>
                      <a:pt x="95" y="28"/>
                    </a:cubicBezTo>
                    <a:cubicBezTo>
                      <a:pt x="95" y="0"/>
                      <a:pt x="95" y="0"/>
                      <a:pt x="95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60" y="0"/>
                      <a:pt x="57" y="0"/>
                      <a:pt x="57" y="2"/>
                    </a:cubicBezTo>
                    <a:cubicBezTo>
                      <a:pt x="57" y="3"/>
                      <a:pt x="59" y="5"/>
                      <a:pt x="60" y="7"/>
                    </a:cubicBezTo>
                    <a:cubicBezTo>
                      <a:pt x="61" y="9"/>
                      <a:pt x="63" y="11"/>
                      <a:pt x="63" y="13"/>
                    </a:cubicBezTo>
                    <a:cubicBezTo>
                      <a:pt x="64" y="15"/>
                      <a:pt x="64" y="21"/>
                      <a:pt x="60" y="26"/>
                    </a:cubicBezTo>
                    <a:cubicBezTo>
                      <a:pt x="59" y="28"/>
                      <a:pt x="55" y="31"/>
                      <a:pt x="49" y="31"/>
                    </a:cubicBezTo>
                    <a:cubicBezTo>
                      <a:pt x="34" y="31"/>
                      <a:pt x="31" y="23"/>
                      <a:pt x="31" y="16"/>
                    </a:cubicBezTo>
                    <a:cubicBezTo>
                      <a:pt x="32" y="11"/>
                      <a:pt x="34" y="8"/>
                      <a:pt x="36" y="5"/>
                    </a:cubicBezTo>
                    <a:cubicBezTo>
                      <a:pt x="37" y="4"/>
                      <a:pt x="39" y="3"/>
                      <a:pt x="39" y="2"/>
                    </a:cubicBezTo>
                    <a:cubicBezTo>
                      <a:pt x="38" y="1"/>
                      <a:pt x="35" y="0"/>
                      <a:pt x="3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3"/>
                      <a:pt x="0" y="35"/>
                      <a:pt x="1" y="36"/>
                    </a:cubicBezTo>
                    <a:cubicBezTo>
                      <a:pt x="2" y="37"/>
                      <a:pt x="2" y="38"/>
                      <a:pt x="3" y="37"/>
                    </a:cubicBezTo>
                    <a:cubicBezTo>
                      <a:pt x="4" y="37"/>
                      <a:pt x="5" y="36"/>
                      <a:pt x="6" y="35"/>
                    </a:cubicBezTo>
                    <a:cubicBezTo>
                      <a:pt x="8" y="33"/>
                      <a:pt x="12" y="30"/>
                      <a:pt x="17" y="30"/>
                    </a:cubicBezTo>
                    <a:cubicBezTo>
                      <a:pt x="17" y="30"/>
                      <a:pt x="17" y="30"/>
                      <a:pt x="17" y="30"/>
                    </a:cubicBezTo>
                    <a:cubicBezTo>
                      <a:pt x="21" y="30"/>
                      <a:pt x="32" y="33"/>
                      <a:pt x="32" y="47"/>
                    </a:cubicBezTo>
                    <a:cubicBezTo>
                      <a:pt x="33" y="51"/>
                      <a:pt x="31" y="55"/>
                      <a:pt x="29" y="58"/>
                    </a:cubicBezTo>
                    <a:cubicBezTo>
                      <a:pt x="26" y="61"/>
                      <a:pt x="21" y="63"/>
                      <a:pt x="17" y="63"/>
                    </a:cubicBezTo>
                    <a:cubicBezTo>
                      <a:pt x="13" y="63"/>
                      <a:pt x="11" y="62"/>
                      <a:pt x="9" y="60"/>
                    </a:cubicBezTo>
                    <a:cubicBezTo>
                      <a:pt x="7" y="59"/>
                      <a:pt x="6" y="58"/>
                      <a:pt x="6" y="58"/>
                    </a:cubicBezTo>
                    <a:cubicBezTo>
                      <a:pt x="4" y="56"/>
                      <a:pt x="4" y="56"/>
                      <a:pt x="2" y="56"/>
                    </a:cubicBezTo>
                    <a:cubicBezTo>
                      <a:pt x="1" y="56"/>
                      <a:pt x="0" y="61"/>
                      <a:pt x="0" y="65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29" y="94"/>
                      <a:pt x="29" y="94"/>
                      <a:pt x="29" y="94"/>
                    </a:cubicBezTo>
                    <a:cubicBezTo>
                      <a:pt x="31" y="94"/>
                      <a:pt x="40" y="95"/>
                      <a:pt x="42" y="98"/>
                    </a:cubicBezTo>
                    <a:cubicBezTo>
                      <a:pt x="43" y="99"/>
                      <a:pt x="44" y="99"/>
                      <a:pt x="43" y="100"/>
                    </a:cubicBezTo>
                    <a:cubicBezTo>
                      <a:pt x="43" y="102"/>
                      <a:pt x="42" y="104"/>
                      <a:pt x="39" y="107"/>
                    </a:cubicBezTo>
                    <a:cubicBezTo>
                      <a:pt x="38" y="110"/>
                      <a:pt x="36" y="112"/>
                      <a:pt x="35" y="114"/>
                    </a:cubicBezTo>
                    <a:cubicBezTo>
                      <a:pt x="35" y="115"/>
                      <a:pt x="35" y="119"/>
                      <a:pt x="37" y="121"/>
                    </a:cubicBezTo>
                    <a:cubicBezTo>
                      <a:pt x="39" y="124"/>
                      <a:pt x="43" y="126"/>
                      <a:pt x="48" y="126"/>
                    </a:cubicBezTo>
                    <a:cubicBezTo>
                      <a:pt x="48" y="126"/>
                      <a:pt x="48" y="126"/>
                      <a:pt x="48" y="126"/>
                    </a:cubicBezTo>
                    <a:cubicBezTo>
                      <a:pt x="53" y="126"/>
                      <a:pt x="56" y="125"/>
                      <a:pt x="58" y="122"/>
                    </a:cubicBezTo>
                    <a:cubicBezTo>
                      <a:pt x="60" y="119"/>
                      <a:pt x="60" y="114"/>
                      <a:pt x="60" y="112"/>
                    </a:cubicBezTo>
                    <a:cubicBezTo>
                      <a:pt x="60" y="111"/>
                      <a:pt x="58" y="110"/>
                      <a:pt x="57" y="108"/>
                    </a:cubicBezTo>
                    <a:cubicBezTo>
                      <a:pt x="55" y="106"/>
                      <a:pt x="54" y="104"/>
                      <a:pt x="53" y="102"/>
                    </a:cubicBezTo>
                    <a:cubicBezTo>
                      <a:pt x="53" y="100"/>
                      <a:pt x="53" y="99"/>
                      <a:pt x="54" y="98"/>
                    </a:cubicBezTo>
                    <a:cubicBezTo>
                      <a:pt x="56" y="95"/>
                      <a:pt x="64" y="94"/>
                      <a:pt x="65" y="94"/>
                    </a:cubicBezTo>
                    <a:cubicBezTo>
                      <a:pt x="95" y="94"/>
                      <a:pt x="95" y="94"/>
                      <a:pt x="95" y="94"/>
                    </a:cubicBezTo>
                    <a:cubicBezTo>
                      <a:pt x="95" y="88"/>
                      <a:pt x="95" y="72"/>
                      <a:pt x="95" y="67"/>
                    </a:cubicBezTo>
                    <a:cubicBezTo>
                      <a:pt x="95" y="57"/>
                      <a:pt x="97" y="52"/>
                      <a:pt x="101" y="52"/>
                    </a:cubicBezTo>
                    <a:cubicBezTo>
                      <a:pt x="102" y="52"/>
                      <a:pt x="102" y="52"/>
                      <a:pt x="102" y="52"/>
                    </a:cubicBezTo>
                    <a:cubicBezTo>
                      <a:pt x="104" y="52"/>
                      <a:pt x="106" y="53"/>
                      <a:pt x="108" y="55"/>
                    </a:cubicBezTo>
                    <a:cubicBezTo>
                      <a:pt x="111" y="56"/>
                      <a:pt x="114" y="59"/>
                      <a:pt x="118" y="59"/>
                    </a:cubicBezTo>
                    <a:cubicBezTo>
                      <a:pt x="124" y="59"/>
                      <a:pt x="128" y="50"/>
                      <a:pt x="128" y="47"/>
                    </a:cubicBezTo>
                    <a:cubicBezTo>
                      <a:pt x="128" y="44"/>
                      <a:pt x="126" y="37"/>
                      <a:pt x="120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36433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72866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9298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45731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82164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18597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755029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291462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41" name="Freeform 40"/>
              <p:cNvSpPr>
                <a:spLocks/>
              </p:cNvSpPr>
              <p:nvPr/>
            </p:nvSpPr>
            <p:spPr bwMode="auto">
              <a:xfrm>
                <a:off x="792" y="3674"/>
                <a:ext cx="251" cy="253"/>
              </a:xfrm>
              <a:custGeom>
                <a:avLst/>
                <a:gdLst>
                  <a:gd name="T0" fmla="*/ 88 w 137"/>
                  <a:gd name="T1" fmla="*/ 131 h 138"/>
                  <a:gd name="T2" fmla="*/ 99 w 137"/>
                  <a:gd name="T3" fmla="*/ 138 h 138"/>
                  <a:gd name="T4" fmla="*/ 103 w 137"/>
                  <a:gd name="T5" fmla="*/ 137 h 138"/>
                  <a:gd name="T6" fmla="*/ 111 w 137"/>
                  <a:gd name="T7" fmla="*/ 126 h 138"/>
                  <a:gd name="T8" fmla="*/ 104 w 137"/>
                  <a:gd name="T9" fmla="*/ 116 h 138"/>
                  <a:gd name="T10" fmla="*/ 99 w 137"/>
                  <a:gd name="T11" fmla="*/ 112 h 138"/>
                  <a:gd name="T12" fmla="*/ 99 w 137"/>
                  <a:gd name="T13" fmla="*/ 107 h 138"/>
                  <a:gd name="T14" fmla="*/ 110 w 137"/>
                  <a:gd name="T15" fmla="*/ 100 h 138"/>
                  <a:gd name="T16" fmla="*/ 137 w 137"/>
                  <a:gd name="T17" fmla="*/ 91 h 138"/>
                  <a:gd name="T18" fmla="*/ 127 w 137"/>
                  <a:gd name="T19" fmla="*/ 63 h 138"/>
                  <a:gd name="T20" fmla="*/ 122 w 137"/>
                  <a:gd name="T21" fmla="*/ 55 h 138"/>
                  <a:gd name="T22" fmla="*/ 118 w 137"/>
                  <a:gd name="T23" fmla="*/ 60 h 138"/>
                  <a:gd name="T24" fmla="*/ 113 w 137"/>
                  <a:gd name="T25" fmla="*/ 65 h 138"/>
                  <a:gd name="T26" fmla="*/ 105 w 137"/>
                  <a:gd name="T27" fmla="*/ 67 h 138"/>
                  <a:gd name="T28" fmla="*/ 91 w 137"/>
                  <a:gd name="T29" fmla="*/ 57 h 138"/>
                  <a:gd name="T30" fmla="*/ 91 w 137"/>
                  <a:gd name="T31" fmla="*/ 43 h 138"/>
                  <a:gd name="T32" fmla="*/ 100 w 137"/>
                  <a:gd name="T33" fmla="*/ 36 h 138"/>
                  <a:gd name="T34" fmla="*/ 104 w 137"/>
                  <a:gd name="T35" fmla="*/ 35 h 138"/>
                  <a:gd name="T36" fmla="*/ 111 w 137"/>
                  <a:gd name="T37" fmla="*/ 37 h 138"/>
                  <a:gd name="T38" fmla="*/ 116 w 137"/>
                  <a:gd name="T39" fmla="*/ 38 h 138"/>
                  <a:gd name="T40" fmla="*/ 115 w 137"/>
                  <a:gd name="T41" fmla="*/ 29 h 138"/>
                  <a:gd name="T42" fmla="*/ 105 w 137"/>
                  <a:gd name="T43" fmla="*/ 0 h 138"/>
                  <a:gd name="T44" fmla="*/ 75 w 137"/>
                  <a:gd name="T45" fmla="*/ 11 h 138"/>
                  <a:gd name="T46" fmla="*/ 70 w 137"/>
                  <a:gd name="T47" fmla="*/ 15 h 138"/>
                  <a:gd name="T48" fmla="*/ 70 w 137"/>
                  <a:gd name="T49" fmla="*/ 16 h 138"/>
                  <a:gd name="T50" fmla="*/ 73 w 137"/>
                  <a:gd name="T51" fmla="*/ 18 h 138"/>
                  <a:gd name="T52" fmla="*/ 82 w 137"/>
                  <a:gd name="T53" fmla="*/ 26 h 138"/>
                  <a:gd name="T54" fmla="*/ 71 w 137"/>
                  <a:gd name="T55" fmla="*/ 47 h 138"/>
                  <a:gd name="T56" fmla="*/ 65 w 137"/>
                  <a:gd name="T57" fmla="*/ 48 h 138"/>
                  <a:gd name="T58" fmla="*/ 65 w 137"/>
                  <a:gd name="T59" fmla="*/ 48 h 138"/>
                  <a:gd name="T60" fmla="*/ 53 w 137"/>
                  <a:gd name="T61" fmla="*/ 42 h 138"/>
                  <a:gd name="T62" fmla="*/ 50 w 137"/>
                  <a:gd name="T63" fmla="*/ 29 h 138"/>
                  <a:gd name="T64" fmla="*/ 52 w 137"/>
                  <a:gd name="T65" fmla="*/ 25 h 138"/>
                  <a:gd name="T66" fmla="*/ 52 w 137"/>
                  <a:gd name="T67" fmla="*/ 21 h 138"/>
                  <a:gd name="T68" fmla="*/ 50 w 137"/>
                  <a:gd name="T69" fmla="*/ 21 h 138"/>
                  <a:gd name="T70" fmla="*/ 43 w 137"/>
                  <a:gd name="T71" fmla="*/ 22 h 138"/>
                  <a:gd name="T72" fmla="*/ 16 w 137"/>
                  <a:gd name="T73" fmla="*/ 32 h 138"/>
                  <a:gd name="T74" fmla="*/ 25 w 137"/>
                  <a:gd name="T75" fmla="*/ 59 h 138"/>
                  <a:gd name="T76" fmla="*/ 26 w 137"/>
                  <a:gd name="T77" fmla="*/ 73 h 138"/>
                  <a:gd name="T78" fmla="*/ 24 w 137"/>
                  <a:gd name="T79" fmla="*/ 75 h 138"/>
                  <a:gd name="T80" fmla="*/ 16 w 137"/>
                  <a:gd name="T81" fmla="*/ 74 h 138"/>
                  <a:gd name="T82" fmla="*/ 9 w 137"/>
                  <a:gd name="T83" fmla="*/ 72 h 138"/>
                  <a:gd name="T84" fmla="*/ 2 w 137"/>
                  <a:gd name="T85" fmla="*/ 76 h 138"/>
                  <a:gd name="T86" fmla="*/ 1 w 137"/>
                  <a:gd name="T87" fmla="*/ 88 h 138"/>
                  <a:gd name="T88" fmla="*/ 12 w 137"/>
                  <a:gd name="T89" fmla="*/ 96 h 138"/>
                  <a:gd name="T90" fmla="*/ 18 w 137"/>
                  <a:gd name="T91" fmla="*/ 95 h 138"/>
                  <a:gd name="T92" fmla="*/ 21 w 137"/>
                  <a:gd name="T93" fmla="*/ 91 h 138"/>
                  <a:gd name="T94" fmla="*/ 26 w 137"/>
                  <a:gd name="T95" fmla="*/ 85 h 138"/>
                  <a:gd name="T96" fmla="*/ 28 w 137"/>
                  <a:gd name="T97" fmla="*/ 84 h 138"/>
                  <a:gd name="T98" fmla="*/ 37 w 137"/>
                  <a:gd name="T99" fmla="*/ 93 h 138"/>
                  <a:gd name="T100" fmla="*/ 47 w 137"/>
                  <a:gd name="T101" fmla="*/ 122 h 138"/>
                  <a:gd name="T102" fmla="*/ 73 w 137"/>
                  <a:gd name="T103" fmla="*/ 113 h 138"/>
                  <a:gd name="T104" fmla="*/ 83 w 137"/>
                  <a:gd name="T105" fmla="*/ 111 h 138"/>
                  <a:gd name="T106" fmla="*/ 89 w 137"/>
                  <a:gd name="T107" fmla="*/ 114 h 138"/>
                  <a:gd name="T108" fmla="*/ 89 w 137"/>
                  <a:gd name="T109" fmla="*/ 121 h 138"/>
                  <a:gd name="T110" fmla="*/ 88 w 137"/>
                  <a:gd name="T111" fmla="*/ 131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37" h="138">
                    <a:moveTo>
                      <a:pt x="88" y="131"/>
                    </a:moveTo>
                    <a:cubicBezTo>
                      <a:pt x="90" y="136"/>
                      <a:pt x="95" y="138"/>
                      <a:pt x="99" y="138"/>
                    </a:cubicBezTo>
                    <a:cubicBezTo>
                      <a:pt x="100" y="138"/>
                      <a:pt x="102" y="137"/>
                      <a:pt x="103" y="137"/>
                    </a:cubicBezTo>
                    <a:cubicBezTo>
                      <a:pt x="107" y="136"/>
                      <a:pt x="111" y="131"/>
                      <a:pt x="111" y="126"/>
                    </a:cubicBezTo>
                    <a:cubicBezTo>
                      <a:pt x="110" y="120"/>
                      <a:pt x="108" y="118"/>
                      <a:pt x="104" y="116"/>
                    </a:cubicBezTo>
                    <a:cubicBezTo>
                      <a:pt x="103" y="115"/>
                      <a:pt x="101" y="114"/>
                      <a:pt x="99" y="112"/>
                    </a:cubicBezTo>
                    <a:cubicBezTo>
                      <a:pt x="99" y="110"/>
                      <a:pt x="98" y="109"/>
                      <a:pt x="99" y="107"/>
                    </a:cubicBezTo>
                    <a:cubicBezTo>
                      <a:pt x="101" y="103"/>
                      <a:pt x="108" y="100"/>
                      <a:pt x="110" y="100"/>
                    </a:cubicBezTo>
                    <a:cubicBezTo>
                      <a:pt x="137" y="91"/>
                      <a:pt x="137" y="91"/>
                      <a:pt x="137" y="91"/>
                    </a:cubicBezTo>
                    <a:cubicBezTo>
                      <a:pt x="134" y="85"/>
                      <a:pt x="128" y="67"/>
                      <a:pt x="127" y="63"/>
                    </a:cubicBezTo>
                    <a:cubicBezTo>
                      <a:pt x="126" y="61"/>
                      <a:pt x="124" y="55"/>
                      <a:pt x="122" y="55"/>
                    </a:cubicBezTo>
                    <a:cubicBezTo>
                      <a:pt x="121" y="55"/>
                      <a:pt x="119" y="58"/>
                      <a:pt x="118" y="60"/>
                    </a:cubicBezTo>
                    <a:cubicBezTo>
                      <a:pt x="117" y="62"/>
                      <a:pt x="115" y="64"/>
                      <a:pt x="113" y="65"/>
                    </a:cubicBezTo>
                    <a:cubicBezTo>
                      <a:pt x="112" y="66"/>
                      <a:pt x="109" y="67"/>
                      <a:pt x="105" y="67"/>
                    </a:cubicBezTo>
                    <a:cubicBezTo>
                      <a:pt x="98" y="67"/>
                      <a:pt x="93" y="63"/>
                      <a:pt x="91" y="57"/>
                    </a:cubicBezTo>
                    <a:cubicBezTo>
                      <a:pt x="89" y="51"/>
                      <a:pt x="89" y="46"/>
                      <a:pt x="91" y="43"/>
                    </a:cubicBezTo>
                    <a:cubicBezTo>
                      <a:pt x="93" y="39"/>
                      <a:pt x="96" y="37"/>
                      <a:pt x="100" y="36"/>
                    </a:cubicBezTo>
                    <a:cubicBezTo>
                      <a:pt x="101" y="35"/>
                      <a:pt x="103" y="35"/>
                      <a:pt x="104" y="35"/>
                    </a:cubicBezTo>
                    <a:cubicBezTo>
                      <a:pt x="107" y="35"/>
                      <a:pt x="109" y="36"/>
                      <a:pt x="111" y="37"/>
                    </a:cubicBezTo>
                    <a:cubicBezTo>
                      <a:pt x="113" y="37"/>
                      <a:pt x="115" y="38"/>
                      <a:pt x="116" y="38"/>
                    </a:cubicBezTo>
                    <a:cubicBezTo>
                      <a:pt x="116" y="37"/>
                      <a:pt x="116" y="33"/>
                      <a:pt x="115" y="29"/>
                    </a:cubicBezTo>
                    <a:cubicBezTo>
                      <a:pt x="105" y="0"/>
                      <a:pt x="105" y="0"/>
                      <a:pt x="105" y="0"/>
                    </a:cubicBezTo>
                    <a:cubicBezTo>
                      <a:pt x="99" y="3"/>
                      <a:pt x="80" y="9"/>
                      <a:pt x="75" y="11"/>
                    </a:cubicBezTo>
                    <a:cubicBezTo>
                      <a:pt x="72" y="12"/>
                      <a:pt x="70" y="14"/>
                      <a:pt x="70" y="15"/>
                    </a:cubicBezTo>
                    <a:cubicBezTo>
                      <a:pt x="70" y="15"/>
                      <a:pt x="70" y="16"/>
                      <a:pt x="70" y="16"/>
                    </a:cubicBezTo>
                    <a:cubicBezTo>
                      <a:pt x="71" y="17"/>
                      <a:pt x="72" y="17"/>
                      <a:pt x="73" y="18"/>
                    </a:cubicBezTo>
                    <a:cubicBezTo>
                      <a:pt x="76" y="20"/>
                      <a:pt x="80" y="22"/>
                      <a:pt x="82" y="26"/>
                    </a:cubicBezTo>
                    <a:cubicBezTo>
                      <a:pt x="83" y="30"/>
                      <a:pt x="84" y="42"/>
                      <a:pt x="71" y="47"/>
                    </a:cubicBezTo>
                    <a:cubicBezTo>
                      <a:pt x="69" y="48"/>
                      <a:pt x="67" y="48"/>
                      <a:pt x="65" y="48"/>
                    </a:cubicBezTo>
                    <a:cubicBezTo>
                      <a:pt x="65" y="48"/>
                      <a:pt x="65" y="48"/>
                      <a:pt x="65" y="48"/>
                    </a:cubicBezTo>
                    <a:cubicBezTo>
                      <a:pt x="60" y="48"/>
                      <a:pt x="56" y="46"/>
                      <a:pt x="53" y="42"/>
                    </a:cubicBezTo>
                    <a:cubicBezTo>
                      <a:pt x="50" y="38"/>
                      <a:pt x="49" y="33"/>
                      <a:pt x="50" y="29"/>
                    </a:cubicBezTo>
                    <a:cubicBezTo>
                      <a:pt x="51" y="27"/>
                      <a:pt x="51" y="26"/>
                      <a:pt x="52" y="25"/>
                    </a:cubicBezTo>
                    <a:cubicBezTo>
                      <a:pt x="52" y="24"/>
                      <a:pt x="53" y="23"/>
                      <a:pt x="52" y="21"/>
                    </a:cubicBezTo>
                    <a:cubicBezTo>
                      <a:pt x="52" y="21"/>
                      <a:pt x="52" y="21"/>
                      <a:pt x="50" y="21"/>
                    </a:cubicBezTo>
                    <a:cubicBezTo>
                      <a:pt x="47" y="21"/>
                      <a:pt x="43" y="22"/>
                      <a:pt x="43" y="2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8" y="38"/>
                      <a:pt x="24" y="56"/>
                      <a:pt x="25" y="59"/>
                    </a:cubicBezTo>
                    <a:cubicBezTo>
                      <a:pt x="26" y="62"/>
                      <a:pt x="28" y="70"/>
                      <a:pt x="26" y="73"/>
                    </a:cubicBezTo>
                    <a:cubicBezTo>
                      <a:pt x="26" y="74"/>
                      <a:pt x="25" y="75"/>
                      <a:pt x="24" y="75"/>
                    </a:cubicBezTo>
                    <a:cubicBezTo>
                      <a:pt x="23" y="76"/>
                      <a:pt x="19" y="75"/>
                      <a:pt x="16" y="74"/>
                    </a:cubicBezTo>
                    <a:cubicBezTo>
                      <a:pt x="13" y="73"/>
                      <a:pt x="10" y="72"/>
                      <a:pt x="9" y="72"/>
                    </a:cubicBezTo>
                    <a:cubicBezTo>
                      <a:pt x="7" y="72"/>
                      <a:pt x="4" y="73"/>
                      <a:pt x="2" y="76"/>
                    </a:cubicBezTo>
                    <a:cubicBezTo>
                      <a:pt x="0" y="79"/>
                      <a:pt x="0" y="83"/>
                      <a:pt x="1" y="88"/>
                    </a:cubicBezTo>
                    <a:cubicBezTo>
                      <a:pt x="3" y="95"/>
                      <a:pt x="8" y="96"/>
                      <a:pt x="12" y="96"/>
                    </a:cubicBezTo>
                    <a:cubicBezTo>
                      <a:pt x="15" y="96"/>
                      <a:pt x="17" y="96"/>
                      <a:pt x="18" y="95"/>
                    </a:cubicBezTo>
                    <a:cubicBezTo>
                      <a:pt x="19" y="94"/>
                      <a:pt x="20" y="92"/>
                      <a:pt x="21" y="91"/>
                    </a:cubicBezTo>
                    <a:cubicBezTo>
                      <a:pt x="22" y="89"/>
                      <a:pt x="24" y="86"/>
                      <a:pt x="26" y="85"/>
                    </a:cubicBezTo>
                    <a:cubicBezTo>
                      <a:pt x="27" y="84"/>
                      <a:pt x="28" y="84"/>
                      <a:pt x="28" y="84"/>
                    </a:cubicBezTo>
                    <a:cubicBezTo>
                      <a:pt x="33" y="84"/>
                      <a:pt x="36" y="91"/>
                      <a:pt x="37" y="93"/>
                    </a:cubicBezTo>
                    <a:cubicBezTo>
                      <a:pt x="47" y="122"/>
                      <a:pt x="47" y="122"/>
                      <a:pt x="47" y="122"/>
                    </a:cubicBezTo>
                    <a:cubicBezTo>
                      <a:pt x="53" y="120"/>
                      <a:pt x="68" y="114"/>
                      <a:pt x="73" y="113"/>
                    </a:cubicBezTo>
                    <a:cubicBezTo>
                      <a:pt x="77" y="111"/>
                      <a:pt x="80" y="111"/>
                      <a:pt x="83" y="111"/>
                    </a:cubicBezTo>
                    <a:cubicBezTo>
                      <a:pt x="87" y="111"/>
                      <a:pt x="88" y="112"/>
                      <a:pt x="89" y="114"/>
                    </a:cubicBezTo>
                    <a:cubicBezTo>
                      <a:pt x="90" y="116"/>
                      <a:pt x="89" y="118"/>
                      <a:pt x="89" y="121"/>
                    </a:cubicBezTo>
                    <a:cubicBezTo>
                      <a:pt x="88" y="124"/>
                      <a:pt x="87" y="128"/>
                      <a:pt x="88" y="1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36433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72866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9298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45731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82164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18597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755029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291462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42" name="Freeform 41"/>
              <p:cNvSpPr>
                <a:spLocks/>
              </p:cNvSpPr>
              <p:nvPr/>
            </p:nvSpPr>
            <p:spPr bwMode="auto">
              <a:xfrm>
                <a:off x="533" y="3590"/>
                <a:ext cx="235" cy="231"/>
              </a:xfrm>
              <a:custGeom>
                <a:avLst/>
                <a:gdLst>
                  <a:gd name="T0" fmla="*/ 97 w 128"/>
                  <a:gd name="T1" fmla="*/ 126 h 126"/>
                  <a:gd name="T2" fmla="*/ 128 w 128"/>
                  <a:gd name="T3" fmla="*/ 126 h 126"/>
                  <a:gd name="T4" fmla="*/ 128 w 128"/>
                  <a:gd name="T5" fmla="*/ 95 h 126"/>
                  <a:gd name="T6" fmla="*/ 125 w 128"/>
                  <a:gd name="T7" fmla="*/ 89 h 126"/>
                  <a:gd name="T8" fmla="*/ 122 w 128"/>
                  <a:gd name="T9" fmla="*/ 91 h 126"/>
                  <a:gd name="T10" fmla="*/ 111 w 128"/>
                  <a:gd name="T11" fmla="*/ 96 h 126"/>
                  <a:gd name="T12" fmla="*/ 111 w 128"/>
                  <a:gd name="T13" fmla="*/ 96 h 126"/>
                  <a:gd name="T14" fmla="*/ 95 w 128"/>
                  <a:gd name="T15" fmla="*/ 79 h 126"/>
                  <a:gd name="T16" fmla="*/ 99 w 128"/>
                  <a:gd name="T17" fmla="*/ 68 h 126"/>
                  <a:gd name="T18" fmla="*/ 111 w 128"/>
                  <a:gd name="T19" fmla="*/ 63 h 126"/>
                  <a:gd name="T20" fmla="*/ 119 w 128"/>
                  <a:gd name="T21" fmla="*/ 65 h 126"/>
                  <a:gd name="T22" fmla="*/ 122 w 128"/>
                  <a:gd name="T23" fmla="*/ 68 h 126"/>
                  <a:gd name="T24" fmla="*/ 126 w 128"/>
                  <a:gd name="T25" fmla="*/ 70 h 126"/>
                  <a:gd name="T26" fmla="*/ 128 w 128"/>
                  <a:gd name="T27" fmla="*/ 61 h 126"/>
                  <a:gd name="T28" fmla="*/ 128 w 128"/>
                  <a:gd name="T29" fmla="*/ 32 h 126"/>
                  <a:gd name="T30" fmla="*/ 99 w 128"/>
                  <a:gd name="T31" fmla="*/ 32 h 126"/>
                  <a:gd name="T32" fmla="*/ 85 w 128"/>
                  <a:gd name="T33" fmla="*/ 28 h 126"/>
                  <a:gd name="T34" fmla="*/ 85 w 128"/>
                  <a:gd name="T35" fmla="*/ 26 h 126"/>
                  <a:gd name="T36" fmla="*/ 89 w 128"/>
                  <a:gd name="T37" fmla="*/ 18 h 126"/>
                  <a:gd name="T38" fmla="*/ 92 w 128"/>
                  <a:gd name="T39" fmla="*/ 12 h 126"/>
                  <a:gd name="T40" fmla="*/ 91 w 128"/>
                  <a:gd name="T41" fmla="*/ 5 h 126"/>
                  <a:gd name="T42" fmla="*/ 80 w 128"/>
                  <a:gd name="T43" fmla="*/ 0 h 126"/>
                  <a:gd name="T44" fmla="*/ 80 w 128"/>
                  <a:gd name="T45" fmla="*/ 0 h 126"/>
                  <a:gd name="T46" fmla="*/ 70 w 128"/>
                  <a:gd name="T47" fmla="*/ 4 h 126"/>
                  <a:gd name="T48" fmla="*/ 68 w 128"/>
                  <a:gd name="T49" fmla="*/ 13 h 126"/>
                  <a:gd name="T50" fmla="*/ 71 w 128"/>
                  <a:gd name="T51" fmla="*/ 18 h 126"/>
                  <a:gd name="T52" fmla="*/ 75 w 128"/>
                  <a:gd name="T53" fmla="*/ 24 h 126"/>
                  <a:gd name="T54" fmla="*/ 75 w 128"/>
                  <a:gd name="T55" fmla="*/ 28 h 126"/>
                  <a:gd name="T56" fmla="*/ 63 w 128"/>
                  <a:gd name="T57" fmla="*/ 32 h 126"/>
                  <a:gd name="T58" fmla="*/ 33 w 128"/>
                  <a:gd name="T59" fmla="*/ 32 h 126"/>
                  <a:gd name="T60" fmla="*/ 33 w 128"/>
                  <a:gd name="T61" fmla="*/ 59 h 126"/>
                  <a:gd name="T62" fmla="*/ 27 w 128"/>
                  <a:gd name="T63" fmla="*/ 74 h 126"/>
                  <a:gd name="T64" fmla="*/ 26 w 128"/>
                  <a:gd name="T65" fmla="*/ 74 h 126"/>
                  <a:gd name="T66" fmla="*/ 20 w 128"/>
                  <a:gd name="T67" fmla="*/ 71 h 126"/>
                  <a:gd name="T68" fmla="*/ 10 w 128"/>
                  <a:gd name="T69" fmla="*/ 67 h 126"/>
                  <a:gd name="T70" fmla="*/ 0 w 128"/>
                  <a:gd name="T71" fmla="*/ 79 h 126"/>
                  <a:gd name="T72" fmla="*/ 8 w 128"/>
                  <a:gd name="T73" fmla="*/ 90 h 126"/>
                  <a:gd name="T74" fmla="*/ 12 w 128"/>
                  <a:gd name="T75" fmla="*/ 91 h 126"/>
                  <a:gd name="T76" fmla="*/ 19 w 128"/>
                  <a:gd name="T77" fmla="*/ 88 h 126"/>
                  <a:gd name="T78" fmla="*/ 25 w 128"/>
                  <a:gd name="T79" fmla="*/ 84 h 126"/>
                  <a:gd name="T80" fmla="*/ 30 w 128"/>
                  <a:gd name="T81" fmla="*/ 86 h 126"/>
                  <a:gd name="T82" fmla="*/ 33 w 128"/>
                  <a:gd name="T83" fmla="*/ 98 h 126"/>
                  <a:gd name="T84" fmla="*/ 33 w 128"/>
                  <a:gd name="T85" fmla="*/ 126 h 126"/>
                  <a:gd name="T86" fmla="*/ 62 w 128"/>
                  <a:gd name="T87" fmla="*/ 126 h 126"/>
                  <a:gd name="T88" fmla="*/ 71 w 128"/>
                  <a:gd name="T89" fmla="*/ 124 h 126"/>
                  <a:gd name="T90" fmla="*/ 68 w 128"/>
                  <a:gd name="T91" fmla="*/ 119 h 126"/>
                  <a:gd name="T92" fmla="*/ 65 w 128"/>
                  <a:gd name="T93" fmla="*/ 113 h 126"/>
                  <a:gd name="T94" fmla="*/ 67 w 128"/>
                  <a:gd name="T95" fmla="*/ 100 h 126"/>
                  <a:gd name="T96" fmla="*/ 79 w 128"/>
                  <a:gd name="T97" fmla="*/ 95 h 126"/>
                  <a:gd name="T98" fmla="*/ 93 w 128"/>
                  <a:gd name="T99" fmla="*/ 100 h 126"/>
                  <a:gd name="T100" fmla="*/ 96 w 128"/>
                  <a:gd name="T101" fmla="*/ 110 h 126"/>
                  <a:gd name="T102" fmla="*/ 92 w 128"/>
                  <a:gd name="T103" fmla="*/ 120 h 126"/>
                  <a:gd name="T104" fmla="*/ 89 w 128"/>
                  <a:gd name="T105" fmla="*/ 124 h 126"/>
                  <a:gd name="T106" fmla="*/ 97 w 128"/>
                  <a:gd name="T107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28" h="126">
                    <a:moveTo>
                      <a:pt x="97" y="126"/>
                    </a:moveTo>
                    <a:cubicBezTo>
                      <a:pt x="128" y="126"/>
                      <a:pt x="128" y="126"/>
                      <a:pt x="128" y="126"/>
                    </a:cubicBezTo>
                    <a:cubicBezTo>
                      <a:pt x="128" y="95"/>
                      <a:pt x="128" y="95"/>
                      <a:pt x="128" y="95"/>
                    </a:cubicBezTo>
                    <a:cubicBezTo>
                      <a:pt x="128" y="91"/>
                      <a:pt x="126" y="88"/>
                      <a:pt x="125" y="89"/>
                    </a:cubicBezTo>
                    <a:cubicBezTo>
                      <a:pt x="124" y="89"/>
                      <a:pt x="123" y="90"/>
                      <a:pt x="122" y="91"/>
                    </a:cubicBezTo>
                    <a:cubicBezTo>
                      <a:pt x="120" y="93"/>
                      <a:pt x="116" y="96"/>
                      <a:pt x="111" y="96"/>
                    </a:cubicBezTo>
                    <a:cubicBezTo>
                      <a:pt x="111" y="96"/>
                      <a:pt x="111" y="96"/>
                      <a:pt x="111" y="96"/>
                    </a:cubicBezTo>
                    <a:cubicBezTo>
                      <a:pt x="107" y="96"/>
                      <a:pt x="96" y="93"/>
                      <a:pt x="95" y="79"/>
                    </a:cubicBezTo>
                    <a:cubicBezTo>
                      <a:pt x="95" y="75"/>
                      <a:pt x="97" y="71"/>
                      <a:pt x="99" y="68"/>
                    </a:cubicBezTo>
                    <a:cubicBezTo>
                      <a:pt x="102" y="65"/>
                      <a:pt x="107" y="63"/>
                      <a:pt x="111" y="63"/>
                    </a:cubicBezTo>
                    <a:cubicBezTo>
                      <a:pt x="114" y="63"/>
                      <a:pt x="117" y="64"/>
                      <a:pt x="119" y="65"/>
                    </a:cubicBezTo>
                    <a:cubicBezTo>
                      <a:pt x="121" y="67"/>
                      <a:pt x="122" y="67"/>
                      <a:pt x="122" y="68"/>
                    </a:cubicBezTo>
                    <a:cubicBezTo>
                      <a:pt x="124" y="69"/>
                      <a:pt x="124" y="70"/>
                      <a:pt x="126" y="70"/>
                    </a:cubicBezTo>
                    <a:cubicBezTo>
                      <a:pt x="127" y="69"/>
                      <a:pt x="128" y="65"/>
                      <a:pt x="128" y="61"/>
                    </a:cubicBezTo>
                    <a:cubicBezTo>
                      <a:pt x="128" y="32"/>
                      <a:pt x="128" y="32"/>
                      <a:pt x="128" y="32"/>
                    </a:cubicBezTo>
                    <a:cubicBezTo>
                      <a:pt x="99" y="32"/>
                      <a:pt x="99" y="32"/>
                      <a:pt x="99" y="32"/>
                    </a:cubicBezTo>
                    <a:cubicBezTo>
                      <a:pt x="97" y="32"/>
                      <a:pt x="88" y="31"/>
                      <a:pt x="85" y="28"/>
                    </a:cubicBezTo>
                    <a:cubicBezTo>
                      <a:pt x="85" y="27"/>
                      <a:pt x="84" y="26"/>
                      <a:pt x="85" y="26"/>
                    </a:cubicBezTo>
                    <a:cubicBezTo>
                      <a:pt x="85" y="24"/>
                      <a:pt x="86" y="22"/>
                      <a:pt x="89" y="18"/>
                    </a:cubicBezTo>
                    <a:cubicBezTo>
                      <a:pt x="90" y="16"/>
                      <a:pt x="92" y="13"/>
                      <a:pt x="92" y="12"/>
                    </a:cubicBezTo>
                    <a:cubicBezTo>
                      <a:pt x="93" y="10"/>
                      <a:pt x="93" y="7"/>
                      <a:pt x="91" y="5"/>
                    </a:cubicBezTo>
                    <a:cubicBezTo>
                      <a:pt x="89" y="2"/>
                      <a:pt x="85" y="0"/>
                      <a:pt x="80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75" y="0"/>
                      <a:pt x="72" y="1"/>
                      <a:pt x="70" y="4"/>
                    </a:cubicBezTo>
                    <a:cubicBezTo>
                      <a:pt x="68" y="7"/>
                      <a:pt x="67" y="12"/>
                      <a:pt x="68" y="13"/>
                    </a:cubicBezTo>
                    <a:cubicBezTo>
                      <a:pt x="68" y="15"/>
                      <a:pt x="70" y="16"/>
                      <a:pt x="71" y="18"/>
                    </a:cubicBezTo>
                    <a:cubicBezTo>
                      <a:pt x="72" y="20"/>
                      <a:pt x="74" y="22"/>
                      <a:pt x="75" y="24"/>
                    </a:cubicBezTo>
                    <a:cubicBezTo>
                      <a:pt x="75" y="26"/>
                      <a:pt x="75" y="27"/>
                      <a:pt x="75" y="28"/>
                    </a:cubicBezTo>
                    <a:cubicBezTo>
                      <a:pt x="72" y="31"/>
                      <a:pt x="64" y="32"/>
                      <a:pt x="63" y="32"/>
                    </a:cubicBezTo>
                    <a:cubicBezTo>
                      <a:pt x="33" y="32"/>
                      <a:pt x="33" y="32"/>
                      <a:pt x="33" y="32"/>
                    </a:cubicBezTo>
                    <a:cubicBezTo>
                      <a:pt x="33" y="38"/>
                      <a:pt x="33" y="54"/>
                      <a:pt x="33" y="59"/>
                    </a:cubicBezTo>
                    <a:cubicBezTo>
                      <a:pt x="33" y="66"/>
                      <a:pt x="32" y="73"/>
                      <a:pt x="27" y="74"/>
                    </a:cubicBezTo>
                    <a:cubicBezTo>
                      <a:pt x="26" y="74"/>
                      <a:pt x="26" y="74"/>
                      <a:pt x="26" y="74"/>
                    </a:cubicBezTo>
                    <a:cubicBezTo>
                      <a:pt x="24" y="74"/>
                      <a:pt x="22" y="73"/>
                      <a:pt x="20" y="71"/>
                    </a:cubicBezTo>
                    <a:cubicBezTo>
                      <a:pt x="17" y="69"/>
                      <a:pt x="14" y="67"/>
                      <a:pt x="10" y="67"/>
                    </a:cubicBezTo>
                    <a:cubicBezTo>
                      <a:pt x="4" y="67"/>
                      <a:pt x="0" y="76"/>
                      <a:pt x="0" y="79"/>
                    </a:cubicBezTo>
                    <a:cubicBezTo>
                      <a:pt x="0" y="82"/>
                      <a:pt x="2" y="88"/>
                      <a:pt x="8" y="90"/>
                    </a:cubicBezTo>
                    <a:cubicBezTo>
                      <a:pt x="10" y="91"/>
                      <a:pt x="11" y="91"/>
                      <a:pt x="12" y="91"/>
                    </a:cubicBezTo>
                    <a:cubicBezTo>
                      <a:pt x="15" y="91"/>
                      <a:pt x="17" y="89"/>
                      <a:pt x="19" y="88"/>
                    </a:cubicBezTo>
                    <a:cubicBezTo>
                      <a:pt x="21" y="86"/>
                      <a:pt x="23" y="85"/>
                      <a:pt x="25" y="84"/>
                    </a:cubicBezTo>
                    <a:cubicBezTo>
                      <a:pt x="27" y="84"/>
                      <a:pt x="28" y="85"/>
                      <a:pt x="30" y="86"/>
                    </a:cubicBezTo>
                    <a:cubicBezTo>
                      <a:pt x="33" y="89"/>
                      <a:pt x="33" y="97"/>
                      <a:pt x="33" y="98"/>
                    </a:cubicBezTo>
                    <a:cubicBezTo>
                      <a:pt x="33" y="126"/>
                      <a:pt x="33" y="126"/>
                      <a:pt x="33" y="126"/>
                    </a:cubicBezTo>
                    <a:cubicBezTo>
                      <a:pt x="62" y="126"/>
                      <a:pt x="62" y="126"/>
                      <a:pt x="62" y="126"/>
                    </a:cubicBezTo>
                    <a:cubicBezTo>
                      <a:pt x="68" y="126"/>
                      <a:pt x="71" y="126"/>
                      <a:pt x="71" y="124"/>
                    </a:cubicBezTo>
                    <a:cubicBezTo>
                      <a:pt x="71" y="123"/>
                      <a:pt x="69" y="121"/>
                      <a:pt x="68" y="119"/>
                    </a:cubicBezTo>
                    <a:cubicBezTo>
                      <a:pt x="67" y="117"/>
                      <a:pt x="65" y="115"/>
                      <a:pt x="65" y="113"/>
                    </a:cubicBezTo>
                    <a:cubicBezTo>
                      <a:pt x="64" y="110"/>
                      <a:pt x="64" y="105"/>
                      <a:pt x="67" y="100"/>
                    </a:cubicBezTo>
                    <a:cubicBezTo>
                      <a:pt x="69" y="98"/>
                      <a:pt x="73" y="95"/>
                      <a:pt x="79" y="95"/>
                    </a:cubicBezTo>
                    <a:cubicBezTo>
                      <a:pt x="85" y="95"/>
                      <a:pt x="90" y="96"/>
                      <a:pt x="93" y="100"/>
                    </a:cubicBezTo>
                    <a:cubicBezTo>
                      <a:pt x="95" y="102"/>
                      <a:pt x="97" y="106"/>
                      <a:pt x="96" y="110"/>
                    </a:cubicBezTo>
                    <a:cubicBezTo>
                      <a:pt x="96" y="115"/>
                      <a:pt x="94" y="118"/>
                      <a:pt x="92" y="120"/>
                    </a:cubicBezTo>
                    <a:cubicBezTo>
                      <a:pt x="90" y="122"/>
                      <a:pt x="89" y="123"/>
                      <a:pt x="89" y="124"/>
                    </a:cubicBezTo>
                    <a:cubicBezTo>
                      <a:pt x="89" y="125"/>
                      <a:pt x="93" y="126"/>
                      <a:pt x="97" y="1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36433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72866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9298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45731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82164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18597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755029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291462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6063679" y="5173394"/>
              <a:ext cx="524545" cy="502972"/>
              <a:chOff x="15082838" y="-123825"/>
              <a:chExt cx="720725" cy="722313"/>
            </a:xfrm>
            <a:solidFill>
              <a:srgbClr val="E34E35"/>
            </a:solidFill>
          </p:grpSpPr>
          <p:sp>
            <p:nvSpPr>
              <p:cNvPr id="46" name="Freeform 45"/>
              <p:cNvSpPr>
                <a:spLocks/>
              </p:cNvSpPr>
              <p:nvPr/>
            </p:nvSpPr>
            <p:spPr bwMode="auto">
              <a:xfrm>
                <a:off x="15371763" y="42863"/>
                <a:ext cx="142875" cy="195263"/>
              </a:xfrm>
              <a:custGeom>
                <a:avLst/>
                <a:gdLst>
                  <a:gd name="T0" fmla="*/ 6 w 38"/>
                  <a:gd name="T1" fmla="*/ 33 h 52"/>
                  <a:gd name="T2" fmla="*/ 11 w 38"/>
                  <a:gd name="T3" fmla="*/ 43 h 52"/>
                  <a:gd name="T4" fmla="*/ 11 w 38"/>
                  <a:gd name="T5" fmla="*/ 48 h 52"/>
                  <a:gd name="T6" fmla="*/ 19 w 38"/>
                  <a:gd name="T7" fmla="*/ 52 h 52"/>
                  <a:gd name="T8" fmla="*/ 27 w 38"/>
                  <a:gd name="T9" fmla="*/ 48 h 52"/>
                  <a:gd name="T10" fmla="*/ 27 w 38"/>
                  <a:gd name="T11" fmla="*/ 43 h 52"/>
                  <a:gd name="T12" fmla="*/ 32 w 38"/>
                  <a:gd name="T13" fmla="*/ 33 h 52"/>
                  <a:gd name="T14" fmla="*/ 35 w 38"/>
                  <a:gd name="T15" fmla="*/ 32 h 52"/>
                  <a:gd name="T16" fmla="*/ 37 w 38"/>
                  <a:gd name="T17" fmla="*/ 24 h 52"/>
                  <a:gd name="T18" fmla="*/ 35 w 38"/>
                  <a:gd name="T19" fmla="*/ 22 h 52"/>
                  <a:gd name="T20" fmla="*/ 35 w 38"/>
                  <a:gd name="T21" fmla="*/ 14 h 52"/>
                  <a:gd name="T22" fmla="*/ 29 w 38"/>
                  <a:gd name="T23" fmla="*/ 5 h 52"/>
                  <a:gd name="T24" fmla="*/ 19 w 38"/>
                  <a:gd name="T25" fmla="*/ 0 h 52"/>
                  <a:gd name="T26" fmla="*/ 3 w 38"/>
                  <a:gd name="T27" fmla="*/ 13 h 52"/>
                  <a:gd name="T28" fmla="*/ 3 w 38"/>
                  <a:gd name="T29" fmla="*/ 22 h 52"/>
                  <a:gd name="T30" fmla="*/ 1 w 38"/>
                  <a:gd name="T31" fmla="*/ 24 h 52"/>
                  <a:gd name="T32" fmla="*/ 3 w 38"/>
                  <a:gd name="T33" fmla="*/ 32 h 52"/>
                  <a:gd name="T34" fmla="*/ 6 w 38"/>
                  <a:gd name="T35" fmla="*/ 33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8" h="52">
                    <a:moveTo>
                      <a:pt x="6" y="33"/>
                    </a:moveTo>
                    <a:cubicBezTo>
                      <a:pt x="11" y="43"/>
                      <a:pt x="11" y="43"/>
                      <a:pt x="11" y="43"/>
                    </a:cubicBezTo>
                    <a:cubicBezTo>
                      <a:pt x="11" y="48"/>
                      <a:pt x="11" y="48"/>
                      <a:pt x="11" y="48"/>
                    </a:cubicBezTo>
                    <a:cubicBezTo>
                      <a:pt x="19" y="52"/>
                      <a:pt x="19" y="52"/>
                      <a:pt x="19" y="52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3"/>
                      <a:pt x="27" y="43"/>
                      <a:pt x="27" y="43"/>
                    </a:cubicBezTo>
                    <a:cubicBezTo>
                      <a:pt x="32" y="33"/>
                      <a:pt x="32" y="33"/>
                      <a:pt x="32" y="33"/>
                    </a:cubicBezTo>
                    <a:cubicBezTo>
                      <a:pt x="32" y="33"/>
                      <a:pt x="34" y="33"/>
                      <a:pt x="35" y="32"/>
                    </a:cubicBezTo>
                    <a:cubicBezTo>
                      <a:pt x="37" y="30"/>
                      <a:pt x="38" y="26"/>
                      <a:pt x="37" y="24"/>
                    </a:cubicBezTo>
                    <a:cubicBezTo>
                      <a:pt x="36" y="22"/>
                      <a:pt x="35" y="22"/>
                      <a:pt x="35" y="22"/>
                    </a:cubicBezTo>
                    <a:cubicBezTo>
                      <a:pt x="35" y="22"/>
                      <a:pt x="35" y="18"/>
                      <a:pt x="35" y="14"/>
                    </a:cubicBezTo>
                    <a:cubicBezTo>
                      <a:pt x="35" y="8"/>
                      <a:pt x="33" y="5"/>
                      <a:pt x="29" y="5"/>
                    </a:cubicBezTo>
                    <a:cubicBezTo>
                      <a:pt x="27" y="2"/>
                      <a:pt x="24" y="0"/>
                      <a:pt x="19" y="0"/>
                    </a:cubicBezTo>
                    <a:cubicBezTo>
                      <a:pt x="9" y="0"/>
                      <a:pt x="3" y="6"/>
                      <a:pt x="3" y="13"/>
                    </a:cubicBezTo>
                    <a:cubicBezTo>
                      <a:pt x="3" y="18"/>
                      <a:pt x="3" y="22"/>
                      <a:pt x="3" y="22"/>
                    </a:cubicBezTo>
                    <a:cubicBezTo>
                      <a:pt x="3" y="22"/>
                      <a:pt x="2" y="22"/>
                      <a:pt x="1" y="24"/>
                    </a:cubicBezTo>
                    <a:cubicBezTo>
                      <a:pt x="0" y="26"/>
                      <a:pt x="1" y="30"/>
                      <a:pt x="3" y="32"/>
                    </a:cubicBezTo>
                    <a:cubicBezTo>
                      <a:pt x="4" y="33"/>
                      <a:pt x="6" y="33"/>
                      <a:pt x="6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36433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72866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9298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45731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82164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18597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755029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291462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50" name="Freeform 49"/>
              <p:cNvSpPr>
                <a:spLocks/>
              </p:cNvSpPr>
              <p:nvPr/>
            </p:nvSpPr>
            <p:spPr bwMode="auto">
              <a:xfrm>
                <a:off x="15278100" y="230188"/>
                <a:ext cx="330200" cy="142875"/>
              </a:xfrm>
              <a:custGeom>
                <a:avLst/>
                <a:gdLst>
                  <a:gd name="T0" fmla="*/ 57 w 88"/>
                  <a:gd name="T1" fmla="*/ 0 h 38"/>
                  <a:gd name="T2" fmla="*/ 48 w 88"/>
                  <a:gd name="T3" fmla="*/ 32 h 38"/>
                  <a:gd name="T4" fmla="*/ 48 w 88"/>
                  <a:gd name="T5" fmla="*/ 16 h 38"/>
                  <a:gd name="T6" fmla="*/ 46 w 88"/>
                  <a:gd name="T7" fmla="*/ 11 h 38"/>
                  <a:gd name="T8" fmla="*/ 48 w 88"/>
                  <a:gd name="T9" fmla="*/ 8 h 38"/>
                  <a:gd name="T10" fmla="*/ 44 w 88"/>
                  <a:gd name="T11" fmla="*/ 4 h 38"/>
                  <a:gd name="T12" fmla="*/ 40 w 88"/>
                  <a:gd name="T13" fmla="*/ 8 h 38"/>
                  <a:gd name="T14" fmla="*/ 42 w 88"/>
                  <a:gd name="T15" fmla="*/ 11 h 38"/>
                  <a:gd name="T16" fmla="*/ 40 w 88"/>
                  <a:gd name="T17" fmla="*/ 16 h 38"/>
                  <a:gd name="T18" fmla="*/ 40 w 88"/>
                  <a:gd name="T19" fmla="*/ 32 h 38"/>
                  <a:gd name="T20" fmla="*/ 31 w 88"/>
                  <a:gd name="T21" fmla="*/ 0 h 38"/>
                  <a:gd name="T22" fmla="*/ 7 w 88"/>
                  <a:gd name="T23" fmla="*/ 8 h 38"/>
                  <a:gd name="T24" fmla="*/ 0 w 88"/>
                  <a:gd name="T25" fmla="*/ 38 h 38"/>
                  <a:gd name="T26" fmla="*/ 88 w 88"/>
                  <a:gd name="T27" fmla="*/ 38 h 38"/>
                  <a:gd name="T28" fmla="*/ 81 w 88"/>
                  <a:gd name="T29" fmla="*/ 8 h 38"/>
                  <a:gd name="T30" fmla="*/ 57 w 88"/>
                  <a:gd name="T31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8" h="38">
                    <a:moveTo>
                      <a:pt x="57" y="0"/>
                    </a:moveTo>
                    <a:cubicBezTo>
                      <a:pt x="48" y="32"/>
                      <a:pt x="48" y="32"/>
                      <a:pt x="48" y="32"/>
                    </a:cubicBezTo>
                    <a:cubicBezTo>
                      <a:pt x="48" y="16"/>
                      <a:pt x="48" y="16"/>
                      <a:pt x="48" y="16"/>
                    </a:cubicBezTo>
                    <a:cubicBezTo>
                      <a:pt x="46" y="11"/>
                      <a:pt x="46" y="11"/>
                      <a:pt x="46" y="11"/>
                    </a:cubicBezTo>
                    <a:cubicBezTo>
                      <a:pt x="48" y="8"/>
                      <a:pt x="48" y="8"/>
                      <a:pt x="48" y="8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2" y="11"/>
                      <a:pt x="42" y="11"/>
                      <a:pt x="42" y="11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40" y="32"/>
                      <a:pt x="40" y="32"/>
                      <a:pt x="40" y="32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1" y="0"/>
                      <a:pt x="10" y="6"/>
                      <a:pt x="7" y="8"/>
                    </a:cubicBezTo>
                    <a:cubicBezTo>
                      <a:pt x="4" y="10"/>
                      <a:pt x="0" y="30"/>
                      <a:pt x="0" y="38"/>
                    </a:cubicBezTo>
                    <a:cubicBezTo>
                      <a:pt x="88" y="38"/>
                      <a:pt x="88" y="38"/>
                      <a:pt x="88" y="38"/>
                    </a:cubicBezTo>
                    <a:cubicBezTo>
                      <a:pt x="88" y="30"/>
                      <a:pt x="84" y="10"/>
                      <a:pt x="81" y="8"/>
                    </a:cubicBezTo>
                    <a:cubicBezTo>
                      <a:pt x="78" y="6"/>
                      <a:pt x="57" y="0"/>
                      <a:pt x="5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36433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72866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9298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45731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82164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18597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755029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291462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51" name="Freeform 50"/>
              <p:cNvSpPr>
                <a:spLocks noEditPoints="1"/>
              </p:cNvSpPr>
              <p:nvPr/>
            </p:nvSpPr>
            <p:spPr bwMode="auto">
              <a:xfrm>
                <a:off x="15082838" y="-123825"/>
                <a:ext cx="720725" cy="722313"/>
              </a:xfrm>
              <a:custGeom>
                <a:avLst/>
                <a:gdLst>
                  <a:gd name="T0" fmla="*/ 192 w 192"/>
                  <a:gd name="T1" fmla="*/ 40 h 192"/>
                  <a:gd name="T2" fmla="*/ 192 w 192"/>
                  <a:gd name="T3" fmla="*/ 0 h 192"/>
                  <a:gd name="T4" fmla="*/ 152 w 192"/>
                  <a:gd name="T5" fmla="*/ 0 h 192"/>
                  <a:gd name="T6" fmla="*/ 166 w 192"/>
                  <a:gd name="T7" fmla="*/ 14 h 192"/>
                  <a:gd name="T8" fmla="*/ 147 w 192"/>
                  <a:gd name="T9" fmla="*/ 34 h 192"/>
                  <a:gd name="T10" fmla="*/ 96 w 192"/>
                  <a:gd name="T11" fmla="*/ 16 h 192"/>
                  <a:gd name="T12" fmla="*/ 45 w 192"/>
                  <a:gd name="T13" fmla="*/ 34 h 192"/>
                  <a:gd name="T14" fmla="*/ 26 w 192"/>
                  <a:gd name="T15" fmla="*/ 14 h 192"/>
                  <a:gd name="T16" fmla="*/ 40 w 192"/>
                  <a:gd name="T17" fmla="*/ 0 h 192"/>
                  <a:gd name="T18" fmla="*/ 0 w 192"/>
                  <a:gd name="T19" fmla="*/ 0 h 192"/>
                  <a:gd name="T20" fmla="*/ 0 w 192"/>
                  <a:gd name="T21" fmla="*/ 40 h 192"/>
                  <a:gd name="T22" fmla="*/ 14 w 192"/>
                  <a:gd name="T23" fmla="*/ 26 h 192"/>
                  <a:gd name="T24" fmla="*/ 34 w 192"/>
                  <a:gd name="T25" fmla="*/ 45 h 192"/>
                  <a:gd name="T26" fmla="*/ 16 w 192"/>
                  <a:gd name="T27" fmla="*/ 96 h 192"/>
                  <a:gd name="T28" fmla="*/ 34 w 192"/>
                  <a:gd name="T29" fmla="*/ 147 h 192"/>
                  <a:gd name="T30" fmla="*/ 14 w 192"/>
                  <a:gd name="T31" fmla="*/ 166 h 192"/>
                  <a:gd name="T32" fmla="*/ 0 w 192"/>
                  <a:gd name="T33" fmla="*/ 152 h 192"/>
                  <a:gd name="T34" fmla="*/ 0 w 192"/>
                  <a:gd name="T35" fmla="*/ 192 h 192"/>
                  <a:gd name="T36" fmla="*/ 40 w 192"/>
                  <a:gd name="T37" fmla="*/ 192 h 192"/>
                  <a:gd name="T38" fmla="*/ 26 w 192"/>
                  <a:gd name="T39" fmla="*/ 178 h 192"/>
                  <a:gd name="T40" fmla="*/ 45 w 192"/>
                  <a:gd name="T41" fmla="*/ 158 h 192"/>
                  <a:gd name="T42" fmla="*/ 96 w 192"/>
                  <a:gd name="T43" fmla="*/ 176 h 192"/>
                  <a:gd name="T44" fmla="*/ 147 w 192"/>
                  <a:gd name="T45" fmla="*/ 158 h 192"/>
                  <a:gd name="T46" fmla="*/ 166 w 192"/>
                  <a:gd name="T47" fmla="*/ 178 h 192"/>
                  <a:gd name="T48" fmla="*/ 152 w 192"/>
                  <a:gd name="T49" fmla="*/ 192 h 192"/>
                  <a:gd name="T50" fmla="*/ 192 w 192"/>
                  <a:gd name="T51" fmla="*/ 192 h 192"/>
                  <a:gd name="T52" fmla="*/ 192 w 192"/>
                  <a:gd name="T53" fmla="*/ 152 h 192"/>
                  <a:gd name="T54" fmla="*/ 178 w 192"/>
                  <a:gd name="T55" fmla="*/ 166 h 192"/>
                  <a:gd name="T56" fmla="*/ 158 w 192"/>
                  <a:gd name="T57" fmla="*/ 147 h 192"/>
                  <a:gd name="T58" fmla="*/ 176 w 192"/>
                  <a:gd name="T59" fmla="*/ 96 h 192"/>
                  <a:gd name="T60" fmla="*/ 158 w 192"/>
                  <a:gd name="T61" fmla="*/ 45 h 192"/>
                  <a:gd name="T62" fmla="*/ 178 w 192"/>
                  <a:gd name="T63" fmla="*/ 26 h 192"/>
                  <a:gd name="T64" fmla="*/ 192 w 192"/>
                  <a:gd name="T65" fmla="*/ 40 h 192"/>
                  <a:gd name="T66" fmla="*/ 161 w 192"/>
                  <a:gd name="T67" fmla="*/ 96 h 192"/>
                  <a:gd name="T68" fmla="*/ 96 w 192"/>
                  <a:gd name="T69" fmla="*/ 161 h 192"/>
                  <a:gd name="T70" fmla="*/ 31 w 192"/>
                  <a:gd name="T71" fmla="*/ 96 h 192"/>
                  <a:gd name="T72" fmla="*/ 96 w 192"/>
                  <a:gd name="T73" fmla="*/ 31 h 192"/>
                  <a:gd name="T74" fmla="*/ 161 w 192"/>
                  <a:gd name="T75" fmla="*/ 96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2" h="192">
                    <a:moveTo>
                      <a:pt x="192" y="40"/>
                    </a:moveTo>
                    <a:cubicBezTo>
                      <a:pt x="192" y="0"/>
                      <a:pt x="192" y="0"/>
                      <a:pt x="192" y="0"/>
                    </a:cubicBezTo>
                    <a:cubicBezTo>
                      <a:pt x="152" y="0"/>
                      <a:pt x="152" y="0"/>
                      <a:pt x="152" y="0"/>
                    </a:cubicBezTo>
                    <a:cubicBezTo>
                      <a:pt x="166" y="14"/>
                      <a:pt x="166" y="14"/>
                      <a:pt x="166" y="14"/>
                    </a:cubicBezTo>
                    <a:cubicBezTo>
                      <a:pt x="147" y="34"/>
                      <a:pt x="147" y="34"/>
                      <a:pt x="147" y="34"/>
                    </a:cubicBezTo>
                    <a:cubicBezTo>
                      <a:pt x="133" y="23"/>
                      <a:pt x="115" y="16"/>
                      <a:pt x="96" y="16"/>
                    </a:cubicBezTo>
                    <a:cubicBezTo>
                      <a:pt x="77" y="16"/>
                      <a:pt x="59" y="23"/>
                      <a:pt x="45" y="3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23" y="59"/>
                      <a:pt x="16" y="77"/>
                      <a:pt x="16" y="96"/>
                    </a:cubicBezTo>
                    <a:cubicBezTo>
                      <a:pt x="16" y="115"/>
                      <a:pt x="23" y="133"/>
                      <a:pt x="34" y="147"/>
                    </a:cubicBezTo>
                    <a:cubicBezTo>
                      <a:pt x="14" y="166"/>
                      <a:pt x="14" y="166"/>
                      <a:pt x="14" y="166"/>
                    </a:cubicBezTo>
                    <a:cubicBezTo>
                      <a:pt x="0" y="152"/>
                      <a:pt x="0" y="152"/>
                      <a:pt x="0" y="152"/>
                    </a:cubicBezTo>
                    <a:cubicBezTo>
                      <a:pt x="0" y="192"/>
                      <a:pt x="0" y="192"/>
                      <a:pt x="0" y="192"/>
                    </a:cubicBezTo>
                    <a:cubicBezTo>
                      <a:pt x="40" y="192"/>
                      <a:pt x="40" y="192"/>
                      <a:pt x="40" y="192"/>
                    </a:cubicBezTo>
                    <a:cubicBezTo>
                      <a:pt x="26" y="178"/>
                      <a:pt x="26" y="178"/>
                      <a:pt x="26" y="178"/>
                    </a:cubicBezTo>
                    <a:cubicBezTo>
                      <a:pt x="45" y="158"/>
                      <a:pt x="45" y="158"/>
                      <a:pt x="45" y="158"/>
                    </a:cubicBezTo>
                    <a:cubicBezTo>
                      <a:pt x="59" y="169"/>
                      <a:pt x="77" y="176"/>
                      <a:pt x="96" y="176"/>
                    </a:cubicBezTo>
                    <a:cubicBezTo>
                      <a:pt x="115" y="176"/>
                      <a:pt x="133" y="169"/>
                      <a:pt x="147" y="158"/>
                    </a:cubicBezTo>
                    <a:cubicBezTo>
                      <a:pt x="166" y="178"/>
                      <a:pt x="166" y="178"/>
                      <a:pt x="166" y="178"/>
                    </a:cubicBezTo>
                    <a:cubicBezTo>
                      <a:pt x="152" y="192"/>
                      <a:pt x="152" y="192"/>
                      <a:pt x="152" y="192"/>
                    </a:cubicBezTo>
                    <a:cubicBezTo>
                      <a:pt x="192" y="192"/>
                      <a:pt x="192" y="192"/>
                      <a:pt x="192" y="192"/>
                    </a:cubicBezTo>
                    <a:cubicBezTo>
                      <a:pt x="192" y="152"/>
                      <a:pt x="192" y="152"/>
                      <a:pt x="192" y="152"/>
                    </a:cubicBezTo>
                    <a:cubicBezTo>
                      <a:pt x="178" y="166"/>
                      <a:pt x="178" y="166"/>
                      <a:pt x="178" y="166"/>
                    </a:cubicBezTo>
                    <a:cubicBezTo>
                      <a:pt x="158" y="147"/>
                      <a:pt x="158" y="147"/>
                      <a:pt x="158" y="147"/>
                    </a:cubicBezTo>
                    <a:cubicBezTo>
                      <a:pt x="169" y="133"/>
                      <a:pt x="176" y="115"/>
                      <a:pt x="176" y="96"/>
                    </a:cubicBezTo>
                    <a:cubicBezTo>
                      <a:pt x="176" y="77"/>
                      <a:pt x="169" y="59"/>
                      <a:pt x="158" y="45"/>
                    </a:cubicBezTo>
                    <a:cubicBezTo>
                      <a:pt x="178" y="26"/>
                      <a:pt x="178" y="26"/>
                      <a:pt x="178" y="26"/>
                    </a:cubicBezTo>
                    <a:lnTo>
                      <a:pt x="192" y="40"/>
                    </a:lnTo>
                    <a:close/>
                    <a:moveTo>
                      <a:pt x="161" y="96"/>
                    </a:moveTo>
                    <a:cubicBezTo>
                      <a:pt x="161" y="132"/>
                      <a:pt x="132" y="161"/>
                      <a:pt x="96" y="161"/>
                    </a:cubicBezTo>
                    <a:cubicBezTo>
                      <a:pt x="60" y="161"/>
                      <a:pt x="31" y="132"/>
                      <a:pt x="31" y="96"/>
                    </a:cubicBezTo>
                    <a:cubicBezTo>
                      <a:pt x="31" y="60"/>
                      <a:pt x="60" y="31"/>
                      <a:pt x="96" y="31"/>
                    </a:cubicBezTo>
                    <a:cubicBezTo>
                      <a:pt x="132" y="31"/>
                      <a:pt x="161" y="60"/>
                      <a:pt x="161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36433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72866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9298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45731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82164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18597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755029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291462" algn="l" defTabSz="107286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</p:grpSp>
      </p:grpSp>
      <p:sp>
        <p:nvSpPr>
          <p:cNvPr id="35" name="Rectangle 34"/>
          <p:cNvSpPr/>
          <p:nvPr/>
        </p:nvSpPr>
        <p:spPr>
          <a:xfrm>
            <a:off x="0" y="3789040"/>
            <a:ext cx="9144000" cy="23042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56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00028" y="764704"/>
            <a:ext cx="7024299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 b="1" spc="-150" dirty="0" smtClean="0">
                <a:solidFill>
                  <a:srgbClr val="003333"/>
                </a:solidFill>
                <a:latin typeface="+mj-lt"/>
              </a:rPr>
              <a:t>However, leaders with these qualities are scarce…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36540" y="2132856"/>
            <a:ext cx="39279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</a:rPr>
              <a:t>and therefore </a:t>
            </a:r>
            <a:r>
              <a:rPr lang="en-US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in</a:t>
            </a:r>
            <a:br>
              <a:rPr lang="en-US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en-AU" sz="2800" i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00191" y="1862038"/>
            <a:ext cx="8520281" cy="4093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0" dirty="0">
                <a:solidFill>
                  <a:schemeClr val="bg1"/>
                </a:solidFill>
                <a:latin typeface="Arial" panose="020B0604020202020204" pitchFamily="34" charset="0"/>
              </a:rPr>
              <a:t>HIGH</a:t>
            </a:r>
            <a:endParaRPr lang="en-AU" sz="26000" dirty="0">
              <a:latin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46750" y="5210036"/>
            <a:ext cx="1585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</a:rPr>
              <a:t>demand.</a:t>
            </a:r>
            <a:endParaRPr lang="en-AU" sz="2800" i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26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2222E-6 L -1.94444E-6 0.49815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90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49815 L -0.00295 -0.50185 " pathEditMode="relative" rAng="0" ptsTypes="AA">
                                      <p:cBhvr>
                                        <p:cTn id="12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50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8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4" grpId="0" animBg="1"/>
      <p:bldP spid="45" grpId="0"/>
      <p:bldP spid="47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56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5229200"/>
            <a:ext cx="9144001" cy="1628800"/>
          </a:xfrm>
          <a:prstGeom prst="rect">
            <a:avLst/>
          </a:prstGeom>
          <a:solidFill>
            <a:srgbClr val="56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37" name="Freeform 5"/>
          <p:cNvSpPr>
            <a:spLocks noEditPoints="1"/>
          </p:cNvSpPr>
          <p:nvPr/>
        </p:nvSpPr>
        <p:spPr bwMode="auto">
          <a:xfrm>
            <a:off x="5662439" y="4373699"/>
            <a:ext cx="2293937" cy="892175"/>
          </a:xfrm>
          <a:custGeom>
            <a:avLst/>
            <a:gdLst>
              <a:gd name="T0" fmla="*/ 29 w 138"/>
              <a:gd name="T1" fmla="*/ 6 h 53"/>
              <a:gd name="T2" fmla="*/ 16 w 138"/>
              <a:gd name="T3" fmla="*/ 6 h 53"/>
              <a:gd name="T4" fmla="*/ 24 w 138"/>
              <a:gd name="T5" fmla="*/ 0 h 53"/>
              <a:gd name="T6" fmla="*/ 50 w 138"/>
              <a:gd name="T7" fmla="*/ 0 h 53"/>
              <a:gd name="T8" fmla="*/ 76 w 138"/>
              <a:gd name="T9" fmla="*/ 6 h 53"/>
              <a:gd name="T10" fmla="*/ 45 w 138"/>
              <a:gd name="T11" fmla="*/ 15 h 53"/>
              <a:gd name="T12" fmla="*/ 93 w 138"/>
              <a:gd name="T13" fmla="*/ 15 h 53"/>
              <a:gd name="T14" fmla="*/ 107 w 138"/>
              <a:gd name="T15" fmla="*/ 23 h 53"/>
              <a:gd name="T16" fmla="*/ 65 w 138"/>
              <a:gd name="T17" fmla="*/ 23 h 53"/>
              <a:gd name="T18" fmla="*/ 19 w 138"/>
              <a:gd name="T19" fmla="*/ 28 h 53"/>
              <a:gd name="T20" fmla="*/ 29 w 138"/>
              <a:gd name="T21" fmla="*/ 6 h 53"/>
              <a:gd name="T22" fmla="*/ 138 w 138"/>
              <a:gd name="T23" fmla="*/ 27 h 53"/>
              <a:gd name="T24" fmla="*/ 91 w 138"/>
              <a:gd name="T25" fmla="*/ 53 h 53"/>
              <a:gd name="T26" fmla="*/ 0 w 138"/>
              <a:gd name="T27" fmla="*/ 53 h 53"/>
              <a:gd name="T28" fmla="*/ 6 w 138"/>
              <a:gd name="T29" fmla="*/ 38 h 53"/>
              <a:gd name="T30" fmla="*/ 65 w 138"/>
              <a:gd name="T31" fmla="*/ 27 h 53"/>
              <a:gd name="T32" fmla="*/ 138 w 138"/>
              <a:gd name="T33" fmla="*/ 27 h 53"/>
              <a:gd name="T34" fmla="*/ 88 w 138"/>
              <a:gd name="T35" fmla="*/ 36 h 53"/>
              <a:gd name="T36" fmla="*/ 85 w 138"/>
              <a:gd name="T37" fmla="*/ 34 h 53"/>
              <a:gd name="T38" fmla="*/ 81 w 138"/>
              <a:gd name="T39" fmla="*/ 36 h 53"/>
              <a:gd name="T40" fmla="*/ 85 w 138"/>
              <a:gd name="T41" fmla="*/ 38 h 53"/>
              <a:gd name="T42" fmla="*/ 88 w 138"/>
              <a:gd name="T43" fmla="*/ 36 h 53"/>
              <a:gd name="T44" fmla="*/ 110 w 138"/>
              <a:gd name="T45" fmla="*/ 36 h 53"/>
              <a:gd name="T46" fmla="*/ 106 w 138"/>
              <a:gd name="T47" fmla="*/ 34 h 53"/>
              <a:gd name="T48" fmla="*/ 102 w 138"/>
              <a:gd name="T49" fmla="*/ 36 h 53"/>
              <a:gd name="T50" fmla="*/ 106 w 138"/>
              <a:gd name="T51" fmla="*/ 38 h 53"/>
              <a:gd name="T52" fmla="*/ 110 w 138"/>
              <a:gd name="T53" fmla="*/ 36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38" h="53">
                <a:moveTo>
                  <a:pt x="29" y="6"/>
                </a:moveTo>
                <a:cubicBezTo>
                  <a:pt x="16" y="6"/>
                  <a:pt x="16" y="6"/>
                  <a:pt x="16" y="6"/>
                </a:cubicBezTo>
                <a:cubicBezTo>
                  <a:pt x="16" y="6"/>
                  <a:pt x="18" y="0"/>
                  <a:pt x="24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8" y="0"/>
                  <a:pt x="67" y="3"/>
                  <a:pt x="76" y="6"/>
                </a:cubicBezTo>
                <a:cubicBezTo>
                  <a:pt x="50" y="7"/>
                  <a:pt x="45" y="15"/>
                  <a:pt x="45" y="15"/>
                </a:cubicBezTo>
                <a:cubicBezTo>
                  <a:pt x="93" y="15"/>
                  <a:pt x="93" y="15"/>
                  <a:pt x="93" y="15"/>
                </a:cubicBezTo>
                <a:cubicBezTo>
                  <a:pt x="100" y="18"/>
                  <a:pt x="105" y="22"/>
                  <a:pt x="107" y="23"/>
                </a:cubicBezTo>
                <a:cubicBezTo>
                  <a:pt x="65" y="23"/>
                  <a:pt x="65" y="23"/>
                  <a:pt x="65" y="23"/>
                </a:cubicBezTo>
                <a:cubicBezTo>
                  <a:pt x="40" y="23"/>
                  <a:pt x="27" y="26"/>
                  <a:pt x="19" y="28"/>
                </a:cubicBezTo>
                <a:lnTo>
                  <a:pt x="29" y="6"/>
                </a:lnTo>
                <a:close/>
                <a:moveTo>
                  <a:pt x="138" y="27"/>
                </a:moveTo>
                <a:cubicBezTo>
                  <a:pt x="124" y="42"/>
                  <a:pt x="118" y="53"/>
                  <a:pt x="91" y="53"/>
                </a:cubicBezTo>
                <a:cubicBezTo>
                  <a:pt x="68" y="53"/>
                  <a:pt x="0" y="53"/>
                  <a:pt x="0" y="53"/>
                </a:cubicBezTo>
                <a:cubicBezTo>
                  <a:pt x="6" y="38"/>
                  <a:pt x="6" y="38"/>
                  <a:pt x="6" y="38"/>
                </a:cubicBezTo>
                <a:cubicBezTo>
                  <a:pt x="17" y="33"/>
                  <a:pt x="24" y="27"/>
                  <a:pt x="65" y="27"/>
                </a:cubicBezTo>
                <a:lnTo>
                  <a:pt x="138" y="27"/>
                </a:lnTo>
                <a:close/>
                <a:moveTo>
                  <a:pt x="88" y="36"/>
                </a:moveTo>
                <a:cubicBezTo>
                  <a:pt x="88" y="35"/>
                  <a:pt x="87" y="34"/>
                  <a:pt x="85" y="34"/>
                </a:cubicBezTo>
                <a:cubicBezTo>
                  <a:pt x="82" y="34"/>
                  <a:pt x="81" y="35"/>
                  <a:pt x="81" y="36"/>
                </a:cubicBezTo>
                <a:cubicBezTo>
                  <a:pt x="81" y="37"/>
                  <a:pt x="82" y="38"/>
                  <a:pt x="85" y="38"/>
                </a:cubicBezTo>
                <a:cubicBezTo>
                  <a:pt x="87" y="38"/>
                  <a:pt x="88" y="37"/>
                  <a:pt x="88" y="36"/>
                </a:cubicBezTo>
                <a:close/>
                <a:moveTo>
                  <a:pt x="110" y="36"/>
                </a:moveTo>
                <a:cubicBezTo>
                  <a:pt x="110" y="35"/>
                  <a:pt x="108" y="34"/>
                  <a:pt x="106" y="34"/>
                </a:cubicBezTo>
                <a:cubicBezTo>
                  <a:pt x="104" y="34"/>
                  <a:pt x="102" y="35"/>
                  <a:pt x="102" y="36"/>
                </a:cubicBezTo>
                <a:cubicBezTo>
                  <a:pt x="102" y="37"/>
                  <a:pt x="104" y="38"/>
                  <a:pt x="106" y="38"/>
                </a:cubicBezTo>
                <a:cubicBezTo>
                  <a:pt x="108" y="38"/>
                  <a:pt x="110" y="37"/>
                  <a:pt x="110" y="36"/>
                </a:cubicBezTo>
                <a:close/>
              </a:path>
            </a:pathLst>
          </a:custGeom>
          <a:solidFill>
            <a:srgbClr val="E34E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28462" y="404664"/>
            <a:ext cx="5944179" cy="471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2900" i="1" spc="-150" dirty="0">
                <a:solidFill>
                  <a:srgbClr val="044C68"/>
                </a:solidFill>
                <a:latin typeface="Arial" panose="020B0604020202020204" pitchFamily="34" charset="0"/>
              </a:rPr>
              <a:t>The new breed of leader is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29891" y="162213"/>
            <a:ext cx="8906605" cy="35548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500" b="1" spc="-150" dirty="0" smtClean="0">
                <a:solidFill>
                  <a:srgbClr val="C2D8DC"/>
                </a:solidFill>
                <a:latin typeface="+mj-lt"/>
              </a:rPr>
              <a:t>AGILE</a:t>
            </a:r>
            <a:endParaRPr lang="en-AU" sz="22500" i="1" dirty="0">
              <a:solidFill>
                <a:srgbClr val="C2D8DC"/>
              </a:solidFill>
              <a:latin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6576" y="3140968"/>
            <a:ext cx="8571888" cy="471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 sz="2900" i="1" spc="-150" dirty="0" smtClean="0">
                <a:solidFill>
                  <a:srgbClr val="044C68"/>
                </a:solidFill>
                <a:latin typeface="Arial" panose="020B0604020202020204" pitchFamily="34" charset="0"/>
              </a:rPr>
              <a:t>and comfortable with ambiguity and sudden change</a:t>
            </a:r>
          </a:p>
        </p:txBody>
      </p:sp>
    </p:spTree>
    <p:extLst>
      <p:ext uri="{BB962C8B-B14F-4D97-AF65-F5344CB8AC3E}">
        <p14:creationId xmlns:p14="http://schemas.microsoft.com/office/powerpoint/2010/main" val="94076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decel="10000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0 L 0 0.88194 " pathEditMode="relative" rAng="0" ptsTypes="AA">
                                          <p:cBhvr>
                                            <p:cTn id="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4409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" presetID="2" presetClass="entr" presetSubtype="4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1100"/>
                                </p:stCondLst>
                                <p:childTnLst>
                                  <p:par>
                                    <p:cTn id="1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10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8" fill="hold" grpId="0" nodeType="withEffect" p14:presetBounceEnd="71429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1429">
                                          <p:cBhvr additive="base">
                                            <p:cTn id="17" dur="45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1429">
                                          <p:cBhvr additive="base">
                                            <p:cTn id="18" dur="45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8" decel="100000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2" presetClass="entr" presetSubtype="8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1" animBg="1"/>
          <p:bldP spid="33" grpId="0" animBg="1"/>
          <p:bldP spid="37" grpId="0" animBg="1"/>
          <p:bldP spid="38" grpId="0"/>
          <p:bldP spid="51" grpId="0"/>
          <p:bldP spid="5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decel="10000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0 L 0 0.88194 " pathEditMode="relative" rAng="0" ptsTypes="AA">
                                          <p:cBhvr>
                                            <p:cTn id="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4409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" presetID="2" presetClass="entr" presetSubtype="4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1100"/>
                                </p:stCondLst>
                                <p:childTnLst>
                                  <p:par>
                                    <p:cTn id="1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10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8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45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45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8" decel="100000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2" presetClass="entr" presetSubtype="8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1" animBg="1"/>
          <p:bldP spid="33" grpId="0" animBg="1"/>
          <p:bldP spid="37" grpId="0" animBg="1"/>
          <p:bldP spid="38" grpId="0"/>
          <p:bldP spid="51" grpId="0"/>
          <p:bldP spid="57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229200"/>
            <a:ext cx="9144001" cy="1628800"/>
          </a:xfrm>
          <a:prstGeom prst="rect">
            <a:avLst/>
          </a:prstGeom>
          <a:solidFill>
            <a:srgbClr val="56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5200" y="4490514"/>
            <a:ext cx="8280920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3600" b="1" spc="-150" dirty="0" smtClean="0">
                <a:solidFill>
                  <a:srgbClr val="044C68"/>
                </a:solidFill>
                <a:latin typeface="+mj-lt"/>
              </a:rPr>
              <a:t>Willing to make and drive decisions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385200" y="5058645"/>
            <a:ext cx="8280920" cy="432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550" i="1" spc="-150" dirty="0">
                <a:solidFill>
                  <a:srgbClr val="569099"/>
                </a:solidFill>
                <a:latin typeface="Arial" panose="020B0604020202020204" pitchFamily="34" charset="0"/>
              </a:rPr>
              <a:t>b</a:t>
            </a:r>
            <a:r>
              <a:rPr lang="en-US" sz="2550" i="1" spc="-150" dirty="0" smtClean="0">
                <a:solidFill>
                  <a:srgbClr val="569099"/>
                </a:solidFill>
                <a:latin typeface="Arial" panose="020B0604020202020204" pitchFamily="34" charset="0"/>
              </a:rPr>
              <a:t>ased on limited information, often under time constraints</a:t>
            </a:r>
          </a:p>
        </p:txBody>
      </p:sp>
      <p:sp>
        <p:nvSpPr>
          <p:cNvPr id="61" name="Line 10"/>
          <p:cNvSpPr>
            <a:spLocks noChangeShapeType="1"/>
          </p:cNvSpPr>
          <p:nvPr/>
        </p:nvSpPr>
        <p:spPr bwMode="auto">
          <a:xfrm>
            <a:off x="4211960" y="2343047"/>
            <a:ext cx="0" cy="0"/>
          </a:xfrm>
          <a:prstGeom prst="line">
            <a:avLst/>
          </a:prstGeom>
          <a:noFill/>
          <a:ln w="7">
            <a:solidFill>
              <a:srgbClr val="86868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4018" tIns="72009" rIns="144018" bIns="72009"/>
          <a:lstStyle/>
          <a:p>
            <a:endParaRPr lang="en-US"/>
          </a:p>
        </p:txBody>
      </p:sp>
      <p:sp>
        <p:nvSpPr>
          <p:cNvPr id="62" name="Freeform 16"/>
          <p:cNvSpPr>
            <a:spLocks noEditPoints="1"/>
          </p:cNvSpPr>
          <p:nvPr/>
        </p:nvSpPr>
        <p:spPr bwMode="auto">
          <a:xfrm>
            <a:off x="3339941" y="1110867"/>
            <a:ext cx="2456195" cy="2462149"/>
          </a:xfrm>
          <a:custGeom>
            <a:avLst/>
            <a:gdLst>
              <a:gd name="T0" fmla="*/ 2147483647 w 2004"/>
              <a:gd name="T1" fmla="*/ 2147483647 h 2003"/>
              <a:gd name="T2" fmla="*/ 2147483647 w 2004"/>
              <a:gd name="T3" fmla="*/ 2147483647 h 2003"/>
              <a:gd name="T4" fmla="*/ 2147483647 w 2004"/>
              <a:gd name="T5" fmla="*/ 2147483647 h 2003"/>
              <a:gd name="T6" fmla="*/ 2147483647 w 2004"/>
              <a:gd name="T7" fmla="*/ 2147483647 h 2003"/>
              <a:gd name="T8" fmla="*/ 2147483647 w 2004"/>
              <a:gd name="T9" fmla="*/ 2147483647 h 2003"/>
              <a:gd name="T10" fmla="*/ 2147483647 w 2004"/>
              <a:gd name="T11" fmla="*/ 2147483647 h 2003"/>
              <a:gd name="T12" fmla="*/ 2147483647 w 2004"/>
              <a:gd name="T13" fmla="*/ 2147483647 h 2003"/>
              <a:gd name="T14" fmla="*/ 2147483647 w 2004"/>
              <a:gd name="T15" fmla="*/ 2147483647 h 2003"/>
              <a:gd name="T16" fmla="*/ 2147483647 w 2004"/>
              <a:gd name="T17" fmla="*/ 2147483647 h 2003"/>
              <a:gd name="T18" fmla="*/ 2147483647 w 2004"/>
              <a:gd name="T19" fmla="*/ 2147483647 h 2003"/>
              <a:gd name="T20" fmla="*/ 2147483647 w 2004"/>
              <a:gd name="T21" fmla="*/ 0 h 2003"/>
              <a:gd name="T22" fmla="*/ 2147483647 w 2004"/>
              <a:gd name="T23" fmla="*/ 2147483647 h 2003"/>
              <a:gd name="T24" fmla="*/ 2147483647 w 2004"/>
              <a:gd name="T25" fmla="*/ 2147483647 h 2003"/>
              <a:gd name="T26" fmla="*/ 2147483647 w 2004"/>
              <a:gd name="T27" fmla="*/ 2147483647 h 2003"/>
              <a:gd name="T28" fmla="*/ 2147483647 w 2004"/>
              <a:gd name="T29" fmla="*/ 2147483647 h 2003"/>
              <a:gd name="T30" fmla="*/ 2147483647 w 2004"/>
              <a:gd name="T31" fmla="*/ 2147483647 h 2003"/>
              <a:gd name="T32" fmla="*/ 2147483647 w 2004"/>
              <a:gd name="T33" fmla="*/ 2147483647 h 2003"/>
              <a:gd name="T34" fmla="*/ 2147483647 w 2004"/>
              <a:gd name="T35" fmla="*/ 2147483647 h 2003"/>
              <a:gd name="T36" fmla="*/ 2147483647 w 2004"/>
              <a:gd name="T37" fmla="*/ 2147483647 h 2003"/>
              <a:gd name="T38" fmla="*/ 2147483647 w 2004"/>
              <a:gd name="T39" fmla="*/ 2147483647 h 2003"/>
              <a:gd name="T40" fmla="*/ 2147483647 w 2004"/>
              <a:gd name="T41" fmla="*/ 2147483647 h 2003"/>
              <a:gd name="T42" fmla="*/ 0 w 2004"/>
              <a:gd name="T43" fmla="*/ 2147483647 h 2003"/>
              <a:gd name="T44" fmla="*/ 2147483647 w 2004"/>
              <a:gd name="T45" fmla="*/ 2147483647 h 2003"/>
              <a:gd name="T46" fmla="*/ 2147483647 w 2004"/>
              <a:gd name="T47" fmla="*/ 2147483647 h 2003"/>
              <a:gd name="T48" fmla="*/ 2147483647 w 2004"/>
              <a:gd name="T49" fmla="*/ 2147483647 h 2003"/>
              <a:gd name="T50" fmla="*/ 2147483647 w 2004"/>
              <a:gd name="T51" fmla="*/ 2147483647 h 2003"/>
              <a:gd name="T52" fmla="*/ 2147483647 w 2004"/>
              <a:gd name="T53" fmla="*/ 2147483647 h 2003"/>
              <a:gd name="T54" fmla="*/ 2147483647 w 2004"/>
              <a:gd name="T55" fmla="*/ 2147483647 h 2003"/>
              <a:gd name="T56" fmla="*/ 2147483647 w 2004"/>
              <a:gd name="T57" fmla="*/ 2147483647 h 2003"/>
              <a:gd name="T58" fmla="*/ 2147483647 w 2004"/>
              <a:gd name="T59" fmla="*/ 2147483647 h 2003"/>
              <a:gd name="T60" fmla="*/ 2147483647 w 2004"/>
              <a:gd name="T61" fmla="*/ 2147483647 h 2003"/>
              <a:gd name="T62" fmla="*/ 2147483647 w 2004"/>
              <a:gd name="T63" fmla="*/ 2147483647 h 2003"/>
              <a:gd name="T64" fmla="*/ 2147483647 w 2004"/>
              <a:gd name="T65" fmla="*/ 2147483647 h 2003"/>
              <a:gd name="T66" fmla="*/ 2147483647 w 2004"/>
              <a:gd name="T67" fmla="*/ 2147483647 h 2003"/>
              <a:gd name="T68" fmla="*/ 2147483647 w 2004"/>
              <a:gd name="T69" fmla="*/ 2147483647 h 2003"/>
              <a:gd name="T70" fmla="*/ 2147483647 w 2004"/>
              <a:gd name="T71" fmla="*/ 2147483647 h 2003"/>
              <a:gd name="T72" fmla="*/ 2147483647 w 2004"/>
              <a:gd name="T73" fmla="*/ 2147483647 h 2003"/>
              <a:gd name="T74" fmla="*/ 2147483647 w 2004"/>
              <a:gd name="T75" fmla="*/ 2147483647 h 20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004"/>
              <a:gd name="T115" fmla="*/ 0 h 2003"/>
              <a:gd name="T116" fmla="*/ 2004 w 2004"/>
              <a:gd name="T117" fmla="*/ 2003 h 200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004" h="2003">
                <a:moveTo>
                  <a:pt x="1480" y="1881"/>
                </a:moveTo>
                <a:lnTo>
                  <a:pt x="1527" y="1856"/>
                </a:lnTo>
                <a:lnTo>
                  <a:pt x="1467" y="1752"/>
                </a:lnTo>
                <a:lnTo>
                  <a:pt x="1420" y="1778"/>
                </a:lnTo>
                <a:lnTo>
                  <a:pt x="1480" y="1881"/>
                </a:lnTo>
                <a:close/>
                <a:moveTo>
                  <a:pt x="537" y="251"/>
                </a:moveTo>
                <a:lnTo>
                  <a:pt x="584" y="223"/>
                </a:lnTo>
                <a:lnTo>
                  <a:pt x="524" y="120"/>
                </a:lnTo>
                <a:lnTo>
                  <a:pt x="477" y="147"/>
                </a:lnTo>
                <a:lnTo>
                  <a:pt x="537" y="251"/>
                </a:lnTo>
                <a:close/>
                <a:moveTo>
                  <a:pt x="1030" y="2003"/>
                </a:moveTo>
                <a:lnTo>
                  <a:pt x="1030" y="1883"/>
                </a:lnTo>
                <a:lnTo>
                  <a:pt x="1002" y="1883"/>
                </a:lnTo>
                <a:lnTo>
                  <a:pt x="974" y="1883"/>
                </a:lnTo>
                <a:lnTo>
                  <a:pt x="974" y="2003"/>
                </a:lnTo>
                <a:lnTo>
                  <a:pt x="1030" y="2003"/>
                </a:lnTo>
                <a:close/>
                <a:moveTo>
                  <a:pt x="1030" y="120"/>
                </a:moveTo>
                <a:lnTo>
                  <a:pt x="1030" y="0"/>
                </a:lnTo>
                <a:lnTo>
                  <a:pt x="974" y="0"/>
                </a:lnTo>
                <a:lnTo>
                  <a:pt x="974" y="120"/>
                </a:lnTo>
                <a:lnTo>
                  <a:pt x="1002" y="118"/>
                </a:lnTo>
                <a:lnTo>
                  <a:pt x="1030" y="120"/>
                </a:lnTo>
                <a:close/>
                <a:moveTo>
                  <a:pt x="524" y="1881"/>
                </a:moveTo>
                <a:lnTo>
                  <a:pt x="584" y="1778"/>
                </a:lnTo>
                <a:lnTo>
                  <a:pt x="537" y="1752"/>
                </a:lnTo>
                <a:lnTo>
                  <a:pt x="477" y="1856"/>
                </a:lnTo>
                <a:lnTo>
                  <a:pt x="524" y="1881"/>
                </a:lnTo>
                <a:close/>
                <a:moveTo>
                  <a:pt x="1467" y="251"/>
                </a:moveTo>
                <a:lnTo>
                  <a:pt x="1527" y="147"/>
                </a:lnTo>
                <a:lnTo>
                  <a:pt x="1480" y="120"/>
                </a:lnTo>
                <a:lnTo>
                  <a:pt x="1420" y="223"/>
                </a:lnTo>
                <a:lnTo>
                  <a:pt x="1467" y="251"/>
                </a:lnTo>
                <a:close/>
                <a:moveTo>
                  <a:pt x="0" y="1029"/>
                </a:moveTo>
                <a:lnTo>
                  <a:pt x="120" y="1029"/>
                </a:lnTo>
                <a:lnTo>
                  <a:pt x="119" y="1001"/>
                </a:lnTo>
                <a:lnTo>
                  <a:pt x="120" y="974"/>
                </a:lnTo>
                <a:lnTo>
                  <a:pt x="0" y="974"/>
                </a:lnTo>
                <a:lnTo>
                  <a:pt x="0" y="1029"/>
                </a:lnTo>
                <a:close/>
                <a:moveTo>
                  <a:pt x="1884" y="1029"/>
                </a:moveTo>
                <a:lnTo>
                  <a:pt x="2004" y="1029"/>
                </a:lnTo>
                <a:lnTo>
                  <a:pt x="2004" y="974"/>
                </a:lnTo>
                <a:lnTo>
                  <a:pt x="1884" y="974"/>
                </a:lnTo>
                <a:lnTo>
                  <a:pt x="1884" y="1001"/>
                </a:lnTo>
                <a:lnTo>
                  <a:pt x="1884" y="1029"/>
                </a:lnTo>
                <a:close/>
                <a:moveTo>
                  <a:pt x="148" y="1525"/>
                </a:moveTo>
                <a:lnTo>
                  <a:pt x="252" y="1467"/>
                </a:lnTo>
                <a:lnTo>
                  <a:pt x="224" y="1420"/>
                </a:lnTo>
                <a:lnTo>
                  <a:pt x="120" y="1478"/>
                </a:lnTo>
                <a:lnTo>
                  <a:pt x="148" y="1525"/>
                </a:lnTo>
                <a:close/>
                <a:moveTo>
                  <a:pt x="1780" y="583"/>
                </a:moveTo>
                <a:lnTo>
                  <a:pt x="1882" y="523"/>
                </a:lnTo>
                <a:lnTo>
                  <a:pt x="1856" y="476"/>
                </a:lnTo>
                <a:lnTo>
                  <a:pt x="1752" y="536"/>
                </a:lnTo>
                <a:lnTo>
                  <a:pt x="1780" y="583"/>
                </a:lnTo>
                <a:close/>
                <a:moveTo>
                  <a:pt x="122" y="523"/>
                </a:moveTo>
                <a:lnTo>
                  <a:pt x="226" y="583"/>
                </a:lnTo>
                <a:lnTo>
                  <a:pt x="252" y="536"/>
                </a:lnTo>
                <a:lnTo>
                  <a:pt x="148" y="476"/>
                </a:lnTo>
                <a:lnTo>
                  <a:pt x="122" y="523"/>
                </a:lnTo>
                <a:close/>
                <a:moveTo>
                  <a:pt x="1752" y="1467"/>
                </a:moveTo>
                <a:lnTo>
                  <a:pt x="1856" y="1527"/>
                </a:lnTo>
                <a:lnTo>
                  <a:pt x="1882" y="1480"/>
                </a:lnTo>
                <a:lnTo>
                  <a:pt x="1778" y="1420"/>
                </a:lnTo>
                <a:lnTo>
                  <a:pt x="1752" y="1467"/>
                </a:lnTo>
                <a:close/>
              </a:path>
            </a:pathLst>
          </a:custGeom>
          <a:solidFill>
            <a:srgbClr val="E34E35"/>
          </a:solidFill>
          <a:ln>
            <a:noFill/>
          </a:ln>
        </p:spPr>
        <p:txBody>
          <a:bodyPr lIns="144018" tIns="72009" rIns="144018" bIns="72009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grpSp>
        <p:nvGrpSpPr>
          <p:cNvPr id="64" name="Group 25"/>
          <p:cNvGrpSpPr>
            <a:grpSpLocks/>
          </p:cNvGrpSpPr>
          <p:nvPr/>
        </p:nvGrpSpPr>
        <p:grpSpPr bwMode="auto">
          <a:xfrm>
            <a:off x="4512750" y="1375587"/>
            <a:ext cx="72000" cy="1978350"/>
            <a:chOff x="2657805" y="2015985"/>
            <a:chExt cx="50800" cy="2597777"/>
          </a:xfrm>
          <a:solidFill>
            <a:srgbClr val="E34E35"/>
          </a:solidFill>
        </p:grpSpPr>
        <p:sp>
          <p:nvSpPr>
            <p:cNvPr id="65" name="Freeform 15"/>
            <p:cNvSpPr>
              <a:spLocks/>
            </p:cNvSpPr>
            <p:nvPr/>
          </p:nvSpPr>
          <p:spPr bwMode="auto">
            <a:xfrm>
              <a:off x="2657805" y="2015985"/>
              <a:ext cx="50800" cy="1492250"/>
            </a:xfrm>
            <a:custGeom>
              <a:avLst/>
              <a:gdLst>
                <a:gd name="T0" fmla="*/ 0 w 32"/>
                <a:gd name="T1" fmla="*/ 0 h 940"/>
                <a:gd name="T2" fmla="*/ 0 w 32"/>
                <a:gd name="T3" fmla="*/ 2147483647 h 940"/>
                <a:gd name="T4" fmla="*/ 0 w 32"/>
                <a:gd name="T5" fmla="*/ 2147483647 h 940"/>
                <a:gd name="T6" fmla="*/ 0 w 32"/>
                <a:gd name="T7" fmla="*/ 2147483647 h 940"/>
                <a:gd name="T8" fmla="*/ 2147483647 w 32"/>
                <a:gd name="T9" fmla="*/ 2147483647 h 940"/>
                <a:gd name="T10" fmla="*/ 2147483647 w 32"/>
                <a:gd name="T11" fmla="*/ 2147483647 h 940"/>
                <a:gd name="T12" fmla="*/ 2147483647 w 32"/>
                <a:gd name="T13" fmla="*/ 2147483647 h 940"/>
                <a:gd name="T14" fmla="*/ 2147483647 w 32"/>
                <a:gd name="T15" fmla="*/ 0 h 940"/>
                <a:gd name="T16" fmla="*/ 0 w 32"/>
                <a:gd name="T17" fmla="*/ 0 h 9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"/>
                <a:gd name="T28" fmla="*/ 0 h 940"/>
                <a:gd name="T29" fmla="*/ 32 w 32"/>
                <a:gd name="T30" fmla="*/ 940 h 9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" h="940">
                  <a:moveTo>
                    <a:pt x="0" y="0"/>
                  </a:moveTo>
                  <a:lnTo>
                    <a:pt x="0" y="845"/>
                  </a:lnTo>
                  <a:lnTo>
                    <a:pt x="0" y="869"/>
                  </a:lnTo>
                  <a:lnTo>
                    <a:pt x="0" y="940"/>
                  </a:lnTo>
                  <a:lnTo>
                    <a:pt x="32" y="940"/>
                  </a:lnTo>
                  <a:lnTo>
                    <a:pt x="32" y="869"/>
                  </a:lnTo>
                  <a:lnTo>
                    <a:pt x="32" y="845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/>
            </a:p>
          </p:txBody>
        </p:sp>
        <p:sp>
          <p:nvSpPr>
            <p:cNvPr id="66" name="Freeform 15"/>
            <p:cNvSpPr>
              <a:spLocks/>
            </p:cNvSpPr>
            <p:nvPr/>
          </p:nvSpPr>
          <p:spPr bwMode="auto">
            <a:xfrm>
              <a:off x="2657805" y="3121512"/>
              <a:ext cx="50800" cy="1492250"/>
            </a:xfrm>
            <a:custGeom>
              <a:avLst/>
              <a:gdLst>
                <a:gd name="T0" fmla="*/ 0 w 32"/>
                <a:gd name="T1" fmla="*/ 0 h 940"/>
                <a:gd name="T2" fmla="*/ 0 w 32"/>
                <a:gd name="T3" fmla="*/ 2147483647 h 940"/>
                <a:gd name="T4" fmla="*/ 0 w 32"/>
                <a:gd name="T5" fmla="*/ 2147483647 h 940"/>
                <a:gd name="T6" fmla="*/ 0 w 32"/>
                <a:gd name="T7" fmla="*/ 2147483647 h 940"/>
                <a:gd name="T8" fmla="*/ 2147483647 w 32"/>
                <a:gd name="T9" fmla="*/ 2147483647 h 940"/>
                <a:gd name="T10" fmla="*/ 2147483647 w 32"/>
                <a:gd name="T11" fmla="*/ 2147483647 h 940"/>
                <a:gd name="T12" fmla="*/ 2147483647 w 32"/>
                <a:gd name="T13" fmla="*/ 2147483647 h 940"/>
                <a:gd name="T14" fmla="*/ 2147483647 w 32"/>
                <a:gd name="T15" fmla="*/ 0 h 940"/>
                <a:gd name="T16" fmla="*/ 0 w 32"/>
                <a:gd name="T17" fmla="*/ 0 h 9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"/>
                <a:gd name="T28" fmla="*/ 0 h 940"/>
                <a:gd name="T29" fmla="*/ 32 w 32"/>
                <a:gd name="T30" fmla="*/ 940 h 9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" h="940">
                  <a:moveTo>
                    <a:pt x="0" y="0"/>
                  </a:moveTo>
                  <a:lnTo>
                    <a:pt x="0" y="845"/>
                  </a:lnTo>
                  <a:lnTo>
                    <a:pt x="0" y="869"/>
                  </a:lnTo>
                  <a:lnTo>
                    <a:pt x="0" y="940"/>
                  </a:lnTo>
                  <a:lnTo>
                    <a:pt x="32" y="940"/>
                  </a:lnTo>
                  <a:lnTo>
                    <a:pt x="32" y="869"/>
                  </a:lnTo>
                  <a:lnTo>
                    <a:pt x="32" y="845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/>
            </a:p>
          </p:txBody>
        </p:sp>
      </p:grpSp>
      <p:sp>
        <p:nvSpPr>
          <p:cNvPr id="63" name="Freeform 17"/>
          <p:cNvSpPr>
            <a:spLocks noEditPoints="1"/>
          </p:cNvSpPr>
          <p:nvPr/>
        </p:nvSpPr>
        <p:spPr bwMode="auto">
          <a:xfrm>
            <a:off x="3366738" y="1146594"/>
            <a:ext cx="2429398" cy="2426422"/>
          </a:xfrm>
          <a:custGeom>
            <a:avLst/>
            <a:gdLst>
              <a:gd name="T0" fmla="*/ 2147483647 w 1978"/>
              <a:gd name="T1" fmla="*/ 2147483647 h 1977"/>
              <a:gd name="T2" fmla="*/ 2147483647 w 1978"/>
              <a:gd name="T3" fmla="*/ 2147483647 h 1977"/>
              <a:gd name="T4" fmla="*/ 2147483647 w 1978"/>
              <a:gd name="T5" fmla="*/ 2147483647 h 1977"/>
              <a:gd name="T6" fmla="*/ 2147483647 w 1978"/>
              <a:gd name="T7" fmla="*/ 2147483647 h 1977"/>
              <a:gd name="T8" fmla="*/ 2147483647 w 1978"/>
              <a:gd name="T9" fmla="*/ 2147483647 h 1977"/>
              <a:gd name="T10" fmla="*/ 2147483647 w 1978"/>
              <a:gd name="T11" fmla="*/ 2147483647 h 1977"/>
              <a:gd name="T12" fmla="*/ 2147483647 w 1978"/>
              <a:gd name="T13" fmla="*/ 2147483647 h 1977"/>
              <a:gd name="T14" fmla="*/ 2147483647 w 1978"/>
              <a:gd name="T15" fmla="*/ 2147483647 h 1977"/>
              <a:gd name="T16" fmla="*/ 2147483647 w 1978"/>
              <a:gd name="T17" fmla="*/ 2147483647 h 1977"/>
              <a:gd name="T18" fmla="*/ 2147483647 w 1978"/>
              <a:gd name="T19" fmla="*/ 2147483647 h 1977"/>
              <a:gd name="T20" fmla="*/ 2147483647 w 1978"/>
              <a:gd name="T21" fmla="*/ 2147483647 h 1977"/>
              <a:gd name="T22" fmla="*/ 2147483647 w 1978"/>
              <a:gd name="T23" fmla="*/ 2147483647 h 1977"/>
              <a:gd name="T24" fmla="*/ 2147483647 w 1978"/>
              <a:gd name="T25" fmla="*/ 2147483647 h 1977"/>
              <a:gd name="T26" fmla="*/ 2147483647 w 1978"/>
              <a:gd name="T27" fmla="*/ 2147483647 h 1977"/>
              <a:gd name="T28" fmla="*/ 2147483647 w 1978"/>
              <a:gd name="T29" fmla="*/ 2147483647 h 1977"/>
              <a:gd name="T30" fmla="*/ 2147483647 w 1978"/>
              <a:gd name="T31" fmla="*/ 2147483647 h 1977"/>
              <a:gd name="T32" fmla="*/ 2147483647 w 1978"/>
              <a:gd name="T33" fmla="*/ 2147483647 h 1977"/>
              <a:gd name="T34" fmla="*/ 2147483647 w 1978"/>
              <a:gd name="T35" fmla="*/ 2147483647 h 1977"/>
              <a:gd name="T36" fmla="*/ 2147483647 w 1978"/>
              <a:gd name="T37" fmla="*/ 2147483647 h 1977"/>
              <a:gd name="T38" fmla="*/ 2147483647 w 1978"/>
              <a:gd name="T39" fmla="*/ 2147483647 h 1977"/>
              <a:gd name="T40" fmla="*/ 2147483647 w 1978"/>
              <a:gd name="T41" fmla="*/ 2147483647 h 1977"/>
              <a:gd name="T42" fmla="*/ 2147483647 w 1978"/>
              <a:gd name="T43" fmla="*/ 2147483647 h 1977"/>
              <a:gd name="T44" fmla="*/ 2147483647 w 1978"/>
              <a:gd name="T45" fmla="*/ 2147483647 h 1977"/>
              <a:gd name="T46" fmla="*/ 2147483647 w 1978"/>
              <a:gd name="T47" fmla="*/ 2147483647 h 1977"/>
              <a:gd name="T48" fmla="*/ 2147483647 w 1978"/>
              <a:gd name="T49" fmla="*/ 2147483647 h 1977"/>
              <a:gd name="T50" fmla="*/ 2147483647 w 1978"/>
              <a:gd name="T51" fmla="*/ 2147483647 h 1977"/>
              <a:gd name="T52" fmla="*/ 2147483647 w 1978"/>
              <a:gd name="T53" fmla="*/ 2147483647 h 1977"/>
              <a:gd name="T54" fmla="*/ 2147483647 w 1978"/>
              <a:gd name="T55" fmla="*/ 2147483647 h 1977"/>
              <a:gd name="T56" fmla="*/ 2147483647 w 1978"/>
              <a:gd name="T57" fmla="*/ 2147483647 h 1977"/>
              <a:gd name="T58" fmla="*/ 2147483647 w 1978"/>
              <a:gd name="T59" fmla="*/ 2147483647 h 1977"/>
              <a:gd name="T60" fmla="*/ 2147483647 w 1978"/>
              <a:gd name="T61" fmla="*/ 2147483647 h 1977"/>
              <a:gd name="T62" fmla="*/ 2147483647 w 1978"/>
              <a:gd name="T63" fmla="*/ 2147483647 h 1977"/>
              <a:gd name="T64" fmla="*/ 2147483647 w 1978"/>
              <a:gd name="T65" fmla="*/ 2147483647 h 1977"/>
              <a:gd name="T66" fmla="*/ 2147483647 w 1978"/>
              <a:gd name="T67" fmla="*/ 2147483647 h 1977"/>
              <a:gd name="T68" fmla="*/ 2147483647 w 1978"/>
              <a:gd name="T69" fmla="*/ 2147483647 h 1977"/>
              <a:gd name="T70" fmla="*/ 2147483647 w 1978"/>
              <a:gd name="T71" fmla="*/ 2147483647 h 1977"/>
              <a:gd name="T72" fmla="*/ 2147483647 w 1978"/>
              <a:gd name="T73" fmla="*/ 2147483647 h 1977"/>
              <a:gd name="T74" fmla="*/ 2147483647 w 1978"/>
              <a:gd name="T75" fmla="*/ 2147483647 h 1977"/>
              <a:gd name="T76" fmla="*/ 2147483647 w 1978"/>
              <a:gd name="T77" fmla="*/ 2147483647 h 1977"/>
              <a:gd name="T78" fmla="*/ 2147483647 w 1978"/>
              <a:gd name="T79" fmla="*/ 2147483647 h 1977"/>
              <a:gd name="T80" fmla="*/ 2147483647 w 1978"/>
              <a:gd name="T81" fmla="*/ 2147483647 h 1977"/>
              <a:gd name="T82" fmla="*/ 2147483647 w 1978"/>
              <a:gd name="T83" fmla="*/ 2147483647 h 1977"/>
              <a:gd name="T84" fmla="*/ 2147483647 w 1978"/>
              <a:gd name="T85" fmla="*/ 2147483647 h 1977"/>
              <a:gd name="T86" fmla="*/ 2147483647 w 1978"/>
              <a:gd name="T87" fmla="*/ 2147483647 h 1977"/>
              <a:gd name="T88" fmla="*/ 2147483647 w 1978"/>
              <a:gd name="T89" fmla="*/ 2147483647 h 1977"/>
              <a:gd name="T90" fmla="*/ 2147483647 w 1978"/>
              <a:gd name="T91" fmla="*/ 2147483647 h 1977"/>
              <a:gd name="T92" fmla="*/ 2147483647 w 1978"/>
              <a:gd name="T93" fmla="*/ 2147483647 h 1977"/>
              <a:gd name="T94" fmla="*/ 2147483647 w 1978"/>
              <a:gd name="T95" fmla="*/ 2147483647 h 1977"/>
              <a:gd name="T96" fmla="*/ 2147483647 w 1978"/>
              <a:gd name="T97" fmla="*/ 2147483647 h 1977"/>
              <a:gd name="T98" fmla="*/ 2147483647 w 1978"/>
              <a:gd name="T99" fmla="*/ 2147483647 h 1977"/>
              <a:gd name="T100" fmla="*/ 2147483647 w 1978"/>
              <a:gd name="T101" fmla="*/ 2147483647 h 1977"/>
              <a:gd name="T102" fmla="*/ 2147483647 w 1978"/>
              <a:gd name="T103" fmla="*/ 2147483647 h 1977"/>
              <a:gd name="T104" fmla="*/ 2147483647 w 1978"/>
              <a:gd name="T105" fmla="*/ 2147483647 h 1977"/>
              <a:gd name="T106" fmla="*/ 2147483647 w 1978"/>
              <a:gd name="T107" fmla="*/ 2147483647 h 1977"/>
              <a:gd name="T108" fmla="*/ 2147483647 w 1978"/>
              <a:gd name="T109" fmla="*/ 2147483647 h 1977"/>
              <a:gd name="T110" fmla="*/ 2147483647 w 1978"/>
              <a:gd name="T111" fmla="*/ 2147483647 h 1977"/>
              <a:gd name="T112" fmla="*/ 0 w 1978"/>
              <a:gd name="T113" fmla="*/ 2147483647 h 197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978"/>
              <a:gd name="T172" fmla="*/ 0 h 1977"/>
              <a:gd name="T173" fmla="*/ 1978 w 1978"/>
              <a:gd name="T174" fmla="*/ 1977 h 197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978" h="1977">
                <a:moveTo>
                  <a:pt x="2" y="1103"/>
                </a:moveTo>
                <a:lnTo>
                  <a:pt x="47" y="1099"/>
                </a:lnTo>
                <a:lnTo>
                  <a:pt x="44" y="1076"/>
                </a:lnTo>
                <a:lnTo>
                  <a:pt x="0" y="1081"/>
                </a:lnTo>
                <a:lnTo>
                  <a:pt x="2" y="1103"/>
                </a:lnTo>
                <a:close/>
                <a:moveTo>
                  <a:pt x="1934" y="899"/>
                </a:moveTo>
                <a:lnTo>
                  <a:pt x="1978" y="896"/>
                </a:lnTo>
                <a:lnTo>
                  <a:pt x="1974" y="873"/>
                </a:lnTo>
                <a:lnTo>
                  <a:pt x="1931" y="878"/>
                </a:lnTo>
                <a:lnTo>
                  <a:pt x="1934" y="899"/>
                </a:lnTo>
                <a:close/>
                <a:moveTo>
                  <a:pt x="20" y="1206"/>
                </a:moveTo>
                <a:lnTo>
                  <a:pt x="64" y="1196"/>
                </a:lnTo>
                <a:lnTo>
                  <a:pt x="59" y="1175"/>
                </a:lnTo>
                <a:lnTo>
                  <a:pt x="15" y="1184"/>
                </a:lnTo>
                <a:lnTo>
                  <a:pt x="20" y="1206"/>
                </a:lnTo>
                <a:close/>
                <a:moveTo>
                  <a:pt x="1919" y="802"/>
                </a:moveTo>
                <a:lnTo>
                  <a:pt x="1961" y="792"/>
                </a:lnTo>
                <a:lnTo>
                  <a:pt x="1958" y="771"/>
                </a:lnTo>
                <a:lnTo>
                  <a:pt x="1914" y="781"/>
                </a:lnTo>
                <a:lnTo>
                  <a:pt x="1919" y="802"/>
                </a:lnTo>
                <a:close/>
                <a:moveTo>
                  <a:pt x="47" y="1306"/>
                </a:moveTo>
                <a:lnTo>
                  <a:pt x="89" y="1291"/>
                </a:lnTo>
                <a:lnTo>
                  <a:pt x="83" y="1270"/>
                </a:lnTo>
                <a:lnTo>
                  <a:pt x="41" y="1285"/>
                </a:lnTo>
                <a:lnTo>
                  <a:pt x="47" y="1306"/>
                </a:lnTo>
                <a:close/>
                <a:moveTo>
                  <a:pt x="1895" y="706"/>
                </a:moveTo>
                <a:lnTo>
                  <a:pt x="1937" y="692"/>
                </a:lnTo>
                <a:lnTo>
                  <a:pt x="1929" y="671"/>
                </a:lnTo>
                <a:lnTo>
                  <a:pt x="1887" y="685"/>
                </a:lnTo>
                <a:lnTo>
                  <a:pt x="1895" y="706"/>
                </a:lnTo>
                <a:close/>
                <a:moveTo>
                  <a:pt x="86" y="1402"/>
                </a:moveTo>
                <a:lnTo>
                  <a:pt x="127" y="1384"/>
                </a:lnTo>
                <a:lnTo>
                  <a:pt x="119" y="1364"/>
                </a:lnTo>
                <a:lnTo>
                  <a:pt x="78" y="1382"/>
                </a:lnTo>
                <a:lnTo>
                  <a:pt x="86" y="1402"/>
                </a:lnTo>
                <a:close/>
                <a:moveTo>
                  <a:pt x="1859" y="612"/>
                </a:moveTo>
                <a:lnTo>
                  <a:pt x="1900" y="595"/>
                </a:lnTo>
                <a:lnTo>
                  <a:pt x="1892" y="575"/>
                </a:lnTo>
                <a:lnTo>
                  <a:pt x="1851" y="593"/>
                </a:lnTo>
                <a:lnTo>
                  <a:pt x="1859" y="612"/>
                </a:lnTo>
                <a:close/>
                <a:moveTo>
                  <a:pt x="192" y="1580"/>
                </a:moveTo>
                <a:lnTo>
                  <a:pt x="229" y="1554"/>
                </a:lnTo>
                <a:lnTo>
                  <a:pt x="216" y="1536"/>
                </a:lnTo>
                <a:lnTo>
                  <a:pt x="179" y="1562"/>
                </a:lnTo>
                <a:lnTo>
                  <a:pt x="192" y="1580"/>
                </a:lnTo>
                <a:close/>
                <a:moveTo>
                  <a:pt x="1762" y="441"/>
                </a:moveTo>
                <a:lnTo>
                  <a:pt x="1798" y="413"/>
                </a:lnTo>
                <a:lnTo>
                  <a:pt x="1785" y="395"/>
                </a:lnTo>
                <a:lnTo>
                  <a:pt x="1749" y="423"/>
                </a:lnTo>
                <a:lnTo>
                  <a:pt x="1762" y="441"/>
                </a:lnTo>
                <a:close/>
                <a:moveTo>
                  <a:pt x="258" y="1661"/>
                </a:moveTo>
                <a:lnTo>
                  <a:pt x="292" y="1630"/>
                </a:lnTo>
                <a:lnTo>
                  <a:pt x="277" y="1614"/>
                </a:lnTo>
                <a:lnTo>
                  <a:pt x="243" y="1645"/>
                </a:lnTo>
                <a:lnTo>
                  <a:pt x="258" y="1661"/>
                </a:lnTo>
                <a:close/>
                <a:moveTo>
                  <a:pt x="1701" y="363"/>
                </a:moveTo>
                <a:lnTo>
                  <a:pt x="1735" y="332"/>
                </a:lnTo>
                <a:lnTo>
                  <a:pt x="1720" y="316"/>
                </a:lnTo>
                <a:lnTo>
                  <a:pt x="1686" y="347"/>
                </a:lnTo>
                <a:lnTo>
                  <a:pt x="1701" y="363"/>
                </a:lnTo>
                <a:close/>
                <a:moveTo>
                  <a:pt x="333" y="1734"/>
                </a:moveTo>
                <a:lnTo>
                  <a:pt x="363" y="1700"/>
                </a:lnTo>
                <a:lnTo>
                  <a:pt x="347" y="1685"/>
                </a:lnTo>
                <a:lnTo>
                  <a:pt x="316" y="1719"/>
                </a:lnTo>
                <a:lnTo>
                  <a:pt x="333" y="1734"/>
                </a:lnTo>
                <a:close/>
                <a:moveTo>
                  <a:pt x="1631" y="291"/>
                </a:moveTo>
                <a:lnTo>
                  <a:pt x="1662" y="257"/>
                </a:lnTo>
                <a:lnTo>
                  <a:pt x="1645" y="243"/>
                </a:lnTo>
                <a:lnTo>
                  <a:pt x="1615" y="277"/>
                </a:lnTo>
                <a:lnTo>
                  <a:pt x="1631" y="291"/>
                </a:lnTo>
                <a:close/>
                <a:moveTo>
                  <a:pt x="414" y="1797"/>
                </a:moveTo>
                <a:lnTo>
                  <a:pt x="441" y="1761"/>
                </a:lnTo>
                <a:lnTo>
                  <a:pt x="423" y="1749"/>
                </a:lnTo>
                <a:lnTo>
                  <a:pt x="396" y="1784"/>
                </a:lnTo>
                <a:lnTo>
                  <a:pt x="414" y="1797"/>
                </a:lnTo>
                <a:close/>
                <a:moveTo>
                  <a:pt x="1555" y="228"/>
                </a:moveTo>
                <a:lnTo>
                  <a:pt x="1581" y="191"/>
                </a:lnTo>
                <a:lnTo>
                  <a:pt x="1563" y="178"/>
                </a:lnTo>
                <a:lnTo>
                  <a:pt x="1537" y="215"/>
                </a:lnTo>
                <a:lnTo>
                  <a:pt x="1555" y="228"/>
                </a:lnTo>
                <a:close/>
                <a:moveTo>
                  <a:pt x="595" y="1899"/>
                </a:moveTo>
                <a:lnTo>
                  <a:pt x="613" y="1859"/>
                </a:lnTo>
                <a:lnTo>
                  <a:pt x="594" y="1851"/>
                </a:lnTo>
                <a:lnTo>
                  <a:pt x="576" y="1891"/>
                </a:lnTo>
                <a:lnTo>
                  <a:pt x="595" y="1899"/>
                </a:lnTo>
                <a:close/>
                <a:moveTo>
                  <a:pt x="1384" y="126"/>
                </a:moveTo>
                <a:lnTo>
                  <a:pt x="1402" y="86"/>
                </a:lnTo>
                <a:lnTo>
                  <a:pt x="1383" y="77"/>
                </a:lnTo>
                <a:lnTo>
                  <a:pt x="1365" y="118"/>
                </a:lnTo>
                <a:lnTo>
                  <a:pt x="1384" y="126"/>
                </a:lnTo>
                <a:close/>
                <a:moveTo>
                  <a:pt x="692" y="1937"/>
                </a:moveTo>
                <a:lnTo>
                  <a:pt x="707" y="1894"/>
                </a:lnTo>
                <a:lnTo>
                  <a:pt x="686" y="1886"/>
                </a:lnTo>
                <a:lnTo>
                  <a:pt x="671" y="1928"/>
                </a:lnTo>
                <a:lnTo>
                  <a:pt x="692" y="1937"/>
                </a:lnTo>
                <a:close/>
                <a:moveTo>
                  <a:pt x="1292" y="89"/>
                </a:moveTo>
                <a:lnTo>
                  <a:pt x="1307" y="47"/>
                </a:lnTo>
                <a:lnTo>
                  <a:pt x="1286" y="40"/>
                </a:lnTo>
                <a:lnTo>
                  <a:pt x="1271" y="82"/>
                </a:lnTo>
                <a:lnTo>
                  <a:pt x="1292" y="89"/>
                </a:lnTo>
                <a:close/>
                <a:moveTo>
                  <a:pt x="793" y="1961"/>
                </a:moveTo>
                <a:lnTo>
                  <a:pt x="803" y="1919"/>
                </a:lnTo>
                <a:lnTo>
                  <a:pt x="782" y="1914"/>
                </a:lnTo>
                <a:lnTo>
                  <a:pt x="772" y="1958"/>
                </a:lnTo>
                <a:lnTo>
                  <a:pt x="793" y="1961"/>
                </a:lnTo>
                <a:close/>
                <a:moveTo>
                  <a:pt x="1196" y="63"/>
                </a:moveTo>
                <a:lnTo>
                  <a:pt x="1206" y="19"/>
                </a:lnTo>
                <a:lnTo>
                  <a:pt x="1185" y="14"/>
                </a:lnTo>
                <a:lnTo>
                  <a:pt x="1175" y="58"/>
                </a:lnTo>
                <a:lnTo>
                  <a:pt x="1196" y="63"/>
                </a:lnTo>
                <a:close/>
                <a:moveTo>
                  <a:pt x="897" y="1977"/>
                </a:moveTo>
                <a:lnTo>
                  <a:pt x="900" y="1933"/>
                </a:lnTo>
                <a:lnTo>
                  <a:pt x="879" y="1930"/>
                </a:lnTo>
                <a:lnTo>
                  <a:pt x="874" y="1974"/>
                </a:lnTo>
                <a:lnTo>
                  <a:pt x="897" y="1977"/>
                </a:lnTo>
                <a:close/>
                <a:moveTo>
                  <a:pt x="1099" y="47"/>
                </a:moveTo>
                <a:lnTo>
                  <a:pt x="1104" y="1"/>
                </a:lnTo>
                <a:lnTo>
                  <a:pt x="1081" y="0"/>
                </a:lnTo>
                <a:lnTo>
                  <a:pt x="1077" y="43"/>
                </a:lnTo>
                <a:lnTo>
                  <a:pt x="1099" y="47"/>
                </a:lnTo>
                <a:close/>
                <a:moveTo>
                  <a:pt x="1104" y="1974"/>
                </a:moveTo>
                <a:lnTo>
                  <a:pt x="1099" y="1930"/>
                </a:lnTo>
                <a:lnTo>
                  <a:pt x="1077" y="1933"/>
                </a:lnTo>
                <a:lnTo>
                  <a:pt x="1081" y="1977"/>
                </a:lnTo>
                <a:lnTo>
                  <a:pt x="1104" y="1974"/>
                </a:lnTo>
                <a:close/>
                <a:moveTo>
                  <a:pt x="900" y="43"/>
                </a:moveTo>
                <a:lnTo>
                  <a:pt x="897" y="0"/>
                </a:lnTo>
                <a:lnTo>
                  <a:pt x="874" y="1"/>
                </a:lnTo>
                <a:lnTo>
                  <a:pt x="879" y="47"/>
                </a:lnTo>
                <a:lnTo>
                  <a:pt x="900" y="43"/>
                </a:lnTo>
                <a:close/>
                <a:moveTo>
                  <a:pt x="1206" y="1958"/>
                </a:moveTo>
                <a:lnTo>
                  <a:pt x="1196" y="1914"/>
                </a:lnTo>
                <a:lnTo>
                  <a:pt x="1175" y="1919"/>
                </a:lnTo>
                <a:lnTo>
                  <a:pt x="1185" y="1961"/>
                </a:lnTo>
                <a:lnTo>
                  <a:pt x="1206" y="1958"/>
                </a:lnTo>
                <a:close/>
                <a:moveTo>
                  <a:pt x="803" y="58"/>
                </a:moveTo>
                <a:lnTo>
                  <a:pt x="793" y="14"/>
                </a:lnTo>
                <a:lnTo>
                  <a:pt x="772" y="19"/>
                </a:lnTo>
                <a:lnTo>
                  <a:pt x="782" y="63"/>
                </a:lnTo>
                <a:lnTo>
                  <a:pt x="803" y="58"/>
                </a:lnTo>
                <a:close/>
                <a:moveTo>
                  <a:pt x="1307" y="1928"/>
                </a:moveTo>
                <a:lnTo>
                  <a:pt x="1292" y="1886"/>
                </a:lnTo>
                <a:lnTo>
                  <a:pt x="1271" y="1894"/>
                </a:lnTo>
                <a:lnTo>
                  <a:pt x="1286" y="1937"/>
                </a:lnTo>
                <a:lnTo>
                  <a:pt x="1307" y="1928"/>
                </a:lnTo>
                <a:close/>
                <a:moveTo>
                  <a:pt x="707" y="82"/>
                </a:moveTo>
                <a:lnTo>
                  <a:pt x="692" y="40"/>
                </a:lnTo>
                <a:lnTo>
                  <a:pt x="671" y="47"/>
                </a:lnTo>
                <a:lnTo>
                  <a:pt x="686" y="89"/>
                </a:lnTo>
                <a:lnTo>
                  <a:pt x="707" y="82"/>
                </a:lnTo>
                <a:close/>
                <a:moveTo>
                  <a:pt x="1402" y="1891"/>
                </a:moveTo>
                <a:lnTo>
                  <a:pt x="1384" y="1851"/>
                </a:lnTo>
                <a:lnTo>
                  <a:pt x="1365" y="1859"/>
                </a:lnTo>
                <a:lnTo>
                  <a:pt x="1383" y="1899"/>
                </a:lnTo>
                <a:lnTo>
                  <a:pt x="1402" y="1891"/>
                </a:lnTo>
                <a:close/>
                <a:moveTo>
                  <a:pt x="613" y="118"/>
                </a:moveTo>
                <a:lnTo>
                  <a:pt x="595" y="77"/>
                </a:lnTo>
                <a:lnTo>
                  <a:pt x="576" y="86"/>
                </a:lnTo>
                <a:lnTo>
                  <a:pt x="594" y="126"/>
                </a:lnTo>
                <a:lnTo>
                  <a:pt x="613" y="118"/>
                </a:lnTo>
                <a:close/>
                <a:moveTo>
                  <a:pt x="1581" y="1784"/>
                </a:moveTo>
                <a:lnTo>
                  <a:pt x="1555" y="1749"/>
                </a:lnTo>
                <a:lnTo>
                  <a:pt x="1537" y="1761"/>
                </a:lnTo>
                <a:lnTo>
                  <a:pt x="1563" y="1797"/>
                </a:lnTo>
                <a:lnTo>
                  <a:pt x="1581" y="1784"/>
                </a:lnTo>
                <a:close/>
                <a:moveTo>
                  <a:pt x="441" y="215"/>
                </a:moveTo>
                <a:lnTo>
                  <a:pt x="414" y="178"/>
                </a:lnTo>
                <a:lnTo>
                  <a:pt x="396" y="191"/>
                </a:lnTo>
                <a:lnTo>
                  <a:pt x="423" y="228"/>
                </a:lnTo>
                <a:lnTo>
                  <a:pt x="441" y="215"/>
                </a:lnTo>
                <a:close/>
                <a:moveTo>
                  <a:pt x="1662" y="1719"/>
                </a:moveTo>
                <a:lnTo>
                  <a:pt x="1631" y="1685"/>
                </a:lnTo>
                <a:lnTo>
                  <a:pt x="1615" y="1700"/>
                </a:lnTo>
                <a:lnTo>
                  <a:pt x="1645" y="1734"/>
                </a:lnTo>
                <a:lnTo>
                  <a:pt x="1662" y="1719"/>
                </a:lnTo>
                <a:close/>
                <a:moveTo>
                  <a:pt x="363" y="277"/>
                </a:moveTo>
                <a:lnTo>
                  <a:pt x="333" y="243"/>
                </a:lnTo>
                <a:lnTo>
                  <a:pt x="316" y="257"/>
                </a:lnTo>
                <a:lnTo>
                  <a:pt x="347" y="291"/>
                </a:lnTo>
                <a:lnTo>
                  <a:pt x="363" y="277"/>
                </a:lnTo>
                <a:close/>
                <a:moveTo>
                  <a:pt x="1735" y="1645"/>
                </a:moveTo>
                <a:lnTo>
                  <a:pt x="1701" y="1614"/>
                </a:lnTo>
                <a:lnTo>
                  <a:pt x="1686" y="1630"/>
                </a:lnTo>
                <a:lnTo>
                  <a:pt x="1720" y="1661"/>
                </a:lnTo>
                <a:lnTo>
                  <a:pt x="1735" y="1645"/>
                </a:lnTo>
                <a:close/>
                <a:moveTo>
                  <a:pt x="292" y="347"/>
                </a:moveTo>
                <a:lnTo>
                  <a:pt x="258" y="316"/>
                </a:lnTo>
                <a:lnTo>
                  <a:pt x="243" y="332"/>
                </a:lnTo>
                <a:lnTo>
                  <a:pt x="277" y="363"/>
                </a:lnTo>
                <a:lnTo>
                  <a:pt x="292" y="347"/>
                </a:lnTo>
                <a:close/>
                <a:moveTo>
                  <a:pt x="1798" y="1562"/>
                </a:moveTo>
                <a:lnTo>
                  <a:pt x="1762" y="1536"/>
                </a:lnTo>
                <a:lnTo>
                  <a:pt x="1749" y="1554"/>
                </a:lnTo>
                <a:lnTo>
                  <a:pt x="1785" y="1580"/>
                </a:lnTo>
                <a:lnTo>
                  <a:pt x="1798" y="1562"/>
                </a:lnTo>
                <a:close/>
                <a:moveTo>
                  <a:pt x="229" y="423"/>
                </a:moveTo>
                <a:lnTo>
                  <a:pt x="192" y="395"/>
                </a:lnTo>
                <a:lnTo>
                  <a:pt x="179" y="413"/>
                </a:lnTo>
                <a:lnTo>
                  <a:pt x="216" y="441"/>
                </a:lnTo>
                <a:lnTo>
                  <a:pt x="229" y="423"/>
                </a:lnTo>
                <a:close/>
                <a:moveTo>
                  <a:pt x="1900" y="1382"/>
                </a:moveTo>
                <a:lnTo>
                  <a:pt x="1859" y="1364"/>
                </a:lnTo>
                <a:lnTo>
                  <a:pt x="1851" y="1384"/>
                </a:lnTo>
                <a:lnTo>
                  <a:pt x="1892" y="1402"/>
                </a:lnTo>
                <a:lnTo>
                  <a:pt x="1900" y="1382"/>
                </a:lnTo>
                <a:close/>
                <a:moveTo>
                  <a:pt x="127" y="593"/>
                </a:moveTo>
                <a:lnTo>
                  <a:pt x="86" y="575"/>
                </a:lnTo>
                <a:lnTo>
                  <a:pt x="78" y="595"/>
                </a:lnTo>
                <a:lnTo>
                  <a:pt x="119" y="612"/>
                </a:lnTo>
                <a:lnTo>
                  <a:pt x="127" y="593"/>
                </a:lnTo>
                <a:close/>
                <a:moveTo>
                  <a:pt x="1937" y="1285"/>
                </a:moveTo>
                <a:lnTo>
                  <a:pt x="1895" y="1270"/>
                </a:lnTo>
                <a:lnTo>
                  <a:pt x="1887" y="1291"/>
                </a:lnTo>
                <a:lnTo>
                  <a:pt x="1929" y="1306"/>
                </a:lnTo>
                <a:lnTo>
                  <a:pt x="1937" y="1285"/>
                </a:lnTo>
                <a:close/>
                <a:moveTo>
                  <a:pt x="89" y="685"/>
                </a:moveTo>
                <a:lnTo>
                  <a:pt x="47" y="671"/>
                </a:lnTo>
                <a:lnTo>
                  <a:pt x="41" y="692"/>
                </a:lnTo>
                <a:lnTo>
                  <a:pt x="83" y="706"/>
                </a:lnTo>
                <a:lnTo>
                  <a:pt x="89" y="685"/>
                </a:lnTo>
                <a:close/>
                <a:moveTo>
                  <a:pt x="1961" y="1184"/>
                </a:moveTo>
                <a:lnTo>
                  <a:pt x="1919" y="1175"/>
                </a:lnTo>
                <a:lnTo>
                  <a:pt x="1914" y="1196"/>
                </a:lnTo>
                <a:lnTo>
                  <a:pt x="1958" y="1206"/>
                </a:lnTo>
                <a:lnTo>
                  <a:pt x="1961" y="1184"/>
                </a:lnTo>
                <a:close/>
                <a:moveTo>
                  <a:pt x="64" y="781"/>
                </a:moveTo>
                <a:lnTo>
                  <a:pt x="20" y="771"/>
                </a:lnTo>
                <a:lnTo>
                  <a:pt x="15" y="792"/>
                </a:lnTo>
                <a:lnTo>
                  <a:pt x="59" y="802"/>
                </a:lnTo>
                <a:lnTo>
                  <a:pt x="64" y="781"/>
                </a:lnTo>
                <a:close/>
                <a:moveTo>
                  <a:pt x="1978" y="1081"/>
                </a:moveTo>
                <a:lnTo>
                  <a:pt x="1934" y="1076"/>
                </a:lnTo>
                <a:lnTo>
                  <a:pt x="1931" y="1099"/>
                </a:lnTo>
                <a:lnTo>
                  <a:pt x="1974" y="1103"/>
                </a:lnTo>
                <a:lnTo>
                  <a:pt x="1978" y="1081"/>
                </a:lnTo>
                <a:close/>
                <a:moveTo>
                  <a:pt x="47" y="878"/>
                </a:moveTo>
                <a:lnTo>
                  <a:pt x="2" y="873"/>
                </a:lnTo>
                <a:lnTo>
                  <a:pt x="0" y="896"/>
                </a:lnTo>
                <a:lnTo>
                  <a:pt x="44" y="901"/>
                </a:lnTo>
                <a:lnTo>
                  <a:pt x="47" y="878"/>
                </a:lnTo>
                <a:close/>
              </a:path>
            </a:pathLst>
          </a:custGeom>
          <a:solidFill>
            <a:srgbClr val="E34E35"/>
          </a:solidFill>
          <a:ln>
            <a:noFill/>
          </a:ln>
        </p:spPr>
        <p:txBody>
          <a:bodyPr lIns="144018" tIns="72009" rIns="144018" bIns="72009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grpSp>
        <p:nvGrpSpPr>
          <p:cNvPr id="67" name="Group 28"/>
          <p:cNvGrpSpPr>
            <a:grpSpLocks/>
          </p:cNvGrpSpPr>
          <p:nvPr/>
        </p:nvGrpSpPr>
        <p:grpSpPr bwMode="auto">
          <a:xfrm rot="5400000">
            <a:off x="3589051" y="2361298"/>
            <a:ext cx="1919385" cy="72002"/>
            <a:chOff x="1559252" y="3279620"/>
            <a:chExt cx="2160106" cy="58919"/>
          </a:xfrm>
          <a:solidFill>
            <a:srgbClr val="E34E35"/>
          </a:solidFill>
        </p:grpSpPr>
        <p:sp>
          <p:nvSpPr>
            <p:cNvPr id="68" name="Freeform 14"/>
            <p:cNvSpPr>
              <a:spLocks/>
            </p:cNvSpPr>
            <p:nvPr/>
          </p:nvSpPr>
          <p:spPr bwMode="auto">
            <a:xfrm>
              <a:off x="1559252" y="3279626"/>
              <a:ext cx="1323975" cy="58900"/>
            </a:xfrm>
            <a:custGeom>
              <a:avLst/>
              <a:gdLst>
                <a:gd name="T0" fmla="*/ 0 w 834"/>
                <a:gd name="T1" fmla="*/ 2147483647 h 52"/>
                <a:gd name="T2" fmla="*/ 2147483647 w 834"/>
                <a:gd name="T3" fmla="*/ 2147483647 h 52"/>
                <a:gd name="T4" fmla="*/ 2147483647 w 834"/>
                <a:gd name="T5" fmla="*/ 2147483647 h 52"/>
                <a:gd name="T6" fmla="*/ 2147483647 w 834"/>
                <a:gd name="T7" fmla="*/ 2147483647 h 52"/>
                <a:gd name="T8" fmla="*/ 2147483647 w 834"/>
                <a:gd name="T9" fmla="*/ 2147483647 h 52"/>
                <a:gd name="T10" fmla="*/ 2147483647 w 834"/>
                <a:gd name="T11" fmla="*/ 2147483647 h 52"/>
                <a:gd name="T12" fmla="*/ 2147483647 w 834"/>
                <a:gd name="T13" fmla="*/ 0 h 52"/>
                <a:gd name="T14" fmla="*/ 2147483647 w 834"/>
                <a:gd name="T15" fmla="*/ 0 h 52"/>
                <a:gd name="T16" fmla="*/ 2147483647 w 834"/>
                <a:gd name="T17" fmla="*/ 0 h 52"/>
                <a:gd name="T18" fmla="*/ 2147483647 w 834"/>
                <a:gd name="T19" fmla="*/ 0 h 52"/>
                <a:gd name="T20" fmla="*/ 2147483647 w 834"/>
                <a:gd name="T21" fmla="*/ 0 h 52"/>
                <a:gd name="T22" fmla="*/ 0 w 834"/>
                <a:gd name="T23" fmla="*/ 0 h 52"/>
                <a:gd name="T24" fmla="*/ 0 w 834"/>
                <a:gd name="T25" fmla="*/ 2147483647 h 52"/>
                <a:gd name="T26" fmla="*/ 0 w 834"/>
                <a:gd name="T27" fmla="*/ 2147483647 h 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34"/>
                <a:gd name="T43" fmla="*/ 0 h 52"/>
                <a:gd name="T44" fmla="*/ 834 w 834"/>
                <a:gd name="T45" fmla="*/ 52 h 5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34" h="52">
                  <a:moveTo>
                    <a:pt x="0" y="49"/>
                  </a:moveTo>
                  <a:lnTo>
                    <a:pt x="692" y="49"/>
                  </a:lnTo>
                  <a:lnTo>
                    <a:pt x="692" y="52"/>
                  </a:lnTo>
                  <a:lnTo>
                    <a:pt x="724" y="52"/>
                  </a:lnTo>
                  <a:lnTo>
                    <a:pt x="724" y="49"/>
                  </a:lnTo>
                  <a:lnTo>
                    <a:pt x="834" y="49"/>
                  </a:lnTo>
                  <a:lnTo>
                    <a:pt x="834" y="0"/>
                  </a:lnTo>
                  <a:lnTo>
                    <a:pt x="724" y="0"/>
                  </a:lnTo>
                  <a:lnTo>
                    <a:pt x="692" y="0"/>
                  </a:lnTo>
                  <a:lnTo>
                    <a:pt x="0" y="0"/>
                  </a:ln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/>
            </a:p>
          </p:txBody>
        </p:sp>
        <p:sp>
          <p:nvSpPr>
            <p:cNvPr id="69" name="Freeform 14"/>
            <p:cNvSpPr>
              <a:spLocks/>
            </p:cNvSpPr>
            <p:nvPr/>
          </p:nvSpPr>
          <p:spPr bwMode="auto">
            <a:xfrm>
              <a:off x="2395385" y="3279620"/>
              <a:ext cx="1323973" cy="58919"/>
            </a:xfrm>
            <a:custGeom>
              <a:avLst/>
              <a:gdLst>
                <a:gd name="T0" fmla="*/ 0 w 834"/>
                <a:gd name="T1" fmla="*/ 2147483647 h 52"/>
                <a:gd name="T2" fmla="*/ 2147483647 w 834"/>
                <a:gd name="T3" fmla="*/ 2147483647 h 52"/>
                <a:gd name="T4" fmla="*/ 2147483647 w 834"/>
                <a:gd name="T5" fmla="*/ 2147483647 h 52"/>
                <a:gd name="T6" fmla="*/ 2147483647 w 834"/>
                <a:gd name="T7" fmla="*/ 2147483647 h 52"/>
                <a:gd name="T8" fmla="*/ 2147483647 w 834"/>
                <a:gd name="T9" fmla="*/ 2147483647 h 52"/>
                <a:gd name="T10" fmla="*/ 2147483647 w 834"/>
                <a:gd name="T11" fmla="*/ 2147483647 h 52"/>
                <a:gd name="T12" fmla="*/ 2147483647 w 834"/>
                <a:gd name="T13" fmla="*/ 0 h 52"/>
                <a:gd name="T14" fmla="*/ 2147483647 w 834"/>
                <a:gd name="T15" fmla="*/ 0 h 52"/>
                <a:gd name="T16" fmla="*/ 2147483647 w 834"/>
                <a:gd name="T17" fmla="*/ 0 h 52"/>
                <a:gd name="T18" fmla="*/ 2147483647 w 834"/>
                <a:gd name="T19" fmla="*/ 0 h 52"/>
                <a:gd name="T20" fmla="*/ 2147483647 w 834"/>
                <a:gd name="T21" fmla="*/ 0 h 52"/>
                <a:gd name="T22" fmla="*/ 0 w 834"/>
                <a:gd name="T23" fmla="*/ 0 h 52"/>
                <a:gd name="T24" fmla="*/ 0 w 834"/>
                <a:gd name="T25" fmla="*/ 2147483647 h 52"/>
                <a:gd name="T26" fmla="*/ 0 w 834"/>
                <a:gd name="T27" fmla="*/ 2147483647 h 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34"/>
                <a:gd name="T43" fmla="*/ 0 h 52"/>
                <a:gd name="T44" fmla="*/ 834 w 834"/>
                <a:gd name="T45" fmla="*/ 52 h 5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34" h="52">
                  <a:moveTo>
                    <a:pt x="0" y="49"/>
                  </a:moveTo>
                  <a:lnTo>
                    <a:pt x="692" y="49"/>
                  </a:lnTo>
                  <a:lnTo>
                    <a:pt x="692" y="52"/>
                  </a:lnTo>
                  <a:lnTo>
                    <a:pt x="724" y="52"/>
                  </a:lnTo>
                  <a:lnTo>
                    <a:pt x="724" y="49"/>
                  </a:lnTo>
                  <a:lnTo>
                    <a:pt x="834" y="49"/>
                  </a:lnTo>
                  <a:lnTo>
                    <a:pt x="834" y="0"/>
                  </a:lnTo>
                  <a:lnTo>
                    <a:pt x="724" y="0"/>
                  </a:lnTo>
                  <a:lnTo>
                    <a:pt x="692" y="0"/>
                  </a:lnTo>
                  <a:lnTo>
                    <a:pt x="0" y="0"/>
                  </a:ln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/>
            </a:p>
          </p:txBody>
        </p:sp>
      </p:grpSp>
      <p:sp>
        <p:nvSpPr>
          <p:cNvPr id="70" name="Freeform 13"/>
          <p:cNvSpPr>
            <a:spLocks noEditPoints="1"/>
          </p:cNvSpPr>
          <p:nvPr/>
        </p:nvSpPr>
        <p:spPr bwMode="auto">
          <a:xfrm>
            <a:off x="3203848" y="1013620"/>
            <a:ext cx="2691392" cy="2688416"/>
          </a:xfrm>
          <a:custGeom>
            <a:avLst/>
            <a:gdLst>
              <a:gd name="T0" fmla="*/ 2147483647 w 1352"/>
              <a:gd name="T1" fmla="*/ 0 h 1352"/>
              <a:gd name="T2" fmla="*/ 0 w 1352"/>
              <a:gd name="T3" fmla="*/ 2147483647 h 1352"/>
              <a:gd name="T4" fmla="*/ 2147483647 w 1352"/>
              <a:gd name="T5" fmla="*/ 2147483647 h 1352"/>
              <a:gd name="T6" fmla="*/ 2147483647 w 1352"/>
              <a:gd name="T7" fmla="*/ 2147483647 h 1352"/>
              <a:gd name="T8" fmla="*/ 2147483647 w 1352"/>
              <a:gd name="T9" fmla="*/ 0 h 1352"/>
              <a:gd name="T10" fmla="*/ 2147483647 w 1352"/>
              <a:gd name="T11" fmla="*/ 2147483647 h 1352"/>
              <a:gd name="T12" fmla="*/ 2147483647 w 1352"/>
              <a:gd name="T13" fmla="*/ 2147483647 h 1352"/>
              <a:gd name="T14" fmla="*/ 2147483647 w 1352"/>
              <a:gd name="T15" fmla="*/ 2147483647 h 1352"/>
              <a:gd name="T16" fmla="*/ 2147483647 w 1352"/>
              <a:gd name="T17" fmla="*/ 2147483647 h 1352"/>
              <a:gd name="T18" fmla="*/ 2147483647 w 1352"/>
              <a:gd name="T19" fmla="*/ 2147483647 h 13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52"/>
              <a:gd name="T31" fmla="*/ 0 h 1352"/>
              <a:gd name="T32" fmla="*/ 1352 w 1352"/>
              <a:gd name="T33" fmla="*/ 1352 h 135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52" h="1352">
                <a:moveTo>
                  <a:pt x="676" y="0"/>
                </a:moveTo>
                <a:cubicBezTo>
                  <a:pt x="304" y="0"/>
                  <a:pt x="0" y="304"/>
                  <a:pt x="0" y="676"/>
                </a:cubicBezTo>
                <a:cubicBezTo>
                  <a:pt x="0" y="1048"/>
                  <a:pt x="304" y="1352"/>
                  <a:pt x="676" y="1352"/>
                </a:cubicBezTo>
                <a:cubicBezTo>
                  <a:pt x="1048" y="1352"/>
                  <a:pt x="1352" y="1048"/>
                  <a:pt x="1352" y="676"/>
                </a:cubicBezTo>
                <a:cubicBezTo>
                  <a:pt x="1352" y="304"/>
                  <a:pt x="1048" y="0"/>
                  <a:pt x="676" y="0"/>
                </a:cubicBezTo>
                <a:close/>
                <a:moveTo>
                  <a:pt x="676" y="1328"/>
                </a:moveTo>
                <a:cubicBezTo>
                  <a:pt x="317" y="1328"/>
                  <a:pt x="24" y="1035"/>
                  <a:pt x="24" y="676"/>
                </a:cubicBezTo>
                <a:cubicBezTo>
                  <a:pt x="24" y="317"/>
                  <a:pt x="317" y="24"/>
                  <a:pt x="676" y="24"/>
                </a:cubicBezTo>
                <a:cubicBezTo>
                  <a:pt x="1035" y="24"/>
                  <a:pt x="1328" y="317"/>
                  <a:pt x="1328" y="676"/>
                </a:cubicBezTo>
                <a:cubicBezTo>
                  <a:pt x="1328" y="1035"/>
                  <a:pt x="1035" y="1328"/>
                  <a:pt x="676" y="1328"/>
                </a:cubicBezTo>
                <a:close/>
              </a:path>
            </a:pathLst>
          </a:custGeom>
          <a:solidFill>
            <a:srgbClr val="E34E35"/>
          </a:solidFill>
          <a:ln>
            <a:noFill/>
          </a:ln>
        </p:spPr>
        <p:txBody>
          <a:bodyPr lIns="144018" tIns="72009" rIns="144018" bIns="72009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34060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6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34" dur="1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12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36" dur="92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62" grpId="0" animBg="1"/>
      <p:bldP spid="63" grpId="0" animBg="1"/>
      <p:bldP spid="7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30">
      <a:dk1>
        <a:sysClr val="windowText" lastClr="000000"/>
      </a:dk1>
      <a:lt1>
        <a:sysClr val="window" lastClr="FFFFFF"/>
      </a:lt1>
      <a:dk2>
        <a:srgbClr val="333333"/>
      </a:dk2>
      <a:lt2>
        <a:srgbClr val="999999"/>
      </a:lt2>
      <a:accent1>
        <a:srgbClr val="82AEB7"/>
      </a:accent1>
      <a:accent2>
        <a:srgbClr val="006666"/>
      </a:accent2>
      <a:accent3>
        <a:srgbClr val="003333"/>
      </a:accent3>
      <a:accent4>
        <a:srgbClr val="E34E35"/>
      </a:accent4>
      <a:accent5>
        <a:srgbClr val="892815"/>
      </a:accent5>
      <a:accent6>
        <a:srgbClr val="512654"/>
      </a:accent6>
      <a:hlink>
        <a:srgbClr val="82AEB7"/>
      </a:hlink>
      <a:folHlink>
        <a:srgbClr val="569099"/>
      </a:folHlink>
    </a:clrScheme>
    <a:fontScheme name="Custom 10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252</Words>
  <Application>Microsoft Macintosh PowerPoint</Application>
  <PresentationFormat>Skjermfremvisning (4:3)</PresentationFormat>
  <Paragraphs>65</Paragraphs>
  <Slides>15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6" baseType="lpstr"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Hudson Global Resources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in Uncertain Times</dc:title>
  <dc:creator>Slidemaster</dc:creator>
  <cp:lastModifiedBy>Åse Velure</cp:lastModifiedBy>
  <cp:revision>206</cp:revision>
  <cp:lastPrinted>2014-11-14T05:18:06Z</cp:lastPrinted>
  <dcterms:created xsi:type="dcterms:W3CDTF">2014-11-13T21:58:06Z</dcterms:created>
  <dcterms:modified xsi:type="dcterms:W3CDTF">2016-03-07T10:06:27Z</dcterms:modified>
</cp:coreProperties>
</file>