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73" r:id="rId1"/>
  </p:sldMasterIdLst>
  <p:notesMasterIdLst>
    <p:notesMasterId r:id="rId7"/>
  </p:notesMasterIdLst>
  <p:handoutMasterIdLst>
    <p:handoutMasterId r:id="rId8"/>
  </p:handoutMasterIdLst>
  <p:sldIdLst>
    <p:sldId id="256" r:id="rId2"/>
    <p:sldId id="267" r:id="rId3"/>
    <p:sldId id="266" r:id="rId4"/>
    <p:sldId id="268" r:id="rId5"/>
    <p:sldId id="269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5748"/>
  </p:normalViewPr>
  <p:slideViewPr>
    <p:cSldViewPr snapToGrid="0" snapToObjects="1" showGuides="1">
      <p:cViewPr varScale="1">
        <p:scale>
          <a:sx n="82" d="100"/>
          <a:sy n="82" d="100"/>
        </p:scale>
        <p:origin x="144" y="102"/>
      </p:cViewPr>
      <p:guideLst/>
    </p:cSldViewPr>
  </p:slideViewPr>
  <p:notesTextViewPr>
    <p:cViewPr>
      <p:scale>
        <a:sx n="135" d="100"/>
        <a:sy n="135" d="100"/>
      </p:scale>
      <p:origin x="0" y="0"/>
    </p:cViewPr>
  </p:notesTextViewPr>
  <p:notesViewPr>
    <p:cSldViewPr snapToGrid="0" snapToObjects="1" showGuides="1">
      <p:cViewPr varScale="1">
        <p:scale>
          <a:sx n="121" d="100"/>
          <a:sy n="121" d="100"/>
        </p:scale>
        <p:origin x="50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47B865E5-CA12-E749-8EAF-4CE0153ED7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Redesign av M&amp;E presentasjoner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F11BAD7-1C95-D74E-956D-E32DC7C266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45FC4-3A2E-0645-938E-5755E6D34987}" type="datetimeFigureOut">
              <a:rPr lang="nb-NO" smtClean="0"/>
              <a:t>29.10.2021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DEB5A1C-0372-3443-BD69-61CA196A11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0D83C5F-32A2-AF43-B885-FF58F52C1F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42358-ABC4-1C4B-A7A5-A52CB8DEEA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81139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5" name="Shape 2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defTabSz="1828800" latinLnBrk="0">
      <a:defRPr sz="2400">
        <a:latin typeface="+mj-lt"/>
        <a:ea typeface="+mj-ea"/>
        <a:cs typeface="+mj-cs"/>
        <a:sym typeface="Calibri"/>
      </a:defRPr>
    </a:lvl1pPr>
    <a:lvl2pPr indent="228600" defTabSz="1828800" latinLnBrk="0">
      <a:defRPr sz="2400">
        <a:latin typeface="+mj-lt"/>
        <a:ea typeface="+mj-ea"/>
        <a:cs typeface="+mj-cs"/>
        <a:sym typeface="Calibri"/>
      </a:defRPr>
    </a:lvl2pPr>
    <a:lvl3pPr indent="457200" defTabSz="1828800" latinLnBrk="0">
      <a:defRPr sz="2400">
        <a:latin typeface="+mj-lt"/>
        <a:ea typeface="+mj-ea"/>
        <a:cs typeface="+mj-cs"/>
        <a:sym typeface="Calibri"/>
      </a:defRPr>
    </a:lvl3pPr>
    <a:lvl4pPr indent="685800" defTabSz="1828800" latinLnBrk="0">
      <a:defRPr sz="2400">
        <a:latin typeface="+mj-lt"/>
        <a:ea typeface="+mj-ea"/>
        <a:cs typeface="+mj-cs"/>
        <a:sym typeface="Calibri"/>
      </a:defRPr>
    </a:lvl4pPr>
    <a:lvl5pPr indent="914400" defTabSz="1828800" latinLnBrk="0">
      <a:defRPr sz="2400">
        <a:latin typeface="+mj-lt"/>
        <a:ea typeface="+mj-ea"/>
        <a:cs typeface="+mj-cs"/>
        <a:sym typeface="Calibri"/>
      </a:defRPr>
    </a:lvl5pPr>
    <a:lvl6pPr indent="1143000" defTabSz="1828800" latinLnBrk="0">
      <a:defRPr sz="2400">
        <a:latin typeface="+mj-lt"/>
        <a:ea typeface="+mj-ea"/>
        <a:cs typeface="+mj-cs"/>
        <a:sym typeface="Calibri"/>
      </a:defRPr>
    </a:lvl6pPr>
    <a:lvl7pPr indent="1371600" defTabSz="1828800" latinLnBrk="0">
      <a:defRPr sz="2400">
        <a:latin typeface="+mj-lt"/>
        <a:ea typeface="+mj-ea"/>
        <a:cs typeface="+mj-cs"/>
        <a:sym typeface="Calibri"/>
      </a:defRPr>
    </a:lvl7pPr>
    <a:lvl8pPr indent="1600200" defTabSz="1828800" latinLnBrk="0">
      <a:defRPr sz="2400">
        <a:latin typeface="+mj-lt"/>
        <a:ea typeface="+mj-ea"/>
        <a:cs typeface="+mj-cs"/>
        <a:sym typeface="Calibri"/>
      </a:defRPr>
    </a:lvl8pPr>
    <a:lvl9pPr indent="1828800" defTabSz="1828800" latinLnBrk="0">
      <a:defRPr sz="24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rg Hansen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D8CD096-CABC-0F46-B177-D4D5CA2CC8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635" y="2862263"/>
            <a:ext cx="10121900" cy="6870700"/>
          </a:xfrm>
          <a:prstGeom prst="rect">
            <a:avLst/>
          </a:prstGeom>
        </p:spPr>
      </p:pic>
      <p:sp>
        <p:nvSpPr>
          <p:cNvPr id="31" name="Sekskant 30">
            <a:extLst>
              <a:ext uri="{FF2B5EF4-FFF2-40B4-BE49-F238E27FC236}">
                <a16:creationId xmlns:a16="http://schemas.microsoft.com/office/drawing/2014/main" id="{1082CFE4-E487-F748-877B-DDAC87C71737}"/>
              </a:ext>
            </a:extLst>
          </p:cNvPr>
          <p:cNvSpPr>
            <a:spLocks noChangeAspect="1"/>
          </p:cNvSpPr>
          <p:nvPr userDrawn="1"/>
        </p:nvSpPr>
        <p:spPr>
          <a:xfrm>
            <a:off x="-620423" y="-1195027"/>
            <a:ext cx="2572117" cy="2112956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2" name="Sekskant 31">
            <a:extLst>
              <a:ext uri="{FF2B5EF4-FFF2-40B4-BE49-F238E27FC236}">
                <a16:creationId xmlns:a16="http://schemas.microsoft.com/office/drawing/2014/main" id="{3F5CBCA4-540E-EE48-867B-8AAAB8FEE37F}"/>
              </a:ext>
            </a:extLst>
          </p:cNvPr>
          <p:cNvSpPr>
            <a:spLocks noChangeAspect="1"/>
          </p:cNvSpPr>
          <p:nvPr userDrawn="1"/>
        </p:nvSpPr>
        <p:spPr>
          <a:xfrm>
            <a:off x="-620423" y="917346"/>
            <a:ext cx="2572117" cy="2112956"/>
          </a:xfrm>
          <a:prstGeom prst="hexagon">
            <a:avLst/>
          </a:prstGeom>
          <a:solidFill>
            <a:schemeClr val="accent1"/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3" name="Sekskant 32">
            <a:extLst>
              <a:ext uri="{FF2B5EF4-FFF2-40B4-BE49-F238E27FC236}">
                <a16:creationId xmlns:a16="http://schemas.microsoft.com/office/drawing/2014/main" id="{CD506EF6-49EF-EB48-A247-304B6FAD07BC}"/>
              </a:ext>
            </a:extLst>
          </p:cNvPr>
          <p:cNvSpPr>
            <a:spLocks noChangeAspect="1"/>
          </p:cNvSpPr>
          <p:nvPr userDrawn="1"/>
        </p:nvSpPr>
        <p:spPr>
          <a:xfrm>
            <a:off x="1416979" y="-145496"/>
            <a:ext cx="2572117" cy="2112956"/>
          </a:xfrm>
          <a:prstGeom prst="hexagon">
            <a:avLst/>
          </a:prstGeom>
          <a:solidFill>
            <a:schemeClr val="accent3">
              <a:lumMod val="75000"/>
            </a:schemeClr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4" name="Sekskant 33">
            <a:extLst>
              <a:ext uri="{FF2B5EF4-FFF2-40B4-BE49-F238E27FC236}">
                <a16:creationId xmlns:a16="http://schemas.microsoft.com/office/drawing/2014/main" id="{46DF722B-9221-904C-9287-BD8D6E86C0D5}"/>
              </a:ext>
            </a:extLst>
          </p:cNvPr>
          <p:cNvSpPr>
            <a:spLocks noChangeAspect="1"/>
          </p:cNvSpPr>
          <p:nvPr userDrawn="1"/>
        </p:nvSpPr>
        <p:spPr>
          <a:xfrm>
            <a:off x="3465230" y="917346"/>
            <a:ext cx="2572117" cy="2112956"/>
          </a:xfrm>
          <a:prstGeom prst="hexagon">
            <a:avLst/>
          </a:prstGeom>
          <a:solidFill>
            <a:schemeClr val="accent4"/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5" name="Sekskant 34">
            <a:extLst>
              <a:ext uri="{FF2B5EF4-FFF2-40B4-BE49-F238E27FC236}">
                <a16:creationId xmlns:a16="http://schemas.microsoft.com/office/drawing/2014/main" id="{C74E9AE8-C02E-684E-9D21-B6D2053ACAD0}"/>
              </a:ext>
            </a:extLst>
          </p:cNvPr>
          <p:cNvSpPr>
            <a:spLocks noChangeAspect="1"/>
          </p:cNvSpPr>
          <p:nvPr userDrawn="1"/>
        </p:nvSpPr>
        <p:spPr>
          <a:xfrm>
            <a:off x="18806857" y="10774159"/>
            <a:ext cx="2572117" cy="2112956"/>
          </a:xfrm>
          <a:prstGeom prst="hexagon">
            <a:avLst/>
          </a:prstGeom>
          <a:solidFill>
            <a:schemeClr val="accent3"/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6" name="Sekskant 35">
            <a:extLst>
              <a:ext uri="{FF2B5EF4-FFF2-40B4-BE49-F238E27FC236}">
                <a16:creationId xmlns:a16="http://schemas.microsoft.com/office/drawing/2014/main" id="{EA5E7E83-3988-C84C-B639-BF90625F1C2B}"/>
              </a:ext>
            </a:extLst>
          </p:cNvPr>
          <p:cNvSpPr>
            <a:spLocks noChangeAspect="1"/>
          </p:cNvSpPr>
          <p:nvPr userDrawn="1"/>
        </p:nvSpPr>
        <p:spPr>
          <a:xfrm>
            <a:off x="22890459" y="10774159"/>
            <a:ext cx="2572117" cy="2112956"/>
          </a:xfrm>
          <a:prstGeom prst="hexagon">
            <a:avLst/>
          </a:prstGeom>
          <a:solidFill>
            <a:schemeClr val="accent2"/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7" name="Sekskant 36">
            <a:extLst>
              <a:ext uri="{FF2B5EF4-FFF2-40B4-BE49-F238E27FC236}">
                <a16:creationId xmlns:a16="http://schemas.microsoft.com/office/drawing/2014/main" id="{F94524B8-8A33-D742-9792-753E48CB5B6B}"/>
              </a:ext>
            </a:extLst>
          </p:cNvPr>
          <p:cNvSpPr>
            <a:spLocks noChangeAspect="1"/>
          </p:cNvSpPr>
          <p:nvPr userDrawn="1"/>
        </p:nvSpPr>
        <p:spPr>
          <a:xfrm>
            <a:off x="20849893" y="7600382"/>
            <a:ext cx="2572117" cy="2112956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8" name="Sekskant 37">
            <a:extLst>
              <a:ext uri="{FF2B5EF4-FFF2-40B4-BE49-F238E27FC236}">
                <a16:creationId xmlns:a16="http://schemas.microsoft.com/office/drawing/2014/main" id="{8B902EFB-9505-BF40-BFBF-A4F35E2FB53E}"/>
              </a:ext>
            </a:extLst>
          </p:cNvPr>
          <p:cNvSpPr>
            <a:spLocks noChangeAspect="1"/>
          </p:cNvSpPr>
          <p:nvPr userDrawn="1"/>
        </p:nvSpPr>
        <p:spPr>
          <a:xfrm>
            <a:off x="16765608" y="11831418"/>
            <a:ext cx="2572117" cy="2112956"/>
          </a:xfrm>
          <a:prstGeom prst="hexagon">
            <a:avLst/>
          </a:prstGeom>
          <a:solidFill>
            <a:schemeClr val="accent4"/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9" name="Sekskant 38">
            <a:extLst>
              <a:ext uri="{FF2B5EF4-FFF2-40B4-BE49-F238E27FC236}">
                <a16:creationId xmlns:a16="http://schemas.microsoft.com/office/drawing/2014/main" id="{546B74E4-CE6C-094F-8A45-D741FE3EC12D}"/>
              </a:ext>
            </a:extLst>
          </p:cNvPr>
          <p:cNvSpPr>
            <a:spLocks noChangeAspect="1"/>
          </p:cNvSpPr>
          <p:nvPr userDrawn="1"/>
        </p:nvSpPr>
        <p:spPr>
          <a:xfrm>
            <a:off x="20849893" y="9712624"/>
            <a:ext cx="2572117" cy="2112956"/>
          </a:xfrm>
          <a:prstGeom prst="hexagon">
            <a:avLst/>
          </a:prstGeom>
          <a:solidFill>
            <a:schemeClr val="bg2">
              <a:lumMod val="75000"/>
            </a:schemeClr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0" name="Sekskant 39">
            <a:extLst>
              <a:ext uri="{FF2B5EF4-FFF2-40B4-BE49-F238E27FC236}">
                <a16:creationId xmlns:a16="http://schemas.microsoft.com/office/drawing/2014/main" id="{8FBFF707-0BD9-C943-9BEF-D4B45E4DA15E}"/>
              </a:ext>
            </a:extLst>
          </p:cNvPr>
          <p:cNvSpPr>
            <a:spLocks noChangeAspect="1"/>
          </p:cNvSpPr>
          <p:nvPr userDrawn="1"/>
        </p:nvSpPr>
        <p:spPr>
          <a:xfrm>
            <a:off x="18806857" y="8661560"/>
            <a:ext cx="2572117" cy="2112956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6530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8423F9-336C-E44B-9979-CE08600BB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8" name="Sekskant 7">
            <a:extLst>
              <a:ext uri="{FF2B5EF4-FFF2-40B4-BE49-F238E27FC236}">
                <a16:creationId xmlns:a16="http://schemas.microsoft.com/office/drawing/2014/main" id="{44A9C1E4-B227-3D44-B0EC-035AD7127AA9}"/>
              </a:ext>
            </a:extLst>
          </p:cNvPr>
          <p:cNvSpPr>
            <a:spLocks noChangeAspect="1"/>
          </p:cNvSpPr>
          <p:nvPr userDrawn="1"/>
        </p:nvSpPr>
        <p:spPr>
          <a:xfrm>
            <a:off x="20889893" y="11845821"/>
            <a:ext cx="2572117" cy="2112956"/>
          </a:xfrm>
          <a:prstGeom prst="hexagon">
            <a:avLst/>
          </a:prstGeom>
          <a:noFill/>
          <a:ln w="38100" cap="flat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Sekskant 11">
            <a:extLst>
              <a:ext uri="{FF2B5EF4-FFF2-40B4-BE49-F238E27FC236}">
                <a16:creationId xmlns:a16="http://schemas.microsoft.com/office/drawing/2014/main" id="{42CD63BA-8D34-ED44-B526-6673A3C48744}"/>
              </a:ext>
            </a:extLst>
          </p:cNvPr>
          <p:cNvSpPr>
            <a:spLocks noChangeAspect="1"/>
          </p:cNvSpPr>
          <p:nvPr userDrawn="1"/>
        </p:nvSpPr>
        <p:spPr>
          <a:xfrm>
            <a:off x="22925495" y="10765701"/>
            <a:ext cx="2572117" cy="2112956"/>
          </a:xfrm>
          <a:prstGeom prst="hexagon">
            <a:avLst/>
          </a:prstGeom>
          <a:noFill/>
          <a:ln w="38100" cap="flat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Sekskant 12">
            <a:extLst>
              <a:ext uri="{FF2B5EF4-FFF2-40B4-BE49-F238E27FC236}">
                <a16:creationId xmlns:a16="http://schemas.microsoft.com/office/drawing/2014/main" id="{713EB427-6ED1-9E4E-A7E3-522071A57042}"/>
              </a:ext>
            </a:extLst>
          </p:cNvPr>
          <p:cNvSpPr>
            <a:spLocks noChangeAspect="1"/>
          </p:cNvSpPr>
          <p:nvPr userDrawn="1"/>
        </p:nvSpPr>
        <p:spPr>
          <a:xfrm>
            <a:off x="20878643" y="9740656"/>
            <a:ext cx="2572117" cy="2112956"/>
          </a:xfrm>
          <a:prstGeom prst="hexagon">
            <a:avLst/>
          </a:prstGeom>
          <a:noFill/>
          <a:ln w="38100" cap="flat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6C52D30B-895E-4648-AA6F-D5E8B901C0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90650" y="2598821"/>
            <a:ext cx="21602700" cy="10020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nb-NO" dirty="0"/>
              <a:t>Klikk for å redigere tekststiler i malen </a:t>
            </a:r>
          </a:p>
        </p:txBody>
      </p:sp>
    </p:spTree>
    <p:extLst>
      <p:ext uri="{BB962C8B-B14F-4D97-AF65-F5344CB8AC3E}">
        <p14:creationId xmlns:p14="http://schemas.microsoft.com/office/powerpoint/2010/main" val="100348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6BDCE04A-4162-4841-9ECC-3765B8416E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90650" y="2598821"/>
            <a:ext cx="21602700" cy="10020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nb-NO" dirty="0"/>
              <a:t>Klikk for å redigere tekststiler i malen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352E91B-52E6-7F4E-94FA-6D64AF5C6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8837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6BDCE04A-4162-4841-9ECC-3765B8416E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90650" y="2598821"/>
            <a:ext cx="10620000" cy="10020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nb-NO" dirty="0"/>
              <a:t>Klikk for å redigere tekststiler i malen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352E91B-52E6-7F4E-94FA-6D64AF5C6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7EC27D82-89F1-A245-A18A-560F74FF8E4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373350" y="2598821"/>
            <a:ext cx="10620000" cy="10020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nb-NO" dirty="0"/>
              <a:t>Klikk for å redigere tekststiler i malen </a:t>
            </a:r>
          </a:p>
        </p:txBody>
      </p:sp>
    </p:spTree>
    <p:extLst>
      <p:ext uri="{BB962C8B-B14F-4D97-AF65-F5344CB8AC3E}">
        <p14:creationId xmlns:p14="http://schemas.microsoft.com/office/powerpoint/2010/main" val="2035390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_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6BDCE04A-4162-4841-9ECC-3765B8416E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90650" y="2598821"/>
            <a:ext cx="10620000" cy="10020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nb-NO" dirty="0"/>
              <a:t>Klikk for å redigere tekststiler i malen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352E91B-52E6-7F4E-94FA-6D64AF5C6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7EC27D82-89F1-A245-A18A-560F74FF8E4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373350" y="2598821"/>
            <a:ext cx="10620000" cy="10020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nb-NO" dirty="0"/>
              <a:t>Klikk for å redigere tekststiler i malen </a:t>
            </a:r>
          </a:p>
        </p:txBody>
      </p:sp>
      <p:sp>
        <p:nvSpPr>
          <p:cNvPr id="5" name="Sekskant 4">
            <a:extLst>
              <a:ext uri="{FF2B5EF4-FFF2-40B4-BE49-F238E27FC236}">
                <a16:creationId xmlns:a16="http://schemas.microsoft.com/office/drawing/2014/main" id="{C456D7BB-9CAF-D347-BB4B-FC7AD7ABBAB5}"/>
              </a:ext>
            </a:extLst>
          </p:cNvPr>
          <p:cNvSpPr>
            <a:spLocks noChangeAspect="1"/>
          </p:cNvSpPr>
          <p:nvPr userDrawn="1"/>
        </p:nvSpPr>
        <p:spPr>
          <a:xfrm>
            <a:off x="20889893" y="11845821"/>
            <a:ext cx="2572117" cy="2112956"/>
          </a:xfrm>
          <a:prstGeom prst="hexagon">
            <a:avLst/>
          </a:prstGeom>
          <a:noFill/>
          <a:ln w="38100" cap="flat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Sekskant 5">
            <a:extLst>
              <a:ext uri="{FF2B5EF4-FFF2-40B4-BE49-F238E27FC236}">
                <a16:creationId xmlns:a16="http://schemas.microsoft.com/office/drawing/2014/main" id="{52D3FC77-8989-2741-9D74-B88102C83450}"/>
              </a:ext>
            </a:extLst>
          </p:cNvPr>
          <p:cNvSpPr>
            <a:spLocks noChangeAspect="1"/>
          </p:cNvSpPr>
          <p:nvPr userDrawn="1"/>
        </p:nvSpPr>
        <p:spPr>
          <a:xfrm>
            <a:off x="22925495" y="10765701"/>
            <a:ext cx="2572117" cy="2112956"/>
          </a:xfrm>
          <a:prstGeom prst="hexagon">
            <a:avLst/>
          </a:prstGeom>
          <a:noFill/>
          <a:ln w="38100" cap="flat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Sekskant 6">
            <a:extLst>
              <a:ext uri="{FF2B5EF4-FFF2-40B4-BE49-F238E27FC236}">
                <a16:creationId xmlns:a16="http://schemas.microsoft.com/office/drawing/2014/main" id="{9A17F069-B445-BD4E-8046-4773E354A73F}"/>
              </a:ext>
            </a:extLst>
          </p:cNvPr>
          <p:cNvSpPr>
            <a:spLocks noChangeAspect="1"/>
          </p:cNvSpPr>
          <p:nvPr userDrawn="1"/>
        </p:nvSpPr>
        <p:spPr>
          <a:xfrm>
            <a:off x="20878643" y="9740656"/>
            <a:ext cx="2572117" cy="2112956"/>
          </a:xfrm>
          <a:prstGeom prst="hexagon">
            <a:avLst/>
          </a:prstGeom>
          <a:noFill/>
          <a:ln w="38100" cap="flat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8686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93AF0CB8-E651-5748-BF65-C02D730F5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650" y="2536825"/>
            <a:ext cx="21602700" cy="1324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lassholder for tekst 2">
            <a:extLst>
              <a:ext uri="{FF2B5EF4-FFF2-40B4-BE49-F238E27FC236}">
                <a16:creationId xmlns:a16="http://schemas.microsoft.com/office/drawing/2014/main" id="{2611ECEA-4FD5-D149-9FDB-8D8F0B13654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390650" y="4013728"/>
            <a:ext cx="21602700" cy="8605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63CBD5F-D3F9-A24A-8834-FD2246B5D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8" name="Sekskant 7">
            <a:extLst>
              <a:ext uri="{FF2B5EF4-FFF2-40B4-BE49-F238E27FC236}">
                <a16:creationId xmlns:a16="http://schemas.microsoft.com/office/drawing/2014/main" id="{A0455102-E74D-3D46-9DEA-6C034651BF28}"/>
              </a:ext>
            </a:extLst>
          </p:cNvPr>
          <p:cNvSpPr>
            <a:spLocks noChangeAspect="1"/>
          </p:cNvSpPr>
          <p:nvPr userDrawn="1"/>
        </p:nvSpPr>
        <p:spPr>
          <a:xfrm>
            <a:off x="20889893" y="11845821"/>
            <a:ext cx="2572117" cy="2112956"/>
          </a:xfrm>
          <a:prstGeom prst="hexagon">
            <a:avLst/>
          </a:prstGeom>
          <a:noFill/>
          <a:ln w="38100" cap="flat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Sekskant 8">
            <a:extLst>
              <a:ext uri="{FF2B5EF4-FFF2-40B4-BE49-F238E27FC236}">
                <a16:creationId xmlns:a16="http://schemas.microsoft.com/office/drawing/2014/main" id="{165CC542-986D-E848-BA5A-3DFD782229FC}"/>
              </a:ext>
            </a:extLst>
          </p:cNvPr>
          <p:cNvSpPr>
            <a:spLocks noChangeAspect="1"/>
          </p:cNvSpPr>
          <p:nvPr userDrawn="1"/>
        </p:nvSpPr>
        <p:spPr>
          <a:xfrm>
            <a:off x="22925495" y="10765701"/>
            <a:ext cx="2572117" cy="2112956"/>
          </a:xfrm>
          <a:prstGeom prst="hexagon">
            <a:avLst/>
          </a:prstGeom>
          <a:noFill/>
          <a:ln w="38100" cap="flat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Sekskant 11">
            <a:extLst>
              <a:ext uri="{FF2B5EF4-FFF2-40B4-BE49-F238E27FC236}">
                <a16:creationId xmlns:a16="http://schemas.microsoft.com/office/drawing/2014/main" id="{8D581E51-482C-1C4D-8673-BDECF9DDBBC6}"/>
              </a:ext>
            </a:extLst>
          </p:cNvPr>
          <p:cNvSpPr>
            <a:spLocks noChangeAspect="1"/>
          </p:cNvSpPr>
          <p:nvPr userDrawn="1"/>
        </p:nvSpPr>
        <p:spPr>
          <a:xfrm>
            <a:off x="20878643" y="9740656"/>
            <a:ext cx="2572117" cy="2112956"/>
          </a:xfrm>
          <a:prstGeom prst="hexagon">
            <a:avLst/>
          </a:prstGeom>
          <a:noFill/>
          <a:ln w="38100" cap="flat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246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_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14">
            <a:extLst>
              <a:ext uri="{FF2B5EF4-FFF2-40B4-BE49-F238E27FC236}">
                <a16:creationId xmlns:a16="http://schemas.microsoft.com/office/drawing/2014/main" id="{D86F5EA0-5F06-664B-83C0-ECCA9872A65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90650" y="3898232"/>
            <a:ext cx="6696000" cy="872080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>
              <a:lnSpc>
                <a:spcPct val="150000"/>
              </a:lnSpc>
              <a:defRPr sz="2000"/>
            </a:lvl2pPr>
            <a:lvl3pPr>
              <a:lnSpc>
                <a:spcPct val="150000"/>
              </a:lnSpc>
              <a:defRPr sz="2000"/>
            </a:lvl3pPr>
            <a:lvl4pPr>
              <a:lnSpc>
                <a:spcPct val="150000"/>
              </a:lnSpc>
              <a:defRPr sz="2000"/>
            </a:lvl4pPr>
            <a:lvl5pPr>
              <a:lnSpc>
                <a:spcPct val="150000"/>
              </a:lnSpc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A536A033-F509-744E-A463-A695EC794B2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43962" y="2791325"/>
            <a:ext cx="6696075" cy="747030"/>
          </a:xfrm>
        </p:spPr>
        <p:txBody>
          <a:bodyPr anchor="b">
            <a:normAutofit/>
          </a:bodyPr>
          <a:lstStyle>
            <a:lvl1pPr marL="0" indent="0">
              <a:buNone/>
              <a:defRPr sz="40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dirty="0"/>
              <a:t>Redigere tekststiler i malen</a:t>
            </a:r>
          </a:p>
        </p:txBody>
      </p:sp>
      <p:sp>
        <p:nvSpPr>
          <p:cNvPr id="17" name="Plassholder for tekst 15">
            <a:extLst>
              <a:ext uri="{FF2B5EF4-FFF2-40B4-BE49-F238E27FC236}">
                <a16:creationId xmlns:a16="http://schemas.microsoft.com/office/drawing/2014/main" id="{4A5E2E20-9797-854E-B576-5F17090DB9A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6297275" y="2796420"/>
            <a:ext cx="6696075" cy="747030"/>
          </a:xfrm>
        </p:spPr>
        <p:txBody>
          <a:bodyPr anchor="b">
            <a:normAutofit/>
          </a:bodyPr>
          <a:lstStyle>
            <a:lvl1pPr marL="0" indent="0">
              <a:buNone/>
              <a:defRPr sz="40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dirty="0"/>
              <a:t>Redigere tekststiler i malen</a:t>
            </a:r>
          </a:p>
        </p:txBody>
      </p:sp>
      <p:sp>
        <p:nvSpPr>
          <p:cNvPr id="12" name="Plassholder for tekst 14">
            <a:extLst>
              <a:ext uri="{FF2B5EF4-FFF2-40B4-BE49-F238E27FC236}">
                <a16:creationId xmlns:a16="http://schemas.microsoft.com/office/drawing/2014/main" id="{8EDD440C-9051-B44C-809C-9BB86CFADA2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874846" y="3898232"/>
            <a:ext cx="6696075" cy="872080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>
              <a:lnSpc>
                <a:spcPct val="150000"/>
              </a:lnSpc>
              <a:defRPr sz="2000"/>
            </a:lvl2pPr>
            <a:lvl3pPr>
              <a:lnSpc>
                <a:spcPct val="150000"/>
              </a:lnSpc>
              <a:defRPr sz="2000"/>
            </a:lvl3pPr>
            <a:lvl4pPr>
              <a:lnSpc>
                <a:spcPct val="150000"/>
              </a:lnSpc>
              <a:defRPr sz="2000"/>
            </a:lvl4pPr>
            <a:lvl5pPr>
              <a:lnSpc>
                <a:spcPct val="150000"/>
              </a:lnSpc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lassholder for tekst 14">
            <a:extLst>
              <a:ext uri="{FF2B5EF4-FFF2-40B4-BE49-F238E27FC236}">
                <a16:creationId xmlns:a16="http://schemas.microsoft.com/office/drawing/2014/main" id="{C37575FB-FA1D-F942-B4D5-E19B170A02F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6286959" y="3898232"/>
            <a:ext cx="6706391" cy="872080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>
              <a:lnSpc>
                <a:spcPct val="150000"/>
              </a:lnSpc>
              <a:defRPr sz="2000"/>
            </a:lvl2pPr>
            <a:lvl3pPr>
              <a:lnSpc>
                <a:spcPct val="150000"/>
              </a:lnSpc>
              <a:defRPr sz="2000"/>
            </a:lvl3pPr>
            <a:lvl4pPr>
              <a:lnSpc>
                <a:spcPct val="150000"/>
              </a:lnSpc>
              <a:defRPr sz="2000"/>
            </a:lvl4pPr>
            <a:lvl5pPr>
              <a:lnSpc>
                <a:spcPct val="150000"/>
              </a:lnSpc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lassholder for tekst 15">
            <a:extLst>
              <a:ext uri="{FF2B5EF4-FFF2-40B4-BE49-F238E27FC236}">
                <a16:creationId xmlns:a16="http://schemas.microsoft.com/office/drawing/2014/main" id="{06DACCD3-1074-824D-BCA6-E3A3453A343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90650" y="2791325"/>
            <a:ext cx="6696075" cy="747030"/>
          </a:xfrm>
        </p:spPr>
        <p:txBody>
          <a:bodyPr anchor="b">
            <a:normAutofit/>
          </a:bodyPr>
          <a:lstStyle>
            <a:lvl1pPr marL="0" indent="0">
              <a:buNone/>
              <a:defRPr sz="40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dirty="0"/>
              <a:t>Redigere tekststiler i malen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0F2BC6F-4AEF-2048-9E17-128EEE392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6208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_Bilde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F1B91AA-4203-6B46-BE31-3C7A5C26715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11317258" cy="13716000"/>
          </a:xfrm>
        </p:spPr>
        <p:txBody>
          <a:bodyPr anchor="t"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5" name="Plassholder for tekst 14">
            <a:extLst>
              <a:ext uri="{FF2B5EF4-FFF2-40B4-BE49-F238E27FC236}">
                <a16:creationId xmlns:a16="http://schemas.microsoft.com/office/drawing/2014/main" id="{46670D61-B2A2-3E46-A8DD-FBC1FE1E44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04662" y="2598822"/>
            <a:ext cx="11088688" cy="1002021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/>
            </a:lvl1pPr>
            <a:lvl2pPr>
              <a:lnSpc>
                <a:spcPct val="150000"/>
              </a:lnSpc>
              <a:defRPr sz="3600"/>
            </a:lvl2pPr>
            <a:lvl3pPr>
              <a:lnSpc>
                <a:spcPct val="150000"/>
              </a:lnSpc>
              <a:defRPr sz="3600"/>
            </a:lvl3pPr>
            <a:lvl4pPr>
              <a:lnSpc>
                <a:spcPct val="150000"/>
              </a:lnSpc>
              <a:defRPr sz="3600"/>
            </a:lvl4pPr>
            <a:lvl5pPr>
              <a:lnSpc>
                <a:spcPct val="150000"/>
              </a:lnSpc>
              <a:defRPr sz="3600"/>
            </a:lvl5pPr>
          </a:lstStyle>
          <a:p>
            <a:pPr lvl="0"/>
            <a:r>
              <a:rPr lang="nb-NO" dirty="0"/>
              <a:t>Klikk for å redigere tekststiler i malen 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A733671-E1BF-EB42-A33C-778F7B7DA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1158" y="1134000"/>
            <a:ext cx="11122192" cy="121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8586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_Bilde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14">
            <a:extLst>
              <a:ext uri="{FF2B5EF4-FFF2-40B4-BE49-F238E27FC236}">
                <a16:creationId xmlns:a16="http://schemas.microsoft.com/office/drawing/2014/main" id="{7CA3817D-9B60-0E46-A017-48FDA6875D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43916" y="2598821"/>
            <a:ext cx="15449433" cy="10020217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AE284A2E-45A1-FE42-AA23-0296C2CD2C7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427164" y="1096963"/>
            <a:ext cx="5608570" cy="11522075"/>
          </a:xfrm>
        </p:spPr>
        <p:txBody>
          <a:bodyPr anchor="t"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8" name="Sekskant 7">
            <a:extLst>
              <a:ext uri="{FF2B5EF4-FFF2-40B4-BE49-F238E27FC236}">
                <a16:creationId xmlns:a16="http://schemas.microsoft.com/office/drawing/2014/main" id="{A3E3E780-C8E1-004A-B0BD-697DB2E361AB}"/>
              </a:ext>
            </a:extLst>
          </p:cNvPr>
          <p:cNvSpPr>
            <a:spLocks noChangeAspect="1"/>
          </p:cNvSpPr>
          <p:nvPr userDrawn="1"/>
        </p:nvSpPr>
        <p:spPr>
          <a:xfrm>
            <a:off x="20889893" y="11845821"/>
            <a:ext cx="2572117" cy="2112956"/>
          </a:xfrm>
          <a:prstGeom prst="hexagon">
            <a:avLst/>
          </a:prstGeom>
          <a:noFill/>
          <a:ln w="38100" cap="flat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Sekskant 8">
            <a:extLst>
              <a:ext uri="{FF2B5EF4-FFF2-40B4-BE49-F238E27FC236}">
                <a16:creationId xmlns:a16="http://schemas.microsoft.com/office/drawing/2014/main" id="{149C4148-B528-994D-83DB-5BF8980BF3B0}"/>
              </a:ext>
            </a:extLst>
          </p:cNvPr>
          <p:cNvSpPr>
            <a:spLocks noChangeAspect="1"/>
          </p:cNvSpPr>
          <p:nvPr userDrawn="1"/>
        </p:nvSpPr>
        <p:spPr>
          <a:xfrm>
            <a:off x="22925495" y="10765701"/>
            <a:ext cx="2572117" cy="2112956"/>
          </a:xfrm>
          <a:prstGeom prst="hexagon">
            <a:avLst/>
          </a:prstGeom>
          <a:noFill/>
          <a:ln w="38100" cap="flat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Sekskant 9">
            <a:extLst>
              <a:ext uri="{FF2B5EF4-FFF2-40B4-BE49-F238E27FC236}">
                <a16:creationId xmlns:a16="http://schemas.microsoft.com/office/drawing/2014/main" id="{701A5C4A-5FFF-C34C-8F40-45928B2A3A4E}"/>
              </a:ext>
            </a:extLst>
          </p:cNvPr>
          <p:cNvSpPr>
            <a:spLocks noChangeAspect="1"/>
          </p:cNvSpPr>
          <p:nvPr userDrawn="1"/>
        </p:nvSpPr>
        <p:spPr>
          <a:xfrm>
            <a:off x="20878643" y="9740656"/>
            <a:ext cx="2572117" cy="2112956"/>
          </a:xfrm>
          <a:prstGeom prst="hexagon">
            <a:avLst/>
          </a:prstGeom>
          <a:noFill/>
          <a:ln w="38100" cap="flat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8EB5E8C-73AF-6543-A62C-D2EA34AD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5620" y="1134000"/>
            <a:ext cx="15517729" cy="121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0353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_Bilde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AE284A2E-45A1-FE42-AA23-0296C2CD2C7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7629891" y="1096963"/>
            <a:ext cx="5363459" cy="11522075"/>
          </a:xfrm>
        </p:spPr>
        <p:txBody>
          <a:bodyPr anchor="t"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1" name="Sekskant 20">
            <a:extLst>
              <a:ext uri="{FF2B5EF4-FFF2-40B4-BE49-F238E27FC236}">
                <a16:creationId xmlns:a16="http://schemas.microsoft.com/office/drawing/2014/main" id="{3AC18ED5-129A-FF49-B273-D2638BA0FD88}"/>
              </a:ext>
            </a:extLst>
          </p:cNvPr>
          <p:cNvSpPr>
            <a:spLocks noChangeAspect="1"/>
          </p:cNvSpPr>
          <p:nvPr userDrawn="1"/>
        </p:nvSpPr>
        <p:spPr>
          <a:xfrm>
            <a:off x="-411536" y="9961490"/>
            <a:ext cx="2572117" cy="2112956"/>
          </a:xfrm>
          <a:prstGeom prst="hexagon">
            <a:avLst/>
          </a:prstGeom>
          <a:noFill/>
          <a:ln w="38100" cap="flat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3" name="Sekskant 22">
            <a:extLst>
              <a:ext uri="{FF2B5EF4-FFF2-40B4-BE49-F238E27FC236}">
                <a16:creationId xmlns:a16="http://schemas.microsoft.com/office/drawing/2014/main" id="{EBCE651E-23E6-4F46-93B7-51542BB05BE9}"/>
              </a:ext>
            </a:extLst>
          </p:cNvPr>
          <p:cNvSpPr>
            <a:spLocks noChangeAspect="1"/>
          </p:cNvSpPr>
          <p:nvPr userDrawn="1"/>
        </p:nvSpPr>
        <p:spPr>
          <a:xfrm>
            <a:off x="1629811" y="11026062"/>
            <a:ext cx="2572117" cy="2112956"/>
          </a:xfrm>
          <a:prstGeom prst="hexagon">
            <a:avLst/>
          </a:prstGeom>
          <a:noFill/>
          <a:ln w="38100" cap="flat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Sekskant 7">
            <a:extLst>
              <a:ext uri="{FF2B5EF4-FFF2-40B4-BE49-F238E27FC236}">
                <a16:creationId xmlns:a16="http://schemas.microsoft.com/office/drawing/2014/main" id="{97A36FE7-1B1C-C842-B259-0F8C9EAE468D}"/>
              </a:ext>
            </a:extLst>
          </p:cNvPr>
          <p:cNvSpPr>
            <a:spLocks noChangeAspect="1"/>
          </p:cNvSpPr>
          <p:nvPr userDrawn="1"/>
        </p:nvSpPr>
        <p:spPr>
          <a:xfrm>
            <a:off x="-419086" y="12079294"/>
            <a:ext cx="2572117" cy="2112956"/>
          </a:xfrm>
          <a:prstGeom prst="hexagon">
            <a:avLst/>
          </a:prstGeom>
          <a:noFill/>
          <a:ln w="38100" cap="flat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Plassholder for tekst 14">
            <a:extLst>
              <a:ext uri="{FF2B5EF4-FFF2-40B4-BE49-F238E27FC236}">
                <a16:creationId xmlns:a16="http://schemas.microsoft.com/office/drawing/2014/main" id="{EC69CBCD-E4C2-1247-8984-43E9BEA152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90650" y="2598822"/>
            <a:ext cx="15697200" cy="1002021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/>
            </a:lvl1pPr>
            <a:lvl2pPr>
              <a:lnSpc>
                <a:spcPct val="150000"/>
              </a:lnSpc>
              <a:defRPr sz="3600"/>
            </a:lvl2pPr>
            <a:lvl3pPr>
              <a:lnSpc>
                <a:spcPct val="150000"/>
              </a:lnSpc>
              <a:defRPr sz="3600"/>
            </a:lvl3pPr>
            <a:lvl4pPr>
              <a:lnSpc>
                <a:spcPct val="150000"/>
              </a:lnSpc>
              <a:defRPr sz="3600"/>
            </a:lvl4pPr>
            <a:lvl5pPr>
              <a:lnSpc>
                <a:spcPct val="150000"/>
              </a:lnSpc>
              <a:defRPr sz="3600"/>
            </a:lvl5pPr>
          </a:lstStyle>
          <a:p>
            <a:pPr lvl="0"/>
            <a:r>
              <a:rPr lang="nb-NO" dirty="0"/>
              <a:t>Klikk for å redigere tekststiler i malen 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B4AF89E-7237-E040-8F36-A65F4F752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1134000"/>
            <a:ext cx="15697200" cy="121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2905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_Bilde_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ssholder for bilde 2">
            <a:extLst>
              <a:ext uri="{FF2B5EF4-FFF2-40B4-BE49-F238E27FC236}">
                <a16:creationId xmlns:a16="http://schemas.microsoft.com/office/drawing/2014/main" id="{687ACE34-A701-5945-8A7D-795732B1426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390650" y="1096963"/>
            <a:ext cx="21602700" cy="7669212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6" name="Plassholder for tekst 14">
            <a:extLst>
              <a:ext uri="{FF2B5EF4-FFF2-40B4-BE49-F238E27FC236}">
                <a16:creationId xmlns:a16="http://schemas.microsoft.com/office/drawing/2014/main" id="{9B87178A-E738-C34E-8BAE-DCE93D2E51C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390650" y="10350500"/>
            <a:ext cx="21602699" cy="2268538"/>
          </a:xfrm>
        </p:spPr>
        <p:txBody>
          <a:bodyPr anchor="t">
            <a:normAutofit/>
          </a:bodyPr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2D2F991-08F7-C34E-8704-C9F5E5087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8954313"/>
            <a:ext cx="21602700" cy="121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794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rg Hansen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E419291-61E4-9043-B8B8-4E9E01AB67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635" y="2862263"/>
            <a:ext cx="101219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99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_Bilde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D55CAD62-2865-3A43-87A6-F79809A52C6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0665211" y="2871641"/>
            <a:ext cx="4818152" cy="3955602"/>
          </a:xfrm>
          <a:prstGeom prst="hexagon">
            <a:avLst/>
          </a:prstGeom>
          <a:ln w="76200"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 eller </a:t>
            </a:r>
          </a:p>
          <a:p>
            <a:r>
              <a:rPr lang="nb-NO" dirty="0"/>
              <a:t>fyll med BH farge</a:t>
            </a:r>
          </a:p>
        </p:txBody>
      </p:sp>
      <p:sp>
        <p:nvSpPr>
          <p:cNvPr id="10" name="Plassholder for bilde 2">
            <a:extLst>
              <a:ext uri="{FF2B5EF4-FFF2-40B4-BE49-F238E27FC236}">
                <a16:creationId xmlns:a16="http://schemas.microsoft.com/office/drawing/2014/main" id="{65570DA3-D6DF-F14B-AF53-F5E8ADB1B005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6837465" y="4856083"/>
            <a:ext cx="4818152" cy="3955602"/>
          </a:xfrm>
          <a:prstGeom prst="hexagon">
            <a:avLst/>
          </a:prstGeom>
          <a:ln w="76200"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 eller </a:t>
            </a:r>
          </a:p>
          <a:p>
            <a:r>
              <a:rPr lang="nb-NO" dirty="0"/>
              <a:t>fyll med BH farge</a:t>
            </a:r>
          </a:p>
          <a:p>
            <a:endParaRPr lang="nb-NO" dirty="0"/>
          </a:p>
        </p:txBody>
      </p:sp>
      <p:sp>
        <p:nvSpPr>
          <p:cNvPr id="11" name="Plassholder for bilde 2">
            <a:extLst>
              <a:ext uri="{FF2B5EF4-FFF2-40B4-BE49-F238E27FC236}">
                <a16:creationId xmlns:a16="http://schemas.microsoft.com/office/drawing/2014/main" id="{B067DFDE-7339-AD4B-B0E0-5EEFA96F6E4D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0670445" y="6829042"/>
            <a:ext cx="4818152" cy="3955602"/>
          </a:xfrm>
          <a:prstGeom prst="hexagon">
            <a:avLst/>
          </a:prstGeom>
          <a:ln w="76200"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 eller </a:t>
            </a:r>
          </a:p>
          <a:p>
            <a:r>
              <a:rPr lang="nb-NO" dirty="0"/>
              <a:t>fyll med BH farge</a:t>
            </a:r>
          </a:p>
        </p:txBody>
      </p:sp>
      <p:sp>
        <p:nvSpPr>
          <p:cNvPr id="7" name="Plassholder for tekst 14">
            <a:extLst>
              <a:ext uri="{FF2B5EF4-FFF2-40B4-BE49-F238E27FC236}">
                <a16:creationId xmlns:a16="http://schemas.microsoft.com/office/drawing/2014/main" id="{01614B79-C108-DE4B-9831-23B0E56C13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90649" y="2582780"/>
            <a:ext cx="15086013" cy="100362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/>
            </a:lvl1pPr>
            <a:lvl2pPr>
              <a:lnSpc>
                <a:spcPct val="150000"/>
              </a:lnSpc>
              <a:defRPr sz="3600"/>
            </a:lvl2pPr>
            <a:lvl3pPr>
              <a:lnSpc>
                <a:spcPct val="150000"/>
              </a:lnSpc>
              <a:defRPr sz="3600"/>
            </a:lvl3pPr>
            <a:lvl4pPr>
              <a:lnSpc>
                <a:spcPct val="150000"/>
              </a:lnSpc>
              <a:defRPr sz="3600"/>
            </a:lvl4pPr>
            <a:lvl5pPr>
              <a:lnSpc>
                <a:spcPct val="150000"/>
              </a:lnSpc>
              <a:defRPr sz="3600"/>
            </a:lvl5pPr>
          </a:lstStyle>
          <a:p>
            <a:pPr lvl="0"/>
            <a:r>
              <a:rPr lang="nb-NO" dirty="0"/>
              <a:t>Klikk for å redigere tekststiler i malen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54082D0-242B-314F-8E1B-95E122985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1134000"/>
            <a:ext cx="15086013" cy="121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8061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_Bilde_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14">
            <a:extLst>
              <a:ext uri="{FF2B5EF4-FFF2-40B4-BE49-F238E27FC236}">
                <a16:creationId xmlns:a16="http://schemas.microsoft.com/office/drawing/2014/main" id="{6FEEF815-0098-C24F-9352-91CE1C853D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0650" y="2582779"/>
            <a:ext cx="10801350" cy="10036259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lassholder for bilde 2">
            <a:extLst>
              <a:ext uri="{FF2B5EF4-FFF2-40B4-BE49-F238E27FC236}">
                <a16:creationId xmlns:a16="http://schemas.microsoft.com/office/drawing/2014/main" id="{24FDF988-8A5E-E448-BAC9-AE0871244D9D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9032941" y="5059130"/>
            <a:ext cx="7771963" cy="6380619"/>
          </a:xfrm>
          <a:prstGeom prst="hexagon">
            <a:avLst/>
          </a:prstGeom>
          <a:ln w="127000"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245C7BEC-5968-9047-89CC-D6161904E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1134000"/>
            <a:ext cx="10813791" cy="121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AD17B2B8-1B82-224A-83B2-9361908C9C0D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2857522" y="1869053"/>
            <a:ext cx="7771963" cy="6380619"/>
          </a:xfrm>
          <a:prstGeom prst="hexagon">
            <a:avLst/>
          </a:prstGeom>
          <a:ln w="127000"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67137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_Bild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2">
            <a:extLst>
              <a:ext uri="{FF2B5EF4-FFF2-40B4-BE49-F238E27FC236}">
                <a16:creationId xmlns:a16="http://schemas.microsoft.com/office/drawing/2014/main" id="{9CB15130-59D6-BF4B-9090-F65F720006C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-53728" y="3"/>
            <a:ext cx="11453566" cy="13764120"/>
          </a:xfrm>
          <a:custGeom>
            <a:avLst/>
            <a:gdLst>
              <a:gd name="connsiteX0" fmla="*/ 0 w 11453566"/>
              <a:gd name="connsiteY0" fmla="*/ 6858000 h 13716000"/>
              <a:gd name="connsiteX1" fmla="*/ 2863392 w 11453566"/>
              <a:gd name="connsiteY1" fmla="*/ 3 h 13716000"/>
              <a:gd name="connsiteX2" fmla="*/ 8590175 w 11453566"/>
              <a:gd name="connsiteY2" fmla="*/ 3 h 13716000"/>
              <a:gd name="connsiteX3" fmla="*/ 11453566 w 11453566"/>
              <a:gd name="connsiteY3" fmla="*/ 6858000 h 13716000"/>
              <a:gd name="connsiteX4" fmla="*/ 8590175 w 11453566"/>
              <a:gd name="connsiteY4" fmla="*/ 13715997 h 13716000"/>
              <a:gd name="connsiteX5" fmla="*/ 2863392 w 11453566"/>
              <a:gd name="connsiteY5" fmla="*/ 13715997 h 13716000"/>
              <a:gd name="connsiteX6" fmla="*/ 0 w 11453566"/>
              <a:gd name="connsiteY6" fmla="*/ 6858000 h 13716000"/>
              <a:gd name="connsiteX0" fmla="*/ 0 w 11453566"/>
              <a:gd name="connsiteY0" fmla="*/ 6906124 h 13764121"/>
              <a:gd name="connsiteX1" fmla="*/ 39982 w 11453566"/>
              <a:gd name="connsiteY1" fmla="*/ 0 h 13764121"/>
              <a:gd name="connsiteX2" fmla="*/ 8590175 w 11453566"/>
              <a:gd name="connsiteY2" fmla="*/ 48127 h 13764121"/>
              <a:gd name="connsiteX3" fmla="*/ 11453566 w 11453566"/>
              <a:gd name="connsiteY3" fmla="*/ 6906124 h 13764121"/>
              <a:gd name="connsiteX4" fmla="*/ 8590175 w 11453566"/>
              <a:gd name="connsiteY4" fmla="*/ 13764121 h 13764121"/>
              <a:gd name="connsiteX5" fmla="*/ 2863392 w 11453566"/>
              <a:gd name="connsiteY5" fmla="*/ 13764121 h 13764121"/>
              <a:gd name="connsiteX6" fmla="*/ 0 w 11453566"/>
              <a:gd name="connsiteY6" fmla="*/ 6906124 h 13764121"/>
              <a:gd name="connsiteX0" fmla="*/ 0 w 11453566"/>
              <a:gd name="connsiteY0" fmla="*/ 6906124 h 13812247"/>
              <a:gd name="connsiteX1" fmla="*/ 39982 w 11453566"/>
              <a:gd name="connsiteY1" fmla="*/ 0 h 13812247"/>
              <a:gd name="connsiteX2" fmla="*/ 8590175 w 11453566"/>
              <a:gd name="connsiteY2" fmla="*/ 48127 h 13812247"/>
              <a:gd name="connsiteX3" fmla="*/ 11453566 w 11453566"/>
              <a:gd name="connsiteY3" fmla="*/ 6906124 h 13812247"/>
              <a:gd name="connsiteX4" fmla="*/ 8590175 w 11453566"/>
              <a:gd name="connsiteY4" fmla="*/ 13764121 h 13812247"/>
              <a:gd name="connsiteX5" fmla="*/ 23939 w 11453566"/>
              <a:gd name="connsiteY5" fmla="*/ 13812247 h 13812247"/>
              <a:gd name="connsiteX6" fmla="*/ 0 w 11453566"/>
              <a:gd name="connsiteY6" fmla="*/ 6906124 h 13812247"/>
              <a:gd name="connsiteX0" fmla="*/ 0 w 11453566"/>
              <a:gd name="connsiteY0" fmla="*/ 6857997 h 13764120"/>
              <a:gd name="connsiteX1" fmla="*/ 39982 w 11453566"/>
              <a:gd name="connsiteY1" fmla="*/ 0 h 13764120"/>
              <a:gd name="connsiteX2" fmla="*/ 8590175 w 11453566"/>
              <a:gd name="connsiteY2" fmla="*/ 0 h 13764120"/>
              <a:gd name="connsiteX3" fmla="*/ 11453566 w 11453566"/>
              <a:gd name="connsiteY3" fmla="*/ 6857997 h 13764120"/>
              <a:gd name="connsiteX4" fmla="*/ 8590175 w 11453566"/>
              <a:gd name="connsiteY4" fmla="*/ 13715994 h 13764120"/>
              <a:gd name="connsiteX5" fmla="*/ 23939 w 11453566"/>
              <a:gd name="connsiteY5" fmla="*/ 13764120 h 13764120"/>
              <a:gd name="connsiteX6" fmla="*/ 0 w 11453566"/>
              <a:gd name="connsiteY6" fmla="*/ 6857997 h 1376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53566" h="13764120">
                <a:moveTo>
                  <a:pt x="0" y="6857997"/>
                </a:moveTo>
                <a:lnTo>
                  <a:pt x="39982" y="0"/>
                </a:lnTo>
                <a:lnTo>
                  <a:pt x="8590175" y="0"/>
                </a:lnTo>
                <a:lnTo>
                  <a:pt x="11453566" y="6857997"/>
                </a:lnTo>
                <a:lnTo>
                  <a:pt x="8590175" y="13715994"/>
                </a:lnTo>
                <a:lnTo>
                  <a:pt x="23939" y="13764120"/>
                </a:lnTo>
                <a:cubicBezTo>
                  <a:pt x="15959" y="11462079"/>
                  <a:pt x="7980" y="9160038"/>
                  <a:pt x="0" y="6857997"/>
                </a:cubicBezTo>
                <a:close/>
              </a:path>
            </a:pathLst>
          </a:custGeom>
        </p:spPr>
        <p:txBody>
          <a:bodyPr anchor="t"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6" name="Plassholder for tekst 14">
            <a:extLst>
              <a:ext uri="{FF2B5EF4-FFF2-40B4-BE49-F238E27FC236}">
                <a16:creationId xmlns:a16="http://schemas.microsoft.com/office/drawing/2014/main" id="{34161436-EB41-8740-AD83-F110CE79AB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31638" y="2598822"/>
            <a:ext cx="11144250" cy="1002021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/>
            </a:lvl1pPr>
            <a:lvl2pPr>
              <a:lnSpc>
                <a:spcPct val="150000"/>
              </a:lnSpc>
              <a:defRPr sz="3600"/>
            </a:lvl2pPr>
            <a:lvl3pPr>
              <a:lnSpc>
                <a:spcPct val="150000"/>
              </a:lnSpc>
              <a:defRPr sz="3600"/>
            </a:lvl3pPr>
            <a:lvl4pPr>
              <a:lnSpc>
                <a:spcPct val="150000"/>
              </a:lnSpc>
              <a:defRPr sz="3600"/>
            </a:lvl4pPr>
            <a:lvl5pPr>
              <a:lnSpc>
                <a:spcPct val="150000"/>
              </a:lnSpc>
              <a:defRPr sz="3600"/>
            </a:lvl5pPr>
          </a:lstStyle>
          <a:p>
            <a:pPr lvl="0"/>
            <a:r>
              <a:rPr lang="nb-NO" dirty="0"/>
              <a:t>Klikk for å redigere tekststiler i malen 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EC8A6E0-C26A-F341-AD89-695D72D25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1158" y="1134000"/>
            <a:ext cx="11122192" cy="121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66020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_Bilde_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D55CAD62-2865-3A43-87A6-F79809A52C6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0665211" y="2871641"/>
            <a:ext cx="4818152" cy="3955602"/>
          </a:xfrm>
          <a:prstGeom prst="hexagon">
            <a:avLst/>
          </a:prstGeom>
          <a:ln w="76200"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 eller </a:t>
            </a:r>
          </a:p>
          <a:p>
            <a:r>
              <a:rPr lang="nb-NO" dirty="0"/>
              <a:t>fyll med BH farge</a:t>
            </a:r>
          </a:p>
        </p:txBody>
      </p:sp>
      <p:sp>
        <p:nvSpPr>
          <p:cNvPr id="10" name="Plassholder for bilde 2">
            <a:extLst>
              <a:ext uri="{FF2B5EF4-FFF2-40B4-BE49-F238E27FC236}">
                <a16:creationId xmlns:a16="http://schemas.microsoft.com/office/drawing/2014/main" id="{65570DA3-D6DF-F14B-AF53-F5E8ADB1B005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6837465" y="4856083"/>
            <a:ext cx="4818152" cy="3955602"/>
          </a:xfrm>
          <a:prstGeom prst="hexagon">
            <a:avLst/>
          </a:prstGeom>
          <a:ln w="76200"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 eller </a:t>
            </a:r>
          </a:p>
          <a:p>
            <a:r>
              <a:rPr lang="nb-NO" dirty="0"/>
              <a:t>fyll med BH farge</a:t>
            </a:r>
          </a:p>
          <a:p>
            <a:endParaRPr lang="nb-NO" dirty="0"/>
          </a:p>
        </p:txBody>
      </p:sp>
      <p:sp>
        <p:nvSpPr>
          <p:cNvPr id="11" name="Plassholder for bilde 2">
            <a:extLst>
              <a:ext uri="{FF2B5EF4-FFF2-40B4-BE49-F238E27FC236}">
                <a16:creationId xmlns:a16="http://schemas.microsoft.com/office/drawing/2014/main" id="{B067DFDE-7339-AD4B-B0E0-5EEFA96F6E4D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0670445" y="6829042"/>
            <a:ext cx="4818152" cy="3955602"/>
          </a:xfrm>
          <a:prstGeom prst="hexagon">
            <a:avLst/>
          </a:prstGeom>
          <a:ln w="76200"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 eller </a:t>
            </a:r>
          </a:p>
          <a:p>
            <a:r>
              <a:rPr lang="nb-NO" dirty="0"/>
              <a:t>fyll med BH farge</a:t>
            </a:r>
          </a:p>
        </p:txBody>
      </p:sp>
      <p:sp>
        <p:nvSpPr>
          <p:cNvPr id="7" name="Plassholder for tekst 14">
            <a:extLst>
              <a:ext uri="{FF2B5EF4-FFF2-40B4-BE49-F238E27FC236}">
                <a16:creationId xmlns:a16="http://schemas.microsoft.com/office/drawing/2014/main" id="{01614B79-C108-DE4B-9831-23B0E56C13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23016" y="2582780"/>
            <a:ext cx="10152000" cy="100362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/>
            </a:lvl1pPr>
            <a:lvl2pPr>
              <a:lnSpc>
                <a:spcPct val="150000"/>
              </a:lnSpc>
              <a:defRPr sz="3600"/>
            </a:lvl2pPr>
            <a:lvl3pPr>
              <a:lnSpc>
                <a:spcPct val="150000"/>
              </a:lnSpc>
              <a:defRPr sz="3600"/>
            </a:lvl3pPr>
            <a:lvl4pPr>
              <a:lnSpc>
                <a:spcPct val="150000"/>
              </a:lnSpc>
              <a:defRPr sz="3600"/>
            </a:lvl4pPr>
            <a:lvl5pPr>
              <a:lnSpc>
                <a:spcPct val="150000"/>
              </a:lnSpc>
              <a:defRPr sz="3600"/>
            </a:lvl5pPr>
          </a:lstStyle>
          <a:p>
            <a:pPr lvl="0"/>
            <a:r>
              <a:rPr lang="nb-NO" dirty="0"/>
              <a:t>Klikk for å redigere tekststiler i malen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54082D0-242B-314F-8E1B-95E122985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1134000"/>
            <a:ext cx="15086013" cy="121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8" name="Plassholder for tekst 14">
            <a:extLst>
              <a:ext uri="{FF2B5EF4-FFF2-40B4-BE49-F238E27FC236}">
                <a16:creationId xmlns:a16="http://schemas.microsoft.com/office/drawing/2014/main" id="{CABFA0B8-FF7C-F244-8612-D0003AD517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90650" y="2582780"/>
            <a:ext cx="4640400" cy="1003625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>
              <a:lnSpc>
                <a:spcPct val="150000"/>
              </a:lnSpc>
              <a:defRPr sz="3600"/>
            </a:lvl2pPr>
            <a:lvl3pPr>
              <a:lnSpc>
                <a:spcPct val="150000"/>
              </a:lnSpc>
              <a:defRPr sz="3600"/>
            </a:lvl3pPr>
            <a:lvl4pPr>
              <a:lnSpc>
                <a:spcPct val="150000"/>
              </a:lnSpc>
              <a:defRPr sz="3600"/>
            </a:lvl4pPr>
            <a:lvl5pPr>
              <a:lnSpc>
                <a:spcPct val="150000"/>
              </a:lnSpc>
              <a:defRPr sz="3600"/>
            </a:lvl5pPr>
          </a:lstStyle>
          <a:p>
            <a:pPr lvl="0"/>
            <a:r>
              <a:rPr lang="nb-NO" dirty="0"/>
              <a:t>Klikk for å redigere tekststiler i malen </a:t>
            </a:r>
          </a:p>
        </p:txBody>
      </p:sp>
    </p:spTree>
    <p:extLst>
      <p:ext uri="{BB962C8B-B14F-4D97-AF65-F5344CB8AC3E}">
        <p14:creationId xmlns:p14="http://schemas.microsoft.com/office/powerpoint/2010/main" val="1256107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_Bilde_9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ssholder for bilde 2">
            <a:extLst>
              <a:ext uri="{FF2B5EF4-FFF2-40B4-BE49-F238E27FC236}">
                <a16:creationId xmlns:a16="http://schemas.microsoft.com/office/drawing/2014/main" id="{687ACE34-A701-5945-8A7D-795732B1426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390650" y="2536825"/>
            <a:ext cx="10370985" cy="6950075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E286912-3C58-174E-8C7C-1831A3039DD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390650" y="9666312"/>
            <a:ext cx="10369481" cy="2952726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ssholder for tekst 3">
            <a:extLst>
              <a:ext uri="{FF2B5EF4-FFF2-40B4-BE49-F238E27FC236}">
                <a16:creationId xmlns:a16="http://schemas.microsoft.com/office/drawing/2014/main" id="{8D06CD78-0E97-7E4F-B2A7-614FFD7C2A7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444413" y="9666312"/>
            <a:ext cx="10548937" cy="2952726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Plassholder for bilde 2">
            <a:extLst>
              <a:ext uri="{FF2B5EF4-FFF2-40B4-BE49-F238E27FC236}">
                <a16:creationId xmlns:a16="http://schemas.microsoft.com/office/drawing/2014/main" id="{8E1F16EE-DF60-FA4B-8676-39A6032A3AB4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2444412" y="2533799"/>
            <a:ext cx="10548938" cy="6953117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54A1690-61BD-BE46-B12F-EB20781427B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390649" y="1096963"/>
            <a:ext cx="10390415" cy="1216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dirty="0"/>
              <a:t>Redigere tekststiler i malen</a:t>
            </a:r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96956D4A-ACFF-184F-87AE-129C14241CA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426042" y="1096963"/>
            <a:ext cx="10544400" cy="1216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dirty="0"/>
              <a:t>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5546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_Bilde_10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4">
            <a:extLst>
              <a:ext uri="{FF2B5EF4-FFF2-40B4-BE49-F238E27FC236}">
                <a16:creationId xmlns:a16="http://schemas.microsoft.com/office/drawing/2014/main" id="{1E685AC8-134F-BF46-968E-C7156BBDA5C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411432" y="6274092"/>
            <a:ext cx="4584404" cy="6344945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ssholder for tekst 14">
            <a:extLst>
              <a:ext uri="{FF2B5EF4-FFF2-40B4-BE49-F238E27FC236}">
                <a16:creationId xmlns:a16="http://schemas.microsoft.com/office/drawing/2014/main" id="{B7E855C3-0181-AB42-8667-1354BB9C8DF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78133" y="6274092"/>
            <a:ext cx="4569686" cy="6344945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lassholder for tekst 14">
            <a:extLst>
              <a:ext uri="{FF2B5EF4-FFF2-40B4-BE49-F238E27FC236}">
                <a16:creationId xmlns:a16="http://schemas.microsoft.com/office/drawing/2014/main" id="{860A9995-5117-7B4A-9889-56096AE645D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2820584" y="6274092"/>
            <a:ext cx="4500000" cy="63449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Courier New" panose="02070309020205020404" pitchFamily="49" charset="0"/>
              <a:buNone/>
              <a:tabLst/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Courier New" panose="02070309020205020404" pitchFamily="49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Courier New" panose="02070309020205020404" pitchFamily="49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11" name="Plassholder for tekst 14">
            <a:extLst>
              <a:ext uri="{FF2B5EF4-FFF2-40B4-BE49-F238E27FC236}">
                <a16:creationId xmlns:a16="http://schemas.microsoft.com/office/drawing/2014/main" id="{A97D9D24-469D-EE45-B428-864E7E6FD67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8472568" y="6274092"/>
            <a:ext cx="4500000" cy="63449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Courier New" panose="02070309020205020404" pitchFamily="49" charset="0"/>
              <a:buNone/>
              <a:tabLst/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Courier New" panose="02070309020205020404" pitchFamily="49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Courier New" panose="02070309020205020404" pitchFamily="49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3962F756-6245-A045-B615-D7399585E5AC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411432" y="2609433"/>
            <a:ext cx="4584404" cy="343580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6AEE8D8-8BD8-8141-8219-4FAEBDAFE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98FF6428-0E13-174F-9E2C-2AF2BECA8637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065019" y="2607237"/>
            <a:ext cx="4582800" cy="34380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369241B2-2450-ED49-961A-9677472D1DE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2737784" y="2607237"/>
            <a:ext cx="4582800" cy="34380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9" name="Plassholder for bilde 18">
            <a:extLst>
              <a:ext uri="{FF2B5EF4-FFF2-40B4-BE49-F238E27FC236}">
                <a16:creationId xmlns:a16="http://schemas.microsoft.com/office/drawing/2014/main" id="{052F3AC2-65B7-1D4A-A023-A5E4CBAC6AC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8410550" y="2607237"/>
            <a:ext cx="4582800" cy="34380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3684312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tittel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E40B2C5E-F97C-5148-BB84-FC2CDBB2D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4434349"/>
            <a:ext cx="21602700" cy="1700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0" i="0" cap="none" baseline="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8" name="Sekskant 17">
            <a:extLst>
              <a:ext uri="{FF2B5EF4-FFF2-40B4-BE49-F238E27FC236}">
                <a16:creationId xmlns:a16="http://schemas.microsoft.com/office/drawing/2014/main" id="{3082359B-20C8-F145-B751-09D3F4932835}"/>
              </a:ext>
            </a:extLst>
          </p:cNvPr>
          <p:cNvSpPr>
            <a:spLocks noChangeAspect="1"/>
          </p:cNvSpPr>
          <p:nvPr userDrawn="1"/>
        </p:nvSpPr>
        <p:spPr>
          <a:xfrm>
            <a:off x="-620423" y="-1195027"/>
            <a:ext cx="2572117" cy="2112956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Sekskant 20">
            <a:extLst>
              <a:ext uri="{FF2B5EF4-FFF2-40B4-BE49-F238E27FC236}">
                <a16:creationId xmlns:a16="http://schemas.microsoft.com/office/drawing/2014/main" id="{61E04D54-0BFD-4546-B52F-4C468CC09BEB}"/>
              </a:ext>
            </a:extLst>
          </p:cNvPr>
          <p:cNvSpPr>
            <a:spLocks noChangeAspect="1"/>
          </p:cNvSpPr>
          <p:nvPr userDrawn="1"/>
        </p:nvSpPr>
        <p:spPr>
          <a:xfrm>
            <a:off x="-620423" y="917346"/>
            <a:ext cx="2572117" cy="2112956"/>
          </a:xfrm>
          <a:prstGeom prst="hexagon">
            <a:avLst/>
          </a:prstGeom>
          <a:solidFill>
            <a:schemeClr val="accent1"/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8" name="Sekskant 27">
            <a:extLst>
              <a:ext uri="{FF2B5EF4-FFF2-40B4-BE49-F238E27FC236}">
                <a16:creationId xmlns:a16="http://schemas.microsoft.com/office/drawing/2014/main" id="{73E6A78E-E3E5-A44D-AE86-168B1F6D879F}"/>
              </a:ext>
            </a:extLst>
          </p:cNvPr>
          <p:cNvSpPr>
            <a:spLocks noChangeAspect="1"/>
          </p:cNvSpPr>
          <p:nvPr userDrawn="1"/>
        </p:nvSpPr>
        <p:spPr>
          <a:xfrm>
            <a:off x="1416979" y="-145496"/>
            <a:ext cx="2572117" cy="2112956"/>
          </a:xfrm>
          <a:prstGeom prst="hexagon">
            <a:avLst/>
          </a:prstGeom>
          <a:solidFill>
            <a:schemeClr val="accent3">
              <a:lumMod val="75000"/>
            </a:schemeClr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9" name="Sekskant 28">
            <a:extLst>
              <a:ext uri="{FF2B5EF4-FFF2-40B4-BE49-F238E27FC236}">
                <a16:creationId xmlns:a16="http://schemas.microsoft.com/office/drawing/2014/main" id="{55EE8A7D-80A3-384F-AE6F-0A1681F96AF8}"/>
              </a:ext>
            </a:extLst>
          </p:cNvPr>
          <p:cNvSpPr>
            <a:spLocks noChangeAspect="1"/>
          </p:cNvSpPr>
          <p:nvPr userDrawn="1"/>
        </p:nvSpPr>
        <p:spPr>
          <a:xfrm>
            <a:off x="3465230" y="917346"/>
            <a:ext cx="2572117" cy="2112956"/>
          </a:xfrm>
          <a:prstGeom prst="hexagon">
            <a:avLst/>
          </a:prstGeom>
          <a:solidFill>
            <a:schemeClr val="accent4"/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0" name="Sekskant 29">
            <a:extLst>
              <a:ext uri="{FF2B5EF4-FFF2-40B4-BE49-F238E27FC236}">
                <a16:creationId xmlns:a16="http://schemas.microsoft.com/office/drawing/2014/main" id="{8C2327D2-93EA-4141-991C-2FD9141BFEE5}"/>
              </a:ext>
            </a:extLst>
          </p:cNvPr>
          <p:cNvSpPr>
            <a:spLocks noChangeAspect="1"/>
          </p:cNvSpPr>
          <p:nvPr userDrawn="1"/>
        </p:nvSpPr>
        <p:spPr>
          <a:xfrm>
            <a:off x="18806857" y="10774159"/>
            <a:ext cx="2572117" cy="2112956"/>
          </a:xfrm>
          <a:prstGeom prst="hexagon">
            <a:avLst/>
          </a:prstGeom>
          <a:solidFill>
            <a:schemeClr val="accent3"/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1" name="Sekskant 30">
            <a:extLst>
              <a:ext uri="{FF2B5EF4-FFF2-40B4-BE49-F238E27FC236}">
                <a16:creationId xmlns:a16="http://schemas.microsoft.com/office/drawing/2014/main" id="{4AF45E17-BB2C-DA44-8BF1-8B64E9DF10B1}"/>
              </a:ext>
            </a:extLst>
          </p:cNvPr>
          <p:cNvSpPr>
            <a:spLocks noChangeAspect="1"/>
          </p:cNvSpPr>
          <p:nvPr userDrawn="1"/>
        </p:nvSpPr>
        <p:spPr>
          <a:xfrm>
            <a:off x="22890459" y="10774159"/>
            <a:ext cx="2572117" cy="2112956"/>
          </a:xfrm>
          <a:prstGeom prst="hexagon">
            <a:avLst/>
          </a:prstGeom>
          <a:solidFill>
            <a:schemeClr val="accent2"/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2" name="Sekskant 31">
            <a:extLst>
              <a:ext uri="{FF2B5EF4-FFF2-40B4-BE49-F238E27FC236}">
                <a16:creationId xmlns:a16="http://schemas.microsoft.com/office/drawing/2014/main" id="{44499A6E-1A26-224E-9BEA-CD3BCB399F58}"/>
              </a:ext>
            </a:extLst>
          </p:cNvPr>
          <p:cNvSpPr>
            <a:spLocks noChangeAspect="1"/>
          </p:cNvSpPr>
          <p:nvPr userDrawn="1"/>
        </p:nvSpPr>
        <p:spPr>
          <a:xfrm>
            <a:off x="20849893" y="7600382"/>
            <a:ext cx="2572117" cy="2112956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3" name="Sekskant 32">
            <a:extLst>
              <a:ext uri="{FF2B5EF4-FFF2-40B4-BE49-F238E27FC236}">
                <a16:creationId xmlns:a16="http://schemas.microsoft.com/office/drawing/2014/main" id="{28CD0A6E-7428-C447-9D6E-14A2E97169BB}"/>
              </a:ext>
            </a:extLst>
          </p:cNvPr>
          <p:cNvSpPr>
            <a:spLocks noChangeAspect="1"/>
          </p:cNvSpPr>
          <p:nvPr userDrawn="1"/>
        </p:nvSpPr>
        <p:spPr>
          <a:xfrm>
            <a:off x="16765608" y="11831418"/>
            <a:ext cx="2572117" cy="2112956"/>
          </a:xfrm>
          <a:prstGeom prst="hexagon">
            <a:avLst/>
          </a:prstGeom>
          <a:solidFill>
            <a:schemeClr val="accent4"/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4" name="Sekskant 33">
            <a:extLst>
              <a:ext uri="{FF2B5EF4-FFF2-40B4-BE49-F238E27FC236}">
                <a16:creationId xmlns:a16="http://schemas.microsoft.com/office/drawing/2014/main" id="{A3A3AAD8-BC16-0F4F-9BCA-68ECE4BC747E}"/>
              </a:ext>
            </a:extLst>
          </p:cNvPr>
          <p:cNvSpPr>
            <a:spLocks noChangeAspect="1"/>
          </p:cNvSpPr>
          <p:nvPr userDrawn="1"/>
        </p:nvSpPr>
        <p:spPr>
          <a:xfrm>
            <a:off x="20849893" y="9712624"/>
            <a:ext cx="2572117" cy="2112956"/>
          </a:xfrm>
          <a:prstGeom prst="hexagon">
            <a:avLst/>
          </a:prstGeom>
          <a:solidFill>
            <a:schemeClr val="bg2">
              <a:lumMod val="75000"/>
            </a:schemeClr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5" name="Sekskant 34">
            <a:extLst>
              <a:ext uri="{FF2B5EF4-FFF2-40B4-BE49-F238E27FC236}">
                <a16:creationId xmlns:a16="http://schemas.microsoft.com/office/drawing/2014/main" id="{BC5CA54A-D16C-3749-BDAD-49054172099D}"/>
              </a:ext>
            </a:extLst>
          </p:cNvPr>
          <p:cNvSpPr>
            <a:spLocks noChangeAspect="1"/>
          </p:cNvSpPr>
          <p:nvPr userDrawn="1"/>
        </p:nvSpPr>
        <p:spPr>
          <a:xfrm>
            <a:off x="18806857" y="8661560"/>
            <a:ext cx="2572117" cy="2112956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0418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tittel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604E777-76F8-F848-A22F-49B7FAAA30AF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-617443" y="918000"/>
            <a:ext cx="2574000" cy="2113200"/>
          </a:xfrm>
          <a:prstGeom prst="hexagon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Bilde</a:t>
            </a:r>
          </a:p>
        </p:txBody>
      </p:sp>
      <p:sp>
        <p:nvSpPr>
          <p:cNvPr id="19" name="Plassholder for bilde 2">
            <a:extLst>
              <a:ext uri="{FF2B5EF4-FFF2-40B4-BE49-F238E27FC236}">
                <a16:creationId xmlns:a16="http://schemas.microsoft.com/office/drawing/2014/main" id="{FB4DD168-01AA-F24F-9AFE-5BC798DC7108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418400" y="-144936"/>
            <a:ext cx="2574000" cy="2113200"/>
          </a:xfrm>
          <a:prstGeom prst="hexagon">
            <a:avLst/>
          </a:prstGeom>
          <a:ln w="57150">
            <a:solidFill>
              <a:schemeClr val="bg1"/>
            </a:solidFill>
          </a:ln>
        </p:spPr>
        <p:txBody>
          <a:bodyPr wrap="none">
            <a:noAutofit/>
          </a:bodyPr>
          <a:lstStyle>
            <a:lvl1pPr marL="0" indent="0" algn="ctr">
              <a:buNone/>
              <a:defRPr sz="2800"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Bilde</a:t>
            </a:r>
          </a:p>
        </p:txBody>
      </p:sp>
      <p:sp>
        <p:nvSpPr>
          <p:cNvPr id="20" name="Plassholder for bilde 2">
            <a:extLst>
              <a:ext uri="{FF2B5EF4-FFF2-40B4-BE49-F238E27FC236}">
                <a16:creationId xmlns:a16="http://schemas.microsoft.com/office/drawing/2014/main" id="{14658C6A-C999-A742-89A1-90021DCA6D41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18806400" y="10774800"/>
            <a:ext cx="2574000" cy="2113200"/>
          </a:xfrm>
          <a:prstGeom prst="hexagon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Bilde</a:t>
            </a:r>
          </a:p>
          <a:p>
            <a:endParaRPr lang="nb-NO" dirty="0"/>
          </a:p>
        </p:txBody>
      </p:sp>
      <p:sp>
        <p:nvSpPr>
          <p:cNvPr id="22" name="Plassholder for bilde 2">
            <a:extLst>
              <a:ext uri="{FF2B5EF4-FFF2-40B4-BE49-F238E27FC236}">
                <a16:creationId xmlns:a16="http://schemas.microsoft.com/office/drawing/2014/main" id="{9043CA05-ADDB-B342-9809-32AF05AA3E4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2888800" y="10774800"/>
            <a:ext cx="2574000" cy="2113200"/>
          </a:xfrm>
          <a:prstGeom prst="hexagon">
            <a:avLst/>
          </a:prstGeom>
          <a:ln w="57150"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Bilde</a:t>
            </a:r>
          </a:p>
          <a:p>
            <a:endParaRPr lang="nb-NO" dirty="0"/>
          </a:p>
        </p:txBody>
      </p:sp>
      <p:sp>
        <p:nvSpPr>
          <p:cNvPr id="21" name="Plassholder for bilde 2">
            <a:extLst>
              <a:ext uri="{FF2B5EF4-FFF2-40B4-BE49-F238E27FC236}">
                <a16:creationId xmlns:a16="http://schemas.microsoft.com/office/drawing/2014/main" id="{2F47A20C-7442-9045-B71A-38AA35AF6D3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0851200" y="7599600"/>
            <a:ext cx="2574000" cy="2113200"/>
          </a:xfrm>
          <a:prstGeom prst="hexagon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Bilde</a:t>
            </a:r>
          </a:p>
          <a:p>
            <a:endParaRPr lang="nb-NO" dirty="0"/>
          </a:p>
        </p:txBody>
      </p:sp>
      <p:sp>
        <p:nvSpPr>
          <p:cNvPr id="15" name="Sekskant 14">
            <a:extLst>
              <a:ext uri="{FF2B5EF4-FFF2-40B4-BE49-F238E27FC236}">
                <a16:creationId xmlns:a16="http://schemas.microsoft.com/office/drawing/2014/main" id="{08E1B738-FED1-3B48-94A7-1FBCBBD64BB2}"/>
              </a:ext>
            </a:extLst>
          </p:cNvPr>
          <p:cNvSpPr>
            <a:spLocks noChangeAspect="1"/>
          </p:cNvSpPr>
          <p:nvPr userDrawn="1"/>
        </p:nvSpPr>
        <p:spPr>
          <a:xfrm>
            <a:off x="-620423" y="-1195027"/>
            <a:ext cx="2572117" cy="2112956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Sekskant 15">
            <a:extLst>
              <a:ext uri="{FF2B5EF4-FFF2-40B4-BE49-F238E27FC236}">
                <a16:creationId xmlns:a16="http://schemas.microsoft.com/office/drawing/2014/main" id="{59F9844E-3080-5E43-A3D7-FE4938F52EF4}"/>
              </a:ext>
            </a:extLst>
          </p:cNvPr>
          <p:cNvSpPr>
            <a:spLocks noChangeAspect="1"/>
          </p:cNvSpPr>
          <p:nvPr userDrawn="1"/>
        </p:nvSpPr>
        <p:spPr>
          <a:xfrm>
            <a:off x="3465230" y="917346"/>
            <a:ext cx="2572117" cy="2112956"/>
          </a:xfrm>
          <a:prstGeom prst="hexagon">
            <a:avLst/>
          </a:prstGeom>
          <a:solidFill>
            <a:schemeClr val="accent4"/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Sekskant 16">
            <a:extLst>
              <a:ext uri="{FF2B5EF4-FFF2-40B4-BE49-F238E27FC236}">
                <a16:creationId xmlns:a16="http://schemas.microsoft.com/office/drawing/2014/main" id="{F94EDEA0-AEA7-AA47-9590-B6DC3547E75E}"/>
              </a:ext>
            </a:extLst>
          </p:cNvPr>
          <p:cNvSpPr>
            <a:spLocks noChangeAspect="1"/>
          </p:cNvSpPr>
          <p:nvPr userDrawn="1"/>
        </p:nvSpPr>
        <p:spPr>
          <a:xfrm>
            <a:off x="16765608" y="11831418"/>
            <a:ext cx="2572117" cy="2112956"/>
          </a:xfrm>
          <a:prstGeom prst="hexagon">
            <a:avLst/>
          </a:prstGeom>
          <a:solidFill>
            <a:schemeClr val="accent4"/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Sekskant 17">
            <a:extLst>
              <a:ext uri="{FF2B5EF4-FFF2-40B4-BE49-F238E27FC236}">
                <a16:creationId xmlns:a16="http://schemas.microsoft.com/office/drawing/2014/main" id="{41F53C09-5001-634C-A4D7-01FF8C768B56}"/>
              </a:ext>
            </a:extLst>
          </p:cNvPr>
          <p:cNvSpPr>
            <a:spLocks noChangeAspect="1"/>
          </p:cNvSpPr>
          <p:nvPr userDrawn="1"/>
        </p:nvSpPr>
        <p:spPr>
          <a:xfrm>
            <a:off x="20849893" y="9712624"/>
            <a:ext cx="2572117" cy="2112956"/>
          </a:xfrm>
          <a:prstGeom prst="hexagon">
            <a:avLst/>
          </a:prstGeom>
          <a:solidFill>
            <a:schemeClr val="bg2">
              <a:lumMod val="75000"/>
            </a:schemeClr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" name="Sekskant 23">
            <a:extLst>
              <a:ext uri="{FF2B5EF4-FFF2-40B4-BE49-F238E27FC236}">
                <a16:creationId xmlns:a16="http://schemas.microsoft.com/office/drawing/2014/main" id="{97926A04-FBF8-4F4A-BA34-D7189F6B97EB}"/>
              </a:ext>
            </a:extLst>
          </p:cNvPr>
          <p:cNvSpPr>
            <a:spLocks noChangeAspect="1"/>
          </p:cNvSpPr>
          <p:nvPr userDrawn="1"/>
        </p:nvSpPr>
        <p:spPr>
          <a:xfrm>
            <a:off x="18806857" y="8661560"/>
            <a:ext cx="2572117" cy="2112956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3" name="Plassholder for tittel 1">
            <a:extLst>
              <a:ext uri="{FF2B5EF4-FFF2-40B4-BE49-F238E27FC236}">
                <a16:creationId xmlns:a16="http://schemas.microsoft.com/office/drawing/2014/main" id="{E8B6FD76-392A-DC42-BEBD-002745258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4434349"/>
            <a:ext cx="21602700" cy="1700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0" i="0" cap="none" baseline="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8199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tittel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7AF1D94F-4552-5D4E-B743-398BB7520FE9}"/>
              </a:ext>
            </a:extLst>
          </p:cNvPr>
          <p:cNvSpPr/>
          <p:nvPr userDrawn="1"/>
        </p:nvSpPr>
        <p:spPr>
          <a:xfrm>
            <a:off x="0" y="10520413"/>
            <a:ext cx="24384000" cy="3195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497301A-2E80-3348-B71C-A8B9AEFD4A5D}"/>
              </a:ext>
            </a:extLst>
          </p:cNvPr>
          <p:cNvSpPr/>
          <p:nvPr userDrawn="1"/>
        </p:nvSpPr>
        <p:spPr>
          <a:xfrm flipV="1">
            <a:off x="0" y="-1"/>
            <a:ext cx="24384000" cy="1096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Bilde 13" descr="Et bilde som inneholder tekst&#10;&#10;Automatisk generert beskrivelse">
            <a:extLst>
              <a:ext uri="{FF2B5EF4-FFF2-40B4-BE49-F238E27FC236}">
                <a16:creationId xmlns:a16="http://schemas.microsoft.com/office/drawing/2014/main" id="{3B950E8D-8133-E644-9F5E-64666DC6BC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313" y="295434"/>
            <a:ext cx="2813792" cy="726916"/>
          </a:xfrm>
          <a:prstGeom prst="rect">
            <a:avLst/>
          </a:prstGeom>
        </p:spPr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69D07C33-A997-5944-8BC8-ED76BBC49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11402238"/>
            <a:ext cx="21602700" cy="1216800"/>
          </a:xfrm>
        </p:spPr>
        <p:txBody>
          <a:bodyPr/>
          <a:lstStyle>
            <a:lvl1pPr>
              <a:defRPr b="0" i="0" cap="none" baseline="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4C4CC281-D0E2-C548-A21C-3918AF709645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-1906221" y="918235"/>
            <a:ext cx="5814215" cy="4773348"/>
          </a:xfrm>
          <a:prstGeom prst="hexagon">
            <a:avLst/>
          </a:prstGeom>
          <a:ln w="76200">
            <a:solidFill>
              <a:schemeClr val="bg1"/>
            </a:solidFill>
          </a:ln>
        </p:spPr>
        <p:txBody>
          <a:bodyPr wrap="none" anchor="b">
            <a:noAutofit/>
          </a:bodyPr>
          <a:lstStyle>
            <a:lvl1pPr marL="0" indent="0" algn="ctr">
              <a:buNone/>
              <a:defRPr sz="2800"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 eller </a:t>
            </a:r>
          </a:p>
          <a:p>
            <a:r>
              <a:rPr lang="nb-NO" dirty="0"/>
              <a:t>fyll med BH farge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E85DAACD-3673-574D-8A3F-5D3987BCE19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2711994" y="-1477760"/>
            <a:ext cx="5814215" cy="4773348"/>
          </a:xfrm>
          <a:prstGeom prst="hexagon">
            <a:avLst/>
          </a:prstGeom>
          <a:ln w="76200">
            <a:solidFill>
              <a:schemeClr val="bg1"/>
            </a:solidFill>
          </a:ln>
        </p:spPr>
        <p:txBody>
          <a:bodyPr wrap="none" anchor="b">
            <a:noAutofit/>
          </a:bodyPr>
          <a:lstStyle>
            <a:lvl1pPr marL="0" indent="0" algn="ctr">
              <a:buNone/>
              <a:defRPr sz="2800"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 eller </a:t>
            </a:r>
          </a:p>
          <a:p>
            <a:r>
              <a:rPr lang="nb-NO" dirty="0"/>
              <a:t>fyll med BH farge</a:t>
            </a:r>
          </a:p>
        </p:txBody>
      </p:sp>
      <p:sp>
        <p:nvSpPr>
          <p:cNvPr id="16" name="Plassholder for bilde 2">
            <a:extLst>
              <a:ext uri="{FF2B5EF4-FFF2-40B4-BE49-F238E27FC236}">
                <a16:creationId xmlns:a16="http://schemas.microsoft.com/office/drawing/2014/main" id="{60524C58-6A98-B541-81E8-D1A1520C2660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712825" y="3303027"/>
            <a:ext cx="5814215" cy="4773348"/>
          </a:xfrm>
          <a:prstGeom prst="hexagon">
            <a:avLst/>
          </a:prstGeom>
          <a:ln w="76200">
            <a:solidFill>
              <a:schemeClr val="bg1"/>
            </a:solidFill>
          </a:ln>
        </p:spPr>
        <p:txBody>
          <a:bodyPr wrap="none" anchor="b">
            <a:noAutofit/>
          </a:bodyPr>
          <a:lstStyle>
            <a:lvl1pPr marL="0" indent="0" algn="ctr">
              <a:buNone/>
              <a:defRPr sz="2800"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 eller </a:t>
            </a:r>
          </a:p>
          <a:p>
            <a:r>
              <a:rPr lang="nb-NO" dirty="0"/>
              <a:t>fyll med BH farge</a:t>
            </a:r>
          </a:p>
        </p:txBody>
      </p:sp>
    </p:spTree>
    <p:extLst>
      <p:ext uri="{BB962C8B-B14F-4D97-AF65-F5344CB8AC3E}">
        <p14:creationId xmlns:p14="http://schemas.microsoft.com/office/powerpoint/2010/main" val="4040627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tittel_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7AF1D94F-4552-5D4E-B743-398BB7520FE9}"/>
              </a:ext>
            </a:extLst>
          </p:cNvPr>
          <p:cNvSpPr/>
          <p:nvPr userDrawn="1"/>
        </p:nvSpPr>
        <p:spPr>
          <a:xfrm>
            <a:off x="0" y="8017844"/>
            <a:ext cx="24384000" cy="5698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tekst 3">
            <a:extLst>
              <a:ext uri="{FF2B5EF4-FFF2-40B4-BE49-F238E27FC236}">
                <a16:creationId xmlns:a16="http://schemas.microsoft.com/office/drawing/2014/main" id="{B776FF6C-E1C6-1346-8397-10BB6D8A2FA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390650" y="10386392"/>
            <a:ext cx="21602699" cy="2232646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D0A0AEF-CD90-9448-B071-2FE511960B77}"/>
              </a:ext>
            </a:extLst>
          </p:cNvPr>
          <p:cNvSpPr/>
          <p:nvPr userDrawn="1"/>
        </p:nvSpPr>
        <p:spPr>
          <a:xfrm flipV="1">
            <a:off x="0" y="-1"/>
            <a:ext cx="24384000" cy="1096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EB5CA026-5BF4-8649-80FF-EB021E6D5D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313" y="295434"/>
            <a:ext cx="2813792" cy="726916"/>
          </a:xfrm>
          <a:prstGeom prst="rect">
            <a:avLst/>
          </a:prstGeom>
        </p:spPr>
      </p:pic>
      <p:sp>
        <p:nvSpPr>
          <p:cNvPr id="10" name="Plassholder for bilde 2">
            <a:extLst>
              <a:ext uri="{FF2B5EF4-FFF2-40B4-BE49-F238E27FC236}">
                <a16:creationId xmlns:a16="http://schemas.microsoft.com/office/drawing/2014/main" id="{EC587090-E411-E845-927E-B04306568752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-1906221" y="918235"/>
            <a:ext cx="5814215" cy="4773348"/>
          </a:xfrm>
          <a:prstGeom prst="hexagon">
            <a:avLst/>
          </a:prstGeom>
          <a:ln w="76200">
            <a:solidFill>
              <a:schemeClr val="bg1"/>
            </a:solidFill>
          </a:ln>
        </p:spPr>
        <p:txBody>
          <a:bodyPr wrap="none" anchor="b">
            <a:noAutofit/>
          </a:bodyPr>
          <a:lstStyle>
            <a:lvl1pPr marL="0" indent="0" algn="ctr">
              <a:buNone/>
              <a:defRPr sz="2800"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 eller </a:t>
            </a:r>
          </a:p>
          <a:p>
            <a:r>
              <a:rPr lang="nb-NO" dirty="0"/>
              <a:t>fyll med BH farge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4576272F-B8D9-E54F-9020-33C65D77332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2711994" y="-1477760"/>
            <a:ext cx="5814215" cy="4773348"/>
          </a:xfrm>
          <a:prstGeom prst="hexagon">
            <a:avLst/>
          </a:prstGeom>
          <a:ln w="76200">
            <a:solidFill>
              <a:schemeClr val="bg1"/>
            </a:solidFill>
          </a:ln>
        </p:spPr>
        <p:txBody>
          <a:bodyPr wrap="none" anchor="b">
            <a:noAutofit/>
          </a:bodyPr>
          <a:lstStyle>
            <a:lvl1pPr marL="0" indent="0" algn="ctr">
              <a:buNone/>
              <a:defRPr sz="2800"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 eller </a:t>
            </a:r>
          </a:p>
          <a:p>
            <a:r>
              <a:rPr lang="nb-NO" dirty="0"/>
              <a:t>fyll med BH farge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670CF024-F31A-884E-B8A9-882128B669AB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712825" y="3303027"/>
            <a:ext cx="5814215" cy="4773348"/>
          </a:xfrm>
          <a:prstGeom prst="hexagon">
            <a:avLst/>
          </a:prstGeom>
          <a:ln w="76200">
            <a:solidFill>
              <a:schemeClr val="bg1"/>
            </a:solidFill>
          </a:ln>
        </p:spPr>
        <p:txBody>
          <a:bodyPr wrap="none" anchor="b">
            <a:noAutofit/>
          </a:bodyPr>
          <a:lstStyle>
            <a:lvl1pPr marL="0" indent="0" algn="ctr">
              <a:buNone/>
              <a:defRPr sz="2800"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 eller </a:t>
            </a:r>
          </a:p>
          <a:p>
            <a:r>
              <a:rPr lang="nb-NO" dirty="0"/>
              <a:t>fyll med BH farge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851260D-10C4-4F4A-98A3-1AD487FBD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8917800"/>
            <a:ext cx="21602700" cy="121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2954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&amp;E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2E6A0EE-9BE4-9846-B1AC-A25C988E41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341" y="4856029"/>
            <a:ext cx="14400000" cy="2526834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3E9AFD7A-F8E7-084E-9283-8BB1C1046E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115" y="1096963"/>
            <a:ext cx="5771771" cy="329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34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tittel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F930D3E-8E1F-1A40-B99D-A61E1613549D}"/>
              </a:ext>
            </a:extLst>
          </p:cNvPr>
          <p:cNvSpPr/>
          <p:nvPr userDrawn="1"/>
        </p:nvSpPr>
        <p:spPr>
          <a:xfrm>
            <a:off x="0" y="10511286"/>
            <a:ext cx="24384000" cy="3204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A3DAD09-C524-9049-B466-7E253E2B4D5C}"/>
              </a:ext>
            </a:extLst>
          </p:cNvPr>
          <p:cNvSpPr/>
          <p:nvPr userDrawn="1"/>
        </p:nvSpPr>
        <p:spPr>
          <a:xfrm flipV="1">
            <a:off x="0" y="-1"/>
            <a:ext cx="24384000" cy="1096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483AADE9-1152-934B-91D4-F4ADA31B8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313" y="295434"/>
            <a:ext cx="2813792" cy="726916"/>
          </a:xfrm>
          <a:prstGeom prst="rect">
            <a:avLst/>
          </a:prstGeo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6F0B6A52-D4AD-5944-AE21-5C1D6C15E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11402238"/>
            <a:ext cx="21602700" cy="121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5812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tittel_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kskant 8">
            <a:extLst>
              <a:ext uri="{FF2B5EF4-FFF2-40B4-BE49-F238E27FC236}">
                <a16:creationId xmlns:a16="http://schemas.microsoft.com/office/drawing/2014/main" id="{5F9EA342-902D-3443-9EFE-636B8A80E572}"/>
              </a:ext>
            </a:extLst>
          </p:cNvPr>
          <p:cNvSpPr>
            <a:spLocks noChangeAspect="1"/>
          </p:cNvSpPr>
          <p:nvPr userDrawn="1"/>
        </p:nvSpPr>
        <p:spPr>
          <a:xfrm>
            <a:off x="372467" y="1046670"/>
            <a:ext cx="7726007" cy="6346800"/>
          </a:xfrm>
          <a:prstGeom prst="hexagon">
            <a:avLst/>
          </a:pr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7AF1D94F-4552-5D4E-B743-398BB7520FE9}"/>
              </a:ext>
            </a:extLst>
          </p:cNvPr>
          <p:cNvSpPr/>
          <p:nvPr userDrawn="1"/>
        </p:nvSpPr>
        <p:spPr>
          <a:xfrm flipV="1">
            <a:off x="0" y="-1"/>
            <a:ext cx="24384000" cy="1096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Sekskant 5">
            <a:extLst>
              <a:ext uri="{FF2B5EF4-FFF2-40B4-BE49-F238E27FC236}">
                <a16:creationId xmlns:a16="http://schemas.microsoft.com/office/drawing/2014/main" id="{0E6ED9D4-17FB-0547-9EA0-830F05C1AB3D}"/>
              </a:ext>
            </a:extLst>
          </p:cNvPr>
          <p:cNvSpPr>
            <a:spLocks noChangeAspect="1"/>
          </p:cNvSpPr>
          <p:nvPr userDrawn="1"/>
        </p:nvSpPr>
        <p:spPr>
          <a:xfrm>
            <a:off x="6504805" y="4164288"/>
            <a:ext cx="7837930" cy="6438743"/>
          </a:xfrm>
          <a:prstGeom prst="hexagon">
            <a:avLst/>
          </a:prstGeom>
          <a:noFill/>
          <a:ln w="762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Sekskant 6">
            <a:extLst>
              <a:ext uri="{FF2B5EF4-FFF2-40B4-BE49-F238E27FC236}">
                <a16:creationId xmlns:a16="http://schemas.microsoft.com/office/drawing/2014/main" id="{C845AFB3-5F6D-FB4D-940F-2BEDEBB38218}"/>
              </a:ext>
            </a:extLst>
          </p:cNvPr>
          <p:cNvSpPr>
            <a:spLocks noChangeAspect="1"/>
          </p:cNvSpPr>
          <p:nvPr userDrawn="1"/>
        </p:nvSpPr>
        <p:spPr>
          <a:xfrm>
            <a:off x="311638" y="7403183"/>
            <a:ext cx="7837930" cy="6438743"/>
          </a:xfrm>
          <a:prstGeom prst="hexagon">
            <a:avLst/>
          </a:prstGeom>
          <a:noFill/>
          <a:ln w="762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8" name="Bilde 7" descr="Et bilde som inneholder tekst&#10;&#10;Automatisk generert beskrivelse">
            <a:extLst>
              <a:ext uri="{FF2B5EF4-FFF2-40B4-BE49-F238E27FC236}">
                <a16:creationId xmlns:a16="http://schemas.microsoft.com/office/drawing/2014/main" id="{FF52BD7C-5504-154C-86F7-D553C28A1A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313" y="295434"/>
            <a:ext cx="2813792" cy="72691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E3940FD-F9E4-F945-93C7-E137E45F4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87" y="3107179"/>
            <a:ext cx="6421855" cy="223484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137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kskant 21">
            <a:extLst>
              <a:ext uri="{FF2B5EF4-FFF2-40B4-BE49-F238E27FC236}">
                <a16:creationId xmlns:a16="http://schemas.microsoft.com/office/drawing/2014/main" id="{DB588DE5-4AFB-E749-8770-DFB223E0261C}"/>
              </a:ext>
            </a:extLst>
          </p:cNvPr>
          <p:cNvSpPr>
            <a:spLocks noChangeAspect="1"/>
          </p:cNvSpPr>
          <p:nvPr userDrawn="1"/>
        </p:nvSpPr>
        <p:spPr>
          <a:xfrm>
            <a:off x="10231700" y="2843243"/>
            <a:ext cx="14299872" cy="11160620"/>
          </a:xfrm>
          <a:custGeom>
            <a:avLst/>
            <a:gdLst>
              <a:gd name="connsiteX0" fmla="*/ 0 w 17995665"/>
              <a:gd name="connsiteY0" fmla="*/ 7391586 h 14783172"/>
              <a:gd name="connsiteX1" fmla="*/ 3695793 w 17995665"/>
              <a:gd name="connsiteY1" fmla="*/ 3 h 14783172"/>
              <a:gd name="connsiteX2" fmla="*/ 14299872 w 17995665"/>
              <a:gd name="connsiteY2" fmla="*/ 3 h 14783172"/>
              <a:gd name="connsiteX3" fmla="*/ 17995665 w 17995665"/>
              <a:gd name="connsiteY3" fmla="*/ 7391586 h 14783172"/>
              <a:gd name="connsiteX4" fmla="*/ 14299872 w 17995665"/>
              <a:gd name="connsiteY4" fmla="*/ 14783169 h 14783172"/>
              <a:gd name="connsiteX5" fmla="*/ 3695793 w 17995665"/>
              <a:gd name="connsiteY5" fmla="*/ 14783169 h 14783172"/>
              <a:gd name="connsiteX6" fmla="*/ 0 w 17995665"/>
              <a:gd name="connsiteY6" fmla="*/ 7391586 h 14783172"/>
              <a:gd name="connsiteX0" fmla="*/ 0 w 17995665"/>
              <a:gd name="connsiteY0" fmla="*/ 7391583 h 14783166"/>
              <a:gd name="connsiteX1" fmla="*/ 3695793 w 17995665"/>
              <a:gd name="connsiteY1" fmla="*/ 0 h 14783166"/>
              <a:gd name="connsiteX2" fmla="*/ 14299872 w 17995665"/>
              <a:gd name="connsiteY2" fmla="*/ 0 h 14783166"/>
              <a:gd name="connsiteX3" fmla="*/ 17995665 w 17995665"/>
              <a:gd name="connsiteY3" fmla="*/ 7391583 h 14783166"/>
              <a:gd name="connsiteX4" fmla="*/ 14299872 w 17995665"/>
              <a:gd name="connsiteY4" fmla="*/ 14783166 h 14783166"/>
              <a:gd name="connsiteX5" fmla="*/ 3695793 w 17995665"/>
              <a:gd name="connsiteY5" fmla="*/ 14783166 h 14783166"/>
              <a:gd name="connsiteX6" fmla="*/ 1909499 w 17995665"/>
              <a:gd name="connsiteY6" fmla="*/ 11279153 h 14783166"/>
              <a:gd name="connsiteX7" fmla="*/ 0 w 17995665"/>
              <a:gd name="connsiteY7" fmla="*/ 7391583 h 14783166"/>
              <a:gd name="connsiteX0" fmla="*/ 0 w 17995665"/>
              <a:gd name="connsiteY0" fmla="*/ 7391583 h 14783166"/>
              <a:gd name="connsiteX1" fmla="*/ 3695793 w 17995665"/>
              <a:gd name="connsiteY1" fmla="*/ 0 h 14783166"/>
              <a:gd name="connsiteX2" fmla="*/ 14299872 w 17995665"/>
              <a:gd name="connsiteY2" fmla="*/ 0 h 14783166"/>
              <a:gd name="connsiteX3" fmla="*/ 17995665 w 17995665"/>
              <a:gd name="connsiteY3" fmla="*/ 7391583 h 14783166"/>
              <a:gd name="connsiteX4" fmla="*/ 14299872 w 17995665"/>
              <a:gd name="connsiteY4" fmla="*/ 14783166 h 14783166"/>
              <a:gd name="connsiteX5" fmla="*/ 1909499 w 17995665"/>
              <a:gd name="connsiteY5" fmla="*/ 11279153 h 14783166"/>
              <a:gd name="connsiteX6" fmla="*/ 0 w 17995665"/>
              <a:gd name="connsiteY6" fmla="*/ 7391583 h 14783166"/>
              <a:gd name="connsiteX0" fmla="*/ 0 w 17995665"/>
              <a:gd name="connsiteY0" fmla="*/ 7391583 h 11464233"/>
              <a:gd name="connsiteX1" fmla="*/ 3695793 w 17995665"/>
              <a:gd name="connsiteY1" fmla="*/ 0 h 11464233"/>
              <a:gd name="connsiteX2" fmla="*/ 14299872 w 17995665"/>
              <a:gd name="connsiteY2" fmla="*/ 0 h 11464233"/>
              <a:gd name="connsiteX3" fmla="*/ 17995665 w 17995665"/>
              <a:gd name="connsiteY3" fmla="*/ 7391583 h 11464233"/>
              <a:gd name="connsiteX4" fmla="*/ 14232139 w 17995665"/>
              <a:gd name="connsiteY4" fmla="*/ 11464233 h 11464233"/>
              <a:gd name="connsiteX5" fmla="*/ 1909499 w 17995665"/>
              <a:gd name="connsiteY5" fmla="*/ 11279153 h 11464233"/>
              <a:gd name="connsiteX6" fmla="*/ 0 w 17995665"/>
              <a:gd name="connsiteY6" fmla="*/ 7391583 h 11464233"/>
              <a:gd name="connsiteX0" fmla="*/ 0 w 14299872"/>
              <a:gd name="connsiteY0" fmla="*/ 7391583 h 11464233"/>
              <a:gd name="connsiteX1" fmla="*/ 3695793 w 14299872"/>
              <a:gd name="connsiteY1" fmla="*/ 0 h 11464233"/>
              <a:gd name="connsiteX2" fmla="*/ 14299872 w 14299872"/>
              <a:gd name="connsiteY2" fmla="*/ 0 h 11464233"/>
              <a:gd name="connsiteX3" fmla="*/ 14232139 w 14299872"/>
              <a:gd name="connsiteY3" fmla="*/ 11464233 h 11464233"/>
              <a:gd name="connsiteX4" fmla="*/ 1909499 w 14299872"/>
              <a:gd name="connsiteY4" fmla="*/ 11279153 h 11464233"/>
              <a:gd name="connsiteX5" fmla="*/ 0 w 14299872"/>
              <a:gd name="connsiteY5" fmla="*/ 7391583 h 11464233"/>
              <a:gd name="connsiteX0" fmla="*/ 0 w 14553872"/>
              <a:gd name="connsiteY0" fmla="*/ 7391583 h 11311833"/>
              <a:gd name="connsiteX1" fmla="*/ 3695793 w 14553872"/>
              <a:gd name="connsiteY1" fmla="*/ 0 h 11311833"/>
              <a:gd name="connsiteX2" fmla="*/ 14299872 w 14553872"/>
              <a:gd name="connsiteY2" fmla="*/ 0 h 11311833"/>
              <a:gd name="connsiteX3" fmla="*/ 14553872 w 14553872"/>
              <a:gd name="connsiteY3" fmla="*/ 11311833 h 11311833"/>
              <a:gd name="connsiteX4" fmla="*/ 1909499 w 14553872"/>
              <a:gd name="connsiteY4" fmla="*/ 11279153 h 11311833"/>
              <a:gd name="connsiteX5" fmla="*/ 0 w 14553872"/>
              <a:gd name="connsiteY5" fmla="*/ 7391583 h 11311833"/>
              <a:gd name="connsiteX0" fmla="*/ 0 w 14469206"/>
              <a:gd name="connsiteY0" fmla="*/ 7391583 h 11294900"/>
              <a:gd name="connsiteX1" fmla="*/ 3695793 w 14469206"/>
              <a:gd name="connsiteY1" fmla="*/ 0 h 11294900"/>
              <a:gd name="connsiteX2" fmla="*/ 14299872 w 14469206"/>
              <a:gd name="connsiteY2" fmla="*/ 0 h 11294900"/>
              <a:gd name="connsiteX3" fmla="*/ 14469206 w 14469206"/>
              <a:gd name="connsiteY3" fmla="*/ 11294900 h 11294900"/>
              <a:gd name="connsiteX4" fmla="*/ 1909499 w 14469206"/>
              <a:gd name="connsiteY4" fmla="*/ 11279153 h 11294900"/>
              <a:gd name="connsiteX5" fmla="*/ 0 w 14469206"/>
              <a:gd name="connsiteY5" fmla="*/ 7391583 h 11294900"/>
              <a:gd name="connsiteX0" fmla="*/ 0 w 14418406"/>
              <a:gd name="connsiteY0" fmla="*/ 7391583 h 11345700"/>
              <a:gd name="connsiteX1" fmla="*/ 3695793 w 14418406"/>
              <a:gd name="connsiteY1" fmla="*/ 0 h 11345700"/>
              <a:gd name="connsiteX2" fmla="*/ 14299872 w 14418406"/>
              <a:gd name="connsiteY2" fmla="*/ 0 h 11345700"/>
              <a:gd name="connsiteX3" fmla="*/ 14418406 w 14418406"/>
              <a:gd name="connsiteY3" fmla="*/ 11345700 h 11345700"/>
              <a:gd name="connsiteX4" fmla="*/ 1909499 w 14418406"/>
              <a:gd name="connsiteY4" fmla="*/ 11279153 h 11345700"/>
              <a:gd name="connsiteX5" fmla="*/ 0 w 14418406"/>
              <a:gd name="connsiteY5" fmla="*/ 7391583 h 11345700"/>
              <a:gd name="connsiteX0" fmla="*/ 0 w 14333739"/>
              <a:gd name="connsiteY0" fmla="*/ 7391583 h 11379567"/>
              <a:gd name="connsiteX1" fmla="*/ 3695793 w 14333739"/>
              <a:gd name="connsiteY1" fmla="*/ 0 h 11379567"/>
              <a:gd name="connsiteX2" fmla="*/ 14299872 w 14333739"/>
              <a:gd name="connsiteY2" fmla="*/ 0 h 11379567"/>
              <a:gd name="connsiteX3" fmla="*/ 14333739 w 14333739"/>
              <a:gd name="connsiteY3" fmla="*/ 11379567 h 11379567"/>
              <a:gd name="connsiteX4" fmla="*/ 1909499 w 14333739"/>
              <a:gd name="connsiteY4" fmla="*/ 11279153 h 11379567"/>
              <a:gd name="connsiteX5" fmla="*/ 0 w 14333739"/>
              <a:gd name="connsiteY5" fmla="*/ 7391583 h 11379567"/>
              <a:gd name="connsiteX0" fmla="*/ 0 w 14333739"/>
              <a:gd name="connsiteY0" fmla="*/ 7391583 h 11279153"/>
              <a:gd name="connsiteX1" fmla="*/ 3695793 w 14333739"/>
              <a:gd name="connsiteY1" fmla="*/ 0 h 11279153"/>
              <a:gd name="connsiteX2" fmla="*/ 14299872 w 14333739"/>
              <a:gd name="connsiteY2" fmla="*/ 0 h 11279153"/>
              <a:gd name="connsiteX3" fmla="*/ 14333739 w 14333739"/>
              <a:gd name="connsiteY3" fmla="*/ 11193300 h 11279153"/>
              <a:gd name="connsiteX4" fmla="*/ 1909499 w 14333739"/>
              <a:gd name="connsiteY4" fmla="*/ 11279153 h 11279153"/>
              <a:gd name="connsiteX5" fmla="*/ 0 w 14333739"/>
              <a:gd name="connsiteY5" fmla="*/ 7391583 h 11279153"/>
              <a:gd name="connsiteX0" fmla="*/ 0 w 14333739"/>
              <a:gd name="connsiteY0" fmla="*/ 7391583 h 11228353"/>
              <a:gd name="connsiteX1" fmla="*/ 3695793 w 14333739"/>
              <a:gd name="connsiteY1" fmla="*/ 0 h 11228353"/>
              <a:gd name="connsiteX2" fmla="*/ 14299872 w 14333739"/>
              <a:gd name="connsiteY2" fmla="*/ 0 h 11228353"/>
              <a:gd name="connsiteX3" fmla="*/ 14333739 w 14333739"/>
              <a:gd name="connsiteY3" fmla="*/ 11193300 h 11228353"/>
              <a:gd name="connsiteX4" fmla="*/ 1858699 w 14333739"/>
              <a:gd name="connsiteY4" fmla="*/ 11228353 h 11228353"/>
              <a:gd name="connsiteX5" fmla="*/ 0 w 14333739"/>
              <a:gd name="connsiteY5" fmla="*/ 7391583 h 11228353"/>
              <a:gd name="connsiteX0" fmla="*/ 0 w 14333739"/>
              <a:gd name="connsiteY0" fmla="*/ 7391583 h 11193300"/>
              <a:gd name="connsiteX1" fmla="*/ 3695793 w 14333739"/>
              <a:gd name="connsiteY1" fmla="*/ 0 h 11193300"/>
              <a:gd name="connsiteX2" fmla="*/ 14299872 w 14333739"/>
              <a:gd name="connsiteY2" fmla="*/ 0 h 11193300"/>
              <a:gd name="connsiteX3" fmla="*/ 14333739 w 14333739"/>
              <a:gd name="connsiteY3" fmla="*/ 11193300 h 11193300"/>
              <a:gd name="connsiteX4" fmla="*/ 1790966 w 14333739"/>
              <a:gd name="connsiteY4" fmla="*/ 11160620 h 11193300"/>
              <a:gd name="connsiteX5" fmla="*/ 0 w 14333739"/>
              <a:gd name="connsiteY5" fmla="*/ 7391583 h 11193300"/>
              <a:gd name="connsiteX0" fmla="*/ 14333739 w 14425179"/>
              <a:gd name="connsiteY0" fmla="*/ 11193300 h 11284740"/>
              <a:gd name="connsiteX1" fmla="*/ 1790966 w 14425179"/>
              <a:gd name="connsiteY1" fmla="*/ 11160620 h 11284740"/>
              <a:gd name="connsiteX2" fmla="*/ 0 w 14425179"/>
              <a:gd name="connsiteY2" fmla="*/ 7391583 h 11284740"/>
              <a:gd name="connsiteX3" fmla="*/ 3695793 w 14425179"/>
              <a:gd name="connsiteY3" fmla="*/ 0 h 11284740"/>
              <a:gd name="connsiteX4" fmla="*/ 14299872 w 14425179"/>
              <a:gd name="connsiteY4" fmla="*/ 0 h 11284740"/>
              <a:gd name="connsiteX5" fmla="*/ 14425179 w 14425179"/>
              <a:gd name="connsiteY5" fmla="*/ 11284740 h 11284740"/>
              <a:gd name="connsiteX0" fmla="*/ 14333739 w 14333739"/>
              <a:gd name="connsiteY0" fmla="*/ 11193300 h 11193300"/>
              <a:gd name="connsiteX1" fmla="*/ 1790966 w 14333739"/>
              <a:gd name="connsiteY1" fmla="*/ 11160620 h 11193300"/>
              <a:gd name="connsiteX2" fmla="*/ 0 w 14333739"/>
              <a:gd name="connsiteY2" fmla="*/ 7391583 h 11193300"/>
              <a:gd name="connsiteX3" fmla="*/ 3695793 w 14333739"/>
              <a:gd name="connsiteY3" fmla="*/ 0 h 11193300"/>
              <a:gd name="connsiteX4" fmla="*/ 14299872 w 14333739"/>
              <a:gd name="connsiteY4" fmla="*/ 0 h 11193300"/>
              <a:gd name="connsiteX0" fmla="*/ 1790966 w 14299872"/>
              <a:gd name="connsiteY0" fmla="*/ 11160620 h 11160620"/>
              <a:gd name="connsiteX1" fmla="*/ 0 w 14299872"/>
              <a:gd name="connsiteY1" fmla="*/ 7391583 h 11160620"/>
              <a:gd name="connsiteX2" fmla="*/ 3695793 w 14299872"/>
              <a:gd name="connsiteY2" fmla="*/ 0 h 11160620"/>
              <a:gd name="connsiteX3" fmla="*/ 14299872 w 14299872"/>
              <a:gd name="connsiteY3" fmla="*/ 0 h 1116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99872" h="11160620">
                <a:moveTo>
                  <a:pt x="1790966" y="11160620"/>
                </a:moveTo>
                <a:lnTo>
                  <a:pt x="0" y="7391583"/>
                </a:lnTo>
                <a:lnTo>
                  <a:pt x="3695793" y="0"/>
                </a:lnTo>
                <a:lnTo>
                  <a:pt x="14299872" y="0"/>
                </a:lnTo>
              </a:path>
            </a:pathLst>
          </a:custGeom>
          <a:noFill/>
          <a:ln w="1905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948377C-ED3F-994D-A888-0BFAB22A0F6A}"/>
              </a:ext>
            </a:extLst>
          </p:cNvPr>
          <p:cNvSpPr/>
          <p:nvPr userDrawn="1"/>
        </p:nvSpPr>
        <p:spPr>
          <a:xfrm flipV="1">
            <a:off x="0" y="-1"/>
            <a:ext cx="24384000" cy="1096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1258A99B-D74B-FF4B-84BF-3AE647C213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313" y="295434"/>
            <a:ext cx="2813792" cy="726916"/>
          </a:xfrm>
          <a:prstGeom prst="rect">
            <a:avLst/>
          </a:prstGeom>
        </p:spPr>
      </p:pic>
      <p:sp>
        <p:nvSpPr>
          <p:cNvPr id="8" name="Sekskant 7">
            <a:extLst>
              <a:ext uri="{FF2B5EF4-FFF2-40B4-BE49-F238E27FC236}">
                <a16:creationId xmlns:a16="http://schemas.microsoft.com/office/drawing/2014/main" id="{63688F11-26A7-E040-AF72-7E00CC45ACE8}"/>
              </a:ext>
            </a:extLst>
          </p:cNvPr>
          <p:cNvSpPr>
            <a:spLocks noChangeAspect="1"/>
          </p:cNvSpPr>
          <p:nvPr userDrawn="1"/>
        </p:nvSpPr>
        <p:spPr>
          <a:xfrm>
            <a:off x="-132014" y="-156572"/>
            <a:ext cx="14045872" cy="10461217"/>
          </a:xfrm>
          <a:custGeom>
            <a:avLst/>
            <a:gdLst>
              <a:gd name="connsiteX0" fmla="*/ 0 w 17995665"/>
              <a:gd name="connsiteY0" fmla="*/ 7391586 h 14783172"/>
              <a:gd name="connsiteX1" fmla="*/ 3695793 w 17995665"/>
              <a:gd name="connsiteY1" fmla="*/ 3 h 14783172"/>
              <a:gd name="connsiteX2" fmla="*/ 14299872 w 17995665"/>
              <a:gd name="connsiteY2" fmla="*/ 3 h 14783172"/>
              <a:gd name="connsiteX3" fmla="*/ 17995665 w 17995665"/>
              <a:gd name="connsiteY3" fmla="*/ 7391586 h 14783172"/>
              <a:gd name="connsiteX4" fmla="*/ 14299872 w 17995665"/>
              <a:gd name="connsiteY4" fmla="*/ 14783169 h 14783172"/>
              <a:gd name="connsiteX5" fmla="*/ 3695793 w 17995665"/>
              <a:gd name="connsiteY5" fmla="*/ 14783169 h 14783172"/>
              <a:gd name="connsiteX6" fmla="*/ 0 w 17995665"/>
              <a:gd name="connsiteY6" fmla="*/ 7391586 h 14783172"/>
              <a:gd name="connsiteX0" fmla="*/ 0 w 17995665"/>
              <a:gd name="connsiteY0" fmla="*/ 7391583 h 14783166"/>
              <a:gd name="connsiteX1" fmla="*/ 3695793 w 17995665"/>
              <a:gd name="connsiteY1" fmla="*/ 0 h 14783166"/>
              <a:gd name="connsiteX2" fmla="*/ 14299872 w 17995665"/>
              <a:gd name="connsiteY2" fmla="*/ 0 h 14783166"/>
              <a:gd name="connsiteX3" fmla="*/ 16206075 w 17995665"/>
              <a:gd name="connsiteY3" fmla="*/ 3797015 h 14783166"/>
              <a:gd name="connsiteX4" fmla="*/ 17995665 w 17995665"/>
              <a:gd name="connsiteY4" fmla="*/ 7391583 h 14783166"/>
              <a:gd name="connsiteX5" fmla="*/ 14299872 w 17995665"/>
              <a:gd name="connsiteY5" fmla="*/ 14783166 h 14783166"/>
              <a:gd name="connsiteX6" fmla="*/ 3695793 w 17995665"/>
              <a:gd name="connsiteY6" fmla="*/ 14783166 h 14783166"/>
              <a:gd name="connsiteX7" fmla="*/ 0 w 17995665"/>
              <a:gd name="connsiteY7" fmla="*/ 7391583 h 14783166"/>
              <a:gd name="connsiteX0" fmla="*/ 0 w 17995665"/>
              <a:gd name="connsiteY0" fmla="*/ 7391583 h 14783166"/>
              <a:gd name="connsiteX1" fmla="*/ 3695793 w 17995665"/>
              <a:gd name="connsiteY1" fmla="*/ 0 h 14783166"/>
              <a:gd name="connsiteX2" fmla="*/ 14299872 w 17995665"/>
              <a:gd name="connsiteY2" fmla="*/ 0 h 14783166"/>
              <a:gd name="connsiteX3" fmla="*/ 16714075 w 17995665"/>
              <a:gd name="connsiteY3" fmla="*/ 4762215 h 14783166"/>
              <a:gd name="connsiteX4" fmla="*/ 17995665 w 17995665"/>
              <a:gd name="connsiteY4" fmla="*/ 7391583 h 14783166"/>
              <a:gd name="connsiteX5" fmla="*/ 14299872 w 17995665"/>
              <a:gd name="connsiteY5" fmla="*/ 14783166 h 14783166"/>
              <a:gd name="connsiteX6" fmla="*/ 3695793 w 17995665"/>
              <a:gd name="connsiteY6" fmla="*/ 14783166 h 14783166"/>
              <a:gd name="connsiteX7" fmla="*/ 0 w 17995665"/>
              <a:gd name="connsiteY7" fmla="*/ 7391583 h 14783166"/>
              <a:gd name="connsiteX0" fmla="*/ 0 w 17995665"/>
              <a:gd name="connsiteY0" fmla="*/ 7391583 h 14817033"/>
              <a:gd name="connsiteX1" fmla="*/ 3695793 w 17995665"/>
              <a:gd name="connsiteY1" fmla="*/ 0 h 14817033"/>
              <a:gd name="connsiteX2" fmla="*/ 14299872 w 17995665"/>
              <a:gd name="connsiteY2" fmla="*/ 0 h 14817033"/>
              <a:gd name="connsiteX3" fmla="*/ 16714075 w 17995665"/>
              <a:gd name="connsiteY3" fmla="*/ 4762215 h 14817033"/>
              <a:gd name="connsiteX4" fmla="*/ 17995665 w 17995665"/>
              <a:gd name="connsiteY4" fmla="*/ 7391583 h 14817033"/>
              <a:gd name="connsiteX5" fmla="*/ 14299872 w 17995665"/>
              <a:gd name="connsiteY5" fmla="*/ 14783166 h 14817033"/>
              <a:gd name="connsiteX6" fmla="*/ 4034459 w 17995665"/>
              <a:gd name="connsiteY6" fmla="*/ 14817033 h 14817033"/>
              <a:gd name="connsiteX7" fmla="*/ 0 w 17995665"/>
              <a:gd name="connsiteY7" fmla="*/ 7391583 h 14817033"/>
              <a:gd name="connsiteX0" fmla="*/ 300473 w 14299872"/>
              <a:gd name="connsiteY0" fmla="*/ 7002116 h 14817033"/>
              <a:gd name="connsiteX1" fmla="*/ 0 w 14299872"/>
              <a:gd name="connsiteY1" fmla="*/ 0 h 14817033"/>
              <a:gd name="connsiteX2" fmla="*/ 10604079 w 14299872"/>
              <a:gd name="connsiteY2" fmla="*/ 0 h 14817033"/>
              <a:gd name="connsiteX3" fmla="*/ 13018282 w 14299872"/>
              <a:gd name="connsiteY3" fmla="*/ 4762215 h 14817033"/>
              <a:gd name="connsiteX4" fmla="*/ 14299872 w 14299872"/>
              <a:gd name="connsiteY4" fmla="*/ 7391583 h 14817033"/>
              <a:gd name="connsiteX5" fmla="*/ 10604079 w 14299872"/>
              <a:gd name="connsiteY5" fmla="*/ 14783166 h 14817033"/>
              <a:gd name="connsiteX6" fmla="*/ 338666 w 14299872"/>
              <a:gd name="connsiteY6" fmla="*/ 14817033 h 14817033"/>
              <a:gd name="connsiteX7" fmla="*/ 300473 w 14299872"/>
              <a:gd name="connsiteY7" fmla="*/ 7002116 h 14817033"/>
              <a:gd name="connsiteX0" fmla="*/ 0 w 13999399"/>
              <a:gd name="connsiteY0" fmla="*/ 7002116 h 14817033"/>
              <a:gd name="connsiteX1" fmla="*/ 4327 w 13999399"/>
              <a:gd name="connsiteY1" fmla="*/ 4521200 h 14817033"/>
              <a:gd name="connsiteX2" fmla="*/ 10303606 w 13999399"/>
              <a:gd name="connsiteY2" fmla="*/ 0 h 14817033"/>
              <a:gd name="connsiteX3" fmla="*/ 12717809 w 13999399"/>
              <a:gd name="connsiteY3" fmla="*/ 4762215 h 14817033"/>
              <a:gd name="connsiteX4" fmla="*/ 13999399 w 13999399"/>
              <a:gd name="connsiteY4" fmla="*/ 7391583 h 14817033"/>
              <a:gd name="connsiteX5" fmla="*/ 10303606 w 13999399"/>
              <a:gd name="connsiteY5" fmla="*/ 14783166 h 14817033"/>
              <a:gd name="connsiteX6" fmla="*/ 38193 w 13999399"/>
              <a:gd name="connsiteY6" fmla="*/ 14817033 h 14817033"/>
              <a:gd name="connsiteX7" fmla="*/ 0 w 13999399"/>
              <a:gd name="connsiteY7" fmla="*/ 7002116 h 14817033"/>
              <a:gd name="connsiteX0" fmla="*/ 0 w 13999399"/>
              <a:gd name="connsiteY0" fmla="*/ 7002116 h 14817033"/>
              <a:gd name="connsiteX1" fmla="*/ 4327 w 13999399"/>
              <a:gd name="connsiteY1" fmla="*/ 4521200 h 14817033"/>
              <a:gd name="connsiteX2" fmla="*/ 10303606 w 13999399"/>
              <a:gd name="connsiteY2" fmla="*/ 0 h 14817033"/>
              <a:gd name="connsiteX3" fmla="*/ 12582342 w 13999399"/>
              <a:gd name="connsiteY3" fmla="*/ 4474348 h 14817033"/>
              <a:gd name="connsiteX4" fmla="*/ 13999399 w 13999399"/>
              <a:gd name="connsiteY4" fmla="*/ 7391583 h 14817033"/>
              <a:gd name="connsiteX5" fmla="*/ 10303606 w 13999399"/>
              <a:gd name="connsiteY5" fmla="*/ 14783166 h 14817033"/>
              <a:gd name="connsiteX6" fmla="*/ 38193 w 13999399"/>
              <a:gd name="connsiteY6" fmla="*/ 14817033 h 14817033"/>
              <a:gd name="connsiteX7" fmla="*/ 0 w 13999399"/>
              <a:gd name="connsiteY7" fmla="*/ 7002116 h 14817033"/>
              <a:gd name="connsiteX0" fmla="*/ 0 w 13999399"/>
              <a:gd name="connsiteY0" fmla="*/ 2527768 h 10342685"/>
              <a:gd name="connsiteX1" fmla="*/ 4327 w 13999399"/>
              <a:gd name="connsiteY1" fmla="*/ 46852 h 10342685"/>
              <a:gd name="connsiteX2" fmla="*/ 12582342 w 13999399"/>
              <a:gd name="connsiteY2" fmla="*/ 0 h 10342685"/>
              <a:gd name="connsiteX3" fmla="*/ 13999399 w 13999399"/>
              <a:gd name="connsiteY3" fmla="*/ 2917235 h 10342685"/>
              <a:gd name="connsiteX4" fmla="*/ 10303606 w 13999399"/>
              <a:gd name="connsiteY4" fmla="*/ 10308818 h 10342685"/>
              <a:gd name="connsiteX5" fmla="*/ 38193 w 13999399"/>
              <a:gd name="connsiteY5" fmla="*/ 10342685 h 10342685"/>
              <a:gd name="connsiteX6" fmla="*/ 0 w 13999399"/>
              <a:gd name="connsiteY6" fmla="*/ 2527768 h 10342685"/>
              <a:gd name="connsiteX0" fmla="*/ 97273 w 14096672"/>
              <a:gd name="connsiteY0" fmla="*/ 2527768 h 10359618"/>
              <a:gd name="connsiteX1" fmla="*/ 101600 w 14096672"/>
              <a:gd name="connsiteY1" fmla="*/ 46852 h 10359618"/>
              <a:gd name="connsiteX2" fmla="*/ 12679615 w 14096672"/>
              <a:gd name="connsiteY2" fmla="*/ 0 h 10359618"/>
              <a:gd name="connsiteX3" fmla="*/ 14096672 w 14096672"/>
              <a:gd name="connsiteY3" fmla="*/ 2917235 h 10359618"/>
              <a:gd name="connsiteX4" fmla="*/ 10400879 w 14096672"/>
              <a:gd name="connsiteY4" fmla="*/ 10308818 h 10359618"/>
              <a:gd name="connsiteX5" fmla="*/ 0 w 14096672"/>
              <a:gd name="connsiteY5" fmla="*/ 10359618 h 10359618"/>
              <a:gd name="connsiteX6" fmla="*/ 97273 w 14096672"/>
              <a:gd name="connsiteY6" fmla="*/ 2527768 h 10359618"/>
              <a:gd name="connsiteX0" fmla="*/ 0 w 14096672"/>
              <a:gd name="connsiteY0" fmla="*/ 10359618 h 10359618"/>
              <a:gd name="connsiteX1" fmla="*/ 101600 w 14096672"/>
              <a:gd name="connsiteY1" fmla="*/ 46852 h 10359618"/>
              <a:gd name="connsiteX2" fmla="*/ 12679615 w 14096672"/>
              <a:gd name="connsiteY2" fmla="*/ 0 h 10359618"/>
              <a:gd name="connsiteX3" fmla="*/ 14096672 w 14096672"/>
              <a:gd name="connsiteY3" fmla="*/ 2917235 h 10359618"/>
              <a:gd name="connsiteX4" fmla="*/ 10400879 w 14096672"/>
              <a:gd name="connsiteY4" fmla="*/ 10308818 h 10359618"/>
              <a:gd name="connsiteX5" fmla="*/ 0 w 14096672"/>
              <a:gd name="connsiteY5" fmla="*/ 10359618 h 10359618"/>
              <a:gd name="connsiteX0" fmla="*/ 50800 w 14147472"/>
              <a:gd name="connsiteY0" fmla="*/ 10431299 h 10431299"/>
              <a:gd name="connsiteX1" fmla="*/ 0 w 14147472"/>
              <a:gd name="connsiteY1" fmla="*/ 0 h 10431299"/>
              <a:gd name="connsiteX2" fmla="*/ 12730415 w 14147472"/>
              <a:gd name="connsiteY2" fmla="*/ 71681 h 10431299"/>
              <a:gd name="connsiteX3" fmla="*/ 14147472 w 14147472"/>
              <a:gd name="connsiteY3" fmla="*/ 2988916 h 10431299"/>
              <a:gd name="connsiteX4" fmla="*/ 10451679 w 14147472"/>
              <a:gd name="connsiteY4" fmla="*/ 10380499 h 10431299"/>
              <a:gd name="connsiteX5" fmla="*/ 50800 w 14147472"/>
              <a:gd name="connsiteY5" fmla="*/ 10431299 h 10431299"/>
              <a:gd name="connsiteX0" fmla="*/ 50800 w 14147472"/>
              <a:gd name="connsiteY0" fmla="*/ 10545884 h 10545884"/>
              <a:gd name="connsiteX1" fmla="*/ 0 w 14147472"/>
              <a:gd name="connsiteY1" fmla="*/ 114585 h 10545884"/>
              <a:gd name="connsiteX2" fmla="*/ 12645748 w 14147472"/>
              <a:gd name="connsiteY2" fmla="*/ 0 h 10545884"/>
              <a:gd name="connsiteX3" fmla="*/ 14147472 w 14147472"/>
              <a:gd name="connsiteY3" fmla="*/ 3103501 h 10545884"/>
              <a:gd name="connsiteX4" fmla="*/ 10451679 w 14147472"/>
              <a:gd name="connsiteY4" fmla="*/ 10495084 h 10545884"/>
              <a:gd name="connsiteX5" fmla="*/ 50800 w 14147472"/>
              <a:gd name="connsiteY5" fmla="*/ 10545884 h 10545884"/>
              <a:gd name="connsiteX0" fmla="*/ 50800 w 14147472"/>
              <a:gd name="connsiteY0" fmla="*/ 10444284 h 10444284"/>
              <a:gd name="connsiteX1" fmla="*/ 0 w 14147472"/>
              <a:gd name="connsiteY1" fmla="*/ 12985 h 10444284"/>
              <a:gd name="connsiteX2" fmla="*/ 12679615 w 14147472"/>
              <a:gd name="connsiteY2" fmla="*/ 0 h 10444284"/>
              <a:gd name="connsiteX3" fmla="*/ 14147472 w 14147472"/>
              <a:gd name="connsiteY3" fmla="*/ 3001901 h 10444284"/>
              <a:gd name="connsiteX4" fmla="*/ 10451679 w 14147472"/>
              <a:gd name="connsiteY4" fmla="*/ 10393484 h 10444284"/>
              <a:gd name="connsiteX5" fmla="*/ 50800 w 14147472"/>
              <a:gd name="connsiteY5" fmla="*/ 10444284 h 10444284"/>
              <a:gd name="connsiteX0" fmla="*/ 0 w 14096672"/>
              <a:gd name="connsiteY0" fmla="*/ 10444284 h 10444284"/>
              <a:gd name="connsiteX1" fmla="*/ 67733 w 14096672"/>
              <a:gd name="connsiteY1" fmla="*/ 46852 h 10444284"/>
              <a:gd name="connsiteX2" fmla="*/ 12628815 w 14096672"/>
              <a:gd name="connsiteY2" fmla="*/ 0 h 10444284"/>
              <a:gd name="connsiteX3" fmla="*/ 14096672 w 14096672"/>
              <a:gd name="connsiteY3" fmla="*/ 3001901 h 10444284"/>
              <a:gd name="connsiteX4" fmla="*/ 10400879 w 14096672"/>
              <a:gd name="connsiteY4" fmla="*/ 10393484 h 10444284"/>
              <a:gd name="connsiteX5" fmla="*/ 0 w 14096672"/>
              <a:gd name="connsiteY5" fmla="*/ 10444284 h 10444284"/>
              <a:gd name="connsiteX0" fmla="*/ 0 w 14045872"/>
              <a:gd name="connsiteY0" fmla="*/ 10461217 h 10461217"/>
              <a:gd name="connsiteX1" fmla="*/ 16933 w 14045872"/>
              <a:gd name="connsiteY1" fmla="*/ 46852 h 10461217"/>
              <a:gd name="connsiteX2" fmla="*/ 12578015 w 14045872"/>
              <a:gd name="connsiteY2" fmla="*/ 0 h 10461217"/>
              <a:gd name="connsiteX3" fmla="*/ 14045872 w 14045872"/>
              <a:gd name="connsiteY3" fmla="*/ 3001901 h 10461217"/>
              <a:gd name="connsiteX4" fmla="*/ 10350079 w 14045872"/>
              <a:gd name="connsiteY4" fmla="*/ 10393484 h 10461217"/>
              <a:gd name="connsiteX5" fmla="*/ 0 w 14045872"/>
              <a:gd name="connsiteY5" fmla="*/ 10461217 h 10461217"/>
              <a:gd name="connsiteX0" fmla="*/ 16933 w 14045872"/>
              <a:gd name="connsiteY0" fmla="*/ 46852 h 10461217"/>
              <a:gd name="connsiteX1" fmla="*/ 12578015 w 14045872"/>
              <a:gd name="connsiteY1" fmla="*/ 0 h 10461217"/>
              <a:gd name="connsiteX2" fmla="*/ 14045872 w 14045872"/>
              <a:gd name="connsiteY2" fmla="*/ 3001901 h 10461217"/>
              <a:gd name="connsiteX3" fmla="*/ 10350079 w 14045872"/>
              <a:gd name="connsiteY3" fmla="*/ 10393484 h 10461217"/>
              <a:gd name="connsiteX4" fmla="*/ 0 w 14045872"/>
              <a:gd name="connsiteY4" fmla="*/ 10461217 h 10461217"/>
              <a:gd name="connsiteX5" fmla="*/ 108373 w 14045872"/>
              <a:gd name="connsiteY5" fmla="*/ 138292 h 10461217"/>
              <a:gd name="connsiteX0" fmla="*/ 16933 w 14045872"/>
              <a:gd name="connsiteY0" fmla="*/ 46852 h 10461217"/>
              <a:gd name="connsiteX1" fmla="*/ 12578015 w 14045872"/>
              <a:gd name="connsiteY1" fmla="*/ 0 h 10461217"/>
              <a:gd name="connsiteX2" fmla="*/ 14045872 w 14045872"/>
              <a:gd name="connsiteY2" fmla="*/ 3001901 h 10461217"/>
              <a:gd name="connsiteX3" fmla="*/ 10350079 w 14045872"/>
              <a:gd name="connsiteY3" fmla="*/ 10393484 h 10461217"/>
              <a:gd name="connsiteX4" fmla="*/ 0 w 14045872"/>
              <a:gd name="connsiteY4" fmla="*/ 10461217 h 10461217"/>
              <a:gd name="connsiteX0" fmla="*/ 12578015 w 14045872"/>
              <a:gd name="connsiteY0" fmla="*/ 0 h 10461217"/>
              <a:gd name="connsiteX1" fmla="*/ 14045872 w 14045872"/>
              <a:gd name="connsiteY1" fmla="*/ 3001901 h 10461217"/>
              <a:gd name="connsiteX2" fmla="*/ 10350079 w 14045872"/>
              <a:gd name="connsiteY2" fmla="*/ 10393484 h 10461217"/>
              <a:gd name="connsiteX3" fmla="*/ 0 w 14045872"/>
              <a:gd name="connsiteY3" fmla="*/ 10461217 h 1046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45872" h="10461217">
                <a:moveTo>
                  <a:pt x="12578015" y="0"/>
                </a:moveTo>
                <a:lnTo>
                  <a:pt x="14045872" y="3001901"/>
                </a:lnTo>
                <a:lnTo>
                  <a:pt x="10350079" y="10393484"/>
                </a:lnTo>
                <a:lnTo>
                  <a:pt x="0" y="10461217"/>
                </a:lnTo>
              </a:path>
            </a:pathLst>
          </a:custGeom>
          <a:noFill/>
          <a:ln w="1905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006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2">
            <a:extLst>
              <a:ext uri="{FF2B5EF4-FFF2-40B4-BE49-F238E27FC236}">
                <a16:creationId xmlns:a16="http://schemas.microsoft.com/office/drawing/2014/main" id="{09E01CC4-8AFE-E24E-91F4-D84DAB6547D6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-736813" y="4346652"/>
            <a:ext cx="6156705" cy="5054525"/>
          </a:xfrm>
          <a:prstGeom prst="hexagon">
            <a:avLst/>
          </a:prstGeom>
          <a:noFill/>
          <a:ln w="76200">
            <a:solidFill>
              <a:schemeClr val="bg1"/>
            </a:solidFill>
          </a:ln>
        </p:spPr>
        <p:txBody>
          <a:bodyPr wrap="none" anchor="t">
            <a:noAutofit/>
          </a:bodyPr>
          <a:lstStyle>
            <a:lvl1pPr marL="0" indent="0" algn="ctr">
              <a:buNone/>
              <a:defRPr sz="2800"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 eller </a:t>
            </a:r>
          </a:p>
          <a:p>
            <a:r>
              <a:rPr lang="nb-NO" dirty="0"/>
              <a:t>fyll med BH farge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DE08AC65-5DB3-6B46-BFA6-EA4FE6AA4D3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159563" y="1815702"/>
            <a:ext cx="6156705" cy="5054525"/>
          </a:xfrm>
          <a:prstGeom prst="hexagon">
            <a:avLst/>
          </a:prstGeom>
          <a:noFill/>
          <a:ln w="76200">
            <a:solidFill>
              <a:schemeClr val="bg1"/>
            </a:solidFill>
          </a:ln>
        </p:spPr>
        <p:txBody>
          <a:bodyPr wrap="none" anchor="t">
            <a:noAutofit/>
          </a:bodyPr>
          <a:lstStyle>
            <a:lvl1pPr marL="0" indent="0" algn="ctr">
              <a:buNone/>
              <a:defRPr sz="2800"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 eller </a:t>
            </a:r>
          </a:p>
          <a:p>
            <a:r>
              <a:rPr lang="nb-NO" dirty="0"/>
              <a:t>fyll med BH farge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1081A461-91DB-DD49-9CB5-2394CCC5BAAF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3934834" y="1809787"/>
            <a:ext cx="6156705" cy="5054525"/>
          </a:xfrm>
          <a:prstGeom prst="hexagon">
            <a:avLst/>
          </a:prstGeom>
          <a:noFill/>
          <a:ln w="76200">
            <a:solidFill>
              <a:schemeClr val="bg1"/>
            </a:solidFill>
          </a:ln>
        </p:spPr>
        <p:txBody>
          <a:bodyPr wrap="none"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Courier New" panose="02070309020205020404" pitchFamily="49" charset="0"/>
              <a:buNone/>
              <a:tabLst/>
              <a:defRPr sz="2800"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 eller </a:t>
            </a:r>
          </a:p>
          <a:p>
            <a:r>
              <a:rPr lang="nb-NO" dirty="0"/>
              <a:t>fyll med BH farge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716E322D-7194-D84B-ADBC-384DF1164D38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8834545" y="4346652"/>
            <a:ext cx="6156705" cy="5054525"/>
          </a:xfrm>
          <a:prstGeom prst="hexagon">
            <a:avLst/>
          </a:prstGeom>
          <a:noFill/>
          <a:ln w="76200">
            <a:solidFill>
              <a:schemeClr val="bg1"/>
            </a:solidFill>
          </a:ln>
        </p:spPr>
        <p:txBody>
          <a:bodyPr wrap="none" anchor="t">
            <a:noAutofit/>
          </a:bodyPr>
          <a:lstStyle>
            <a:lvl1pPr marL="0" indent="0" algn="ctr">
              <a:buNone/>
              <a:defRPr sz="2800"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 eller </a:t>
            </a:r>
          </a:p>
          <a:p>
            <a:r>
              <a:rPr lang="nb-NO" dirty="0"/>
              <a:t>fyll med BH farge</a:t>
            </a:r>
          </a:p>
        </p:txBody>
      </p:sp>
      <p:sp>
        <p:nvSpPr>
          <p:cNvPr id="25" name="Plassholder for bilde 2">
            <a:extLst>
              <a:ext uri="{FF2B5EF4-FFF2-40B4-BE49-F238E27FC236}">
                <a16:creationId xmlns:a16="http://schemas.microsoft.com/office/drawing/2014/main" id="{87FDE027-7C30-7C49-8FDD-ED4498627F8C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157023" y="6870666"/>
            <a:ext cx="6156705" cy="5054525"/>
          </a:xfrm>
          <a:prstGeom prst="hexagon">
            <a:avLst/>
          </a:prstGeom>
          <a:noFill/>
          <a:ln w="76200">
            <a:solidFill>
              <a:schemeClr val="bg1"/>
            </a:solidFill>
          </a:ln>
        </p:spPr>
        <p:txBody>
          <a:bodyPr wrap="none" anchor="t">
            <a:noAutofit/>
          </a:bodyPr>
          <a:lstStyle>
            <a:lvl1pPr marL="0" indent="0" algn="ctr">
              <a:buNone/>
              <a:defRPr sz="2800"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 eller </a:t>
            </a:r>
          </a:p>
          <a:p>
            <a:r>
              <a:rPr lang="nb-NO" dirty="0"/>
              <a:t>fyll med BH farge</a:t>
            </a:r>
          </a:p>
        </p:txBody>
      </p:sp>
      <p:sp>
        <p:nvSpPr>
          <p:cNvPr id="26" name="Plassholder for bilde 2">
            <a:extLst>
              <a:ext uri="{FF2B5EF4-FFF2-40B4-BE49-F238E27FC236}">
                <a16:creationId xmlns:a16="http://schemas.microsoft.com/office/drawing/2014/main" id="{342790E8-D608-ED47-8B97-CBF4A51C2FF6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9040524" y="4346652"/>
            <a:ext cx="6156705" cy="5054525"/>
          </a:xfrm>
          <a:prstGeom prst="hexagon">
            <a:avLst/>
          </a:prstGeom>
          <a:noFill/>
          <a:ln w="76200">
            <a:solidFill>
              <a:schemeClr val="bg1"/>
            </a:solidFill>
          </a:ln>
        </p:spPr>
        <p:txBody>
          <a:bodyPr wrap="none" anchor="t">
            <a:noAutofit/>
          </a:bodyPr>
          <a:lstStyle>
            <a:lvl1pPr marL="0" indent="0" algn="ctr">
              <a:buNone/>
              <a:defRPr sz="2800" b="0" cap="none" spc="0">
                <a:ln w="0"/>
                <a:solidFill>
                  <a:srgbClr val="FF0000"/>
                </a:solidFill>
                <a:effectLst/>
              </a:defRPr>
            </a:lvl1pPr>
          </a:lstStyle>
          <a:p>
            <a:r>
              <a:rPr lang="nb-NO" dirty="0"/>
              <a:t>Sett inn bilde eller </a:t>
            </a:r>
          </a:p>
          <a:p>
            <a:r>
              <a:rPr lang="nb-NO" dirty="0"/>
              <a:t>fyll med BH farge</a:t>
            </a:r>
          </a:p>
        </p:txBody>
      </p:sp>
      <p:sp>
        <p:nvSpPr>
          <p:cNvPr id="27" name="Plassholder for bilde 2">
            <a:extLst>
              <a:ext uri="{FF2B5EF4-FFF2-40B4-BE49-F238E27FC236}">
                <a16:creationId xmlns:a16="http://schemas.microsoft.com/office/drawing/2014/main" id="{D22D9286-D75E-E04D-B433-68113EAFE2CA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3934719" y="6853412"/>
            <a:ext cx="6156705" cy="5054525"/>
          </a:xfrm>
          <a:prstGeom prst="hexagon">
            <a:avLst/>
          </a:prstGeom>
          <a:noFill/>
          <a:ln w="76200">
            <a:solidFill>
              <a:schemeClr val="bg1"/>
            </a:solidFill>
          </a:ln>
        </p:spPr>
        <p:txBody>
          <a:bodyPr wrap="none"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Courier New" panose="02070309020205020404" pitchFamily="49" charset="0"/>
              <a:buNone/>
              <a:tabLst/>
              <a:defRPr sz="2800"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 eller </a:t>
            </a:r>
          </a:p>
          <a:p>
            <a:r>
              <a:rPr lang="nb-NO" dirty="0"/>
              <a:t>fyll med BH farge</a:t>
            </a:r>
          </a:p>
        </p:txBody>
      </p:sp>
      <p:sp>
        <p:nvSpPr>
          <p:cNvPr id="34" name="Plassholder for tekst 4">
            <a:extLst>
              <a:ext uri="{FF2B5EF4-FFF2-40B4-BE49-F238E27FC236}">
                <a16:creationId xmlns:a16="http://schemas.microsoft.com/office/drawing/2014/main" id="{E79A00FF-67E0-3546-9533-EFED58FB527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5042" y="9521825"/>
            <a:ext cx="3565525" cy="36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1C5183E-A14B-6946-BAC8-50E63663A5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42480" y="12042775"/>
            <a:ext cx="3565525" cy="36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E6C44BAB-4C71-974C-BCF2-AEA82097908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442480" y="1349738"/>
            <a:ext cx="3565525" cy="36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18" name="Plassholder for tekst 4">
            <a:extLst>
              <a:ext uri="{FF2B5EF4-FFF2-40B4-BE49-F238E27FC236}">
                <a16:creationId xmlns:a16="http://schemas.microsoft.com/office/drawing/2014/main" id="{762135DC-3EE3-BC4E-B09F-9D86052D0D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354351" y="9521825"/>
            <a:ext cx="3565525" cy="36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19" name="Plassholder for tekst 4">
            <a:extLst>
              <a:ext uri="{FF2B5EF4-FFF2-40B4-BE49-F238E27FC236}">
                <a16:creationId xmlns:a16="http://schemas.microsoft.com/office/drawing/2014/main" id="{3D77EAEC-0C99-CA4C-8022-48CBCCD88CA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270692" y="12042775"/>
            <a:ext cx="3565525" cy="36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20" name="Plassholder for tekst 4">
            <a:extLst>
              <a:ext uri="{FF2B5EF4-FFF2-40B4-BE49-F238E27FC236}">
                <a16:creationId xmlns:a16="http://schemas.microsoft.com/office/drawing/2014/main" id="{30A91870-9032-CF4E-9F55-88F69CAC55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5270692" y="1349738"/>
            <a:ext cx="3565525" cy="36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23" name="Plassholder for tekst 4">
            <a:extLst>
              <a:ext uri="{FF2B5EF4-FFF2-40B4-BE49-F238E27FC236}">
                <a16:creationId xmlns:a16="http://schemas.microsoft.com/office/drawing/2014/main" id="{57B473DA-A3ED-104C-A369-92226A3ADFB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0191078" y="9521825"/>
            <a:ext cx="3565525" cy="36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920459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2">
            <a:extLst>
              <a:ext uri="{FF2B5EF4-FFF2-40B4-BE49-F238E27FC236}">
                <a16:creationId xmlns:a16="http://schemas.microsoft.com/office/drawing/2014/main" id="{191160D6-02A9-7C42-9D0C-EDCD7F43772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568049" y="6897410"/>
            <a:ext cx="6156705" cy="5054525"/>
          </a:xfrm>
          <a:prstGeom prst="hexagon">
            <a:avLst/>
          </a:prstGeom>
          <a:ln w="76200">
            <a:solidFill>
              <a:schemeClr val="bg1"/>
            </a:solidFill>
          </a:ln>
        </p:spPr>
        <p:txBody>
          <a:bodyPr wrap="none" anchor="t">
            <a:noAutofit/>
          </a:bodyPr>
          <a:lstStyle>
            <a:lvl1pPr marL="0" indent="0" algn="ctr">
              <a:buNone/>
              <a:defRPr sz="2800"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 eller </a:t>
            </a:r>
          </a:p>
          <a:p>
            <a:r>
              <a:rPr lang="nb-NO" dirty="0"/>
              <a:t>fyll med BH farge</a:t>
            </a:r>
          </a:p>
        </p:txBody>
      </p:sp>
      <p:sp>
        <p:nvSpPr>
          <p:cNvPr id="11" name="Plassholder for bilde 2">
            <a:extLst>
              <a:ext uri="{FF2B5EF4-FFF2-40B4-BE49-F238E27FC236}">
                <a16:creationId xmlns:a16="http://schemas.microsoft.com/office/drawing/2014/main" id="{09E01CC4-8AFE-E24E-91F4-D84DAB6547D6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2360241" y="6885218"/>
            <a:ext cx="6156705" cy="5054525"/>
          </a:xfrm>
          <a:prstGeom prst="hexagon">
            <a:avLst/>
          </a:prstGeom>
          <a:ln w="76200">
            <a:solidFill>
              <a:schemeClr val="bg1"/>
            </a:solidFill>
          </a:ln>
        </p:spPr>
        <p:txBody>
          <a:bodyPr wrap="none" anchor="t">
            <a:noAutofit/>
          </a:bodyPr>
          <a:lstStyle>
            <a:lvl1pPr marL="0" indent="0" algn="ctr">
              <a:buNone/>
              <a:defRPr sz="2800"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 eller </a:t>
            </a:r>
          </a:p>
          <a:p>
            <a:r>
              <a:rPr lang="nb-NO" dirty="0"/>
              <a:t>fyll med BH farge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DE08AC65-5DB3-6B46-BFA6-EA4FE6AA4D3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462285" y="4363796"/>
            <a:ext cx="6156705" cy="5054525"/>
          </a:xfrm>
          <a:prstGeom prst="hexagon">
            <a:avLst/>
          </a:prstGeom>
          <a:ln w="76200">
            <a:solidFill>
              <a:schemeClr val="bg1"/>
            </a:solidFill>
          </a:ln>
        </p:spPr>
        <p:txBody>
          <a:bodyPr wrap="none" anchor="t">
            <a:noAutofit/>
          </a:bodyPr>
          <a:lstStyle>
            <a:lvl1pPr marL="0" indent="0" algn="ctr">
              <a:buNone/>
              <a:defRPr sz="2800"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 eller</a:t>
            </a:r>
          </a:p>
          <a:p>
            <a:r>
              <a:rPr lang="nb-NO" dirty="0"/>
              <a:t> fyll med BH farge</a:t>
            </a:r>
          </a:p>
        </p:txBody>
      </p:sp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3EA8D99B-10AA-8F47-B993-BFE52FEE189D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2350065" y="1827860"/>
            <a:ext cx="6156705" cy="5054525"/>
          </a:xfrm>
          <a:prstGeom prst="hexagon">
            <a:avLst/>
          </a:prstGeom>
          <a:ln w="76200">
            <a:solidFill>
              <a:schemeClr val="bg1"/>
            </a:solidFill>
          </a:ln>
        </p:spPr>
        <p:txBody>
          <a:bodyPr wrap="none" anchor="t">
            <a:noAutofit/>
          </a:bodyPr>
          <a:lstStyle>
            <a:lvl1pPr marL="0" indent="0" algn="ctr">
              <a:buNone/>
              <a:defRPr sz="2800"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 eller</a:t>
            </a:r>
          </a:p>
          <a:p>
            <a:r>
              <a:rPr lang="nb-NO" dirty="0"/>
              <a:t> fyll med BH farge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1081A461-91DB-DD49-9CB5-2394CCC5BAAF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7251364" y="4352566"/>
            <a:ext cx="6156705" cy="5054525"/>
          </a:xfrm>
          <a:prstGeom prst="hexagon">
            <a:avLst/>
          </a:prstGeom>
          <a:ln w="76200">
            <a:solidFill>
              <a:schemeClr val="bg1"/>
            </a:solidFill>
          </a:ln>
        </p:spPr>
        <p:txBody>
          <a:bodyPr wrap="none" anchor="t">
            <a:noAutofit/>
          </a:bodyPr>
          <a:lstStyle>
            <a:lvl1pPr marL="0" indent="0" algn="ctr">
              <a:buNone/>
              <a:defRPr sz="2800"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 eller </a:t>
            </a:r>
          </a:p>
          <a:p>
            <a:r>
              <a:rPr lang="nb-NO" dirty="0"/>
              <a:t>fyll med BH farge</a:t>
            </a:r>
          </a:p>
        </p:txBody>
      </p:sp>
      <p:sp>
        <p:nvSpPr>
          <p:cNvPr id="19" name="Sekskant 18">
            <a:extLst>
              <a:ext uri="{FF2B5EF4-FFF2-40B4-BE49-F238E27FC236}">
                <a16:creationId xmlns:a16="http://schemas.microsoft.com/office/drawing/2014/main" id="{1FAFD3EB-0539-A244-A24E-ABE37B35D0D7}"/>
              </a:ext>
            </a:extLst>
          </p:cNvPr>
          <p:cNvSpPr>
            <a:spLocks noChangeAspect="1"/>
          </p:cNvSpPr>
          <p:nvPr userDrawn="1"/>
        </p:nvSpPr>
        <p:spPr>
          <a:xfrm>
            <a:off x="22129285" y="1802903"/>
            <a:ext cx="6152758" cy="5054400"/>
          </a:xfrm>
          <a:prstGeom prst="hexagon">
            <a:avLst/>
          </a:prstGeom>
          <a:solidFill>
            <a:schemeClr val="accent5">
              <a:lumMod val="90000"/>
            </a:schemeClr>
          </a:solidFill>
          <a:ln w="762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0" name="Sekskant 19">
            <a:extLst>
              <a:ext uri="{FF2B5EF4-FFF2-40B4-BE49-F238E27FC236}">
                <a16:creationId xmlns:a16="http://schemas.microsoft.com/office/drawing/2014/main" id="{D2F380AB-7932-3344-8942-FF841447636B}"/>
              </a:ext>
            </a:extLst>
          </p:cNvPr>
          <p:cNvSpPr>
            <a:spLocks noChangeAspect="1"/>
          </p:cNvSpPr>
          <p:nvPr userDrawn="1"/>
        </p:nvSpPr>
        <p:spPr>
          <a:xfrm>
            <a:off x="-2328222" y="9418957"/>
            <a:ext cx="6152758" cy="5054400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762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CF4FD3F9-08AF-9846-BCC1-D8CF49D3CE0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815593" y="6426563"/>
            <a:ext cx="3565525" cy="36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C0F61DC2-5890-EF4A-93AA-272ABE1BC9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62791" y="9521825"/>
            <a:ext cx="3565525" cy="36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25" name="Plassholder for tekst 4">
            <a:extLst>
              <a:ext uri="{FF2B5EF4-FFF2-40B4-BE49-F238E27FC236}">
                <a16:creationId xmlns:a16="http://schemas.microsoft.com/office/drawing/2014/main" id="{42F837BF-532B-A744-8F17-4290A9FC6F4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3670579" y="12042775"/>
            <a:ext cx="3565525" cy="36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26" name="Plassholder for tekst 4">
            <a:extLst>
              <a:ext uri="{FF2B5EF4-FFF2-40B4-BE49-F238E27FC236}">
                <a16:creationId xmlns:a16="http://schemas.microsoft.com/office/drawing/2014/main" id="{264F9B83-D168-064D-A372-F75B61737E3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8571534" y="9521825"/>
            <a:ext cx="3565525" cy="36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27" name="Plassholder for tekst 4">
            <a:extLst>
              <a:ext uri="{FF2B5EF4-FFF2-40B4-BE49-F238E27FC236}">
                <a16:creationId xmlns:a16="http://schemas.microsoft.com/office/drawing/2014/main" id="{2D88D3EF-B745-8643-ABC7-53D821BD8CD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3675151" y="1349738"/>
            <a:ext cx="3565525" cy="36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05E62CB-593A-B046-A769-1104E0D25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1134000"/>
            <a:ext cx="11138234" cy="121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9273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_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ssholder for bilde 2">
            <a:extLst>
              <a:ext uri="{FF2B5EF4-FFF2-40B4-BE49-F238E27FC236}">
                <a16:creationId xmlns:a16="http://schemas.microsoft.com/office/drawing/2014/main" id="{687ACE34-A701-5945-8A7D-795732B1426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390650" y="1096963"/>
            <a:ext cx="4575136" cy="11522075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7" name="Plassholder for bilde 2">
            <a:extLst>
              <a:ext uri="{FF2B5EF4-FFF2-40B4-BE49-F238E27FC236}">
                <a16:creationId xmlns:a16="http://schemas.microsoft.com/office/drawing/2014/main" id="{0A9194E0-6E50-814D-89CF-10759168B60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28584" y="1096963"/>
            <a:ext cx="4651259" cy="11522075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82CF7D65-268B-6645-B45B-039230361A1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2742641" y="1096963"/>
            <a:ext cx="4651259" cy="11522075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0660C5CE-4D2B-A24E-9F50-623C057915A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456697" y="1096963"/>
            <a:ext cx="4536653" cy="11522075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745632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ssholder for bilde 2">
            <a:extLst>
              <a:ext uri="{FF2B5EF4-FFF2-40B4-BE49-F238E27FC236}">
                <a16:creationId xmlns:a16="http://schemas.microsoft.com/office/drawing/2014/main" id="{687ACE34-A701-5945-8A7D-795732B1426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390650" y="1096963"/>
            <a:ext cx="6505350" cy="11522076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6" name="Plassholder for bilde 2">
            <a:extLst>
              <a:ext uri="{FF2B5EF4-FFF2-40B4-BE49-F238E27FC236}">
                <a16:creationId xmlns:a16="http://schemas.microsoft.com/office/drawing/2014/main" id="{E38D0CE7-90C8-E74C-96BE-8E81C9FE5D1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939325" y="1096963"/>
            <a:ext cx="6505350" cy="11522076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0" name="Plassholder for bilde 2">
            <a:extLst>
              <a:ext uri="{FF2B5EF4-FFF2-40B4-BE49-F238E27FC236}">
                <a16:creationId xmlns:a16="http://schemas.microsoft.com/office/drawing/2014/main" id="{73A4E9EF-C62E-2843-8A40-6BEB22150E4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488000" y="1096962"/>
            <a:ext cx="6505350" cy="11522076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814190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_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ssholder for bilde 2">
            <a:extLst>
              <a:ext uri="{FF2B5EF4-FFF2-40B4-BE49-F238E27FC236}">
                <a16:creationId xmlns:a16="http://schemas.microsoft.com/office/drawing/2014/main" id="{687ACE34-A701-5945-8A7D-795732B1426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390650" y="1113005"/>
            <a:ext cx="10441310" cy="11522076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5" name="Plassholder for bilde 2">
            <a:extLst>
              <a:ext uri="{FF2B5EF4-FFF2-40B4-BE49-F238E27FC236}">
                <a16:creationId xmlns:a16="http://schemas.microsoft.com/office/drawing/2014/main" id="{674ECA10-A16F-974D-B0E9-20AEB86601C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2552040" y="1113004"/>
            <a:ext cx="10441310" cy="11522075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3246663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_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2">
            <a:extLst>
              <a:ext uri="{FF2B5EF4-FFF2-40B4-BE49-F238E27FC236}">
                <a16:creationId xmlns:a16="http://schemas.microsoft.com/office/drawing/2014/main" id="{919DDB60-4AA4-1B46-A420-73C8F640BB0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" y="2598821"/>
            <a:ext cx="24383999" cy="11117179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05C10D1-6AA6-114A-8BDF-F300AC51B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85975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_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CBBDDFF3-80BF-6546-A215-D909E46BE2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90650" y="1096963"/>
            <a:ext cx="21602700" cy="11522075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250802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&amp;E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604E777-76F8-F848-A22F-49B7FAAA30AF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-617443" y="918000"/>
            <a:ext cx="2574000" cy="2113200"/>
          </a:xfrm>
          <a:prstGeom prst="hexagon">
            <a:avLst/>
          </a:prstGeom>
          <a:ln w="57150"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Bilde</a:t>
            </a:r>
          </a:p>
        </p:txBody>
      </p:sp>
      <p:sp>
        <p:nvSpPr>
          <p:cNvPr id="19" name="Plassholder for bilde 2">
            <a:extLst>
              <a:ext uri="{FF2B5EF4-FFF2-40B4-BE49-F238E27FC236}">
                <a16:creationId xmlns:a16="http://schemas.microsoft.com/office/drawing/2014/main" id="{FB4DD168-01AA-F24F-9AFE-5BC798DC7108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418400" y="-144936"/>
            <a:ext cx="2574000" cy="2113200"/>
          </a:xfrm>
          <a:prstGeom prst="hexagon">
            <a:avLst/>
          </a:prstGeom>
          <a:ln w="57150">
            <a:solidFill>
              <a:schemeClr val="bg1"/>
            </a:solidFill>
          </a:ln>
        </p:spPr>
        <p:txBody>
          <a:bodyPr wrap="none" anchor="t">
            <a:noAutofit/>
          </a:bodyPr>
          <a:lstStyle>
            <a:lvl1pPr marL="0" indent="0" algn="ctr">
              <a:buNone/>
              <a:defRPr sz="2800"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Bilde</a:t>
            </a:r>
          </a:p>
        </p:txBody>
      </p:sp>
      <p:sp>
        <p:nvSpPr>
          <p:cNvPr id="20" name="Plassholder for bilde 2">
            <a:extLst>
              <a:ext uri="{FF2B5EF4-FFF2-40B4-BE49-F238E27FC236}">
                <a16:creationId xmlns:a16="http://schemas.microsoft.com/office/drawing/2014/main" id="{14658C6A-C999-A742-89A1-90021DCA6D41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18806400" y="10774800"/>
            <a:ext cx="2574000" cy="2113200"/>
          </a:xfrm>
          <a:prstGeom prst="hexagon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Bilde</a:t>
            </a:r>
          </a:p>
          <a:p>
            <a:endParaRPr lang="nb-NO" dirty="0"/>
          </a:p>
        </p:txBody>
      </p:sp>
      <p:sp>
        <p:nvSpPr>
          <p:cNvPr id="22" name="Plassholder for bilde 2">
            <a:extLst>
              <a:ext uri="{FF2B5EF4-FFF2-40B4-BE49-F238E27FC236}">
                <a16:creationId xmlns:a16="http://schemas.microsoft.com/office/drawing/2014/main" id="{9043CA05-ADDB-B342-9809-32AF05AA3E4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2888800" y="10774800"/>
            <a:ext cx="2574000" cy="2113200"/>
          </a:xfrm>
          <a:prstGeom prst="hexagon">
            <a:avLst/>
          </a:prstGeom>
          <a:ln w="57150"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Bilde</a:t>
            </a:r>
          </a:p>
          <a:p>
            <a:endParaRPr lang="nb-NO" dirty="0"/>
          </a:p>
        </p:txBody>
      </p:sp>
      <p:pic>
        <p:nvPicPr>
          <p:cNvPr id="34" name="Bilde 33">
            <a:extLst>
              <a:ext uri="{FF2B5EF4-FFF2-40B4-BE49-F238E27FC236}">
                <a16:creationId xmlns:a16="http://schemas.microsoft.com/office/drawing/2014/main" id="{AB385B23-1B2B-E243-B67F-7EB9642655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341" y="4856029"/>
            <a:ext cx="14400000" cy="2526834"/>
          </a:xfrm>
          <a:prstGeom prst="rect">
            <a:avLst/>
          </a:prstGeom>
        </p:spPr>
      </p:pic>
      <p:sp>
        <p:nvSpPr>
          <p:cNvPr id="21" name="Plassholder for bilde 2">
            <a:extLst>
              <a:ext uri="{FF2B5EF4-FFF2-40B4-BE49-F238E27FC236}">
                <a16:creationId xmlns:a16="http://schemas.microsoft.com/office/drawing/2014/main" id="{2F47A20C-7442-9045-B71A-38AA35AF6D3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0851200" y="7599600"/>
            <a:ext cx="2574000" cy="2113200"/>
          </a:xfrm>
          <a:prstGeom prst="hexagon">
            <a:avLst/>
          </a:prstGeom>
          <a:ln w="57150"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Bilde</a:t>
            </a:r>
          </a:p>
          <a:p>
            <a:endParaRPr lang="nb-NO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69DCAC85-64EB-F945-9233-BD979685B3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115" y="1096963"/>
            <a:ext cx="5771771" cy="3299191"/>
          </a:xfrm>
          <a:prstGeom prst="rect">
            <a:avLst/>
          </a:prstGeom>
        </p:spPr>
      </p:pic>
      <p:sp>
        <p:nvSpPr>
          <p:cNvPr id="15" name="Sekskant 14">
            <a:extLst>
              <a:ext uri="{FF2B5EF4-FFF2-40B4-BE49-F238E27FC236}">
                <a16:creationId xmlns:a16="http://schemas.microsoft.com/office/drawing/2014/main" id="{08E1B738-FED1-3B48-94A7-1FBCBBD64BB2}"/>
              </a:ext>
            </a:extLst>
          </p:cNvPr>
          <p:cNvSpPr>
            <a:spLocks noChangeAspect="1"/>
          </p:cNvSpPr>
          <p:nvPr userDrawn="1"/>
        </p:nvSpPr>
        <p:spPr>
          <a:xfrm>
            <a:off x="-620423" y="-1195027"/>
            <a:ext cx="2572117" cy="2112956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Sekskant 15">
            <a:extLst>
              <a:ext uri="{FF2B5EF4-FFF2-40B4-BE49-F238E27FC236}">
                <a16:creationId xmlns:a16="http://schemas.microsoft.com/office/drawing/2014/main" id="{59F9844E-3080-5E43-A3D7-FE4938F52EF4}"/>
              </a:ext>
            </a:extLst>
          </p:cNvPr>
          <p:cNvSpPr>
            <a:spLocks noChangeAspect="1"/>
          </p:cNvSpPr>
          <p:nvPr userDrawn="1"/>
        </p:nvSpPr>
        <p:spPr>
          <a:xfrm>
            <a:off x="3465230" y="917346"/>
            <a:ext cx="2572117" cy="2112956"/>
          </a:xfrm>
          <a:prstGeom prst="hexagon">
            <a:avLst/>
          </a:prstGeom>
          <a:solidFill>
            <a:schemeClr val="accent4"/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Sekskant 16">
            <a:extLst>
              <a:ext uri="{FF2B5EF4-FFF2-40B4-BE49-F238E27FC236}">
                <a16:creationId xmlns:a16="http://schemas.microsoft.com/office/drawing/2014/main" id="{F94EDEA0-AEA7-AA47-9590-B6DC3547E75E}"/>
              </a:ext>
            </a:extLst>
          </p:cNvPr>
          <p:cNvSpPr>
            <a:spLocks noChangeAspect="1"/>
          </p:cNvSpPr>
          <p:nvPr userDrawn="1"/>
        </p:nvSpPr>
        <p:spPr>
          <a:xfrm>
            <a:off x="16765608" y="11831418"/>
            <a:ext cx="2572117" cy="2112956"/>
          </a:xfrm>
          <a:prstGeom prst="hexagon">
            <a:avLst/>
          </a:prstGeom>
          <a:solidFill>
            <a:schemeClr val="accent4"/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Sekskant 17">
            <a:extLst>
              <a:ext uri="{FF2B5EF4-FFF2-40B4-BE49-F238E27FC236}">
                <a16:creationId xmlns:a16="http://schemas.microsoft.com/office/drawing/2014/main" id="{41F53C09-5001-634C-A4D7-01FF8C768B56}"/>
              </a:ext>
            </a:extLst>
          </p:cNvPr>
          <p:cNvSpPr>
            <a:spLocks noChangeAspect="1"/>
          </p:cNvSpPr>
          <p:nvPr userDrawn="1"/>
        </p:nvSpPr>
        <p:spPr>
          <a:xfrm>
            <a:off x="20849893" y="9712624"/>
            <a:ext cx="2572117" cy="2112956"/>
          </a:xfrm>
          <a:prstGeom prst="hexagon">
            <a:avLst/>
          </a:prstGeom>
          <a:solidFill>
            <a:schemeClr val="bg2">
              <a:lumMod val="75000"/>
            </a:schemeClr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" name="Sekskant 23">
            <a:extLst>
              <a:ext uri="{FF2B5EF4-FFF2-40B4-BE49-F238E27FC236}">
                <a16:creationId xmlns:a16="http://schemas.microsoft.com/office/drawing/2014/main" id="{97926A04-FBF8-4F4A-BA34-D7189F6B97EB}"/>
              </a:ext>
            </a:extLst>
          </p:cNvPr>
          <p:cNvSpPr>
            <a:spLocks noChangeAspect="1"/>
          </p:cNvSpPr>
          <p:nvPr userDrawn="1"/>
        </p:nvSpPr>
        <p:spPr>
          <a:xfrm>
            <a:off x="18806857" y="8661560"/>
            <a:ext cx="2572117" cy="2112956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5673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_9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ssholder for bilde 2">
            <a:extLst>
              <a:ext uri="{FF2B5EF4-FFF2-40B4-BE49-F238E27FC236}">
                <a16:creationId xmlns:a16="http://schemas.microsoft.com/office/drawing/2014/main" id="{687ACE34-A701-5945-8A7D-795732B1426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411358" y="3257004"/>
            <a:ext cx="5072204" cy="4140745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2800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11" name="Plassholder for tekst 3">
            <a:extLst>
              <a:ext uri="{FF2B5EF4-FFF2-40B4-BE49-F238E27FC236}">
                <a16:creationId xmlns:a16="http://schemas.microsoft.com/office/drawing/2014/main" id="{331B5D25-BF91-5C4A-AC4F-68F36F26106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98307" y="2536825"/>
            <a:ext cx="5087293" cy="7185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b-NO" dirty="0"/>
              <a:t>Redigere tekststiler</a:t>
            </a:r>
          </a:p>
        </p:txBody>
      </p:sp>
      <p:sp>
        <p:nvSpPr>
          <p:cNvPr id="23" name="Plassholder for bilde 2">
            <a:extLst>
              <a:ext uri="{FF2B5EF4-FFF2-40B4-BE49-F238E27FC236}">
                <a16:creationId xmlns:a16="http://schemas.microsoft.com/office/drawing/2014/main" id="{EADD13D9-0F6D-D745-856B-E220A68E696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914621" y="3257004"/>
            <a:ext cx="5072204" cy="4140745"/>
          </a:xfrm>
        </p:spPr>
        <p:txBody>
          <a:bodyPr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90000"/>
              <a:buFontTx/>
              <a:buNone/>
              <a:tabLst/>
              <a:defRPr sz="2800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24" name="Plassholder for tekst 3">
            <a:extLst>
              <a:ext uri="{FF2B5EF4-FFF2-40B4-BE49-F238E27FC236}">
                <a16:creationId xmlns:a16="http://schemas.microsoft.com/office/drawing/2014/main" id="{67BDAD17-14B2-E84F-B05E-FA87888E66D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00890" y="2536825"/>
            <a:ext cx="5087293" cy="7185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b-NO" dirty="0"/>
              <a:t>Redigere tekststiler</a:t>
            </a:r>
          </a:p>
        </p:txBody>
      </p:sp>
      <p:sp>
        <p:nvSpPr>
          <p:cNvPr id="31" name="Plassholder for bilde 2">
            <a:extLst>
              <a:ext uri="{FF2B5EF4-FFF2-40B4-BE49-F238E27FC236}">
                <a16:creationId xmlns:a16="http://schemas.microsoft.com/office/drawing/2014/main" id="{A1409269-A480-504B-9431-2D7E5A29D5CC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411358" y="8298905"/>
            <a:ext cx="5072204" cy="432013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32" name="Plassholder for tekst 3">
            <a:extLst>
              <a:ext uri="{FF2B5EF4-FFF2-40B4-BE49-F238E27FC236}">
                <a16:creationId xmlns:a16="http://schemas.microsoft.com/office/drawing/2014/main" id="{67C3E839-908E-A147-ACED-D3CA3493E63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398307" y="7578725"/>
            <a:ext cx="5087293" cy="7185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b-NO" dirty="0"/>
              <a:t>Redigere tekststiler</a:t>
            </a:r>
          </a:p>
        </p:txBody>
      </p:sp>
      <p:sp>
        <p:nvSpPr>
          <p:cNvPr id="33" name="Plassholder for bilde 2">
            <a:extLst>
              <a:ext uri="{FF2B5EF4-FFF2-40B4-BE49-F238E27FC236}">
                <a16:creationId xmlns:a16="http://schemas.microsoft.com/office/drawing/2014/main" id="{0B6A6636-F9A3-3946-9CC9-BE3AD3C85AC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914621" y="8298905"/>
            <a:ext cx="5072204" cy="432013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34" name="Plassholder for tekst 3">
            <a:extLst>
              <a:ext uri="{FF2B5EF4-FFF2-40B4-BE49-F238E27FC236}">
                <a16:creationId xmlns:a16="http://schemas.microsoft.com/office/drawing/2014/main" id="{87C6B0E4-E10B-0642-A41A-2C7554B07B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900890" y="7578725"/>
            <a:ext cx="5087293" cy="7185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b-NO" dirty="0"/>
              <a:t>Redigere tekststiler</a:t>
            </a:r>
          </a:p>
        </p:txBody>
      </p:sp>
      <p:sp>
        <p:nvSpPr>
          <p:cNvPr id="35" name="Plassholder for bilde 2">
            <a:extLst>
              <a:ext uri="{FF2B5EF4-FFF2-40B4-BE49-F238E27FC236}">
                <a16:creationId xmlns:a16="http://schemas.microsoft.com/office/drawing/2014/main" id="{8E1F16EE-DF60-FA4B-8676-39A6032A3AB4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2417884" y="3257004"/>
            <a:ext cx="5072204" cy="414074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36" name="Plassholder for tekst 3">
            <a:extLst>
              <a:ext uri="{FF2B5EF4-FFF2-40B4-BE49-F238E27FC236}">
                <a16:creationId xmlns:a16="http://schemas.microsoft.com/office/drawing/2014/main" id="{5D0EB905-8D7B-CB45-953A-E21056BB8A3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403473" y="2536825"/>
            <a:ext cx="5087293" cy="7185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b-NO" dirty="0"/>
              <a:t>Redigere tekststiler</a:t>
            </a:r>
          </a:p>
        </p:txBody>
      </p:sp>
      <p:sp>
        <p:nvSpPr>
          <p:cNvPr id="37" name="Plassholder for bilde 2">
            <a:extLst>
              <a:ext uri="{FF2B5EF4-FFF2-40B4-BE49-F238E27FC236}">
                <a16:creationId xmlns:a16="http://schemas.microsoft.com/office/drawing/2014/main" id="{0A8BC622-78CF-C64C-A82A-AA19F3C6499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7921146" y="3283130"/>
            <a:ext cx="5072204" cy="414074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38" name="Plassholder for tekst 3">
            <a:extLst>
              <a:ext uri="{FF2B5EF4-FFF2-40B4-BE49-F238E27FC236}">
                <a16:creationId xmlns:a16="http://schemas.microsoft.com/office/drawing/2014/main" id="{65FF995D-EF79-1A46-B796-347841C1FA5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7906057" y="2536825"/>
            <a:ext cx="5087293" cy="7185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b-NO" dirty="0"/>
              <a:t>Redigere tekststiler</a:t>
            </a:r>
          </a:p>
        </p:txBody>
      </p:sp>
      <p:sp>
        <p:nvSpPr>
          <p:cNvPr id="39" name="Plassholder for bilde 2">
            <a:extLst>
              <a:ext uri="{FF2B5EF4-FFF2-40B4-BE49-F238E27FC236}">
                <a16:creationId xmlns:a16="http://schemas.microsoft.com/office/drawing/2014/main" id="{77D720DF-BCA9-CA41-9416-6759484C0FF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2417884" y="8298905"/>
            <a:ext cx="5072204" cy="432013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0" name="Plassholder for tekst 3">
            <a:extLst>
              <a:ext uri="{FF2B5EF4-FFF2-40B4-BE49-F238E27FC236}">
                <a16:creationId xmlns:a16="http://schemas.microsoft.com/office/drawing/2014/main" id="{A9B15A16-7D34-AB4F-B902-D32E3643485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2403473" y="7578725"/>
            <a:ext cx="5087293" cy="7185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b-NO" dirty="0"/>
              <a:t>Redigere tekststiler</a:t>
            </a:r>
          </a:p>
        </p:txBody>
      </p:sp>
      <p:sp>
        <p:nvSpPr>
          <p:cNvPr id="41" name="Plassholder for bilde 2">
            <a:extLst>
              <a:ext uri="{FF2B5EF4-FFF2-40B4-BE49-F238E27FC236}">
                <a16:creationId xmlns:a16="http://schemas.microsoft.com/office/drawing/2014/main" id="{938FE3F4-61E1-1B40-81B0-7BDA45344282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7921146" y="8298905"/>
            <a:ext cx="5072204" cy="432013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2" name="Plassholder for tekst 3">
            <a:extLst>
              <a:ext uri="{FF2B5EF4-FFF2-40B4-BE49-F238E27FC236}">
                <a16:creationId xmlns:a16="http://schemas.microsoft.com/office/drawing/2014/main" id="{EDA74B52-A9A8-DA4F-879B-F3026E050E5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7906057" y="7578725"/>
            <a:ext cx="5087293" cy="7185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b-NO" dirty="0"/>
              <a:t>Redigere tekststiler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BF3E0B8-EBD3-BE44-B546-DD76285A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9270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 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99109502-2984-D64C-B4B2-319660E919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1096963"/>
            <a:ext cx="24384000" cy="12619037"/>
          </a:xfrm>
        </p:spPr>
        <p:txBody>
          <a:bodyPr anchor="b"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nb-NO" dirty="0"/>
              <a:t>Sett inn bilde, video, modeller, tabell eller annet. Ikke tekst</a:t>
            </a:r>
          </a:p>
        </p:txBody>
      </p:sp>
    </p:spTree>
    <p:extLst>
      <p:ext uri="{BB962C8B-B14F-4D97-AF65-F5344CB8AC3E}">
        <p14:creationId xmlns:p14="http://schemas.microsoft.com/office/powerpoint/2010/main" val="1991383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9F914D4-5CE7-B84B-BB16-7AE4DEA542AF}"/>
              </a:ext>
            </a:extLst>
          </p:cNvPr>
          <p:cNvSpPr/>
          <p:nvPr userDrawn="1"/>
        </p:nvSpPr>
        <p:spPr>
          <a:xfrm flipV="1">
            <a:off x="0" y="-1"/>
            <a:ext cx="24384000" cy="1096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F2E46C16-AC02-454C-AF6A-8EEC2C55F2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313" y="295434"/>
            <a:ext cx="2813792" cy="72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5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&amp;E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e 20">
            <a:extLst>
              <a:ext uri="{FF2B5EF4-FFF2-40B4-BE49-F238E27FC236}">
                <a16:creationId xmlns:a16="http://schemas.microsoft.com/office/drawing/2014/main" id="{3CFA5FEA-9448-054D-9EBD-9C214EFCF9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115" y="1096963"/>
            <a:ext cx="5771771" cy="3299191"/>
          </a:xfrm>
          <a:prstGeom prst="rect">
            <a:avLst/>
          </a:prstGeom>
        </p:spPr>
      </p:pic>
      <p:sp>
        <p:nvSpPr>
          <p:cNvPr id="22" name="Sekskant 21">
            <a:extLst>
              <a:ext uri="{FF2B5EF4-FFF2-40B4-BE49-F238E27FC236}">
                <a16:creationId xmlns:a16="http://schemas.microsoft.com/office/drawing/2014/main" id="{F9169217-66B7-1948-BD51-ABB96DEA79FF}"/>
              </a:ext>
            </a:extLst>
          </p:cNvPr>
          <p:cNvSpPr>
            <a:spLocks noChangeAspect="1"/>
          </p:cNvSpPr>
          <p:nvPr userDrawn="1"/>
        </p:nvSpPr>
        <p:spPr>
          <a:xfrm>
            <a:off x="-620423" y="-1195027"/>
            <a:ext cx="2572117" cy="2112956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3" name="Sekskant 22">
            <a:extLst>
              <a:ext uri="{FF2B5EF4-FFF2-40B4-BE49-F238E27FC236}">
                <a16:creationId xmlns:a16="http://schemas.microsoft.com/office/drawing/2014/main" id="{5D3B664B-09F4-4B4E-8A80-A70182A7BA4D}"/>
              </a:ext>
            </a:extLst>
          </p:cNvPr>
          <p:cNvSpPr>
            <a:spLocks noChangeAspect="1"/>
          </p:cNvSpPr>
          <p:nvPr userDrawn="1"/>
        </p:nvSpPr>
        <p:spPr>
          <a:xfrm>
            <a:off x="-620423" y="918000"/>
            <a:ext cx="2572117" cy="2112956"/>
          </a:xfrm>
          <a:prstGeom prst="hexagon">
            <a:avLst/>
          </a:prstGeom>
          <a:solidFill>
            <a:schemeClr val="accent1"/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" name="Sekskant 23">
            <a:extLst>
              <a:ext uri="{FF2B5EF4-FFF2-40B4-BE49-F238E27FC236}">
                <a16:creationId xmlns:a16="http://schemas.microsoft.com/office/drawing/2014/main" id="{111EC282-87E3-4E4A-948D-9A527C45908F}"/>
              </a:ext>
            </a:extLst>
          </p:cNvPr>
          <p:cNvSpPr>
            <a:spLocks noChangeAspect="1"/>
          </p:cNvSpPr>
          <p:nvPr userDrawn="1"/>
        </p:nvSpPr>
        <p:spPr>
          <a:xfrm>
            <a:off x="1418400" y="-145496"/>
            <a:ext cx="2572117" cy="2112956"/>
          </a:xfrm>
          <a:prstGeom prst="hexagon">
            <a:avLst/>
          </a:prstGeom>
          <a:solidFill>
            <a:schemeClr val="accent3">
              <a:lumMod val="75000"/>
            </a:schemeClr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5" name="Sekskant 24">
            <a:extLst>
              <a:ext uri="{FF2B5EF4-FFF2-40B4-BE49-F238E27FC236}">
                <a16:creationId xmlns:a16="http://schemas.microsoft.com/office/drawing/2014/main" id="{3E4B950A-AD71-1849-8C67-61FDFD975128}"/>
              </a:ext>
            </a:extLst>
          </p:cNvPr>
          <p:cNvSpPr>
            <a:spLocks noChangeAspect="1"/>
          </p:cNvSpPr>
          <p:nvPr userDrawn="1"/>
        </p:nvSpPr>
        <p:spPr>
          <a:xfrm>
            <a:off x="3465230" y="917346"/>
            <a:ext cx="2572117" cy="2112956"/>
          </a:xfrm>
          <a:prstGeom prst="hexagon">
            <a:avLst/>
          </a:prstGeom>
          <a:solidFill>
            <a:schemeClr val="accent4"/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Sekskant 25">
            <a:extLst>
              <a:ext uri="{FF2B5EF4-FFF2-40B4-BE49-F238E27FC236}">
                <a16:creationId xmlns:a16="http://schemas.microsoft.com/office/drawing/2014/main" id="{6F59B4F7-B252-F04B-8C0F-05C347438C7E}"/>
              </a:ext>
            </a:extLst>
          </p:cNvPr>
          <p:cNvSpPr>
            <a:spLocks noChangeAspect="1"/>
          </p:cNvSpPr>
          <p:nvPr userDrawn="1"/>
        </p:nvSpPr>
        <p:spPr>
          <a:xfrm>
            <a:off x="18806400" y="10774800"/>
            <a:ext cx="2572117" cy="2112956"/>
          </a:xfrm>
          <a:prstGeom prst="hexagon">
            <a:avLst/>
          </a:prstGeom>
          <a:solidFill>
            <a:schemeClr val="accent3"/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7" name="Sekskant 26">
            <a:extLst>
              <a:ext uri="{FF2B5EF4-FFF2-40B4-BE49-F238E27FC236}">
                <a16:creationId xmlns:a16="http://schemas.microsoft.com/office/drawing/2014/main" id="{925BC583-20E9-4B40-9DE8-10C6C0F8E821}"/>
              </a:ext>
            </a:extLst>
          </p:cNvPr>
          <p:cNvSpPr>
            <a:spLocks noChangeAspect="1"/>
          </p:cNvSpPr>
          <p:nvPr userDrawn="1"/>
        </p:nvSpPr>
        <p:spPr>
          <a:xfrm>
            <a:off x="22888800" y="10774800"/>
            <a:ext cx="2572117" cy="2112956"/>
          </a:xfrm>
          <a:prstGeom prst="hexagon">
            <a:avLst/>
          </a:prstGeom>
          <a:solidFill>
            <a:schemeClr val="accent2"/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8" name="Sekskant 27">
            <a:extLst>
              <a:ext uri="{FF2B5EF4-FFF2-40B4-BE49-F238E27FC236}">
                <a16:creationId xmlns:a16="http://schemas.microsoft.com/office/drawing/2014/main" id="{8D1C3B44-13D5-0348-9728-ECFF7DC0BF31}"/>
              </a:ext>
            </a:extLst>
          </p:cNvPr>
          <p:cNvSpPr>
            <a:spLocks noChangeAspect="1"/>
          </p:cNvSpPr>
          <p:nvPr userDrawn="1"/>
        </p:nvSpPr>
        <p:spPr>
          <a:xfrm>
            <a:off x="20851200" y="7599600"/>
            <a:ext cx="2572117" cy="2112956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9" name="Sekskant 28">
            <a:extLst>
              <a:ext uri="{FF2B5EF4-FFF2-40B4-BE49-F238E27FC236}">
                <a16:creationId xmlns:a16="http://schemas.microsoft.com/office/drawing/2014/main" id="{F20B354B-F36A-7B41-9C7E-2C96D23F6A18}"/>
              </a:ext>
            </a:extLst>
          </p:cNvPr>
          <p:cNvSpPr>
            <a:spLocks noChangeAspect="1"/>
          </p:cNvSpPr>
          <p:nvPr userDrawn="1"/>
        </p:nvSpPr>
        <p:spPr>
          <a:xfrm>
            <a:off x="16765608" y="11831418"/>
            <a:ext cx="2572117" cy="2112956"/>
          </a:xfrm>
          <a:prstGeom prst="hexagon">
            <a:avLst/>
          </a:prstGeom>
          <a:solidFill>
            <a:schemeClr val="accent4"/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0" name="Sekskant 29">
            <a:extLst>
              <a:ext uri="{FF2B5EF4-FFF2-40B4-BE49-F238E27FC236}">
                <a16:creationId xmlns:a16="http://schemas.microsoft.com/office/drawing/2014/main" id="{A1182E0C-0644-2F49-BE0A-6676BF4DBCE0}"/>
              </a:ext>
            </a:extLst>
          </p:cNvPr>
          <p:cNvSpPr>
            <a:spLocks noChangeAspect="1"/>
          </p:cNvSpPr>
          <p:nvPr userDrawn="1"/>
        </p:nvSpPr>
        <p:spPr>
          <a:xfrm>
            <a:off x="20849893" y="9712624"/>
            <a:ext cx="2572117" cy="2112956"/>
          </a:xfrm>
          <a:prstGeom prst="hexagon">
            <a:avLst/>
          </a:prstGeom>
          <a:solidFill>
            <a:schemeClr val="bg2">
              <a:lumMod val="75000"/>
            </a:schemeClr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1" name="Sekskant 30">
            <a:extLst>
              <a:ext uri="{FF2B5EF4-FFF2-40B4-BE49-F238E27FC236}">
                <a16:creationId xmlns:a16="http://schemas.microsoft.com/office/drawing/2014/main" id="{E1AC7AB9-3AA1-F74C-817A-D076FFDDE2C7}"/>
              </a:ext>
            </a:extLst>
          </p:cNvPr>
          <p:cNvSpPr>
            <a:spLocks noChangeAspect="1"/>
          </p:cNvSpPr>
          <p:nvPr userDrawn="1"/>
        </p:nvSpPr>
        <p:spPr>
          <a:xfrm>
            <a:off x="18806857" y="8661560"/>
            <a:ext cx="2572117" cy="2112956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AAE5DA30-E7AB-5544-B208-2AD3868CC4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341" y="4856029"/>
            <a:ext cx="14400000" cy="252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41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vedtittel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kskant 8">
            <a:extLst>
              <a:ext uri="{FF2B5EF4-FFF2-40B4-BE49-F238E27FC236}">
                <a16:creationId xmlns:a16="http://schemas.microsoft.com/office/drawing/2014/main" id="{1F3F232B-E89A-7944-B609-B55802CE9B31}"/>
              </a:ext>
            </a:extLst>
          </p:cNvPr>
          <p:cNvSpPr>
            <a:spLocks noChangeAspect="1"/>
          </p:cNvSpPr>
          <p:nvPr userDrawn="1"/>
        </p:nvSpPr>
        <p:spPr>
          <a:xfrm>
            <a:off x="-620423" y="-1195027"/>
            <a:ext cx="2572117" cy="2112956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Sekskant 9">
            <a:extLst>
              <a:ext uri="{FF2B5EF4-FFF2-40B4-BE49-F238E27FC236}">
                <a16:creationId xmlns:a16="http://schemas.microsoft.com/office/drawing/2014/main" id="{F513F67E-EC2D-FF4E-B33F-47BF9CDD4E64}"/>
              </a:ext>
            </a:extLst>
          </p:cNvPr>
          <p:cNvSpPr>
            <a:spLocks noChangeAspect="1"/>
          </p:cNvSpPr>
          <p:nvPr userDrawn="1"/>
        </p:nvSpPr>
        <p:spPr>
          <a:xfrm>
            <a:off x="-620423" y="917346"/>
            <a:ext cx="2572117" cy="2112956"/>
          </a:xfrm>
          <a:prstGeom prst="hexagon">
            <a:avLst/>
          </a:prstGeom>
          <a:solidFill>
            <a:schemeClr val="accent1"/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Sekskant 10">
            <a:extLst>
              <a:ext uri="{FF2B5EF4-FFF2-40B4-BE49-F238E27FC236}">
                <a16:creationId xmlns:a16="http://schemas.microsoft.com/office/drawing/2014/main" id="{6199D5C3-33C3-D143-9060-9FF6DD698C51}"/>
              </a:ext>
            </a:extLst>
          </p:cNvPr>
          <p:cNvSpPr>
            <a:spLocks noChangeAspect="1"/>
          </p:cNvSpPr>
          <p:nvPr userDrawn="1"/>
        </p:nvSpPr>
        <p:spPr>
          <a:xfrm>
            <a:off x="1416979" y="-145496"/>
            <a:ext cx="2572117" cy="2112956"/>
          </a:xfrm>
          <a:prstGeom prst="hexagon">
            <a:avLst/>
          </a:prstGeom>
          <a:solidFill>
            <a:schemeClr val="accent3">
              <a:lumMod val="75000"/>
            </a:schemeClr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Sekskant 11">
            <a:extLst>
              <a:ext uri="{FF2B5EF4-FFF2-40B4-BE49-F238E27FC236}">
                <a16:creationId xmlns:a16="http://schemas.microsoft.com/office/drawing/2014/main" id="{B2E869DF-DF6C-6941-9562-C1C0EE55AEAC}"/>
              </a:ext>
            </a:extLst>
          </p:cNvPr>
          <p:cNvSpPr>
            <a:spLocks noChangeAspect="1"/>
          </p:cNvSpPr>
          <p:nvPr userDrawn="1"/>
        </p:nvSpPr>
        <p:spPr>
          <a:xfrm>
            <a:off x="3465230" y="917346"/>
            <a:ext cx="2572117" cy="2112956"/>
          </a:xfrm>
          <a:prstGeom prst="hexagon">
            <a:avLst/>
          </a:prstGeom>
          <a:solidFill>
            <a:schemeClr val="accent4"/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Plassholder for tittel 1">
            <a:extLst>
              <a:ext uri="{FF2B5EF4-FFF2-40B4-BE49-F238E27FC236}">
                <a16:creationId xmlns:a16="http://schemas.microsoft.com/office/drawing/2014/main" id="{A7D721F9-9D5B-AA4E-B274-FCC14A3D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0650" y="4434349"/>
            <a:ext cx="21602700" cy="17008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8800" b="1" i="0" cap="all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2" name="Sekskant 21">
            <a:extLst>
              <a:ext uri="{FF2B5EF4-FFF2-40B4-BE49-F238E27FC236}">
                <a16:creationId xmlns:a16="http://schemas.microsoft.com/office/drawing/2014/main" id="{3F47BC2B-AA51-1044-8FFF-C2D4FC874580}"/>
              </a:ext>
            </a:extLst>
          </p:cNvPr>
          <p:cNvSpPr>
            <a:spLocks noChangeAspect="1"/>
          </p:cNvSpPr>
          <p:nvPr userDrawn="1"/>
        </p:nvSpPr>
        <p:spPr>
          <a:xfrm>
            <a:off x="18806857" y="10774159"/>
            <a:ext cx="2572117" cy="2112956"/>
          </a:xfrm>
          <a:prstGeom prst="hexagon">
            <a:avLst/>
          </a:prstGeom>
          <a:solidFill>
            <a:schemeClr val="accent3"/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3" name="Sekskant 22">
            <a:extLst>
              <a:ext uri="{FF2B5EF4-FFF2-40B4-BE49-F238E27FC236}">
                <a16:creationId xmlns:a16="http://schemas.microsoft.com/office/drawing/2014/main" id="{3679E086-0E3F-5F42-B7DF-A7F026FEBF54}"/>
              </a:ext>
            </a:extLst>
          </p:cNvPr>
          <p:cNvSpPr>
            <a:spLocks noChangeAspect="1"/>
          </p:cNvSpPr>
          <p:nvPr userDrawn="1"/>
        </p:nvSpPr>
        <p:spPr>
          <a:xfrm>
            <a:off x="22890459" y="10774159"/>
            <a:ext cx="2572117" cy="2112956"/>
          </a:xfrm>
          <a:prstGeom prst="hexagon">
            <a:avLst/>
          </a:prstGeom>
          <a:solidFill>
            <a:schemeClr val="accent2"/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" name="Sekskant 23">
            <a:extLst>
              <a:ext uri="{FF2B5EF4-FFF2-40B4-BE49-F238E27FC236}">
                <a16:creationId xmlns:a16="http://schemas.microsoft.com/office/drawing/2014/main" id="{0FE3D1E2-2BC3-4542-8EAF-5CA92E81ECC3}"/>
              </a:ext>
            </a:extLst>
          </p:cNvPr>
          <p:cNvSpPr>
            <a:spLocks noChangeAspect="1"/>
          </p:cNvSpPr>
          <p:nvPr userDrawn="1"/>
        </p:nvSpPr>
        <p:spPr>
          <a:xfrm>
            <a:off x="20849893" y="7600382"/>
            <a:ext cx="2572117" cy="2112956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5" name="Sekskant 24">
            <a:extLst>
              <a:ext uri="{FF2B5EF4-FFF2-40B4-BE49-F238E27FC236}">
                <a16:creationId xmlns:a16="http://schemas.microsoft.com/office/drawing/2014/main" id="{FCB73223-3E4A-964E-9BDD-67DBFC5588E1}"/>
              </a:ext>
            </a:extLst>
          </p:cNvPr>
          <p:cNvSpPr>
            <a:spLocks noChangeAspect="1"/>
          </p:cNvSpPr>
          <p:nvPr userDrawn="1"/>
        </p:nvSpPr>
        <p:spPr>
          <a:xfrm>
            <a:off x="16765608" y="11831418"/>
            <a:ext cx="2572117" cy="2112956"/>
          </a:xfrm>
          <a:prstGeom prst="hexagon">
            <a:avLst/>
          </a:prstGeom>
          <a:solidFill>
            <a:schemeClr val="accent4"/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Sekskant 25">
            <a:extLst>
              <a:ext uri="{FF2B5EF4-FFF2-40B4-BE49-F238E27FC236}">
                <a16:creationId xmlns:a16="http://schemas.microsoft.com/office/drawing/2014/main" id="{AE5F55AD-24F5-8D44-8494-096BF24B6658}"/>
              </a:ext>
            </a:extLst>
          </p:cNvPr>
          <p:cNvSpPr>
            <a:spLocks noChangeAspect="1"/>
          </p:cNvSpPr>
          <p:nvPr userDrawn="1"/>
        </p:nvSpPr>
        <p:spPr>
          <a:xfrm>
            <a:off x="20849893" y="9712624"/>
            <a:ext cx="2572117" cy="2112956"/>
          </a:xfrm>
          <a:prstGeom prst="hexagon">
            <a:avLst/>
          </a:prstGeom>
          <a:solidFill>
            <a:schemeClr val="bg2">
              <a:lumMod val="75000"/>
            </a:schemeClr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7" name="Sekskant 26">
            <a:extLst>
              <a:ext uri="{FF2B5EF4-FFF2-40B4-BE49-F238E27FC236}">
                <a16:creationId xmlns:a16="http://schemas.microsoft.com/office/drawing/2014/main" id="{D0F1BF07-834D-5D41-9739-227C9590B30C}"/>
              </a:ext>
            </a:extLst>
          </p:cNvPr>
          <p:cNvSpPr>
            <a:spLocks noChangeAspect="1"/>
          </p:cNvSpPr>
          <p:nvPr userDrawn="1"/>
        </p:nvSpPr>
        <p:spPr>
          <a:xfrm>
            <a:off x="18806857" y="8661560"/>
            <a:ext cx="2572117" cy="2112956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DA236C6-5EAE-FD40-A6C3-1AE7AD3833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0651" y="6318250"/>
            <a:ext cx="21602700" cy="9495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/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/>
            <a:r>
              <a:rPr lang="nb-NO" dirty="0"/>
              <a:t>Redigere undertittel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D62CCB0-E3CD-CA45-98B0-BB32EF4D82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115" y="1096963"/>
            <a:ext cx="5771771" cy="329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25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vedtittel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tekst 2">
            <a:extLst>
              <a:ext uri="{FF2B5EF4-FFF2-40B4-BE49-F238E27FC236}">
                <a16:creationId xmlns:a16="http://schemas.microsoft.com/office/drawing/2014/main" id="{9CE761D2-7ED2-B341-BBF8-02FEB11C4F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53889" y="6318250"/>
            <a:ext cx="13076222" cy="4197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54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dirty="0" err="1"/>
              <a:t>Oppsumering</a:t>
            </a:r>
            <a:endParaRPr lang="nb-NO" dirty="0"/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E40B2C5E-F97C-5148-BB84-FC2CDBB2D0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0650" y="4434349"/>
            <a:ext cx="21602700" cy="17008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8800" b="1" i="0" cap="all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C9365771-A0FA-5740-9614-827CA8CDC8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115" y="1096963"/>
            <a:ext cx="5771771" cy="3299191"/>
          </a:xfrm>
          <a:prstGeom prst="rect">
            <a:avLst/>
          </a:prstGeom>
        </p:spPr>
      </p:pic>
      <p:sp>
        <p:nvSpPr>
          <p:cNvPr id="18" name="Sekskant 17">
            <a:extLst>
              <a:ext uri="{FF2B5EF4-FFF2-40B4-BE49-F238E27FC236}">
                <a16:creationId xmlns:a16="http://schemas.microsoft.com/office/drawing/2014/main" id="{3082359B-20C8-F145-B751-09D3F4932835}"/>
              </a:ext>
            </a:extLst>
          </p:cNvPr>
          <p:cNvSpPr>
            <a:spLocks noChangeAspect="1"/>
          </p:cNvSpPr>
          <p:nvPr userDrawn="1"/>
        </p:nvSpPr>
        <p:spPr>
          <a:xfrm>
            <a:off x="-620423" y="-1195027"/>
            <a:ext cx="2572117" cy="2112956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Sekskant 20">
            <a:extLst>
              <a:ext uri="{FF2B5EF4-FFF2-40B4-BE49-F238E27FC236}">
                <a16:creationId xmlns:a16="http://schemas.microsoft.com/office/drawing/2014/main" id="{61E04D54-0BFD-4546-B52F-4C468CC09BEB}"/>
              </a:ext>
            </a:extLst>
          </p:cNvPr>
          <p:cNvSpPr>
            <a:spLocks noChangeAspect="1"/>
          </p:cNvSpPr>
          <p:nvPr userDrawn="1"/>
        </p:nvSpPr>
        <p:spPr>
          <a:xfrm>
            <a:off x="-620423" y="917346"/>
            <a:ext cx="2572117" cy="2112956"/>
          </a:xfrm>
          <a:prstGeom prst="hexagon">
            <a:avLst/>
          </a:prstGeom>
          <a:solidFill>
            <a:schemeClr val="accent1"/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8" name="Sekskant 27">
            <a:extLst>
              <a:ext uri="{FF2B5EF4-FFF2-40B4-BE49-F238E27FC236}">
                <a16:creationId xmlns:a16="http://schemas.microsoft.com/office/drawing/2014/main" id="{73E6A78E-E3E5-A44D-AE86-168B1F6D879F}"/>
              </a:ext>
            </a:extLst>
          </p:cNvPr>
          <p:cNvSpPr>
            <a:spLocks noChangeAspect="1"/>
          </p:cNvSpPr>
          <p:nvPr userDrawn="1"/>
        </p:nvSpPr>
        <p:spPr>
          <a:xfrm>
            <a:off x="1416979" y="-145496"/>
            <a:ext cx="2572117" cy="2112956"/>
          </a:xfrm>
          <a:prstGeom prst="hexagon">
            <a:avLst/>
          </a:prstGeom>
          <a:solidFill>
            <a:schemeClr val="accent3">
              <a:lumMod val="75000"/>
            </a:schemeClr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9" name="Sekskant 28">
            <a:extLst>
              <a:ext uri="{FF2B5EF4-FFF2-40B4-BE49-F238E27FC236}">
                <a16:creationId xmlns:a16="http://schemas.microsoft.com/office/drawing/2014/main" id="{55EE8A7D-80A3-384F-AE6F-0A1681F96AF8}"/>
              </a:ext>
            </a:extLst>
          </p:cNvPr>
          <p:cNvSpPr>
            <a:spLocks noChangeAspect="1"/>
          </p:cNvSpPr>
          <p:nvPr userDrawn="1"/>
        </p:nvSpPr>
        <p:spPr>
          <a:xfrm>
            <a:off x="3465230" y="917346"/>
            <a:ext cx="2572117" cy="2112956"/>
          </a:xfrm>
          <a:prstGeom prst="hexagon">
            <a:avLst/>
          </a:prstGeom>
          <a:solidFill>
            <a:schemeClr val="accent4"/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0" name="Sekskant 29">
            <a:extLst>
              <a:ext uri="{FF2B5EF4-FFF2-40B4-BE49-F238E27FC236}">
                <a16:creationId xmlns:a16="http://schemas.microsoft.com/office/drawing/2014/main" id="{8C2327D2-93EA-4141-991C-2FD9141BFEE5}"/>
              </a:ext>
            </a:extLst>
          </p:cNvPr>
          <p:cNvSpPr>
            <a:spLocks noChangeAspect="1"/>
          </p:cNvSpPr>
          <p:nvPr userDrawn="1"/>
        </p:nvSpPr>
        <p:spPr>
          <a:xfrm>
            <a:off x="18806857" y="10774159"/>
            <a:ext cx="2572117" cy="2112956"/>
          </a:xfrm>
          <a:prstGeom prst="hexagon">
            <a:avLst/>
          </a:prstGeom>
          <a:solidFill>
            <a:schemeClr val="accent3"/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1" name="Sekskant 30">
            <a:extLst>
              <a:ext uri="{FF2B5EF4-FFF2-40B4-BE49-F238E27FC236}">
                <a16:creationId xmlns:a16="http://schemas.microsoft.com/office/drawing/2014/main" id="{4AF45E17-BB2C-DA44-8BF1-8B64E9DF10B1}"/>
              </a:ext>
            </a:extLst>
          </p:cNvPr>
          <p:cNvSpPr>
            <a:spLocks noChangeAspect="1"/>
          </p:cNvSpPr>
          <p:nvPr userDrawn="1"/>
        </p:nvSpPr>
        <p:spPr>
          <a:xfrm>
            <a:off x="22890459" y="10774159"/>
            <a:ext cx="2572117" cy="2112956"/>
          </a:xfrm>
          <a:prstGeom prst="hexagon">
            <a:avLst/>
          </a:prstGeom>
          <a:solidFill>
            <a:schemeClr val="accent2"/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2" name="Sekskant 31">
            <a:extLst>
              <a:ext uri="{FF2B5EF4-FFF2-40B4-BE49-F238E27FC236}">
                <a16:creationId xmlns:a16="http://schemas.microsoft.com/office/drawing/2014/main" id="{44499A6E-1A26-224E-9BEA-CD3BCB399F58}"/>
              </a:ext>
            </a:extLst>
          </p:cNvPr>
          <p:cNvSpPr>
            <a:spLocks noChangeAspect="1"/>
          </p:cNvSpPr>
          <p:nvPr userDrawn="1"/>
        </p:nvSpPr>
        <p:spPr>
          <a:xfrm>
            <a:off x="20849893" y="7600382"/>
            <a:ext cx="2572117" cy="2112956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3" name="Sekskant 32">
            <a:extLst>
              <a:ext uri="{FF2B5EF4-FFF2-40B4-BE49-F238E27FC236}">
                <a16:creationId xmlns:a16="http://schemas.microsoft.com/office/drawing/2014/main" id="{28CD0A6E-7428-C447-9D6E-14A2E97169BB}"/>
              </a:ext>
            </a:extLst>
          </p:cNvPr>
          <p:cNvSpPr>
            <a:spLocks noChangeAspect="1"/>
          </p:cNvSpPr>
          <p:nvPr userDrawn="1"/>
        </p:nvSpPr>
        <p:spPr>
          <a:xfrm>
            <a:off x="16765608" y="11831418"/>
            <a:ext cx="2572117" cy="2112956"/>
          </a:xfrm>
          <a:prstGeom prst="hexagon">
            <a:avLst/>
          </a:prstGeom>
          <a:solidFill>
            <a:schemeClr val="accent4"/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4" name="Sekskant 33">
            <a:extLst>
              <a:ext uri="{FF2B5EF4-FFF2-40B4-BE49-F238E27FC236}">
                <a16:creationId xmlns:a16="http://schemas.microsoft.com/office/drawing/2014/main" id="{A3A3AAD8-BC16-0F4F-9BCA-68ECE4BC747E}"/>
              </a:ext>
            </a:extLst>
          </p:cNvPr>
          <p:cNvSpPr>
            <a:spLocks noChangeAspect="1"/>
          </p:cNvSpPr>
          <p:nvPr userDrawn="1"/>
        </p:nvSpPr>
        <p:spPr>
          <a:xfrm>
            <a:off x="20849893" y="9712624"/>
            <a:ext cx="2572117" cy="2112956"/>
          </a:xfrm>
          <a:prstGeom prst="hexagon">
            <a:avLst/>
          </a:prstGeom>
          <a:solidFill>
            <a:schemeClr val="bg2">
              <a:lumMod val="75000"/>
            </a:schemeClr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5" name="Sekskant 34">
            <a:extLst>
              <a:ext uri="{FF2B5EF4-FFF2-40B4-BE49-F238E27FC236}">
                <a16:creationId xmlns:a16="http://schemas.microsoft.com/office/drawing/2014/main" id="{BC5CA54A-D16C-3749-BDAD-49054172099D}"/>
              </a:ext>
            </a:extLst>
          </p:cNvPr>
          <p:cNvSpPr>
            <a:spLocks noChangeAspect="1"/>
          </p:cNvSpPr>
          <p:nvPr userDrawn="1"/>
        </p:nvSpPr>
        <p:spPr>
          <a:xfrm>
            <a:off x="18806857" y="8661560"/>
            <a:ext cx="2572117" cy="2112956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9857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åre kontor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FA7BCA91-D809-E24B-82C7-3AADDDC48B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7453" y="1096963"/>
            <a:ext cx="9758613" cy="12370073"/>
          </a:xfrm>
          <a:prstGeom prst="rect">
            <a:avLst/>
          </a:prstGeom>
        </p:spPr>
      </p:pic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1215C955-BD1C-1D40-A2BE-1A567C7FFE7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90649" y="2598821"/>
            <a:ext cx="11845925" cy="10020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nb-NO" dirty="0"/>
              <a:t>Klikk for å redigere tekststiler i malen 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43538802-8DAA-614B-AC4B-9972FC9F6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1134000"/>
            <a:ext cx="11908255" cy="121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85682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åre kontor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kart&#10;&#10;Automatisk generert beskrivelse">
            <a:extLst>
              <a:ext uri="{FF2B5EF4-FFF2-40B4-BE49-F238E27FC236}">
                <a16:creationId xmlns:a16="http://schemas.microsoft.com/office/drawing/2014/main" id="{E3F54761-B583-C245-B1C8-78B106267D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782241"/>
            <a:ext cx="21602700" cy="1215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484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5D3E397-9C53-D748-A763-38A39064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1134000"/>
            <a:ext cx="21602700" cy="121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3B61336-680E-7443-A660-29245801D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650" y="2612942"/>
            <a:ext cx="21602700" cy="10006096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/>
          <a:p>
            <a:pPr lvl="0"/>
            <a:r>
              <a:rPr lang="nb-NO" dirty="0"/>
              <a:t>Klikk for å redigere tekststiler i malen </a:t>
            </a:r>
          </a:p>
          <a:p>
            <a:pPr lvl="1"/>
            <a:r>
              <a:rPr lang="nb-NO" dirty="0"/>
              <a:t>Andre nivå </a:t>
            </a:r>
          </a:p>
          <a:p>
            <a:pPr lvl="2"/>
            <a:r>
              <a:rPr lang="nb-NO" dirty="0"/>
              <a:t>Tredje nivå </a:t>
            </a:r>
          </a:p>
          <a:p>
            <a:pPr lvl="3"/>
            <a:r>
              <a:rPr lang="nb-NO" dirty="0"/>
              <a:t>Fjerde nivå 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2AD37644-2E94-5346-9E92-A1867BE69BAB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313" y="295434"/>
            <a:ext cx="2813792" cy="72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2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22" r:id="rId3"/>
    <p:sldLayoutId id="2147483671" r:id="rId4"/>
    <p:sldLayoutId id="2147483723" r:id="rId5"/>
    <p:sldLayoutId id="2147483719" r:id="rId6"/>
    <p:sldLayoutId id="2147483741" r:id="rId7"/>
    <p:sldLayoutId id="2147483746" r:id="rId8"/>
    <p:sldLayoutId id="2147483753" r:id="rId9"/>
    <p:sldLayoutId id="2147483685" r:id="rId10"/>
    <p:sldLayoutId id="2147483706" r:id="rId11"/>
    <p:sldLayoutId id="2147483750" r:id="rId12"/>
    <p:sldLayoutId id="2147483752" r:id="rId13"/>
    <p:sldLayoutId id="2147483714" r:id="rId14"/>
    <p:sldLayoutId id="2147483720" r:id="rId15"/>
    <p:sldLayoutId id="2147483697" r:id="rId16"/>
    <p:sldLayoutId id="2147483702" r:id="rId17"/>
    <p:sldLayoutId id="2147483698" r:id="rId18"/>
    <p:sldLayoutId id="2147483727" r:id="rId19"/>
    <p:sldLayoutId id="2147483733" r:id="rId20"/>
    <p:sldLayoutId id="2147483744" r:id="rId21"/>
    <p:sldLayoutId id="2147483743" r:id="rId22"/>
    <p:sldLayoutId id="2147483751" r:id="rId23"/>
    <p:sldLayoutId id="2147483716" r:id="rId24"/>
    <p:sldLayoutId id="2147483699" r:id="rId25"/>
    <p:sldLayoutId id="2147483747" r:id="rId26"/>
    <p:sldLayoutId id="2147483748" r:id="rId27"/>
    <p:sldLayoutId id="2147483690" r:id="rId28"/>
    <p:sldLayoutId id="2147483724" r:id="rId29"/>
    <p:sldLayoutId id="2147483692" r:id="rId30"/>
    <p:sldLayoutId id="2147483708" r:id="rId31"/>
    <p:sldLayoutId id="2147483695" r:id="rId32"/>
    <p:sldLayoutId id="2147483694" r:id="rId33"/>
    <p:sldLayoutId id="2147483707" r:id="rId34"/>
    <p:sldLayoutId id="2147483696" r:id="rId35"/>
    <p:sldLayoutId id="2147483700" r:id="rId36"/>
    <p:sldLayoutId id="2147483704" r:id="rId37"/>
    <p:sldLayoutId id="2147483725" r:id="rId38"/>
    <p:sldLayoutId id="2147483718" r:id="rId39"/>
    <p:sldLayoutId id="2147483715" r:id="rId40"/>
    <p:sldLayoutId id="2147483680" r:id="rId41"/>
    <p:sldLayoutId id="2147483691" r:id="rId42"/>
  </p:sldLayoutIdLst>
  <p:hf sldNum="0"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b="0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571500" indent="-5715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SzPct val="90000"/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1028700" indent="-5715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Wingdings" pitchFamily="2" charset="2"/>
        <a:buChar char="§"/>
        <a:defRPr sz="36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485900" indent="-5715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Wingdings" pitchFamily="2" charset="2"/>
        <a:buChar char="Ø"/>
        <a:defRPr sz="36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943100" indent="-5715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Courier New" panose="02070309020205020404" pitchFamily="49" charset="0"/>
        <a:buChar char="o"/>
        <a:defRPr sz="36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400300" indent="-5715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484" userDrawn="1">
          <p15:clr>
            <a:srgbClr val="F26B43"/>
          </p15:clr>
        </p15:guide>
        <p15:guide id="2" pos="876" userDrawn="1">
          <p15:clr>
            <a:srgbClr val="F26B43"/>
          </p15:clr>
        </p15:guide>
        <p15:guide id="3" orient="horz" pos="691" userDrawn="1">
          <p15:clr>
            <a:srgbClr val="F26B43"/>
          </p15:clr>
        </p15:guide>
        <p15:guide id="4" orient="horz" pos="79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rg-hansen.no/cibt" TargetMode="External"/><Relationship Id="rId2" Type="http://schemas.openxmlformats.org/officeDocument/2006/relationships/hyperlink" Target="https://www.berg-hansen.no/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jpeg"/><Relationship Id="rId4" Type="http://schemas.openxmlformats.org/officeDocument/2006/relationships/hyperlink" Target="https://www.berg-hansen.no/last-ned-ap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rg-hansen.no/aktuelt" TargetMode="External"/><Relationship Id="rId2" Type="http://schemas.openxmlformats.org/officeDocument/2006/relationships/hyperlink" Target="https://www.berg-hansen.no/blogg/alt-du-trenger-a-vite-nar-du-skal-pa-jobbreise/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eg"/><Relationship Id="rId5" Type="http://schemas.openxmlformats.org/officeDocument/2006/relationships/hyperlink" Target="https://www.berg-hansen.no/blogg/vare-rad-rundt-bestilling-endring-og-avbestilling-av-reiser/" TargetMode="External"/><Relationship Id="rId4" Type="http://schemas.openxmlformats.org/officeDocument/2006/relationships/hyperlink" Target="https://www.berg-hansen.no/cibt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kundeservice@berg-hansen.no" TargetMode="External"/><Relationship Id="rId3" Type="http://schemas.openxmlformats.org/officeDocument/2006/relationships/image" Target="../media/image11.jpeg"/><Relationship Id="rId7" Type="http://schemas.openxmlformats.org/officeDocument/2006/relationships/hyperlink" Target="mailto:profiler@berg-hansen.no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0.xml"/><Relationship Id="rId6" Type="http://schemas.openxmlformats.org/officeDocument/2006/relationships/hyperlink" Target="mailto:websupport@berg-hansen.no" TargetMode="External"/><Relationship Id="rId5" Type="http://schemas.openxmlformats.org/officeDocument/2006/relationships/hyperlink" Target="mailto:bestilling@berg-hansen.no" TargetMode="Externa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2197B6-F5B2-864D-A988-E07ED6600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6600" b="0" i="0" dirty="0">
                <a:solidFill>
                  <a:srgbClr val="000034"/>
                </a:solidFill>
                <a:effectLst/>
                <a:latin typeface="+mn-lt"/>
              </a:rPr>
              <a:t>Alt du trenger å vite når du skal på jobbreise</a:t>
            </a:r>
            <a:endParaRPr lang="nb-NO" sz="6600" dirty="0">
              <a:latin typeface="+mn-lt"/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7124B22-64D4-2B40-8F2D-3332CF2C7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b-NO" dirty="0"/>
              <a:t>Reiser post-</a:t>
            </a:r>
            <a:r>
              <a:rPr lang="nb-NO" dirty="0" err="1"/>
              <a:t>covid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9345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971C54-D4BB-4FEC-98F6-C326B5F5D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0" i="0" dirty="0">
                <a:solidFill>
                  <a:srgbClr val="4A4A4A"/>
                </a:solidFill>
                <a:effectLst/>
                <a:latin typeface="+mn-lt"/>
              </a:rPr>
              <a:t>Er det lenge siden du har vært på en jobbreise? Da er du ikke alene! </a:t>
            </a:r>
          </a:p>
          <a:p>
            <a:pPr marL="0" indent="0">
              <a:buNone/>
            </a:pPr>
            <a:r>
              <a:rPr lang="nb-NO" dirty="0">
                <a:solidFill>
                  <a:srgbClr val="4A4A4A"/>
                </a:solidFill>
                <a:latin typeface="+mn-lt"/>
              </a:rPr>
              <a:t/>
            </a:r>
            <a:br>
              <a:rPr lang="nb-NO" dirty="0">
                <a:solidFill>
                  <a:srgbClr val="4A4A4A"/>
                </a:solidFill>
                <a:latin typeface="+mn-lt"/>
              </a:rPr>
            </a:br>
            <a:r>
              <a:rPr lang="nb-NO" b="0" i="0" dirty="0">
                <a:solidFill>
                  <a:srgbClr val="4A4A4A"/>
                </a:solidFill>
                <a:effectLst/>
                <a:latin typeface="+mn-lt"/>
              </a:rPr>
              <a:t>Endelig begynner det å åpne opp igjen. Vi har laget en oversikt over det viktigste du trenger å vite før du skal ut å reise. Her finner du:</a:t>
            </a:r>
          </a:p>
          <a:p>
            <a:pPr marL="0" indent="0">
              <a:buNone/>
            </a:pPr>
            <a:endParaRPr lang="nb-NO" dirty="0">
              <a:solidFill>
                <a:srgbClr val="4A4A4A"/>
              </a:solidFill>
              <a:latin typeface="+mn-lt"/>
            </a:endParaRPr>
          </a:p>
          <a:p>
            <a:r>
              <a:rPr lang="nb-NO" dirty="0">
                <a:solidFill>
                  <a:srgbClr val="4A4A4A"/>
                </a:solidFill>
                <a:latin typeface="+mn-lt"/>
              </a:rPr>
              <a:t>Oppdater reiseprofilen din</a:t>
            </a:r>
          </a:p>
          <a:p>
            <a:r>
              <a:rPr lang="nb-NO" dirty="0">
                <a:solidFill>
                  <a:srgbClr val="4A4A4A"/>
                </a:solidFill>
                <a:latin typeface="+mn-lt"/>
              </a:rPr>
              <a:t>Nyttige linker til reiseråd</a:t>
            </a:r>
            <a:r>
              <a:rPr lang="nb-NO" dirty="0">
                <a:solidFill>
                  <a:srgbClr val="4A4A4A"/>
                </a:solidFill>
                <a:latin typeface="Open Sans" panose="020B0604020202020204" pitchFamily="34" charset="0"/>
              </a:rPr>
              <a:t/>
            </a:r>
            <a:br>
              <a:rPr lang="nb-NO" dirty="0">
                <a:solidFill>
                  <a:srgbClr val="4A4A4A"/>
                </a:solidFill>
                <a:latin typeface="Open Sans" panose="020B0604020202020204" pitchFamily="34" charset="0"/>
              </a:rPr>
            </a:br>
            <a:endParaRPr lang="nb-NO" b="0" i="0" dirty="0">
              <a:solidFill>
                <a:srgbClr val="4A4A4A"/>
              </a:solidFill>
              <a:effectLst/>
              <a:latin typeface="Open Sans" panose="020B0604020202020204" pitchFamily="34" charset="0"/>
            </a:endParaRPr>
          </a:p>
          <a:p>
            <a:pPr marL="0" indent="0">
              <a:buNone/>
            </a:pP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17" name="Picture Placeholder 16" descr="A picture containing person, cellphone&#10;&#10;Description automatically generated">
            <a:extLst>
              <a:ext uri="{FF2B5EF4-FFF2-40B4-BE49-F238E27FC236}">
                <a16:creationId xmlns:a16="http://schemas.microsoft.com/office/drawing/2014/main" id="{F9CF998D-8544-4C6F-9FBF-64B4E090795B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8" t="175" r="16610" b="-175"/>
          <a:stretch/>
        </p:blipFill>
        <p:spPr>
          <a:xfrm>
            <a:off x="-53728" y="3"/>
            <a:ext cx="11453566" cy="13764120"/>
          </a:xfrm>
        </p:spPr>
      </p:pic>
    </p:spTree>
    <p:extLst>
      <p:ext uri="{BB962C8B-B14F-4D97-AF65-F5344CB8AC3E}">
        <p14:creationId xmlns:p14="http://schemas.microsoft.com/office/powerpoint/2010/main" val="1521829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799FC3-C004-4CD4-9326-B226FBBC1F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i="0" dirty="0">
                <a:solidFill>
                  <a:srgbClr val="4A4A4A"/>
                </a:solidFill>
                <a:effectLst/>
                <a:latin typeface="+mn-lt"/>
              </a:rPr>
              <a:t>Husk å oppdatere reiseprofilen din</a:t>
            </a:r>
            <a:br>
              <a:rPr lang="nb-NO" b="1" i="0" dirty="0">
                <a:solidFill>
                  <a:srgbClr val="4A4A4A"/>
                </a:solidFill>
                <a:effectLst/>
                <a:latin typeface="+mn-lt"/>
              </a:rPr>
            </a:br>
            <a:r>
              <a:rPr lang="nb-NO" b="0" i="0" dirty="0">
                <a:solidFill>
                  <a:srgbClr val="4A4A4A"/>
                </a:solidFill>
                <a:effectLst/>
                <a:latin typeface="+mn-lt"/>
              </a:rPr>
              <a:t>Dersom du har registrert et kredittkort i din profil, må du huske på å sjekke at utløpsdatoen ikke har gått ut.</a:t>
            </a:r>
            <a:r>
              <a:rPr lang="nb-NO" dirty="0">
                <a:latin typeface="+mn-lt"/>
              </a:rPr>
              <a:t/>
            </a:r>
            <a:br>
              <a:rPr lang="nb-NO" dirty="0">
                <a:latin typeface="+mn-lt"/>
              </a:rPr>
            </a:br>
            <a:r>
              <a:rPr lang="nb-NO" dirty="0">
                <a:latin typeface="+mn-lt"/>
              </a:rPr>
              <a:t/>
            </a:r>
            <a:br>
              <a:rPr lang="nb-NO" dirty="0">
                <a:latin typeface="+mn-lt"/>
              </a:rPr>
            </a:br>
            <a:r>
              <a:rPr lang="nb-NO" b="0" i="0" dirty="0">
                <a:solidFill>
                  <a:srgbClr val="4A4A4A"/>
                </a:solidFill>
                <a:effectLst/>
                <a:latin typeface="+mn-lt"/>
              </a:rPr>
              <a:t>Husk også å sjekke at passet ditt er gyldig før du skal reise.</a:t>
            </a:r>
            <a:br>
              <a:rPr lang="nb-NO" b="0" i="0" dirty="0">
                <a:solidFill>
                  <a:srgbClr val="4A4A4A"/>
                </a:solidFill>
                <a:effectLst/>
                <a:latin typeface="+mn-lt"/>
              </a:rPr>
            </a:br>
            <a:endParaRPr lang="nb-NO" b="0" i="0" dirty="0">
              <a:solidFill>
                <a:srgbClr val="4A4A4A"/>
              </a:solidFill>
              <a:effectLst/>
              <a:latin typeface="+mn-lt"/>
            </a:endParaRPr>
          </a:p>
          <a:p>
            <a:pPr marL="0" indent="0">
              <a:buNone/>
            </a:pPr>
            <a:r>
              <a:rPr lang="nb-NO" b="1" i="0" dirty="0">
                <a:solidFill>
                  <a:srgbClr val="4A4A4A"/>
                </a:solidFill>
                <a:effectLst/>
                <a:latin typeface="+mn-lt"/>
              </a:rPr>
              <a:t>Trenger du kvittering?</a:t>
            </a:r>
            <a:r>
              <a:rPr lang="nb-NO" dirty="0">
                <a:latin typeface="+mn-lt"/>
              </a:rPr>
              <a:t/>
            </a:r>
            <a:br>
              <a:rPr lang="nb-NO" dirty="0">
                <a:latin typeface="+mn-lt"/>
              </a:rPr>
            </a:br>
            <a:r>
              <a:rPr lang="nb-NO" b="0" i="0" dirty="0">
                <a:solidFill>
                  <a:srgbClr val="4A4A4A"/>
                </a:solidFill>
                <a:effectLst/>
                <a:latin typeface="+mn-lt"/>
              </a:rPr>
              <a:t>Kvitteringer for dine reiser finner du på forsiden etter at du har logget inn på</a:t>
            </a:r>
            <a:r>
              <a:rPr lang="nb-NO" b="0" i="0" u="sng" dirty="0">
                <a:solidFill>
                  <a:srgbClr val="00C6D7"/>
                </a:solidFill>
                <a:effectLst/>
                <a:latin typeface="+mn-lt"/>
                <a:hlinkClick r:id="rId2"/>
              </a:rPr>
              <a:t> berg-hansen.no</a:t>
            </a:r>
            <a:r>
              <a:rPr lang="nb-NO" dirty="0">
                <a:latin typeface="+mn-lt"/>
              </a:rPr>
              <a:t/>
            </a:r>
            <a:br>
              <a:rPr lang="nb-NO" dirty="0">
                <a:latin typeface="+mn-lt"/>
              </a:rPr>
            </a:br>
            <a:r>
              <a:rPr lang="nb-NO" dirty="0">
                <a:latin typeface="+mn-lt"/>
              </a:rPr>
              <a:t/>
            </a:r>
            <a:br>
              <a:rPr lang="nb-NO" dirty="0">
                <a:latin typeface="+mn-lt"/>
              </a:rPr>
            </a:br>
            <a:r>
              <a:rPr lang="nb-NO" b="1" i="0" dirty="0">
                <a:solidFill>
                  <a:srgbClr val="4A4A4A"/>
                </a:solidFill>
                <a:effectLst/>
                <a:latin typeface="+mn-lt"/>
              </a:rPr>
              <a:t>Hvilke reisekrav gjelder for min reise?</a:t>
            </a:r>
            <a:r>
              <a:rPr lang="nb-NO" dirty="0">
                <a:latin typeface="+mn-lt"/>
              </a:rPr>
              <a:t/>
            </a:r>
            <a:br>
              <a:rPr lang="nb-NO" dirty="0">
                <a:latin typeface="+mn-lt"/>
              </a:rPr>
            </a:br>
            <a:r>
              <a:rPr lang="nb-NO" b="0" i="0" dirty="0">
                <a:solidFill>
                  <a:srgbClr val="4A4A4A"/>
                </a:solidFill>
                <a:effectLst/>
                <a:latin typeface="+mn-lt"/>
              </a:rPr>
              <a:t>Alt du trenger å vite om innreiseregler, vaksinekrav, karantenekrav for din spesifikke reise. </a:t>
            </a:r>
            <a:r>
              <a:rPr lang="nb-NO" b="0" i="0" u="sng" dirty="0">
                <a:solidFill>
                  <a:srgbClr val="00C6D7"/>
                </a:solidFill>
                <a:effectLst/>
                <a:latin typeface="+mn-lt"/>
                <a:hlinkClick r:id="rId3"/>
              </a:rPr>
              <a:t>Klikk her</a:t>
            </a:r>
            <a:r>
              <a:rPr lang="nb-NO" dirty="0">
                <a:latin typeface="+mn-lt"/>
              </a:rPr>
              <a:t/>
            </a:r>
            <a:br>
              <a:rPr lang="nb-NO" dirty="0">
                <a:latin typeface="+mn-lt"/>
              </a:rPr>
            </a:br>
            <a:r>
              <a:rPr lang="nb-NO" dirty="0">
                <a:latin typeface="+mn-lt"/>
              </a:rPr>
              <a:t/>
            </a:r>
            <a:br>
              <a:rPr lang="nb-NO" dirty="0">
                <a:latin typeface="+mn-lt"/>
              </a:rPr>
            </a:br>
            <a:r>
              <a:rPr lang="nb-NO" b="1" i="0" dirty="0">
                <a:solidFill>
                  <a:srgbClr val="4A4A4A"/>
                </a:solidFill>
                <a:effectLst/>
                <a:latin typeface="+mn-lt"/>
              </a:rPr>
              <a:t>Har du lastet ned Berg-Hansen appen?</a:t>
            </a:r>
            <a:r>
              <a:rPr lang="nb-NO" dirty="0">
                <a:latin typeface="+mn-lt"/>
              </a:rPr>
              <a:t/>
            </a:r>
            <a:br>
              <a:rPr lang="nb-NO" dirty="0">
                <a:latin typeface="+mn-lt"/>
              </a:rPr>
            </a:br>
            <a:r>
              <a:rPr lang="nb-NO" b="0" i="0" dirty="0">
                <a:solidFill>
                  <a:srgbClr val="4A4A4A"/>
                </a:solidFill>
                <a:effectLst/>
                <a:latin typeface="+mn-lt"/>
              </a:rPr>
              <a:t>Med denne har du alltid reisebyrået i lomma, og kan endre </a:t>
            </a:r>
            <a:br>
              <a:rPr lang="nb-NO" b="0" i="0" dirty="0">
                <a:solidFill>
                  <a:srgbClr val="4A4A4A"/>
                </a:solidFill>
                <a:effectLst/>
                <a:latin typeface="+mn-lt"/>
              </a:rPr>
            </a:br>
            <a:r>
              <a:rPr lang="nb-NO" b="0" i="0" dirty="0">
                <a:solidFill>
                  <a:srgbClr val="4A4A4A"/>
                </a:solidFill>
                <a:effectLst/>
                <a:latin typeface="+mn-lt"/>
              </a:rPr>
              <a:t>reisen mens du er på farten. </a:t>
            </a:r>
            <a:r>
              <a:rPr lang="nb-NO" b="0" i="0" u="sng" dirty="0">
                <a:solidFill>
                  <a:srgbClr val="00C6D7"/>
                </a:solidFill>
                <a:effectLst/>
                <a:latin typeface="+mn-lt"/>
                <a:hlinkClick r:id="rId4"/>
              </a:rPr>
              <a:t>Les mer og last ned her</a:t>
            </a:r>
            <a:endParaRPr lang="nb-NO" dirty="0">
              <a:latin typeface="+mn-lt"/>
            </a:endParaRPr>
          </a:p>
        </p:txBody>
      </p:sp>
      <p:pic>
        <p:nvPicPr>
          <p:cNvPr id="12" name="Picture Placeholder 11" descr="A picture containing outdoor, person, ground&#10;&#10;Description automatically generated">
            <a:extLst>
              <a:ext uri="{FF2B5EF4-FFF2-40B4-BE49-F238E27FC236}">
                <a16:creationId xmlns:a16="http://schemas.microsoft.com/office/drawing/2014/main" id="{95EDD671-34A8-40CA-99AF-8CE033995932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8" r="26880"/>
          <a:stretch/>
        </p:blipFill>
        <p:spPr>
          <a:xfrm>
            <a:off x="1427164" y="1096963"/>
            <a:ext cx="5608570" cy="11522075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7EA79F4-A6E2-41E5-AF39-5CC5F3A24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Oppdater reiseprofilen din</a:t>
            </a:r>
          </a:p>
        </p:txBody>
      </p:sp>
    </p:spTree>
    <p:extLst>
      <p:ext uri="{BB962C8B-B14F-4D97-AF65-F5344CB8AC3E}">
        <p14:creationId xmlns:p14="http://schemas.microsoft.com/office/powerpoint/2010/main" val="713568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C0B702-338C-4162-A6D8-9FBDE61723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>
                <a:latin typeface="+mn-lt"/>
              </a:rPr>
              <a:t>Alt du trenger å vite for å dra på jobbreise igjen</a:t>
            </a:r>
          </a:p>
          <a:p>
            <a:pPr marL="457200" lvl="1" indent="0">
              <a:buNone/>
            </a:pPr>
            <a:r>
              <a:rPr lang="nb-NO" dirty="0">
                <a:latin typeface="+mn-lt"/>
                <a:hlinkClick r:id="rId2"/>
              </a:rPr>
              <a:t>https://www.berg-hansen.no/blogg/alt-du-trenger-a-vite-nar-du-skal-pa-jobbreise/</a:t>
            </a:r>
            <a:r>
              <a:rPr lang="nb-NO" dirty="0">
                <a:latin typeface="+mn-lt"/>
              </a:rPr>
              <a:t> </a:t>
            </a:r>
          </a:p>
          <a:p>
            <a:endParaRPr lang="nb-NO" dirty="0">
              <a:latin typeface="+mn-lt"/>
            </a:endParaRPr>
          </a:p>
          <a:p>
            <a:r>
              <a:rPr lang="nb-NO" dirty="0">
                <a:latin typeface="+mn-lt"/>
              </a:rPr>
              <a:t>Alltid oppdatert: Det viktigste rundt regler, reiseråd og smittevern for din reise</a:t>
            </a:r>
          </a:p>
          <a:p>
            <a:pPr marL="457200" lvl="1" indent="0">
              <a:buNone/>
            </a:pPr>
            <a:r>
              <a:rPr lang="nb-NO" dirty="0">
                <a:latin typeface="+mn-lt"/>
                <a:hlinkClick r:id="rId3"/>
              </a:rPr>
              <a:t>https://www.berg-hansen.no/aktuelt</a:t>
            </a:r>
            <a:r>
              <a:rPr lang="nb-NO" dirty="0">
                <a:latin typeface="+mn-lt"/>
              </a:rPr>
              <a:t> </a:t>
            </a:r>
          </a:p>
          <a:p>
            <a:endParaRPr lang="nb-NO" dirty="0">
              <a:latin typeface="+mn-lt"/>
            </a:endParaRPr>
          </a:p>
          <a:p>
            <a:r>
              <a:rPr lang="nb-NO" dirty="0">
                <a:latin typeface="+mn-lt"/>
              </a:rPr>
              <a:t>Skal du utenlands? Her kan du sjekke hva som gjelder for reise</a:t>
            </a:r>
          </a:p>
          <a:p>
            <a:pPr marL="457200" lvl="1" indent="0">
              <a:buNone/>
            </a:pPr>
            <a:r>
              <a:rPr lang="nb-NO" dirty="0">
                <a:latin typeface="+mn-lt"/>
                <a:hlinkClick r:id="rId4"/>
              </a:rPr>
              <a:t>https://www.berg-hansen.no/cibt</a:t>
            </a:r>
            <a:r>
              <a:rPr lang="nb-NO" dirty="0">
                <a:latin typeface="+mn-lt"/>
              </a:rPr>
              <a:t> </a:t>
            </a:r>
          </a:p>
          <a:p>
            <a:endParaRPr lang="nb-NO" dirty="0">
              <a:latin typeface="+mn-lt"/>
            </a:endParaRPr>
          </a:p>
          <a:p>
            <a:r>
              <a:rPr lang="nb-NO" dirty="0">
                <a:latin typeface="+mn-lt"/>
              </a:rPr>
              <a:t>Dette må du vite om bestilling, avbestilling og refusjon</a:t>
            </a:r>
          </a:p>
          <a:p>
            <a:pPr marL="457200" lvl="1" indent="0">
              <a:buNone/>
            </a:pPr>
            <a:r>
              <a:rPr lang="nb-NO" dirty="0">
                <a:latin typeface="+mn-lt"/>
                <a:hlinkClick r:id="rId5"/>
              </a:rPr>
              <a:t>https://www.berg-hansen.no/blogg/vare-rad-rundt-bestilling-endring-og-avbestilling-av-reiser/</a:t>
            </a:r>
            <a:r>
              <a:rPr lang="nb-NO" dirty="0">
                <a:latin typeface="+mn-lt"/>
              </a:rPr>
              <a:t> 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icture Placeholder 5" descr="A picture containing gear&#10;&#10;Description automatically generated">
            <a:extLst>
              <a:ext uri="{FF2B5EF4-FFF2-40B4-BE49-F238E27FC236}">
                <a16:creationId xmlns:a16="http://schemas.microsoft.com/office/drawing/2014/main" id="{5572490A-5057-4644-A250-B5D30C0D3344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7" r="33757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3EB96CE-A0DE-43C1-8005-FF340B248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Nyttige linker</a:t>
            </a:r>
          </a:p>
        </p:txBody>
      </p:sp>
    </p:spTree>
    <p:extLst>
      <p:ext uri="{BB962C8B-B14F-4D97-AF65-F5344CB8AC3E}">
        <p14:creationId xmlns:p14="http://schemas.microsoft.com/office/powerpoint/2010/main" val="23403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Graphical user interface&#10;&#10;Description automatically generated">
            <a:extLst>
              <a:ext uri="{FF2B5EF4-FFF2-40B4-BE49-F238E27FC236}">
                <a16:creationId xmlns:a16="http://schemas.microsoft.com/office/drawing/2014/main" id="{E9E5B4A2-8B77-4905-B83D-83D6CC8069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2" b="2252"/>
          <a:stretch>
            <a:fillRect/>
          </a:stretch>
        </p:blipFill>
        <p:spPr/>
      </p:pic>
      <p:pic>
        <p:nvPicPr>
          <p:cNvPr id="11" name="Picture Placeholder 10" descr="A person wearing headphones sitting at a desk with a computer&#10;&#10;Description automatically generated with low confidence">
            <a:extLst>
              <a:ext uri="{FF2B5EF4-FFF2-40B4-BE49-F238E27FC236}">
                <a16:creationId xmlns:a16="http://schemas.microsoft.com/office/drawing/2014/main" id="{EEB2E916-9E12-48D2-994E-E6EBCD41FFA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r="9403"/>
          <a:stretch>
            <a:fillRect/>
          </a:stretch>
        </p:blipFill>
        <p:spPr/>
      </p:pic>
      <p:pic>
        <p:nvPicPr>
          <p:cNvPr id="15" name="Picture Placeholder 14" descr="A picture containing text, indoor, document&#10;&#10;Description automatically generated">
            <a:extLst>
              <a:ext uri="{FF2B5EF4-FFF2-40B4-BE49-F238E27FC236}">
                <a16:creationId xmlns:a16="http://schemas.microsoft.com/office/drawing/2014/main" id="{1B7B2919-AAAC-4E86-AC74-D3F1F2E804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7" r="9387"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E2A471E-2F84-4849-9EBC-2DE9B0044B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/>
              <a:t>Kundesenter</a:t>
            </a:r>
            <a:r>
              <a:rPr lang="nb-NO" dirty="0"/>
              <a:t> for bestilling, endring og avbestilling av reiser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sz="3200" dirty="0"/>
              <a:t>Telefon (+47220) 08050</a:t>
            </a:r>
          </a:p>
          <a:p>
            <a:pPr marL="0" indent="0">
              <a:buNone/>
            </a:pPr>
            <a:r>
              <a:rPr lang="nb-NO" sz="3200" dirty="0"/>
              <a:t>	E-post </a:t>
            </a:r>
            <a:r>
              <a:rPr lang="nb-NO" sz="3200" dirty="0">
                <a:hlinkClick r:id="rId5"/>
              </a:rPr>
              <a:t>bestilling@berg-hansen.no</a:t>
            </a:r>
            <a:r>
              <a:rPr lang="nb-NO" sz="3200" dirty="0"/>
              <a:t>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Websupport</a:t>
            </a:r>
            <a:r>
              <a:rPr lang="nb-NO" dirty="0"/>
              <a:t> for spørsmål vedrørende berg-hansen.no og app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sz="3200" dirty="0"/>
              <a:t>Telefon 21 02 44 44</a:t>
            </a:r>
          </a:p>
          <a:p>
            <a:pPr marL="0" indent="0">
              <a:buNone/>
            </a:pPr>
            <a:r>
              <a:rPr lang="nb-NO" sz="3200" dirty="0"/>
              <a:t>	E-post </a:t>
            </a:r>
            <a:r>
              <a:rPr lang="nb-NO" sz="3200" dirty="0">
                <a:hlinkClick r:id="rId6"/>
              </a:rPr>
              <a:t>websupport@berg-hansen.no</a:t>
            </a:r>
            <a:r>
              <a:rPr lang="nb-NO" sz="3200" dirty="0"/>
              <a:t>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Profilavdelingen</a:t>
            </a:r>
            <a:r>
              <a:rPr lang="nb-NO" dirty="0"/>
              <a:t> for spørsmål vedrørende reiseprofil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sz="3200" dirty="0"/>
              <a:t>Telefon 21 02 44 45</a:t>
            </a:r>
          </a:p>
          <a:p>
            <a:pPr marL="0" indent="0">
              <a:buNone/>
            </a:pPr>
            <a:r>
              <a:rPr lang="nb-NO" sz="3200" dirty="0"/>
              <a:t>	E-post </a:t>
            </a:r>
            <a:r>
              <a:rPr lang="nb-NO" sz="3200" dirty="0">
                <a:hlinkClick r:id="rId7"/>
              </a:rPr>
              <a:t>profiler@berg-hansen.no</a:t>
            </a:r>
            <a:endParaRPr lang="nb-NO" sz="3200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Kundeservice</a:t>
            </a:r>
            <a:r>
              <a:rPr lang="nb-NO" dirty="0"/>
              <a:t> for spørsmål vedrørende kvitteringer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sz="3200" dirty="0"/>
              <a:t>Telefon 21 02 45 50</a:t>
            </a:r>
          </a:p>
          <a:p>
            <a:pPr marL="0" indent="0">
              <a:buNone/>
            </a:pPr>
            <a:r>
              <a:rPr lang="nb-NO" sz="3200" dirty="0"/>
              <a:t>	E-post </a:t>
            </a:r>
            <a:r>
              <a:rPr lang="nb-NO" sz="3200" dirty="0">
                <a:hlinkClick r:id="rId8"/>
              </a:rPr>
              <a:t>kundeservice@berg-hansen.no</a:t>
            </a:r>
            <a:r>
              <a:rPr lang="nb-NO" sz="3200" dirty="0"/>
              <a:t>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3972D3-74CF-403E-9C8E-A7831EA8E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Husk at du kan gjøre det meste selv online, men om du trenger å ta kontakt med </a:t>
            </a:r>
            <a:r>
              <a:rPr lang="nb-NO"/>
              <a:t>ossBerg</a:t>
            </a:r>
            <a:r>
              <a:rPr lang="nb-NO" dirty="0"/>
              <a:t>-Hansen</a:t>
            </a:r>
          </a:p>
        </p:txBody>
      </p:sp>
    </p:spTree>
    <p:extLst>
      <p:ext uri="{BB962C8B-B14F-4D97-AF65-F5344CB8AC3E}">
        <p14:creationId xmlns:p14="http://schemas.microsoft.com/office/powerpoint/2010/main" val="1820158047"/>
      </p:ext>
    </p:extLst>
  </p:cSld>
  <p:clrMapOvr>
    <a:masterClrMapping/>
  </p:clrMapOvr>
</p:sld>
</file>

<file path=ppt/theme/theme1.xml><?xml version="1.0" encoding="utf-8"?>
<a:theme xmlns:a="http://schemas.openxmlformats.org/drawingml/2006/main" name="Gammelt redesign">
  <a:themeElements>
    <a:clrScheme name="Berg Hansen">
      <a:dk1>
        <a:srgbClr val="000000"/>
      </a:dk1>
      <a:lt1>
        <a:srgbClr val="FFFFFF"/>
      </a:lt1>
      <a:dk2>
        <a:srgbClr val="005193"/>
      </a:dk2>
      <a:lt2>
        <a:srgbClr val="D3ECFB"/>
      </a:lt2>
      <a:accent1>
        <a:srgbClr val="00C5C4"/>
      </a:accent1>
      <a:accent2>
        <a:srgbClr val="005292"/>
      </a:accent2>
      <a:accent3>
        <a:srgbClr val="A1DAF8"/>
      </a:accent3>
      <a:accent4>
        <a:srgbClr val="C3E3ED"/>
      </a:accent4>
      <a:accent5>
        <a:srgbClr val="E2F2F7"/>
      </a:accent5>
      <a:accent6>
        <a:srgbClr val="167CE1"/>
      </a:accent6>
      <a:hlink>
        <a:srgbClr val="005292"/>
      </a:hlink>
      <a:folHlink>
        <a:srgbClr val="00C5C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n-store" id="{48544E5A-EE44-F348-8AFD-086CA018E63F}" vid="{ED2CEE71-1768-ED47-BE05-72A6608D50C3}"/>
    </a:ext>
  </a:extLst>
</a:theme>
</file>

<file path=ppt/theme/theme2.xml><?xml version="1.0" encoding="utf-8"?>
<a:theme xmlns:a="http://schemas.openxmlformats.org/drawingml/2006/main" name="Egendefinert utforming">
  <a:themeElements>
    <a:clrScheme name="Egendefinert utforming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Egendefinert utforming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Egendefinert utformi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Den-store</Template>
  <TotalTime>71</TotalTime>
  <Words>352</Words>
  <Application>Microsoft Office PowerPoint</Application>
  <PresentationFormat>Egendefinert</PresentationFormat>
  <Paragraphs>39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Open Sans</vt:lpstr>
      <vt:lpstr>Wingdings</vt:lpstr>
      <vt:lpstr>Gammelt redesign</vt:lpstr>
      <vt:lpstr>Alt du trenger å vite når du skal på jobbreise</vt:lpstr>
      <vt:lpstr>PowerPoint-presentasjon</vt:lpstr>
      <vt:lpstr>Oppdater reiseprofilen din</vt:lpstr>
      <vt:lpstr>Nyttige linker</vt:lpstr>
      <vt:lpstr>Husk at du kan gjøre det meste selv online, men om du trenger å ta kontakt med ossBerg-Hansen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Hanne Anniken Wæhler</dc:creator>
  <cp:lastModifiedBy>Kjersti Therese Myhra</cp:lastModifiedBy>
  <cp:revision>6</cp:revision>
  <cp:lastPrinted>2021-06-14T08:40:19Z</cp:lastPrinted>
  <dcterms:created xsi:type="dcterms:W3CDTF">2021-09-13T12:16:53Z</dcterms:created>
  <dcterms:modified xsi:type="dcterms:W3CDTF">2021-10-29T13:38:09Z</dcterms:modified>
</cp:coreProperties>
</file>