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sldIdLst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17EB0F-1169-0475-F63B-1DB78AFBF503}" v="102" dt="2022-04-20T09:03:41.648"/>
    <p1510:client id="{261FBB5C-202D-AE33-42AA-FAE243643286}" v="53" dt="2022-04-25T08:29:33.450"/>
    <p1510:client id="{6E8A393C-D987-29B4-4E91-AE3046DB7F5E}" v="10" dt="2022-04-21T06:55:40.029"/>
    <p1510:client id="{CFF1602C-7EE9-6589-4179-A558F26666F7}" v="269" dt="2022-04-20T07:45:52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åre Steinsbu" userId="S::kare.steinsbu@uke.oslo.kommune.no::87552cf2-2ee9-45d2-926a-aee5569e845a" providerId="AD" clId="Web-{261FBB5C-202D-AE33-42AA-FAE243643286}"/>
    <pc:docChg chg="modSld">
      <pc:chgData name="Kåre Steinsbu" userId="S::kare.steinsbu@uke.oslo.kommune.no::87552cf2-2ee9-45d2-926a-aee5569e845a" providerId="AD" clId="Web-{261FBB5C-202D-AE33-42AA-FAE243643286}" dt="2022-04-25T08:29:33.450" v="50"/>
      <pc:docMkLst>
        <pc:docMk/>
      </pc:docMkLst>
      <pc:sldChg chg="addSp delSp modSp">
        <pc:chgData name="Kåre Steinsbu" userId="S::kare.steinsbu@uke.oslo.kommune.no::87552cf2-2ee9-45d2-926a-aee5569e845a" providerId="AD" clId="Web-{261FBB5C-202D-AE33-42AA-FAE243643286}" dt="2022-04-25T08:29:33.450" v="50"/>
        <pc:sldMkLst>
          <pc:docMk/>
          <pc:sldMk cId="3911350227" sldId="264"/>
        </pc:sldMkLst>
        <pc:spChg chg="add del mod">
          <ac:chgData name="Kåre Steinsbu" userId="S::kare.steinsbu@uke.oslo.kommune.no::87552cf2-2ee9-45d2-926a-aee5569e845a" providerId="AD" clId="Web-{261FBB5C-202D-AE33-42AA-FAE243643286}" dt="2022-04-25T08:24:55.255" v="26"/>
          <ac:spMkLst>
            <pc:docMk/>
            <pc:sldMk cId="3911350227" sldId="264"/>
            <ac:spMk id="3" creationId="{E8E57EC0-9758-2E92-FAC6-E8C8CC529BF8}"/>
          </ac:spMkLst>
        </pc:spChg>
        <pc:spChg chg="del">
          <ac:chgData name="Kåre Steinsbu" userId="S::kare.steinsbu@uke.oslo.kommune.no::87552cf2-2ee9-45d2-926a-aee5569e845a" providerId="AD" clId="Web-{261FBB5C-202D-AE33-42AA-FAE243643286}" dt="2022-04-25T08:20:16.794" v="1"/>
          <ac:spMkLst>
            <pc:docMk/>
            <pc:sldMk cId="3911350227" sldId="264"/>
            <ac:spMk id="7" creationId="{00000000-0000-0000-0000-000000000000}"/>
          </ac:spMkLst>
        </pc:spChg>
        <pc:spChg chg="add del mod">
          <ac:chgData name="Kåre Steinsbu" userId="S::kare.steinsbu@uke.oslo.kommune.no::87552cf2-2ee9-45d2-926a-aee5569e845a" providerId="AD" clId="Web-{261FBB5C-202D-AE33-42AA-FAE243643286}" dt="2022-04-25T08:28:12.479" v="42"/>
          <ac:spMkLst>
            <pc:docMk/>
            <pc:sldMk cId="3911350227" sldId="264"/>
            <ac:spMk id="10" creationId="{82746E31-BB1B-E2A3-04ED-011E9A9AABCB}"/>
          </ac:spMkLst>
        </pc:spChg>
        <pc:spChg chg="add mod">
          <ac:chgData name="Kåre Steinsbu" userId="S::kare.steinsbu@uke.oslo.kommune.no::87552cf2-2ee9-45d2-926a-aee5569e845a" providerId="AD" clId="Web-{261FBB5C-202D-AE33-42AA-FAE243643286}" dt="2022-04-25T08:28:55.309" v="46" actId="14100"/>
          <ac:spMkLst>
            <pc:docMk/>
            <pc:sldMk cId="3911350227" sldId="264"/>
            <ac:spMk id="12" creationId="{0948A74F-2F7C-43EA-3C64-D5B03F698629}"/>
          </ac:spMkLst>
        </pc:spChg>
        <pc:picChg chg="add del mod">
          <ac:chgData name="Kåre Steinsbu" userId="S::kare.steinsbu@uke.oslo.kommune.no::87552cf2-2ee9-45d2-926a-aee5569e845a" providerId="AD" clId="Web-{261FBB5C-202D-AE33-42AA-FAE243643286}" dt="2022-04-25T08:24:48.974" v="25"/>
          <ac:picMkLst>
            <pc:docMk/>
            <pc:sldMk cId="3911350227" sldId="264"/>
            <ac:picMk id="2" creationId="{F649F9B9-7847-3209-87A1-022714861FB3}"/>
          </ac:picMkLst>
        </pc:picChg>
        <pc:picChg chg="del">
          <ac:chgData name="Kåre Steinsbu" userId="S::kare.steinsbu@uke.oslo.kommune.no::87552cf2-2ee9-45d2-926a-aee5569e845a" providerId="AD" clId="Web-{261FBB5C-202D-AE33-42AA-FAE243643286}" dt="2022-04-25T08:20:12.981" v="0"/>
          <ac:picMkLst>
            <pc:docMk/>
            <pc:sldMk cId="3911350227" sldId="264"/>
            <ac:picMk id="4" creationId="{00000000-0000-0000-0000-000000000000}"/>
          </ac:picMkLst>
        </pc:picChg>
        <pc:picChg chg="add mod">
          <ac:chgData name="Kåre Steinsbu" userId="S::kare.steinsbu@uke.oslo.kommune.no::87552cf2-2ee9-45d2-926a-aee5569e845a" providerId="AD" clId="Web-{261FBB5C-202D-AE33-42AA-FAE243643286}" dt="2022-04-25T08:26:42.118" v="32" actId="14100"/>
          <ac:picMkLst>
            <pc:docMk/>
            <pc:sldMk cId="3911350227" sldId="264"/>
            <ac:picMk id="8" creationId="{A44F14AB-409C-8E16-DAA3-232FBDE2E06F}"/>
          </ac:picMkLst>
        </pc:picChg>
        <pc:cxnChg chg="add del mod">
          <ac:chgData name="Kåre Steinsbu" userId="S::kare.steinsbu@uke.oslo.kommune.no::87552cf2-2ee9-45d2-926a-aee5569e845a" providerId="AD" clId="Web-{261FBB5C-202D-AE33-42AA-FAE243643286}" dt="2022-04-25T08:24:58.911" v="27"/>
          <ac:cxnSpMkLst>
            <pc:docMk/>
            <pc:sldMk cId="3911350227" sldId="264"/>
            <ac:cxnSpMk id="6" creationId="{315DF6A0-8C9B-21B6-3F95-CC1F83DBB97E}"/>
          </ac:cxnSpMkLst>
        </pc:cxnChg>
        <pc:cxnChg chg="del">
          <ac:chgData name="Kåre Steinsbu" userId="S::kare.steinsbu@uke.oslo.kommune.no::87552cf2-2ee9-45d2-926a-aee5569e845a" providerId="AD" clId="Web-{261FBB5C-202D-AE33-42AA-FAE243643286}" dt="2022-04-25T08:20:22.747" v="2"/>
          <ac:cxnSpMkLst>
            <pc:docMk/>
            <pc:sldMk cId="3911350227" sldId="264"/>
            <ac:cxnSpMk id="9" creationId="{00000000-0000-0000-0000-000000000000}"/>
          </ac:cxnSpMkLst>
        </pc:cxnChg>
        <pc:cxnChg chg="add mod">
          <ac:chgData name="Kåre Steinsbu" userId="S::kare.steinsbu@uke.oslo.kommune.no::87552cf2-2ee9-45d2-926a-aee5569e845a" providerId="AD" clId="Web-{261FBB5C-202D-AE33-42AA-FAE243643286}" dt="2022-04-25T08:29:33.450" v="50"/>
          <ac:cxnSpMkLst>
            <pc:docMk/>
            <pc:sldMk cId="3911350227" sldId="264"/>
            <ac:cxnSpMk id="13" creationId="{080E9ADE-AF3F-A94F-F21A-A5F50EED305C}"/>
          </ac:cxnSpMkLst>
        </pc:cxnChg>
      </pc:sldChg>
    </pc:docChg>
  </pc:docChgLst>
  <pc:docChgLst>
    <pc:chgData name="Kåre Steinsbu" userId="S::kare.steinsbu@uke.oslo.kommune.no::87552cf2-2ee9-45d2-926a-aee5569e845a" providerId="AD" clId="Web-{CFF1602C-7EE9-6589-4179-A558F26666F7}"/>
    <pc:docChg chg="modSld">
      <pc:chgData name="Kåre Steinsbu" userId="S::kare.steinsbu@uke.oslo.kommune.no::87552cf2-2ee9-45d2-926a-aee5569e845a" providerId="AD" clId="Web-{CFF1602C-7EE9-6589-4179-A558F26666F7}" dt="2022-04-20T07:45:52.804" v="196"/>
      <pc:docMkLst>
        <pc:docMk/>
      </pc:docMkLst>
      <pc:sldChg chg="modSp">
        <pc:chgData name="Kåre Steinsbu" userId="S::kare.steinsbu@uke.oslo.kommune.no::87552cf2-2ee9-45d2-926a-aee5569e845a" providerId="AD" clId="Web-{CFF1602C-7EE9-6589-4179-A558F26666F7}" dt="2022-04-20T07:17:50.712" v="17" actId="20577"/>
        <pc:sldMkLst>
          <pc:docMk/>
          <pc:sldMk cId="484994858" sldId="257"/>
        </pc:sldMkLst>
        <pc:spChg chg="mod">
          <ac:chgData name="Kåre Steinsbu" userId="S::kare.steinsbu@uke.oslo.kommune.no::87552cf2-2ee9-45d2-926a-aee5569e845a" providerId="AD" clId="Web-{CFF1602C-7EE9-6589-4179-A558F26666F7}" dt="2022-04-20T07:17:50.712" v="17" actId="20577"/>
          <ac:spMkLst>
            <pc:docMk/>
            <pc:sldMk cId="484994858" sldId="257"/>
            <ac:spMk id="2" creationId="{00000000-0000-0000-0000-000000000000}"/>
          </ac:spMkLst>
        </pc:spChg>
      </pc:sldChg>
      <pc:sldChg chg="addSp delSp modSp">
        <pc:chgData name="Kåre Steinsbu" userId="S::kare.steinsbu@uke.oslo.kommune.no::87552cf2-2ee9-45d2-926a-aee5569e845a" providerId="AD" clId="Web-{CFF1602C-7EE9-6589-4179-A558F26666F7}" dt="2022-04-20T07:25:55.303" v="61"/>
        <pc:sldMkLst>
          <pc:docMk/>
          <pc:sldMk cId="3458241553" sldId="265"/>
        </pc:sldMkLst>
        <pc:spChg chg="add del mod">
          <ac:chgData name="Kåre Steinsbu" userId="S::kare.steinsbu@uke.oslo.kommune.no::87552cf2-2ee9-45d2-926a-aee5569e845a" providerId="AD" clId="Web-{CFF1602C-7EE9-6589-4179-A558F26666F7}" dt="2022-04-20T07:24:17.895" v="51"/>
          <ac:spMkLst>
            <pc:docMk/>
            <pc:sldMk cId="3458241553" sldId="265"/>
            <ac:spMk id="3" creationId="{924383F5-EF62-2025-22BA-7B1BCA18AE2C}"/>
          </ac:spMkLst>
        </pc:spChg>
        <pc:spChg chg="mod">
          <ac:chgData name="Kåre Steinsbu" userId="S::kare.steinsbu@uke.oslo.kommune.no::87552cf2-2ee9-45d2-926a-aee5569e845a" providerId="AD" clId="Web-{CFF1602C-7EE9-6589-4179-A558F26666F7}" dt="2022-04-20T07:24:02.441" v="48" actId="20577"/>
          <ac:spMkLst>
            <pc:docMk/>
            <pc:sldMk cId="3458241553" sldId="265"/>
            <ac:spMk id="5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CFF1602C-7EE9-6589-4179-A558F26666F7}" dt="2022-04-20T07:22:34.939" v="19"/>
          <ac:spMkLst>
            <pc:docMk/>
            <pc:sldMk cId="3458241553" sldId="265"/>
            <ac:spMk id="6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CFF1602C-7EE9-6589-4179-A558F26666F7}" dt="2022-04-20T07:22:45.673" v="22"/>
          <ac:spMkLst>
            <pc:docMk/>
            <pc:sldMk cId="3458241553" sldId="265"/>
            <ac:spMk id="7" creationId="{00000000-0000-0000-0000-000000000000}"/>
          </ac:spMkLst>
        </pc:spChg>
        <pc:spChg chg="add mod">
          <ac:chgData name="Kåre Steinsbu" userId="S::kare.steinsbu@uke.oslo.kommune.no::87552cf2-2ee9-45d2-926a-aee5569e845a" providerId="AD" clId="Web-{CFF1602C-7EE9-6589-4179-A558F26666F7}" dt="2022-04-20T07:25:10.677" v="57" actId="14100"/>
          <ac:spMkLst>
            <pc:docMk/>
            <pc:sldMk cId="3458241553" sldId="265"/>
            <ac:spMk id="8" creationId="{1D9D3FD5-6E50-A06D-6335-042C38066538}"/>
          </ac:spMkLst>
        </pc:spChg>
        <pc:picChg chg="add mod">
          <ac:chgData name="Kåre Steinsbu" userId="S::kare.steinsbu@uke.oslo.kommune.no::87552cf2-2ee9-45d2-926a-aee5569e845a" providerId="AD" clId="Web-{CFF1602C-7EE9-6589-4179-A558F26666F7}" dt="2022-04-20T07:23:07.705" v="27" actId="14100"/>
          <ac:picMkLst>
            <pc:docMk/>
            <pc:sldMk cId="3458241553" sldId="265"/>
            <ac:picMk id="2" creationId="{20E1B7BE-D571-B83D-38E2-70743DC8E77F}"/>
          </ac:picMkLst>
        </pc:picChg>
        <pc:picChg chg="del">
          <ac:chgData name="Kåre Steinsbu" userId="S::kare.steinsbu@uke.oslo.kommune.no::87552cf2-2ee9-45d2-926a-aee5569e845a" providerId="AD" clId="Web-{CFF1602C-7EE9-6589-4179-A558F26666F7}" dt="2022-04-20T07:22:30.923" v="18"/>
          <ac:picMkLst>
            <pc:docMk/>
            <pc:sldMk cId="3458241553" sldId="265"/>
            <ac:picMk id="4" creationId="{00000000-0000-0000-0000-000000000000}"/>
          </ac:picMkLst>
        </pc:picChg>
        <pc:cxnChg chg="del">
          <ac:chgData name="Kåre Steinsbu" userId="S::kare.steinsbu@uke.oslo.kommune.no::87552cf2-2ee9-45d2-926a-aee5569e845a" providerId="AD" clId="Web-{CFF1602C-7EE9-6589-4179-A558F26666F7}" dt="2022-04-20T07:22:39.189" v="20"/>
          <ac:cxnSpMkLst>
            <pc:docMk/>
            <pc:sldMk cId="3458241553" sldId="265"/>
            <ac:cxnSpMk id="9" creationId="{00000000-0000-0000-0000-000000000000}"/>
          </ac:cxnSpMkLst>
        </pc:cxnChg>
        <pc:cxnChg chg="del">
          <ac:chgData name="Kåre Steinsbu" userId="S::kare.steinsbu@uke.oslo.kommune.no::87552cf2-2ee9-45d2-926a-aee5569e845a" providerId="AD" clId="Web-{CFF1602C-7EE9-6589-4179-A558F26666F7}" dt="2022-04-20T07:22:42.470" v="21"/>
          <ac:cxnSpMkLst>
            <pc:docMk/>
            <pc:sldMk cId="3458241553" sldId="265"/>
            <ac:cxnSpMk id="11" creationId="{00000000-0000-0000-0000-000000000000}"/>
          </ac:cxnSpMkLst>
        </pc:cxnChg>
        <pc:cxnChg chg="add mod">
          <ac:chgData name="Kåre Steinsbu" userId="S::kare.steinsbu@uke.oslo.kommune.no::87552cf2-2ee9-45d2-926a-aee5569e845a" providerId="AD" clId="Web-{CFF1602C-7EE9-6589-4179-A558F26666F7}" dt="2022-04-20T07:25:55.303" v="61"/>
          <ac:cxnSpMkLst>
            <pc:docMk/>
            <pc:sldMk cId="3458241553" sldId="265"/>
            <ac:cxnSpMk id="12" creationId="{229BEFAA-E848-EA89-19F2-74E4A5A63282}"/>
          </ac:cxnSpMkLst>
        </pc:cxnChg>
      </pc:sldChg>
      <pc:sldChg chg="addSp delSp modSp">
        <pc:chgData name="Kåre Steinsbu" userId="S::kare.steinsbu@uke.oslo.kommune.no::87552cf2-2ee9-45d2-926a-aee5569e845a" providerId="AD" clId="Web-{CFF1602C-7EE9-6589-4179-A558F26666F7}" dt="2022-04-20T07:33:39.738" v="111" actId="14100"/>
        <pc:sldMkLst>
          <pc:docMk/>
          <pc:sldMk cId="45625151" sldId="266"/>
        </pc:sldMkLst>
        <pc:spChg chg="add mod">
          <ac:chgData name="Kåre Steinsbu" userId="S::kare.steinsbu@uke.oslo.kommune.no::87552cf2-2ee9-45d2-926a-aee5569e845a" providerId="AD" clId="Web-{CFF1602C-7EE9-6589-4179-A558F26666F7}" dt="2022-04-20T07:31:55.875" v="87" actId="1076"/>
          <ac:spMkLst>
            <pc:docMk/>
            <pc:sldMk cId="45625151" sldId="266"/>
            <ac:spMk id="3" creationId="{CA26A85A-D403-32FA-DF55-70433E2C6C17}"/>
          </ac:spMkLst>
        </pc:spChg>
        <pc:spChg chg="mod">
          <ac:chgData name="Kåre Steinsbu" userId="S::kare.steinsbu@uke.oslo.kommune.no::87552cf2-2ee9-45d2-926a-aee5569e845a" providerId="AD" clId="Web-{CFF1602C-7EE9-6589-4179-A558F26666F7}" dt="2022-04-20T07:32:48.330" v="107" actId="20577"/>
          <ac:spMkLst>
            <pc:docMk/>
            <pc:sldMk cId="45625151" sldId="266"/>
            <ac:spMk id="5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CFF1602C-7EE9-6589-4179-A558F26666F7}" dt="2022-04-20T07:27:03.618" v="62"/>
          <ac:spMkLst>
            <pc:docMk/>
            <pc:sldMk cId="45625151" sldId="266"/>
            <ac:spMk id="6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CFF1602C-7EE9-6589-4179-A558F26666F7}" dt="2022-04-20T07:27:08.305" v="63"/>
          <ac:spMkLst>
            <pc:docMk/>
            <pc:sldMk cId="45625151" sldId="266"/>
            <ac:spMk id="7" creationId="{00000000-0000-0000-0000-000000000000}"/>
          </ac:spMkLst>
        </pc:spChg>
        <pc:picChg chg="add mod">
          <ac:chgData name="Kåre Steinsbu" userId="S::kare.steinsbu@uke.oslo.kommune.no::87552cf2-2ee9-45d2-926a-aee5569e845a" providerId="AD" clId="Web-{CFF1602C-7EE9-6589-4179-A558F26666F7}" dt="2022-04-20T07:31:43.641" v="86" actId="14100"/>
          <ac:picMkLst>
            <pc:docMk/>
            <pc:sldMk cId="45625151" sldId="266"/>
            <ac:picMk id="2" creationId="{378F42DF-FD29-9BAE-C474-F8F9A0E2616C}"/>
          </ac:picMkLst>
        </pc:picChg>
        <pc:picChg chg="del">
          <ac:chgData name="Kåre Steinsbu" userId="S::kare.steinsbu@uke.oslo.kommune.no::87552cf2-2ee9-45d2-926a-aee5569e845a" providerId="AD" clId="Web-{CFF1602C-7EE9-6589-4179-A558F26666F7}" dt="2022-04-20T07:27:12.212" v="64"/>
          <ac:picMkLst>
            <pc:docMk/>
            <pc:sldMk cId="45625151" sldId="266"/>
            <ac:picMk id="4" creationId="{00000000-0000-0000-0000-000000000000}"/>
          </ac:picMkLst>
        </pc:picChg>
        <pc:cxnChg chg="add mod">
          <ac:chgData name="Kåre Steinsbu" userId="S::kare.steinsbu@uke.oslo.kommune.no::87552cf2-2ee9-45d2-926a-aee5569e845a" providerId="AD" clId="Web-{CFF1602C-7EE9-6589-4179-A558F26666F7}" dt="2022-04-20T07:32:03.641" v="88" actId="14100"/>
          <ac:cxnSpMkLst>
            <pc:docMk/>
            <pc:sldMk cId="45625151" sldId="266"/>
            <ac:cxnSpMk id="9" creationId="{078B6888-6C25-AFBA-8691-254E52E845AE}"/>
          </ac:cxnSpMkLst>
        </pc:cxnChg>
        <pc:cxnChg chg="add mod">
          <ac:chgData name="Kåre Steinsbu" userId="S::kare.steinsbu@uke.oslo.kommune.no::87552cf2-2ee9-45d2-926a-aee5569e845a" providerId="AD" clId="Web-{CFF1602C-7EE9-6589-4179-A558F26666F7}" dt="2022-04-20T07:33:39.738" v="111" actId="14100"/>
          <ac:cxnSpMkLst>
            <pc:docMk/>
            <pc:sldMk cId="45625151" sldId="266"/>
            <ac:cxnSpMk id="10" creationId="{F9AB4BA3-DFA0-731E-1E3F-A7453DB4AFB0}"/>
          </ac:cxnSpMkLst>
        </pc:cxnChg>
      </pc:sldChg>
      <pc:sldChg chg="addSp delSp modSp">
        <pc:chgData name="Kåre Steinsbu" userId="S::kare.steinsbu@uke.oslo.kommune.no::87552cf2-2ee9-45d2-926a-aee5569e845a" providerId="AD" clId="Web-{CFF1602C-7EE9-6589-4179-A558F26666F7}" dt="2022-04-20T07:44:28.645" v="191" actId="14100"/>
        <pc:sldMkLst>
          <pc:docMk/>
          <pc:sldMk cId="1958714695" sldId="267"/>
        </pc:sldMkLst>
        <pc:spChg chg="add mod">
          <ac:chgData name="Kåre Steinsbu" userId="S::kare.steinsbu@uke.oslo.kommune.no::87552cf2-2ee9-45d2-926a-aee5569e845a" providerId="AD" clId="Web-{CFF1602C-7EE9-6589-4179-A558F26666F7}" dt="2022-04-20T07:40:17.233" v="155" actId="14100"/>
          <ac:spMkLst>
            <pc:docMk/>
            <pc:sldMk cId="1958714695" sldId="267"/>
            <ac:spMk id="3" creationId="{2D93E2DC-3D6A-E536-96CC-4F61ECB29A53}"/>
          </ac:spMkLst>
        </pc:spChg>
        <pc:spChg chg="mod">
          <ac:chgData name="Kåre Steinsbu" userId="S::kare.steinsbu@uke.oslo.kommune.no::87552cf2-2ee9-45d2-926a-aee5569e845a" providerId="AD" clId="Web-{CFF1602C-7EE9-6589-4179-A558F26666F7}" dt="2022-04-20T07:41:11" v="174" actId="20577"/>
          <ac:spMkLst>
            <pc:docMk/>
            <pc:sldMk cId="1958714695" sldId="267"/>
            <ac:spMk id="5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CFF1602C-7EE9-6589-4179-A558F26666F7}" dt="2022-04-20T07:36:54.336" v="116"/>
          <ac:spMkLst>
            <pc:docMk/>
            <pc:sldMk cId="1958714695" sldId="267"/>
            <ac:spMk id="6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CFF1602C-7EE9-6589-4179-A558F26666F7}" dt="2022-04-20T07:37:02.102" v="118"/>
          <ac:spMkLst>
            <pc:docMk/>
            <pc:sldMk cId="1958714695" sldId="267"/>
            <ac:spMk id="7" creationId="{00000000-0000-0000-0000-000000000000}"/>
          </ac:spMkLst>
        </pc:spChg>
        <pc:spChg chg="add mod">
          <ac:chgData name="Kåre Steinsbu" userId="S::kare.steinsbu@uke.oslo.kommune.no::87552cf2-2ee9-45d2-926a-aee5569e845a" providerId="AD" clId="Web-{CFF1602C-7EE9-6589-4179-A558F26666F7}" dt="2022-04-20T07:43:41.175" v="186" actId="14100"/>
          <ac:spMkLst>
            <pc:docMk/>
            <pc:sldMk cId="1958714695" sldId="267"/>
            <ac:spMk id="12" creationId="{BDF51334-9380-6619-7C37-5D7B5BDF1342}"/>
          </ac:spMkLst>
        </pc:spChg>
        <pc:spChg chg="add del">
          <ac:chgData name="Kåre Steinsbu" userId="S::kare.steinsbu@uke.oslo.kommune.no::87552cf2-2ee9-45d2-926a-aee5569e845a" providerId="AD" clId="Web-{CFF1602C-7EE9-6589-4179-A558F26666F7}" dt="2022-04-20T07:41:47.329" v="177"/>
          <ac:spMkLst>
            <pc:docMk/>
            <pc:sldMk cId="1958714695" sldId="267"/>
            <ac:spMk id="13" creationId="{5AE73B7C-04FC-3470-8098-016631FA05C1}"/>
          </ac:spMkLst>
        </pc:spChg>
        <pc:spChg chg="add mod">
          <ac:chgData name="Kåre Steinsbu" userId="S::kare.steinsbu@uke.oslo.kommune.no::87552cf2-2ee9-45d2-926a-aee5569e845a" providerId="AD" clId="Web-{CFF1602C-7EE9-6589-4179-A558F26666F7}" dt="2022-04-20T07:44:13.426" v="190" actId="1076"/>
          <ac:spMkLst>
            <pc:docMk/>
            <pc:sldMk cId="1958714695" sldId="267"/>
            <ac:spMk id="16" creationId="{EEFCC1BF-1634-57D1-42E7-85BB60979DE9}"/>
          </ac:spMkLst>
        </pc:spChg>
        <pc:picChg chg="add mod">
          <ac:chgData name="Kåre Steinsbu" userId="S::kare.steinsbu@uke.oslo.kommune.no::87552cf2-2ee9-45d2-926a-aee5569e845a" providerId="AD" clId="Web-{CFF1602C-7EE9-6589-4179-A558F26666F7}" dt="2022-04-20T07:39:35.372" v="152" actId="1076"/>
          <ac:picMkLst>
            <pc:docMk/>
            <pc:sldMk cId="1958714695" sldId="267"/>
            <ac:picMk id="2" creationId="{3198FCC4-BC79-EE3F-A157-15FCF8829129}"/>
          </ac:picMkLst>
        </pc:picChg>
        <pc:picChg chg="add del">
          <ac:chgData name="Kåre Steinsbu" userId="S::kare.steinsbu@uke.oslo.kommune.no::87552cf2-2ee9-45d2-926a-aee5569e845a" providerId="AD" clId="Web-{CFF1602C-7EE9-6589-4179-A558F26666F7}" dt="2022-04-20T07:36:48.086" v="114"/>
          <ac:picMkLst>
            <pc:docMk/>
            <pc:sldMk cId="1958714695" sldId="267"/>
            <ac:picMk id="4" creationId="{00000000-0000-0000-0000-000000000000}"/>
          </ac:picMkLst>
        </pc:picChg>
        <pc:cxnChg chg="add mod">
          <ac:chgData name="Kåre Steinsbu" userId="S::kare.steinsbu@uke.oslo.kommune.no::87552cf2-2ee9-45d2-926a-aee5569e845a" providerId="AD" clId="Web-{CFF1602C-7EE9-6589-4179-A558F26666F7}" dt="2022-04-20T07:42:27.689" v="180" actId="14100"/>
          <ac:cxnSpMkLst>
            <pc:docMk/>
            <pc:sldMk cId="1958714695" sldId="267"/>
            <ac:cxnSpMk id="8" creationId="{532F3300-8542-4073-8ACA-47FC64891C96}"/>
          </ac:cxnSpMkLst>
        </pc:cxnChg>
        <pc:cxnChg chg="del">
          <ac:chgData name="Kåre Steinsbu" userId="S::kare.steinsbu@uke.oslo.kommune.no::87552cf2-2ee9-45d2-926a-aee5569e845a" providerId="AD" clId="Web-{CFF1602C-7EE9-6589-4179-A558F26666F7}" dt="2022-04-20T07:36:51.024" v="115"/>
          <ac:cxnSpMkLst>
            <pc:docMk/>
            <pc:sldMk cId="1958714695" sldId="267"/>
            <ac:cxnSpMk id="9" creationId="{00000000-0000-0000-0000-000000000000}"/>
          </ac:cxnSpMkLst>
        </pc:cxnChg>
        <pc:cxnChg chg="del">
          <ac:chgData name="Kåre Steinsbu" userId="S::kare.steinsbu@uke.oslo.kommune.no::87552cf2-2ee9-45d2-926a-aee5569e845a" providerId="AD" clId="Web-{CFF1602C-7EE9-6589-4179-A558F26666F7}" dt="2022-04-20T07:36:58.165" v="117"/>
          <ac:cxnSpMkLst>
            <pc:docMk/>
            <pc:sldMk cId="1958714695" sldId="267"/>
            <ac:cxnSpMk id="11" creationId="{00000000-0000-0000-0000-000000000000}"/>
          </ac:cxnSpMkLst>
        </pc:cxnChg>
        <pc:cxnChg chg="add mod">
          <ac:chgData name="Kåre Steinsbu" userId="S::kare.steinsbu@uke.oslo.kommune.no::87552cf2-2ee9-45d2-926a-aee5569e845a" providerId="AD" clId="Web-{CFF1602C-7EE9-6589-4179-A558F26666F7}" dt="2022-04-20T07:42:47.737" v="183" actId="14100"/>
          <ac:cxnSpMkLst>
            <pc:docMk/>
            <pc:sldMk cId="1958714695" sldId="267"/>
            <ac:cxnSpMk id="15" creationId="{8E7CA0C2-6467-DD94-E4FE-00454D9D98BC}"/>
          </ac:cxnSpMkLst>
        </pc:cxnChg>
        <pc:cxnChg chg="add mod">
          <ac:chgData name="Kåre Steinsbu" userId="S::kare.steinsbu@uke.oslo.kommune.no::87552cf2-2ee9-45d2-926a-aee5569e845a" providerId="AD" clId="Web-{CFF1602C-7EE9-6589-4179-A558F26666F7}" dt="2022-04-20T07:44:28.645" v="191" actId="14100"/>
          <ac:cxnSpMkLst>
            <pc:docMk/>
            <pc:sldMk cId="1958714695" sldId="267"/>
            <ac:cxnSpMk id="17" creationId="{8F4F30C2-3373-2043-3BA0-8A669A6F20EF}"/>
          </ac:cxnSpMkLst>
        </pc:cxnChg>
      </pc:sldChg>
      <pc:sldChg chg="delSp modSp">
        <pc:chgData name="Kåre Steinsbu" userId="S::kare.steinsbu@uke.oslo.kommune.no::87552cf2-2ee9-45d2-926a-aee5569e845a" providerId="AD" clId="Web-{CFF1602C-7EE9-6589-4179-A558F26666F7}" dt="2022-04-20T07:45:52.804" v="196"/>
        <pc:sldMkLst>
          <pc:docMk/>
          <pc:sldMk cId="2006910164" sldId="268"/>
        </pc:sldMkLst>
        <pc:picChg chg="del">
          <ac:chgData name="Kåre Steinsbu" userId="S::kare.steinsbu@uke.oslo.kommune.no::87552cf2-2ee9-45d2-926a-aee5569e845a" providerId="AD" clId="Web-{CFF1602C-7EE9-6589-4179-A558F26666F7}" dt="2022-04-20T07:45:38.772" v="192"/>
          <ac:picMkLst>
            <pc:docMk/>
            <pc:sldMk cId="2006910164" sldId="268"/>
            <ac:picMk id="4" creationId="{00000000-0000-0000-0000-000000000000}"/>
          </ac:picMkLst>
        </pc:picChg>
        <pc:cxnChg chg="del">
          <ac:chgData name="Kåre Steinsbu" userId="S::kare.steinsbu@uke.oslo.kommune.no::87552cf2-2ee9-45d2-926a-aee5569e845a" providerId="AD" clId="Web-{CFF1602C-7EE9-6589-4179-A558F26666F7}" dt="2022-04-20T07:45:42.210" v="193"/>
          <ac:cxnSpMkLst>
            <pc:docMk/>
            <pc:sldMk cId="2006910164" sldId="268"/>
            <ac:cxnSpMk id="11" creationId="{00000000-0000-0000-0000-000000000000}"/>
          </ac:cxnSpMkLst>
        </pc:cxnChg>
        <pc:cxnChg chg="del">
          <ac:chgData name="Kåre Steinsbu" userId="S::kare.steinsbu@uke.oslo.kommune.no::87552cf2-2ee9-45d2-926a-aee5569e845a" providerId="AD" clId="Web-{CFF1602C-7EE9-6589-4179-A558F26666F7}" dt="2022-04-20T07:45:46.210" v="194"/>
          <ac:cxnSpMkLst>
            <pc:docMk/>
            <pc:sldMk cId="2006910164" sldId="268"/>
            <ac:cxnSpMk id="12" creationId="{00000000-0000-0000-0000-000000000000}"/>
          </ac:cxnSpMkLst>
        </pc:cxnChg>
        <pc:cxnChg chg="del">
          <ac:chgData name="Kåre Steinsbu" userId="S::kare.steinsbu@uke.oslo.kommune.no::87552cf2-2ee9-45d2-926a-aee5569e845a" providerId="AD" clId="Web-{CFF1602C-7EE9-6589-4179-A558F26666F7}" dt="2022-04-20T07:45:49.257" v="195"/>
          <ac:cxnSpMkLst>
            <pc:docMk/>
            <pc:sldMk cId="2006910164" sldId="268"/>
            <ac:cxnSpMk id="15" creationId="{00000000-0000-0000-0000-000000000000}"/>
          </ac:cxnSpMkLst>
        </pc:cxnChg>
        <pc:cxnChg chg="del mod">
          <ac:chgData name="Kåre Steinsbu" userId="S::kare.steinsbu@uke.oslo.kommune.no::87552cf2-2ee9-45d2-926a-aee5569e845a" providerId="AD" clId="Web-{CFF1602C-7EE9-6589-4179-A558F26666F7}" dt="2022-04-20T07:45:52.804" v="196"/>
          <ac:cxnSpMkLst>
            <pc:docMk/>
            <pc:sldMk cId="2006910164" sldId="268"/>
            <ac:cxnSpMk id="18" creationId="{00000000-0000-0000-0000-000000000000}"/>
          </ac:cxnSpMkLst>
        </pc:cxnChg>
      </pc:sldChg>
    </pc:docChg>
  </pc:docChgLst>
  <pc:docChgLst>
    <pc:chgData name="Kåre Steinsbu" userId="S::kare.steinsbu@uke.oslo.kommune.no::87552cf2-2ee9-45d2-926a-aee5569e845a" providerId="AD" clId="Web-{6E8A393C-D987-29B4-4E91-AE3046DB7F5E}"/>
    <pc:docChg chg="modSld">
      <pc:chgData name="Kåre Steinsbu" userId="S::kare.steinsbu@uke.oslo.kommune.no::87552cf2-2ee9-45d2-926a-aee5569e845a" providerId="AD" clId="Web-{6E8A393C-D987-29B4-4E91-AE3046DB7F5E}" dt="2022-04-21T06:55:40.029" v="9" actId="14100"/>
      <pc:docMkLst>
        <pc:docMk/>
      </pc:docMkLst>
      <pc:sldChg chg="modSp">
        <pc:chgData name="Kåre Steinsbu" userId="S::kare.steinsbu@uke.oslo.kommune.no::87552cf2-2ee9-45d2-926a-aee5569e845a" providerId="AD" clId="Web-{6E8A393C-D987-29B4-4E91-AE3046DB7F5E}" dt="2022-04-21T06:55:40.029" v="9" actId="14100"/>
        <pc:sldMkLst>
          <pc:docMk/>
          <pc:sldMk cId="766373379" sldId="262"/>
        </pc:sldMkLst>
        <pc:spChg chg="mod">
          <ac:chgData name="Kåre Steinsbu" userId="S::kare.steinsbu@uke.oslo.kommune.no::87552cf2-2ee9-45d2-926a-aee5569e845a" providerId="AD" clId="Web-{6E8A393C-D987-29B4-4E91-AE3046DB7F5E}" dt="2022-04-21T06:55:40.029" v="9" actId="14100"/>
          <ac:spMkLst>
            <pc:docMk/>
            <pc:sldMk cId="766373379" sldId="262"/>
            <ac:spMk id="6" creationId="{00000000-0000-0000-0000-000000000000}"/>
          </ac:spMkLst>
        </pc:spChg>
        <pc:cxnChg chg="mod">
          <ac:chgData name="Kåre Steinsbu" userId="S::kare.steinsbu@uke.oslo.kommune.no::87552cf2-2ee9-45d2-926a-aee5569e845a" providerId="AD" clId="Web-{6E8A393C-D987-29B4-4E91-AE3046DB7F5E}" dt="2022-04-21T06:55:40.029" v="9" actId="14100"/>
          <ac:cxnSpMkLst>
            <pc:docMk/>
            <pc:sldMk cId="766373379" sldId="262"/>
            <ac:cxnSpMk id="8" creationId="{00000000-0000-0000-0000-000000000000}"/>
          </ac:cxnSpMkLst>
        </pc:cxnChg>
      </pc:sldChg>
      <pc:sldChg chg="modSp">
        <pc:chgData name="Kåre Steinsbu" userId="S::kare.steinsbu@uke.oslo.kommune.no::87552cf2-2ee9-45d2-926a-aee5569e845a" providerId="AD" clId="Web-{6E8A393C-D987-29B4-4E91-AE3046DB7F5E}" dt="2022-04-21T06:54:28.730" v="7" actId="14100"/>
        <pc:sldMkLst>
          <pc:docMk/>
          <pc:sldMk cId="45625151" sldId="266"/>
        </pc:sldMkLst>
        <pc:spChg chg="mod">
          <ac:chgData name="Kåre Steinsbu" userId="S::kare.steinsbu@uke.oslo.kommune.no::87552cf2-2ee9-45d2-926a-aee5569e845a" providerId="AD" clId="Web-{6E8A393C-D987-29B4-4E91-AE3046DB7F5E}" dt="2022-04-21T06:54:28.730" v="7" actId="14100"/>
          <ac:spMkLst>
            <pc:docMk/>
            <pc:sldMk cId="45625151" sldId="266"/>
            <ac:spMk id="3" creationId="{CA26A85A-D403-32FA-DF55-70433E2C6C17}"/>
          </ac:spMkLst>
        </pc:spChg>
      </pc:sldChg>
      <pc:sldChg chg="modSp">
        <pc:chgData name="Kåre Steinsbu" userId="S::kare.steinsbu@uke.oslo.kommune.no::87552cf2-2ee9-45d2-926a-aee5569e845a" providerId="AD" clId="Web-{6E8A393C-D987-29B4-4E91-AE3046DB7F5E}" dt="2022-04-21T06:54:11.495" v="6" actId="14100"/>
        <pc:sldMkLst>
          <pc:docMk/>
          <pc:sldMk cId="1958714695" sldId="267"/>
        </pc:sldMkLst>
        <pc:spChg chg="mod">
          <ac:chgData name="Kåre Steinsbu" userId="S::kare.steinsbu@uke.oslo.kommune.no::87552cf2-2ee9-45d2-926a-aee5569e845a" providerId="AD" clId="Web-{6E8A393C-D987-29B4-4E91-AE3046DB7F5E}" dt="2022-04-21T06:53:27.525" v="1" actId="14100"/>
          <ac:spMkLst>
            <pc:docMk/>
            <pc:sldMk cId="1958714695" sldId="267"/>
            <ac:spMk id="3" creationId="{2D93E2DC-3D6A-E536-96CC-4F61ECB29A53}"/>
          </ac:spMkLst>
        </pc:spChg>
        <pc:spChg chg="mod">
          <ac:chgData name="Kåre Steinsbu" userId="S::kare.steinsbu@uke.oslo.kommune.no::87552cf2-2ee9-45d2-926a-aee5569e845a" providerId="AD" clId="Web-{6E8A393C-D987-29B4-4E91-AE3046DB7F5E}" dt="2022-04-21T06:54:11.495" v="6" actId="14100"/>
          <ac:spMkLst>
            <pc:docMk/>
            <pc:sldMk cId="1958714695" sldId="267"/>
            <ac:spMk id="12" creationId="{BDF51334-9380-6619-7C37-5D7B5BDF1342}"/>
          </ac:spMkLst>
        </pc:spChg>
        <pc:spChg chg="mod">
          <ac:chgData name="Kåre Steinsbu" userId="S::kare.steinsbu@uke.oslo.kommune.no::87552cf2-2ee9-45d2-926a-aee5569e845a" providerId="AD" clId="Web-{6E8A393C-D987-29B4-4E91-AE3046DB7F5E}" dt="2022-04-21T06:53:56.651" v="4" actId="14100"/>
          <ac:spMkLst>
            <pc:docMk/>
            <pc:sldMk cId="1958714695" sldId="267"/>
            <ac:spMk id="16" creationId="{EEFCC1BF-1634-57D1-42E7-85BB60979DE9}"/>
          </ac:spMkLst>
        </pc:spChg>
      </pc:sldChg>
    </pc:docChg>
  </pc:docChgLst>
  <pc:docChgLst>
    <pc:chgData name="Kåre Steinsbu" userId="S::kare.steinsbu@uke.oslo.kommune.no::87552cf2-2ee9-45d2-926a-aee5569e845a" providerId="AD" clId="Web-{1D17EB0F-1169-0475-F63B-1DB78AFBF503}"/>
    <pc:docChg chg="modSld">
      <pc:chgData name="Kåre Steinsbu" userId="S::kare.steinsbu@uke.oslo.kommune.no::87552cf2-2ee9-45d2-926a-aee5569e845a" providerId="AD" clId="Web-{1D17EB0F-1169-0475-F63B-1DB78AFBF503}" dt="2022-04-20T09:03:41.648" v="73" actId="20577"/>
      <pc:docMkLst>
        <pc:docMk/>
      </pc:docMkLst>
      <pc:sldChg chg="modSp">
        <pc:chgData name="Kåre Steinsbu" userId="S::kare.steinsbu@uke.oslo.kommune.no::87552cf2-2ee9-45d2-926a-aee5569e845a" providerId="AD" clId="Web-{1D17EB0F-1169-0475-F63B-1DB78AFBF503}" dt="2022-04-20T09:03:41.648" v="73" actId="20577"/>
        <pc:sldMkLst>
          <pc:docMk/>
          <pc:sldMk cId="1958714695" sldId="267"/>
        </pc:sldMkLst>
        <pc:spChg chg="mod">
          <ac:chgData name="Kåre Steinsbu" userId="S::kare.steinsbu@uke.oslo.kommune.no::87552cf2-2ee9-45d2-926a-aee5569e845a" providerId="AD" clId="Web-{1D17EB0F-1169-0475-F63B-1DB78AFBF503}" dt="2022-04-20T09:03:41.648" v="73" actId="20577"/>
          <ac:spMkLst>
            <pc:docMk/>
            <pc:sldMk cId="1958714695" sldId="267"/>
            <ac:spMk id="5" creationId="{00000000-0000-0000-0000-000000000000}"/>
          </ac:spMkLst>
        </pc:spChg>
      </pc:sldChg>
      <pc:sldChg chg="addSp delSp modSp">
        <pc:chgData name="Kåre Steinsbu" userId="S::kare.steinsbu@uke.oslo.kommune.no::87552cf2-2ee9-45d2-926a-aee5569e845a" providerId="AD" clId="Web-{1D17EB0F-1169-0475-F63B-1DB78AFBF503}" dt="2022-04-20T09:02:29.863" v="59" actId="20577"/>
        <pc:sldMkLst>
          <pc:docMk/>
          <pc:sldMk cId="2006910164" sldId="268"/>
        </pc:sldMkLst>
        <pc:spChg chg="add mod">
          <ac:chgData name="Kåre Steinsbu" userId="S::kare.steinsbu@uke.oslo.kommune.no::87552cf2-2ee9-45d2-926a-aee5569e845a" providerId="AD" clId="Web-{1D17EB0F-1169-0475-F63B-1DB78AFBF503}" dt="2022-04-20T07:48:31.768" v="16" actId="14100"/>
          <ac:spMkLst>
            <pc:docMk/>
            <pc:sldMk cId="2006910164" sldId="268"/>
            <ac:spMk id="3" creationId="{44FE271A-F879-A79A-07A8-CAA3D14A91D0}"/>
          </ac:spMkLst>
        </pc:spChg>
        <pc:spChg chg="mod">
          <ac:chgData name="Kåre Steinsbu" userId="S::kare.steinsbu@uke.oslo.kommune.no::87552cf2-2ee9-45d2-926a-aee5569e845a" providerId="AD" clId="Web-{1D17EB0F-1169-0475-F63B-1DB78AFBF503}" dt="2022-04-20T09:02:29.863" v="59" actId="20577"/>
          <ac:spMkLst>
            <pc:docMk/>
            <pc:sldMk cId="2006910164" sldId="268"/>
            <ac:spMk id="5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1D17EB0F-1169-0475-F63B-1DB78AFBF503}" dt="2022-04-20T07:46:14.806" v="0"/>
          <ac:spMkLst>
            <pc:docMk/>
            <pc:sldMk cId="2006910164" sldId="268"/>
            <ac:spMk id="6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1D17EB0F-1169-0475-F63B-1DB78AFBF503}" dt="2022-04-20T07:46:17.728" v="1"/>
          <ac:spMkLst>
            <pc:docMk/>
            <pc:sldMk cId="2006910164" sldId="268"/>
            <ac:spMk id="7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1D17EB0F-1169-0475-F63B-1DB78AFBF503}" dt="2022-04-20T07:46:21.931" v="2"/>
          <ac:spMkLst>
            <pc:docMk/>
            <pc:sldMk cId="2006910164" sldId="268"/>
            <ac:spMk id="8" creationId="{00000000-0000-0000-0000-000000000000}"/>
          </ac:spMkLst>
        </pc:spChg>
        <pc:spChg chg="del">
          <ac:chgData name="Kåre Steinsbu" userId="S::kare.steinsbu@uke.oslo.kommune.no::87552cf2-2ee9-45d2-926a-aee5569e845a" providerId="AD" clId="Web-{1D17EB0F-1169-0475-F63B-1DB78AFBF503}" dt="2022-04-20T07:46:25.009" v="3"/>
          <ac:spMkLst>
            <pc:docMk/>
            <pc:sldMk cId="2006910164" sldId="268"/>
            <ac:spMk id="9" creationId="{00000000-0000-0000-0000-000000000000}"/>
          </ac:spMkLst>
        </pc:spChg>
        <pc:spChg chg="add mod">
          <ac:chgData name="Kåre Steinsbu" userId="S::kare.steinsbu@uke.oslo.kommune.no::87552cf2-2ee9-45d2-926a-aee5569e845a" providerId="AD" clId="Web-{1D17EB0F-1169-0475-F63B-1DB78AFBF503}" dt="2022-04-20T07:48:44.894" v="18" actId="1076"/>
          <ac:spMkLst>
            <pc:docMk/>
            <pc:sldMk cId="2006910164" sldId="268"/>
            <ac:spMk id="10" creationId="{944AA3E2-5B20-409F-0FC5-F6FE240CA256}"/>
          </ac:spMkLst>
        </pc:spChg>
        <pc:spChg chg="add mod">
          <ac:chgData name="Kåre Steinsbu" userId="S::kare.steinsbu@uke.oslo.kommune.no::87552cf2-2ee9-45d2-926a-aee5569e845a" providerId="AD" clId="Web-{1D17EB0F-1169-0475-F63B-1DB78AFBF503}" dt="2022-04-20T07:49:27.694" v="24" actId="14100"/>
          <ac:spMkLst>
            <pc:docMk/>
            <pc:sldMk cId="2006910164" sldId="268"/>
            <ac:spMk id="11" creationId="{4EB490F0-A58A-532F-4D10-7CFE62FF6F1E}"/>
          </ac:spMkLst>
        </pc:spChg>
        <pc:spChg chg="add mod">
          <ac:chgData name="Kåre Steinsbu" userId="S::kare.steinsbu@uke.oslo.kommune.no::87552cf2-2ee9-45d2-926a-aee5569e845a" providerId="AD" clId="Web-{1D17EB0F-1169-0475-F63B-1DB78AFBF503}" dt="2022-04-20T07:49:10.536" v="22" actId="1076"/>
          <ac:spMkLst>
            <pc:docMk/>
            <pc:sldMk cId="2006910164" sldId="268"/>
            <ac:spMk id="12" creationId="{1EE9CE98-A68B-2866-EEC2-FAAFA9B750A8}"/>
          </ac:spMkLst>
        </pc:spChg>
        <pc:picChg chg="add mod">
          <ac:chgData name="Kåre Steinsbu" userId="S::kare.steinsbu@uke.oslo.kommune.no::87552cf2-2ee9-45d2-926a-aee5569e845a" providerId="AD" clId="Web-{1D17EB0F-1169-0475-F63B-1DB78AFBF503}" dt="2022-04-20T07:47:25.842" v="11" actId="1076"/>
          <ac:picMkLst>
            <pc:docMk/>
            <pc:sldMk cId="2006910164" sldId="268"/>
            <ac:picMk id="2" creationId="{343456B4-18A4-F162-E3D2-7608BFF776C3}"/>
          </ac:picMkLst>
        </pc:picChg>
        <pc:cxnChg chg="add mod">
          <ac:chgData name="Kåre Steinsbu" userId="S::kare.steinsbu@uke.oslo.kommune.no::87552cf2-2ee9-45d2-926a-aee5569e845a" providerId="AD" clId="Web-{1D17EB0F-1169-0475-F63B-1DB78AFBF503}" dt="2022-04-20T07:50:45.277" v="29" actId="14100"/>
          <ac:cxnSpMkLst>
            <pc:docMk/>
            <pc:sldMk cId="2006910164" sldId="268"/>
            <ac:cxnSpMk id="4" creationId="{6D54EEF2-0FF4-3105-60D5-0C1D4B0E542C}"/>
          </ac:cxnSpMkLst>
        </pc:cxnChg>
        <pc:cxnChg chg="add mod">
          <ac:chgData name="Kåre Steinsbu" userId="S::kare.steinsbu@uke.oslo.kommune.no::87552cf2-2ee9-45d2-926a-aee5569e845a" providerId="AD" clId="Web-{1D17EB0F-1169-0475-F63B-1DB78AFBF503}" dt="2022-04-20T07:51:07.669" v="32" actId="14100"/>
          <ac:cxnSpMkLst>
            <pc:docMk/>
            <pc:sldMk cId="2006910164" sldId="268"/>
            <ac:cxnSpMk id="13" creationId="{3648D123-4D0C-A411-171D-BAC73C9736B1}"/>
          </ac:cxnSpMkLst>
        </pc:cxnChg>
        <pc:cxnChg chg="add mod">
          <ac:chgData name="Kåre Steinsbu" userId="S::kare.steinsbu@uke.oslo.kommune.no::87552cf2-2ee9-45d2-926a-aee5569e845a" providerId="AD" clId="Web-{1D17EB0F-1169-0475-F63B-1DB78AFBF503}" dt="2022-04-20T07:51:34.234" v="35" actId="14100"/>
          <ac:cxnSpMkLst>
            <pc:docMk/>
            <pc:sldMk cId="2006910164" sldId="268"/>
            <ac:cxnSpMk id="14" creationId="{6182E28C-7A61-5022-6C14-4C9F7931BBE9}"/>
          </ac:cxnSpMkLst>
        </pc:cxnChg>
        <pc:cxnChg chg="add mod">
          <ac:chgData name="Kåre Steinsbu" userId="S::kare.steinsbu@uke.oslo.kommune.no::87552cf2-2ee9-45d2-926a-aee5569e845a" providerId="AD" clId="Web-{1D17EB0F-1169-0475-F63B-1DB78AFBF503}" dt="2022-04-20T07:51:55.063" v="38" actId="14100"/>
          <ac:cxnSpMkLst>
            <pc:docMk/>
            <pc:sldMk cId="2006910164" sldId="268"/>
            <ac:cxnSpMk id="15" creationId="{40AF8A0C-CFE9-3BB6-E332-8A044F748C6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B23F-C915-4AB8-B1B4-F51F5D8E5F91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A5045-9240-49DD-967C-10FA64CD32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25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422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01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1227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G_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Tittel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presentasjon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2CE51D89-216F-C248-97B9-E62942BAB32E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Utviklings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kompetanseetaten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80800" y="4060800"/>
            <a:ext cx="2030400" cy="2030400"/>
          </a:xfrm>
          <a:prstGeom prst="ellipse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F5B8C66-1CFA-8E4A-A685-9B6592A5C79E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BAEDC404-7A8D-D34C-85C5-28170069557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B3C9C108-801A-1E4F-8327-16BD7FB1609A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B934F32-34B2-D14B-9309-D0BABA67DC1D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2B4B1CD0-0C39-F84F-A5EA-63BD73E85D5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16469B96-6FDC-C149-942D-617F43FC7392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24A507F6-E1C9-C246-8885-AA13FE0EA30F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90E228E5-638D-0743-961E-8CE690BAD50C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EA59EC3B-E979-E94E-A948-CF5472D9032A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8896EC2B-F349-584F-9569-546A8642A7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5B3751CF-5F65-FF47-B4FB-6A4E385E4ECF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0E8F8FAE-2108-954E-B3FE-91C28B9023F5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A6C76CE5-7D90-6B41-9E88-AAACD5939A9F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66DCBEA6-E67F-744B-B232-9BDD5B075769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48F4DC35-4D74-F24D-BB7A-B698029B2A53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EEB4398D-8E8A-C34C-B0ED-301EDB99ED87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B99A4063-FB57-894F-A1DF-9E510F9CE6DE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D1EE6DAC-4A77-CB4C-A7CD-06D56C10A1FF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id="{7368DF10-2AAA-A746-9C21-72F7C724B54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7D2CE8FB-E9D2-0546-AA7D-471399582B6C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23C4951-9685-3545-B9C6-43A452676DD4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E4B2CAAA-FBA4-E743-8D89-9824E9F6BD4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306D5E43-7449-4D4E-8033-A7D0C355F476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FC2647F-369F-0548-9CBC-4E21E5F8468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ADFA3ADE-F8E6-8144-899C-D0CA2C1532F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EB86E87E-B483-4745-A05C-77E546A70A9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F2358AA-821B-8C4D-9445-DFD0F9F16E7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150558E8-E64E-9E47-AB1F-C8F03A6DB57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0C2F8E6E-EF55-AD4E-BCCC-AB52DD28BBE4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CB3FB46E-0A1A-8E4A-A7BF-29B5EB5F3FC9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13C510D-2223-2047-B430-A5FA5936FD8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id="{E03CE588-E5C3-8147-B150-62705F720A5A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FB16F937-0FA1-D74A-8485-678BCB150BAA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760DE8C-B39E-574A-9173-7EBC593BE85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269A18C3-1DB1-7D42-A1DE-2556C96837C8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63B9EA85-76AF-0A4D-A769-84D8A44DE592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E445B2F1-4266-2E47-8995-B7A84C53C116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6A93AB89-8F98-844E-8A1F-B6B69793F15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46699D1C-3733-ED43-98A4-B2E617E16A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D35F1BF0-2E86-844C-8F31-C0FC3A3578C9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0B2B4C6A-C1C8-2B4C-943A-9635356B7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F7BD6B52-2161-3044-AFBA-6B158E5B079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11B9966E-AE71-3041-BD0A-C1D86CAD51D7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4B58C7B1-58B8-5A4C-9012-B9A463050D5C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25965AA-8A37-F34A-9395-0549AAB72D9B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6ABA3F38-2A71-C34B-A428-BAAD12F496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B6A6A268-763B-D54F-93BC-01B8501001E6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A532ED41-3D8E-E545-A1EB-60862799F7F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F3335BF5-0330-3040-B68C-DA0383A5F577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50E861C9-D981-574D-B795-99F6263737F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AD11A3E2-6A72-B94B-8130-EC4EDF04759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5" name="Gruppe 64">
            <a:extLst>
              <a:ext uri="{FF2B5EF4-FFF2-40B4-BE49-F238E27FC236}">
                <a16:creationId xmlns:a16="http://schemas.microsoft.com/office/drawing/2014/main" id="{38A746FB-6A33-E24A-85A4-7E544FCCC8D0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6" name="Gruppe 65">
              <a:extLst>
                <a:ext uri="{FF2B5EF4-FFF2-40B4-BE49-F238E27FC236}">
                  <a16:creationId xmlns:a16="http://schemas.microsoft.com/office/drawing/2014/main" id="{D87B58ED-9157-434B-8C3C-ED99EA0D426A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0" name="Rektangel 69">
                <a:extLst>
                  <a:ext uri="{FF2B5EF4-FFF2-40B4-BE49-F238E27FC236}">
                    <a16:creationId xmlns:a16="http://schemas.microsoft.com/office/drawing/2014/main" id="{D484EB73-4C7A-D849-A642-526722C7C7F4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99E81D3A-CC3F-504F-B8E2-D5A74B8A87B9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id="{3E158624-CD01-BB4A-95AD-459E77D1192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B9E6756C-1C37-0445-B129-54E072DDDE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id="{E2556894-AF3A-3D4E-B2CA-87C6588DD6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id="{3F212157-C7C5-2D44-9D99-46F8B00461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3" name="Gruppe 72">
                  <a:extLst>
                    <a:ext uri="{FF2B5EF4-FFF2-40B4-BE49-F238E27FC236}">
                      <a16:creationId xmlns:a16="http://schemas.microsoft.com/office/drawing/2014/main" id="{8BD5E2A6-B428-2848-819F-33BE0BF9E9A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AE19856D-EEDD-A24A-84D1-5A7ACB086F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0C690583-1E3E-9E4C-9B1D-BF9CD4C6A69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3338131A-61C0-954D-9654-31E5D8DCE3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4" name="Gruppe 73">
                  <a:extLst>
                    <a:ext uri="{FF2B5EF4-FFF2-40B4-BE49-F238E27FC236}">
                      <a16:creationId xmlns:a16="http://schemas.microsoft.com/office/drawing/2014/main" id="{F44E92C8-5780-7A49-A80B-0A6597298A9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03DFE3F4-217E-1247-A39C-76296D40EB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E289F289-B1EE-3C40-891E-EE7843173E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6A784681-552A-5842-8588-93A586A60C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A4AF9075-F5E2-AE48-BE25-AC00CEBE19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D0574A85-E717-BF46-B01C-BB864B440971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8" name="Vinkel 67">
              <a:extLst>
                <a:ext uri="{FF2B5EF4-FFF2-40B4-BE49-F238E27FC236}">
                  <a16:creationId xmlns:a16="http://schemas.microsoft.com/office/drawing/2014/main" id="{0EC43C4F-D1A1-4C43-8E31-F6CA70D3A41B}"/>
                </a:ext>
              </a:extLst>
            </p:cNvPr>
            <p:cNvCxnSpPr>
              <a:cxnSpLocks/>
              <a:stCxn id="82" idx="3"/>
              <a:endCxn id="79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Sylinder 68">
              <a:extLst>
                <a:ext uri="{FF2B5EF4-FFF2-40B4-BE49-F238E27FC236}">
                  <a16:creationId xmlns:a16="http://schemas.microsoft.com/office/drawing/2014/main" id="{B524C35F-63C3-C845-A112-F3E986F32AC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5269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G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6" y="720001"/>
            <a:ext cx="9469438" cy="1311999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redigere overskrift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25.04.2022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953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274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821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178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66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660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7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39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005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76D9-9D3D-4DA9-8EB3-80267322DD44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16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Veiledende kunngjøring i KGV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1D89-216F-C248-97B9-E62942BAB32E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</a:t>
            </a:fld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499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609450" y="3018347"/>
            <a:ext cx="2624679" cy="28931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Kunngjøringsdatoen kommer automatisk for den dagen du lager kunngjøringen. Den kan du endre hvis det er aktuelt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/>
                <a:ea typeface="Calibri"/>
                <a:cs typeface="Calibri"/>
              </a:rPr>
              <a:t>Tidsfrist kommer automatisk. Denne kan du endre dato og klokkeslett hvis det er aktuelt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/>
                <a:cs typeface="Calibri"/>
              </a:rPr>
              <a:t>Trykk «Lagre» og du kommer inn i kunngjøringsskjemaet for veiledende kunngjøring i </a:t>
            </a:r>
            <a:r>
              <a:rPr lang="nb-NO" sz="1400" b="1" dirty="0" err="1">
                <a:latin typeface="Calibri"/>
                <a:cs typeface="Calibri"/>
              </a:rPr>
              <a:t>Doffin</a:t>
            </a:r>
            <a:r>
              <a:rPr lang="nb-NO" sz="1400" b="1" dirty="0">
                <a:latin typeface="Calibri"/>
                <a:cs typeface="Calibri"/>
              </a:rPr>
              <a:t>/TED</a:t>
            </a:r>
          </a:p>
        </p:txBody>
      </p:sp>
      <p:pic>
        <p:nvPicPr>
          <p:cNvPr id="2" name="Bilde 2">
            <a:extLst>
              <a:ext uri="{FF2B5EF4-FFF2-40B4-BE49-F238E27FC236}">
                <a16:creationId xmlns:a16="http://schemas.microsoft.com/office/drawing/2014/main" id="{3198FCC4-BC79-EE3F-A157-15FCF8829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900" y="241369"/>
            <a:ext cx="5314950" cy="5549763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2D93E2DC-3D6A-E536-96CC-4F61ECB29A53}"/>
              </a:ext>
            </a:extLst>
          </p:cNvPr>
          <p:cNvSpPr/>
          <p:nvPr/>
        </p:nvSpPr>
        <p:spPr>
          <a:xfrm>
            <a:off x="5024103" y="4545523"/>
            <a:ext cx="1511707" cy="1979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BDF51334-9380-6619-7C37-5D7B5BDF1342}"/>
              </a:ext>
            </a:extLst>
          </p:cNvPr>
          <p:cNvSpPr/>
          <p:nvPr/>
        </p:nvSpPr>
        <p:spPr>
          <a:xfrm>
            <a:off x="9186659" y="5519189"/>
            <a:ext cx="422947" cy="244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>
            <a:extLst>
              <a:ext uri="{FF2B5EF4-FFF2-40B4-BE49-F238E27FC236}">
                <a16:creationId xmlns:a16="http://schemas.microsoft.com/office/drawing/2014/main" id="{532F3300-8542-4073-8ACA-47FC64891C96}"/>
              </a:ext>
            </a:extLst>
          </p:cNvPr>
          <p:cNvCxnSpPr/>
          <p:nvPr/>
        </p:nvCxnSpPr>
        <p:spPr>
          <a:xfrm>
            <a:off x="2347384" y="3225800"/>
            <a:ext cx="2660648" cy="13483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8E7CA0C2-6467-DD94-E4FE-00454D9D98BC}"/>
              </a:ext>
            </a:extLst>
          </p:cNvPr>
          <p:cNvCxnSpPr>
            <a:cxnSpLocks/>
          </p:cNvCxnSpPr>
          <p:nvPr/>
        </p:nvCxnSpPr>
        <p:spPr>
          <a:xfrm>
            <a:off x="1595967" y="4231216"/>
            <a:ext cx="3433231" cy="8085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>
            <a:extLst>
              <a:ext uri="{FF2B5EF4-FFF2-40B4-BE49-F238E27FC236}">
                <a16:creationId xmlns:a16="http://schemas.microsoft.com/office/drawing/2014/main" id="{EEFCC1BF-1634-57D1-42E7-85BB60979DE9}"/>
              </a:ext>
            </a:extLst>
          </p:cNvPr>
          <p:cNvSpPr/>
          <p:nvPr/>
        </p:nvSpPr>
        <p:spPr>
          <a:xfrm>
            <a:off x="5021456" y="5013835"/>
            <a:ext cx="1511707" cy="2409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Rett pilkobling 16">
            <a:extLst>
              <a:ext uri="{FF2B5EF4-FFF2-40B4-BE49-F238E27FC236}">
                <a16:creationId xmlns:a16="http://schemas.microsoft.com/office/drawing/2014/main" id="{8F4F30C2-3373-2043-3BA0-8A669A6F20EF}"/>
              </a:ext>
            </a:extLst>
          </p:cNvPr>
          <p:cNvCxnSpPr>
            <a:cxnSpLocks/>
          </p:cNvCxnSpPr>
          <p:nvPr/>
        </p:nvCxnSpPr>
        <p:spPr>
          <a:xfrm>
            <a:off x="1924050" y="5046132"/>
            <a:ext cx="7264398" cy="6392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71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605575" y="1613194"/>
            <a:ext cx="2624679" cy="310854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/>
                <a:cs typeface="Calibri"/>
              </a:rPr>
              <a:t>Klikk på «Tildel gruppe» og legg inn personer som skal ha tilgang til veiledende kunngjøringen</a:t>
            </a:r>
            <a:endParaRPr lang="nb-NO" sz="1400" b="1" dirty="0">
              <a:latin typeface="Calibri" panose="020F0502020204030204" pitchFamily="34" charset="0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Klikk på «Dokumenter» og legg inn aktuelle dokumenter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Hvis det er aktuelt å endre planlagt kunngjøringsdato, klikk på «Endre»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Klikk på «Fyll ut skjema» for å lage kunngjøringen på </a:t>
            </a:r>
            <a:r>
              <a:rPr lang="nb-NO" sz="1400" b="1" dirty="0" err="1">
                <a:latin typeface="Calibri" panose="020F0502020204030204" pitchFamily="34" charset="0"/>
              </a:rPr>
              <a:t>Doffin</a:t>
            </a:r>
            <a:r>
              <a:rPr lang="nb-NO" sz="1400" b="1" dirty="0">
                <a:latin typeface="Calibri" panose="020F0502020204030204" pitchFamily="34" charset="0"/>
              </a:rPr>
              <a:t>/TED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>
              <a:latin typeface="Calibri" panose="020F0502020204030204" pitchFamily="34" charset="0"/>
            </a:endParaRPr>
          </a:p>
        </p:txBody>
      </p:sp>
      <p:pic>
        <p:nvPicPr>
          <p:cNvPr id="2" name="Bilde 2" descr="Et bilde som inneholder tekst&#10;&#10;Automatisk generert beskrivelse">
            <a:extLst>
              <a:ext uri="{FF2B5EF4-FFF2-40B4-BE49-F238E27FC236}">
                <a16:creationId xmlns:a16="http://schemas.microsoft.com/office/drawing/2014/main" id="{343456B4-18A4-F162-E3D2-7608BFF77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484" y="1003575"/>
            <a:ext cx="6066366" cy="3877185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44FE271A-F879-A79A-07A8-CAA3D14A91D0}"/>
              </a:ext>
            </a:extLst>
          </p:cNvPr>
          <p:cNvSpPr/>
          <p:nvPr/>
        </p:nvSpPr>
        <p:spPr>
          <a:xfrm>
            <a:off x="8655050" y="1913466"/>
            <a:ext cx="910166" cy="25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44AA3E2-5B20-409F-0FC5-F6FE240CA256}"/>
              </a:ext>
            </a:extLst>
          </p:cNvPr>
          <p:cNvSpPr/>
          <p:nvPr/>
        </p:nvSpPr>
        <p:spPr>
          <a:xfrm>
            <a:off x="8707966" y="2379132"/>
            <a:ext cx="910166" cy="25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EB490F0-A58A-532F-4D10-7CFE62FF6F1E}"/>
              </a:ext>
            </a:extLst>
          </p:cNvPr>
          <p:cNvSpPr/>
          <p:nvPr/>
        </p:nvSpPr>
        <p:spPr>
          <a:xfrm>
            <a:off x="8707966" y="3236381"/>
            <a:ext cx="455083" cy="190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EE9CE98-A68B-2866-EEC2-FAAFA9B750A8}"/>
              </a:ext>
            </a:extLst>
          </p:cNvPr>
          <p:cNvSpPr/>
          <p:nvPr/>
        </p:nvSpPr>
        <p:spPr>
          <a:xfrm>
            <a:off x="8707966" y="3490382"/>
            <a:ext cx="910166" cy="25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" name="Rett pilkobling 3">
            <a:extLst>
              <a:ext uri="{FF2B5EF4-FFF2-40B4-BE49-F238E27FC236}">
                <a16:creationId xmlns:a16="http://schemas.microsoft.com/office/drawing/2014/main" id="{6D54EEF2-0FF4-3105-60D5-0C1D4B0E542C}"/>
              </a:ext>
            </a:extLst>
          </p:cNvPr>
          <p:cNvCxnSpPr/>
          <p:nvPr/>
        </p:nvCxnSpPr>
        <p:spPr>
          <a:xfrm>
            <a:off x="2543175" y="1770593"/>
            <a:ext cx="6153149" cy="2158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kobling 12">
            <a:extLst>
              <a:ext uri="{FF2B5EF4-FFF2-40B4-BE49-F238E27FC236}">
                <a16:creationId xmlns:a16="http://schemas.microsoft.com/office/drawing/2014/main" id="{3648D123-4D0C-A411-171D-BAC73C9736B1}"/>
              </a:ext>
            </a:extLst>
          </p:cNvPr>
          <p:cNvCxnSpPr>
            <a:cxnSpLocks/>
          </p:cNvCxnSpPr>
          <p:nvPr/>
        </p:nvCxnSpPr>
        <p:spPr>
          <a:xfrm flipV="1">
            <a:off x="2691341" y="2515658"/>
            <a:ext cx="5952066" cy="698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6182E28C-7A61-5022-6C14-4C9F7931BBE9}"/>
              </a:ext>
            </a:extLst>
          </p:cNvPr>
          <p:cNvCxnSpPr>
            <a:cxnSpLocks/>
          </p:cNvCxnSpPr>
          <p:nvPr/>
        </p:nvCxnSpPr>
        <p:spPr>
          <a:xfrm flipV="1">
            <a:off x="2130424" y="3309407"/>
            <a:ext cx="6565899" cy="2603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40AF8A0C-CFE9-3BB6-E332-8A044F748C69}"/>
              </a:ext>
            </a:extLst>
          </p:cNvPr>
          <p:cNvCxnSpPr>
            <a:cxnSpLocks/>
          </p:cNvCxnSpPr>
          <p:nvPr/>
        </p:nvCxnSpPr>
        <p:spPr>
          <a:xfrm flipV="1">
            <a:off x="2691340" y="3616323"/>
            <a:ext cx="5994399" cy="2391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91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2</a:t>
            </a:fld>
            <a:endParaRPr lang="nb-NO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469" y="166185"/>
            <a:ext cx="8890538" cy="5974348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366494" y="1133100"/>
            <a:ext cx="1907882" cy="16004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Klikk på «Mine kunngjøringer»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Du kommer inn på kunngjøringssiden i KGV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>
              <a:latin typeface="Calibri" panose="020F0502020204030204" pitchFamily="34" charset="0"/>
            </a:endParaRPr>
          </a:p>
          <a:p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192651" y="1294108"/>
            <a:ext cx="964769" cy="1511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pilkobling 9"/>
          <p:cNvCxnSpPr/>
          <p:nvPr/>
        </p:nvCxnSpPr>
        <p:spPr>
          <a:xfrm flipV="1">
            <a:off x="1867546" y="1410348"/>
            <a:ext cx="1325105" cy="852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32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6827" y="1866530"/>
            <a:ext cx="7249332" cy="2454478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37715" y="3678697"/>
            <a:ext cx="1659909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>
                <a:latin typeface="Calibri" panose="020F0502020204030204" pitchFamily="34" charset="0"/>
              </a:rPr>
              <a:t>Klikk på «Lag ny kunngjøring»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>
              <a:latin typeface="Calibri" panose="020F0502020204030204" pitchFamily="34" charset="0"/>
            </a:endParaRPr>
          </a:p>
          <a:p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9597325" y="3913322"/>
            <a:ext cx="929899" cy="3022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/>
          <p:cNvCxnSpPr/>
          <p:nvPr/>
        </p:nvCxnSpPr>
        <p:spPr>
          <a:xfrm>
            <a:off x="1700939" y="4060556"/>
            <a:ext cx="7896386" cy="77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6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2841" y="705174"/>
            <a:ext cx="7416584" cy="4738606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699708" y="2120370"/>
            <a:ext cx="1659909" cy="11695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>
                <a:latin typeface="Calibri" panose="020F0502020204030204" pitchFamily="34" charset="0"/>
              </a:rPr>
              <a:t>Fyll ut alle feltene som er merket med rød stjerne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>
              <a:latin typeface="Calibri" panose="020F0502020204030204" pitchFamily="34" charset="0"/>
            </a:endParaRPr>
          </a:p>
          <a:p>
            <a:endParaRPr lang="nb-NO" sz="1400" b="1" dirty="0">
              <a:latin typeface="Calibri" panose="020F0502020204030204" pitchFamily="34" charset="0"/>
            </a:endParaRPr>
          </a:p>
        </p:txBody>
      </p:sp>
      <p:cxnSp>
        <p:nvCxnSpPr>
          <p:cNvPr id="7" name="Rett pilkobling 6"/>
          <p:cNvCxnSpPr/>
          <p:nvPr/>
        </p:nvCxnSpPr>
        <p:spPr>
          <a:xfrm flipV="1">
            <a:off x="2332495" y="1421969"/>
            <a:ext cx="1507210" cy="10791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pilkobling 7"/>
          <p:cNvCxnSpPr/>
          <p:nvPr/>
        </p:nvCxnSpPr>
        <p:spPr>
          <a:xfrm flipV="1">
            <a:off x="2297624" y="1898542"/>
            <a:ext cx="1588576" cy="6238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pilkobling 9"/>
          <p:cNvCxnSpPr/>
          <p:nvPr/>
        </p:nvCxnSpPr>
        <p:spPr>
          <a:xfrm flipV="1">
            <a:off x="2297624" y="2479933"/>
            <a:ext cx="1588576" cy="424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kobling 17"/>
          <p:cNvCxnSpPr/>
          <p:nvPr/>
        </p:nvCxnSpPr>
        <p:spPr>
          <a:xfrm>
            <a:off x="2332495" y="2522349"/>
            <a:ext cx="1542081" cy="1034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kobling 20"/>
          <p:cNvCxnSpPr/>
          <p:nvPr/>
        </p:nvCxnSpPr>
        <p:spPr>
          <a:xfrm>
            <a:off x="2320871" y="2543557"/>
            <a:ext cx="1553705" cy="15596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kobling 23"/>
          <p:cNvCxnSpPr/>
          <p:nvPr/>
        </p:nvCxnSpPr>
        <p:spPr>
          <a:xfrm>
            <a:off x="2297624" y="2543557"/>
            <a:ext cx="1588576" cy="20439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4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848" y="895027"/>
            <a:ext cx="8107146" cy="4461251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707457" y="1535309"/>
            <a:ext cx="2109360" cy="11695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Gå til «Publiser side»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Velg «</a:t>
            </a:r>
            <a:r>
              <a:rPr lang="nb-NO" sz="1400" b="1" dirty="0" err="1">
                <a:latin typeface="Calibri" panose="020F0502020204030204" pitchFamily="34" charset="0"/>
              </a:rPr>
              <a:t>Doffin</a:t>
            </a:r>
            <a:r>
              <a:rPr lang="nb-NO" sz="1400" b="1" dirty="0">
                <a:latin typeface="Calibri" panose="020F0502020204030204" pitchFamily="34" charset="0"/>
              </a:rPr>
              <a:t> (v209)» i </a:t>
            </a:r>
            <a:r>
              <a:rPr lang="nb-NO" sz="1400" b="1" dirty="0" err="1">
                <a:latin typeface="Calibri" panose="020F0502020204030204" pitchFamily="34" charset="0"/>
              </a:rPr>
              <a:t>nedtrekksmenyen</a:t>
            </a:r>
            <a:endParaRPr lang="nb-NO" sz="1400" b="1" dirty="0">
              <a:latin typeface="Calibri" panose="020F0502020204030204" pitchFamily="34" charset="0"/>
            </a:endParaRPr>
          </a:p>
          <a:p>
            <a:endParaRPr lang="nb-NO" sz="1400" b="1" dirty="0">
              <a:latin typeface="Calibri" panose="020F0502020204030204" pitchFamily="34" charset="0"/>
            </a:endParaRPr>
          </a:p>
          <a:p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844144" y="2273145"/>
            <a:ext cx="1099815" cy="1377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/>
          <p:cNvCxnSpPr>
            <a:endCxn id="6" idx="1"/>
          </p:cNvCxnSpPr>
          <p:nvPr/>
        </p:nvCxnSpPr>
        <p:spPr>
          <a:xfrm>
            <a:off x="2483603" y="1960536"/>
            <a:ext cx="1360541" cy="3815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37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707457" y="1535309"/>
            <a:ext cx="2795160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«Type publisering» dukker opp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Velg kunngjøringsskjema</a:t>
            </a:r>
          </a:p>
          <a:p>
            <a:endParaRPr lang="nb-NO" sz="1400" b="1" dirty="0">
              <a:latin typeface="Calibri" panose="020F0502020204030204" pitchFamily="34" charset="0"/>
            </a:endParaRP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203" y="805912"/>
            <a:ext cx="6811263" cy="3727342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3967566" y="1534332"/>
            <a:ext cx="1104254" cy="1394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3967566" y="1871420"/>
            <a:ext cx="1700939" cy="3409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pilkobling 9"/>
          <p:cNvCxnSpPr>
            <a:endCxn id="7" idx="1"/>
          </p:cNvCxnSpPr>
          <p:nvPr/>
        </p:nvCxnSpPr>
        <p:spPr>
          <a:xfrm flipV="1">
            <a:off x="2479729" y="1604075"/>
            <a:ext cx="1487837" cy="1007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kobling 11"/>
          <p:cNvCxnSpPr>
            <a:endCxn id="8" idx="1"/>
          </p:cNvCxnSpPr>
          <p:nvPr/>
        </p:nvCxnSpPr>
        <p:spPr>
          <a:xfrm>
            <a:off x="2909807" y="1933414"/>
            <a:ext cx="1057759" cy="1084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/>
          <p:cNvSpPr txBox="1"/>
          <p:nvPr/>
        </p:nvSpPr>
        <p:spPr>
          <a:xfrm>
            <a:off x="643526" y="2718347"/>
            <a:ext cx="2795160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Fyll inn saksnummeret fra arkivet under «Referanser»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Fyll inn «Navn på anskaffelsen»</a:t>
            </a:r>
          </a:p>
          <a:p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967566" y="2836190"/>
            <a:ext cx="3246895" cy="2440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ktangel 15"/>
          <p:cNvSpPr/>
          <p:nvPr/>
        </p:nvSpPr>
        <p:spPr>
          <a:xfrm>
            <a:off x="3967565" y="3243832"/>
            <a:ext cx="3246895" cy="2440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8" name="Rett pilkobling 17"/>
          <p:cNvCxnSpPr/>
          <p:nvPr/>
        </p:nvCxnSpPr>
        <p:spPr>
          <a:xfrm flipV="1">
            <a:off x="3026044" y="2987298"/>
            <a:ext cx="941521" cy="1075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>
            <a:off x="3362164" y="3305422"/>
            <a:ext cx="605401" cy="604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9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978677" y="3169403"/>
            <a:ext cx="1725777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>
                <a:latin typeface="Calibri" panose="020F0502020204030204" pitchFamily="34" charset="0"/>
              </a:rPr>
              <a:t>Velg aktuell «Forskrift» fra </a:t>
            </a:r>
            <a:r>
              <a:rPr lang="nb-NO" sz="1400" b="1" dirty="0" err="1">
                <a:latin typeface="Calibri" panose="020F0502020204030204" pitchFamily="34" charset="0"/>
              </a:rPr>
              <a:t>nedtrekksmenyen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pic>
        <p:nvPicPr>
          <p:cNvPr id="8" name="Bilde 9" descr="Et bilde som inneholder tekst&#10;&#10;Automatisk generert beskrivelse">
            <a:extLst>
              <a:ext uri="{FF2B5EF4-FFF2-40B4-BE49-F238E27FC236}">
                <a16:creationId xmlns:a16="http://schemas.microsoft.com/office/drawing/2014/main" id="{A44F14AB-409C-8E16-DAA3-232FBDE2E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385" y="917214"/>
            <a:ext cx="5547121" cy="4874743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0948A74F-2F7C-43EA-3C64-D5B03F698629}"/>
              </a:ext>
            </a:extLst>
          </p:cNvPr>
          <p:cNvSpPr/>
          <p:nvPr/>
        </p:nvSpPr>
        <p:spPr>
          <a:xfrm>
            <a:off x="3943754" y="4145878"/>
            <a:ext cx="1139489" cy="125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3" name="Rett pilkobling 12">
            <a:extLst>
              <a:ext uri="{FF2B5EF4-FFF2-40B4-BE49-F238E27FC236}">
                <a16:creationId xmlns:a16="http://schemas.microsoft.com/office/drawing/2014/main" id="{080E9ADE-AF3F-A94F-F21A-A5F50EED305C}"/>
              </a:ext>
            </a:extLst>
          </p:cNvPr>
          <p:cNvCxnSpPr/>
          <p:nvPr/>
        </p:nvCxnSpPr>
        <p:spPr>
          <a:xfrm>
            <a:off x="1870472" y="3543298"/>
            <a:ext cx="2087165" cy="60483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35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845799" y="3357320"/>
            <a:ext cx="2935787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Gå til «Skjematype»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/>
                <a:ea typeface="Calibri"/>
                <a:cs typeface="Calibri"/>
              </a:rPr>
              <a:t>Velg «Veiledende kunngjøring» fra </a:t>
            </a:r>
            <a:r>
              <a:rPr lang="nb-NO" sz="1400" b="1" dirty="0" err="1">
                <a:latin typeface="Calibri"/>
                <a:ea typeface="Calibri"/>
                <a:cs typeface="Calibri"/>
              </a:rPr>
              <a:t>nedtrekksmenyen</a:t>
            </a:r>
            <a:endParaRPr lang="nb-NO" sz="1400" b="1" dirty="0">
              <a:latin typeface="Calibri"/>
              <a:ea typeface="Calibri"/>
              <a:cs typeface="Calibri"/>
            </a:endParaRPr>
          </a:p>
        </p:txBody>
      </p:sp>
      <p:pic>
        <p:nvPicPr>
          <p:cNvPr id="2" name="Bilde 2">
            <a:extLst>
              <a:ext uri="{FF2B5EF4-FFF2-40B4-BE49-F238E27FC236}">
                <a16:creationId xmlns:a16="http://schemas.microsoft.com/office/drawing/2014/main" id="{20E1B7BE-D571-B83D-38E2-70743DC8E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743708"/>
            <a:ext cx="5018616" cy="5476418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1D9D3FD5-6E50-A06D-6335-042C38066538}"/>
              </a:ext>
            </a:extLst>
          </p:cNvPr>
          <p:cNvSpPr/>
          <p:nvPr/>
        </p:nvSpPr>
        <p:spPr>
          <a:xfrm>
            <a:off x="4827650" y="4873607"/>
            <a:ext cx="2282306" cy="145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229BEFAA-E848-EA89-19F2-74E4A5A63282}"/>
              </a:ext>
            </a:extLst>
          </p:cNvPr>
          <p:cNvCxnSpPr/>
          <p:nvPr/>
        </p:nvCxnSpPr>
        <p:spPr>
          <a:xfrm>
            <a:off x="3543300" y="3765550"/>
            <a:ext cx="1253067" cy="10837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24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725688" y="3713618"/>
            <a:ext cx="3044275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 panose="020F0502020204030204" pitchFamily="34" charset="0"/>
              </a:rPr>
              <a:t>Gå til «Velg skjema»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>
                <a:latin typeface="Calibri"/>
                <a:ea typeface="Calibri"/>
                <a:cs typeface="Calibri"/>
              </a:rPr>
              <a:t>Velg«01. Veiledende kunngjøring» fra </a:t>
            </a:r>
            <a:r>
              <a:rPr lang="nb-NO" sz="1400" b="1" dirty="0" err="1">
                <a:latin typeface="Calibri"/>
                <a:ea typeface="Calibri"/>
                <a:cs typeface="Calibri"/>
              </a:rPr>
              <a:t>nedtrekksmenyen</a:t>
            </a:r>
            <a:endParaRPr lang="nb-NO" sz="1400" b="1" dirty="0">
              <a:latin typeface="Calibri"/>
              <a:ea typeface="Calibri"/>
              <a:cs typeface="Calibri"/>
            </a:endParaRPr>
          </a:p>
        </p:txBody>
      </p:sp>
      <p:pic>
        <p:nvPicPr>
          <p:cNvPr id="2" name="Bilde 2">
            <a:extLst>
              <a:ext uri="{FF2B5EF4-FFF2-40B4-BE49-F238E27FC236}">
                <a16:creationId xmlns:a16="http://schemas.microsoft.com/office/drawing/2014/main" id="{378F42DF-FD29-9BAE-C474-F8F9A0E26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734" y="333771"/>
            <a:ext cx="5431367" cy="5068624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CA26A85A-D403-32FA-DF55-70433E2C6C17}"/>
              </a:ext>
            </a:extLst>
          </p:cNvPr>
          <p:cNvSpPr/>
          <p:nvPr/>
        </p:nvSpPr>
        <p:spPr>
          <a:xfrm>
            <a:off x="4186697" y="4512451"/>
            <a:ext cx="2605097" cy="1893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078B6888-6C25-AFBA-8691-254E52E845AE}"/>
              </a:ext>
            </a:extLst>
          </p:cNvPr>
          <p:cNvCxnSpPr/>
          <p:nvPr/>
        </p:nvCxnSpPr>
        <p:spPr>
          <a:xfrm>
            <a:off x="2611967" y="3860800"/>
            <a:ext cx="1591732" cy="1629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pilkobling 9">
            <a:extLst>
              <a:ext uri="{FF2B5EF4-FFF2-40B4-BE49-F238E27FC236}">
                <a16:creationId xmlns:a16="http://schemas.microsoft.com/office/drawing/2014/main" id="{F9AB4BA3-DFA0-731E-1E3F-A7453DB4AFB0}"/>
              </a:ext>
            </a:extLst>
          </p:cNvPr>
          <p:cNvCxnSpPr>
            <a:cxnSpLocks/>
          </p:cNvCxnSpPr>
          <p:nvPr/>
        </p:nvCxnSpPr>
        <p:spPr>
          <a:xfrm>
            <a:off x="3543300" y="4135966"/>
            <a:ext cx="628649" cy="3534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2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_Felles_Arkivverdig xmlns="7ed84371-acf6-4102-828c-2caf905b473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c528fd71-ad7b-48f8-811b-c0b5643803ab" ContentTypeId="0x01010016F48F0717DDBC43A26F9C4EC94D925E" PreviousValue="false" LastSyncTimeStamp="2021-04-13T11:08:19.683Z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slo Word med logo" ma:contentTypeID="0x01010016F48F0717DDBC43A26F9C4EC94D925E0048E11B128456F64BBF1AB16D0789EBAC" ma:contentTypeVersion="6" ma:contentTypeDescription="Felles innholdstype for Oslo Kommune" ma:contentTypeScope="" ma:versionID="5f44bafd58411e1ea132f6149bb3a305">
  <xsd:schema xmlns:xsd="http://www.w3.org/2001/XMLSchema" xmlns:xs="http://www.w3.org/2001/XMLSchema" xmlns:p="http://schemas.microsoft.com/office/2006/metadata/properties" xmlns:ns2="7ed84371-acf6-4102-828c-2caf905b4736" xmlns:ns3="0321b1da-4428-48dc-bfc8-562556f68b88" targetNamespace="http://schemas.microsoft.com/office/2006/metadata/properties" ma:root="true" ma:fieldsID="293fdaeddb4a128e3f9e98f4fd3a4cd8" ns2:_="" ns3:_="">
    <xsd:import namespace="7ed84371-acf6-4102-828c-2caf905b4736"/>
    <xsd:import namespace="0321b1da-4428-48dc-bfc8-562556f68b88"/>
    <xsd:element name="properties">
      <xsd:complexType>
        <xsd:sequence>
          <xsd:element name="documentManagement">
            <xsd:complexType>
              <xsd:all>
                <xsd:element ref="ns2:OK_Felles_Arkivverdi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d84371-acf6-4102-828c-2caf905b4736" elementFormDefault="qualified">
    <xsd:import namespace="http://schemas.microsoft.com/office/2006/documentManagement/types"/>
    <xsd:import namespace="http://schemas.microsoft.com/office/infopath/2007/PartnerControls"/>
    <xsd:element name="OK_Felles_Arkivverdig" ma:index="8" nillable="true" ma:displayName="Arkivverdig" ma:description="Skal dokumentet bli arkivert i virksomhetens arkivssytem?" ma:format="Dropdown" ma:indexed="true" ma:internalName="OK_Felles_Arkivverdig">
      <xsd:simpleType>
        <xsd:restriction base="dms:Choice">
          <xsd:enumeration value="Ja"/>
          <xsd:enumeration value="Nei"/>
          <xsd:enumeration value="Arkiver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21b1da-4428-48dc-bfc8-562556f68b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16F392-5F42-45E9-B7C4-84F778E53EE2}">
  <ds:schemaRefs>
    <ds:schemaRef ds:uri="http://schemas.microsoft.com/office/2006/metadata/properties"/>
    <ds:schemaRef ds:uri="http://schemas.microsoft.com/office/infopath/2007/PartnerControls"/>
    <ds:schemaRef ds:uri="7ed84371-acf6-4102-828c-2caf905b4736"/>
  </ds:schemaRefs>
</ds:datastoreItem>
</file>

<file path=customXml/itemProps2.xml><?xml version="1.0" encoding="utf-8"?>
<ds:datastoreItem xmlns:ds="http://schemas.openxmlformats.org/officeDocument/2006/customXml" ds:itemID="{6F6F5FB4-C351-47E4-A453-898FCC475F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2FF084-1441-4719-90AA-7AD1DEB79A2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8329125-7BD3-4FE6-8915-32AC30249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d84371-acf6-4102-828c-2caf905b4736"/>
    <ds:schemaRef ds:uri="0321b1da-4428-48dc-bfc8-562556f68b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190</Words>
  <Application>Microsoft Office PowerPoint</Application>
  <PresentationFormat>Widescreen</PresentationFormat>
  <Paragraphs>26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Office-tema</vt:lpstr>
      <vt:lpstr>Veiledende kunngjøring i KGV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Intensjonskunngjøring i KGV</dc:title>
  <dc:creator>Kåre Steinsbu</dc:creator>
  <cp:lastModifiedBy>Kåre Steinsbu</cp:lastModifiedBy>
  <cp:revision>204</cp:revision>
  <dcterms:created xsi:type="dcterms:W3CDTF">2021-11-25T14:23:29Z</dcterms:created>
  <dcterms:modified xsi:type="dcterms:W3CDTF">2022-04-25T08:29:42Z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2021-11-25T14:23:30Z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ba77a0a4-46bb-4d40-9dc9-3abf28a87f2e</vt:lpwstr>
  </property>
  <property fmtid="{D5CDD505-2E9C-101B-9397-08002B2CF9AE}" pid="8" name="MSIP_Label_7a2396b7-5846-48ff-8468-5f49f8ad722a_ContentBits">
    <vt:lpwstr>0</vt:lpwstr>
  </property>
  <property fmtid="{D5CDD505-2E9C-101B-9397-08002B2CF9AE}" pid="9" name="ContentTypeId">
    <vt:lpwstr>0x01010016F48F0717DDBC43A26F9C4EC94D925E0048E11B128456F64BBF1AB16D0789EBAC</vt:lpwstr>
  </property>
  <property fmtid="{D5CDD505-2E9C-101B-9397-08002B2CF9AE}" pid="10" name="Order">
    <vt:r8>100</vt:r8>
  </property>
  <property fmtid="{D5CDD505-2E9C-101B-9397-08002B2CF9AE}" pid="11" name="_ExtendedDescription">
    <vt:lpwstr/>
  </property>
</Properties>
</file>