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4" r:id="rId5"/>
  </p:sldMasterIdLst>
  <p:notesMasterIdLst>
    <p:notesMasterId r:id="rId47"/>
  </p:notesMasterIdLst>
  <p:sldIdLst>
    <p:sldId id="256" r:id="rId6"/>
    <p:sldId id="285" r:id="rId7"/>
    <p:sldId id="286" r:id="rId8"/>
    <p:sldId id="287" r:id="rId9"/>
    <p:sldId id="288" r:id="rId10"/>
    <p:sldId id="289" r:id="rId11"/>
    <p:sldId id="290" r:id="rId12"/>
    <p:sldId id="294" r:id="rId13"/>
    <p:sldId id="291" r:id="rId14"/>
    <p:sldId id="292" r:id="rId15"/>
    <p:sldId id="293" r:id="rId16"/>
    <p:sldId id="295" r:id="rId17"/>
    <p:sldId id="296" r:id="rId18"/>
    <p:sldId id="297" r:id="rId19"/>
    <p:sldId id="298" r:id="rId20"/>
    <p:sldId id="299" r:id="rId21"/>
    <p:sldId id="300" r:id="rId22"/>
    <p:sldId id="301" r:id="rId23"/>
    <p:sldId id="303" r:id="rId24"/>
    <p:sldId id="302" r:id="rId25"/>
    <p:sldId id="304" r:id="rId26"/>
    <p:sldId id="305" r:id="rId27"/>
    <p:sldId id="306" r:id="rId28"/>
    <p:sldId id="307" r:id="rId29"/>
    <p:sldId id="308" r:id="rId30"/>
    <p:sldId id="315" r:id="rId31"/>
    <p:sldId id="309" r:id="rId32"/>
    <p:sldId id="310" r:id="rId33"/>
    <p:sldId id="311" r:id="rId34"/>
    <p:sldId id="312" r:id="rId35"/>
    <p:sldId id="316" r:id="rId36"/>
    <p:sldId id="317" r:id="rId37"/>
    <p:sldId id="318" r:id="rId38"/>
    <p:sldId id="319" r:id="rId39"/>
    <p:sldId id="320" r:id="rId40"/>
    <p:sldId id="313" r:id="rId41"/>
    <p:sldId id="314" r:id="rId42"/>
    <p:sldId id="321" r:id="rId43"/>
    <p:sldId id="322" r:id="rId44"/>
    <p:sldId id="323" r:id="rId45"/>
    <p:sldId id="324" r:id="rId46"/>
  </p:sldIdLst>
  <p:sldSz cx="12192000" cy="6858000"/>
  <p:notesSz cx="6797675" cy="9926638"/>
  <p:embeddedFontLst>
    <p:embeddedFont>
      <p:font typeface="Oslo Sans Office" panose="020B0604020202020204" charset="0"/>
      <p:regular r:id="rId48"/>
      <p:bold r:id="rId49"/>
      <p:italic r:id="rId50"/>
      <p:boldItalic r:id="rId51"/>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ldId id="256"/>
            <p14:sldId id="285"/>
            <p14:sldId id="286"/>
            <p14:sldId id="287"/>
            <p14:sldId id="288"/>
            <p14:sldId id="289"/>
            <p14:sldId id="290"/>
            <p14:sldId id="294"/>
            <p14:sldId id="291"/>
            <p14:sldId id="292"/>
            <p14:sldId id="293"/>
            <p14:sldId id="295"/>
            <p14:sldId id="296"/>
            <p14:sldId id="297"/>
            <p14:sldId id="298"/>
            <p14:sldId id="299"/>
            <p14:sldId id="300"/>
            <p14:sldId id="301"/>
            <p14:sldId id="303"/>
            <p14:sldId id="302"/>
            <p14:sldId id="304"/>
            <p14:sldId id="305"/>
            <p14:sldId id="306"/>
            <p14:sldId id="307"/>
            <p14:sldId id="308"/>
            <p14:sldId id="315"/>
            <p14:sldId id="309"/>
            <p14:sldId id="310"/>
            <p14:sldId id="311"/>
            <p14:sldId id="312"/>
            <p14:sldId id="316"/>
            <p14:sldId id="317"/>
            <p14:sldId id="318"/>
            <p14:sldId id="319"/>
            <p14:sldId id="320"/>
            <p14:sldId id="313"/>
            <p14:sldId id="314"/>
            <p14:sldId id="321"/>
            <p14:sldId id="322"/>
            <p14:sldId id="323"/>
            <p14:sldId id="324"/>
          </p14:sldIdLst>
        </p14:section>
        <p14:section name="Hjelp" id="{BAAE5B51-A85F-D14F-A0D9-4D059F5301C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E9FF"/>
    <a:srgbClr val="D0BFAE"/>
    <a:srgbClr val="B3F6FF"/>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2D91A-FA57-3BEB-9487-7487EFCA650A}" v="64" dt="2022-05-16T08:52:51.759"/>
    <p1510:client id="{06F7ED2B-787F-79F5-FB80-26A66A10DF48}" v="1" dt="2022-05-23T08:44:19.907"/>
    <p1510:client id="{17FC3663-E010-A7F6-B92D-6A33E6D60820}" v="29" dt="2022-05-25T08:52:57.043"/>
    <p1510:client id="{1DAA21B7-8BFC-548E-4CD0-9846F0ADD117}" v="1273" dt="2022-05-13T13:27:04.490"/>
    <p1510:client id="{216483D5-C583-344A-416A-1A89AAD30EBC}" v="78" dt="2022-04-29T06:55:49.458"/>
    <p1510:client id="{361AAA47-A436-F288-75A2-B3DA4228CC8E}" v="409" dt="2022-05-13T08:55:00.721"/>
    <p1510:client id="{392A01DC-0EA1-AF22-49AC-07954893DAE1}" v="73" dt="2022-05-13T13:29:44.668"/>
    <p1510:client id="{75936C0A-852C-A02E-852C-CDE676EE7623}" v="3804" dt="2022-05-19T14:01:30.213"/>
    <p1510:client id="{770DBB8A-8047-D136-A617-2662DBD3A92A}" v="2226" dt="2022-05-20T12:15:00.501"/>
    <p1510:client id="{99C0463C-8CCA-66E2-7A18-94DF441E77F7}" v="949" dt="2022-05-20T13:31:05.854"/>
    <p1510:client id="{AADFCFA1-3BBC-4972-AD73-A012DA790312}" v="4913" dt="2022-05-24T12:29:34.021"/>
    <p1510:client id="{D9BBA2A9-FDD7-2BCD-8C5B-B442555E54D0}" v="60" dt="2022-05-16T09:33:28.805"/>
    <p1510:client id="{FDB5E692-D194-CE93-4A83-44D2DC87B181}" v="2" dt="2022-04-29T09:43:02.642"/>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åre Steinsbu" userId="S::kare.steinsbu@uke.oslo.kommune.no::87552cf2-2ee9-45d2-926a-aee5569e845a" providerId="AD" clId="Web-{D9BBA2A9-FDD7-2BCD-8C5B-B442555E54D0}"/>
    <pc:docChg chg="addSld modSld sldOrd modSection">
      <pc:chgData name="Kåre Steinsbu" userId="S::kare.steinsbu@uke.oslo.kommune.no::87552cf2-2ee9-45d2-926a-aee5569e845a" providerId="AD" clId="Web-{D9BBA2A9-FDD7-2BCD-8C5B-B442555E54D0}" dt="2022-05-16T09:33:26.195" v="35" actId="20577"/>
      <pc:docMkLst>
        <pc:docMk/>
      </pc:docMkLst>
      <pc:sldChg chg="addSp modSp ord">
        <pc:chgData name="Kåre Steinsbu" userId="S::kare.steinsbu@uke.oslo.kommune.no::87552cf2-2ee9-45d2-926a-aee5569e845a" providerId="AD" clId="Web-{D9BBA2A9-FDD7-2BCD-8C5B-B442555E54D0}" dt="2022-05-16T09:33:26.195" v="35" actId="20577"/>
        <pc:sldMkLst>
          <pc:docMk/>
          <pc:sldMk cId="1934047778" sldId="285"/>
        </pc:sldMkLst>
        <pc:spChg chg="add mod">
          <ac:chgData name="Kåre Steinsbu" userId="S::kare.steinsbu@uke.oslo.kommune.no::87552cf2-2ee9-45d2-926a-aee5569e845a" providerId="AD" clId="Web-{D9BBA2A9-FDD7-2BCD-8C5B-B442555E54D0}" dt="2022-05-16T09:33:26.195" v="35" actId="20577"/>
          <ac:spMkLst>
            <pc:docMk/>
            <pc:sldMk cId="1934047778" sldId="285"/>
            <ac:spMk id="2" creationId="{0168E800-A22F-FC63-1425-D79FEFA33107}"/>
          </ac:spMkLst>
        </pc:spChg>
      </pc:sldChg>
      <pc:sldChg chg="new ord">
        <pc:chgData name="Kåre Steinsbu" userId="S::kare.steinsbu@uke.oslo.kommune.no::87552cf2-2ee9-45d2-926a-aee5569e845a" providerId="AD" clId="Web-{D9BBA2A9-FDD7-2BCD-8C5B-B442555E54D0}" dt="2022-05-16T09:31:37.251" v="1"/>
        <pc:sldMkLst>
          <pc:docMk/>
          <pc:sldMk cId="654125692" sldId="286"/>
        </pc:sldMkLst>
      </pc:sldChg>
    </pc:docChg>
  </pc:docChgLst>
  <pc:docChgLst>
    <pc:chgData name="Kåre Steinsbu" userId="S::kare.steinsbu@uke.oslo.kommune.no::87552cf2-2ee9-45d2-926a-aee5569e845a" providerId="AD" clId="Web-{75936C0A-852C-A02E-852C-CDE676EE7623}"/>
    <pc:docChg chg="addSld modSld modSection">
      <pc:chgData name="Kåre Steinsbu" userId="S::kare.steinsbu@uke.oslo.kommune.no::87552cf2-2ee9-45d2-926a-aee5569e845a" providerId="AD" clId="Web-{75936C0A-852C-A02E-852C-CDE676EE7623}" dt="2022-05-19T14:01:30.213" v="2384" actId="14100"/>
      <pc:docMkLst>
        <pc:docMk/>
      </pc:docMkLst>
      <pc:sldChg chg="addSp delSp modSp">
        <pc:chgData name="Kåre Steinsbu" userId="S::kare.steinsbu@uke.oslo.kommune.no::87552cf2-2ee9-45d2-926a-aee5569e845a" providerId="AD" clId="Web-{75936C0A-852C-A02E-852C-CDE676EE7623}" dt="2022-05-19T10:19:22.984" v="267" actId="14100"/>
        <pc:sldMkLst>
          <pc:docMk/>
          <pc:sldMk cId="654125692" sldId="286"/>
        </pc:sldMkLst>
        <pc:spChg chg="del">
          <ac:chgData name="Kåre Steinsbu" userId="S::kare.steinsbu@uke.oslo.kommune.no::87552cf2-2ee9-45d2-926a-aee5569e845a" providerId="AD" clId="Web-{75936C0A-852C-A02E-852C-CDE676EE7623}" dt="2022-05-19T08:48:44.881" v="3"/>
          <ac:spMkLst>
            <pc:docMk/>
            <pc:sldMk cId="654125692" sldId="286"/>
            <ac:spMk id="2" creationId="{0DC09253-4AE9-B262-AD98-38AFAFB2A0B0}"/>
          </ac:spMkLst>
        </pc:spChg>
        <pc:spChg chg="del">
          <ac:chgData name="Kåre Steinsbu" userId="S::kare.steinsbu@uke.oslo.kommune.no::87552cf2-2ee9-45d2-926a-aee5569e845a" providerId="AD" clId="Web-{75936C0A-852C-A02E-852C-CDE676EE7623}" dt="2022-05-19T08:48:38.568" v="2"/>
          <ac:spMkLst>
            <pc:docMk/>
            <pc:sldMk cId="654125692" sldId="286"/>
            <ac:spMk id="3" creationId="{C5073E9F-B600-4EB0-1C9C-E8032A431726}"/>
          </ac:spMkLst>
        </pc:spChg>
        <pc:spChg chg="add mod">
          <ac:chgData name="Kåre Steinsbu" userId="S::kare.steinsbu@uke.oslo.kommune.no::87552cf2-2ee9-45d2-926a-aee5569e845a" providerId="AD" clId="Web-{75936C0A-852C-A02E-852C-CDE676EE7623}" dt="2022-05-19T10:07:56.065" v="111" actId="20577"/>
          <ac:spMkLst>
            <pc:docMk/>
            <pc:sldMk cId="654125692" sldId="286"/>
            <ac:spMk id="6" creationId="{4D2909C6-926C-33ED-E9D6-619ADBD0CA19}"/>
          </ac:spMkLst>
        </pc:spChg>
        <pc:spChg chg="add mod">
          <ac:chgData name="Kåre Steinsbu" userId="S::kare.steinsbu@uke.oslo.kommune.no::87552cf2-2ee9-45d2-926a-aee5569e845a" providerId="AD" clId="Web-{75936C0A-852C-A02E-852C-CDE676EE7623}" dt="2022-05-19T10:11:24.538" v="225" actId="20577"/>
          <ac:spMkLst>
            <pc:docMk/>
            <pc:sldMk cId="654125692" sldId="286"/>
            <ac:spMk id="7" creationId="{E6E9C294-4C96-FF11-1273-F8D79820CED0}"/>
          </ac:spMkLst>
        </pc:spChg>
        <pc:spChg chg="add mod">
          <ac:chgData name="Kåre Steinsbu" userId="S::kare.steinsbu@uke.oslo.kommune.no::87552cf2-2ee9-45d2-926a-aee5569e845a" providerId="AD" clId="Web-{75936C0A-852C-A02E-852C-CDE676EE7623}" dt="2022-05-19T10:12:01.913" v="232" actId="14100"/>
          <ac:spMkLst>
            <pc:docMk/>
            <pc:sldMk cId="654125692" sldId="286"/>
            <ac:spMk id="8" creationId="{63858BA1-B265-70D9-6597-70D572DE5C3A}"/>
          </ac:spMkLst>
        </pc:spChg>
        <pc:spChg chg="add del mod">
          <ac:chgData name="Kåre Steinsbu" userId="S::kare.steinsbu@uke.oslo.kommune.no::87552cf2-2ee9-45d2-926a-aee5569e845a" providerId="AD" clId="Web-{75936C0A-852C-A02E-852C-CDE676EE7623}" dt="2022-05-19T10:13:03.774" v="237"/>
          <ac:spMkLst>
            <pc:docMk/>
            <pc:sldMk cId="654125692" sldId="286"/>
            <ac:spMk id="9" creationId="{6305F6FD-2037-4F2E-4458-6AD702DEBC2B}"/>
          </ac:spMkLst>
        </pc:spChg>
        <pc:spChg chg="add mod">
          <ac:chgData name="Kåre Steinsbu" userId="S::kare.steinsbu@uke.oslo.kommune.no::87552cf2-2ee9-45d2-926a-aee5569e845a" providerId="AD" clId="Web-{75936C0A-852C-A02E-852C-CDE676EE7623}" dt="2022-05-19T10:13:27.212" v="240" actId="14100"/>
          <ac:spMkLst>
            <pc:docMk/>
            <pc:sldMk cId="654125692" sldId="286"/>
            <ac:spMk id="10" creationId="{0C7C7477-DDF1-91B7-FE81-8A8C3E724D0C}"/>
          </ac:spMkLst>
        </pc:spChg>
        <pc:picChg chg="add mod">
          <ac:chgData name="Kåre Steinsbu" userId="S::kare.steinsbu@uke.oslo.kommune.no::87552cf2-2ee9-45d2-926a-aee5569e845a" providerId="AD" clId="Web-{75936C0A-852C-A02E-852C-CDE676EE7623}" dt="2022-05-19T10:06:27.079" v="83" actId="1076"/>
          <ac:picMkLst>
            <pc:docMk/>
            <pc:sldMk cId="654125692" sldId="286"/>
            <ac:picMk id="2" creationId="{BF2FA1CA-2924-A7E1-10B0-55D2C046A682}"/>
          </ac:picMkLst>
        </pc:picChg>
        <pc:picChg chg="add mod">
          <ac:chgData name="Kåre Steinsbu" userId="S::kare.steinsbu@uke.oslo.kommune.no::87552cf2-2ee9-45d2-926a-aee5569e845a" providerId="AD" clId="Web-{75936C0A-852C-A02E-852C-CDE676EE7623}" dt="2022-05-19T10:08:21.800" v="117" actId="14100"/>
          <ac:picMkLst>
            <pc:docMk/>
            <pc:sldMk cId="654125692" sldId="286"/>
            <ac:picMk id="3" creationId="{40056C02-C2D9-B2CA-A562-7094A16F0B3A}"/>
          </ac:picMkLst>
        </pc:picChg>
        <pc:picChg chg="add del mod">
          <ac:chgData name="Kåre Steinsbu" userId="S::kare.steinsbu@uke.oslo.kommune.no::87552cf2-2ee9-45d2-926a-aee5569e845a" providerId="AD" clId="Web-{75936C0A-852C-A02E-852C-CDE676EE7623}" dt="2022-05-19T09:41:54.720" v="78"/>
          <ac:picMkLst>
            <pc:docMk/>
            <pc:sldMk cId="654125692" sldId="286"/>
            <ac:picMk id="7" creationId="{6D785CEF-84EF-98CD-2F88-70AE79150F83}"/>
          </ac:picMkLst>
        </pc:picChg>
        <pc:cxnChg chg="add mod">
          <ac:chgData name="Kåre Steinsbu" userId="S::kare.steinsbu@uke.oslo.kommune.no::87552cf2-2ee9-45d2-926a-aee5569e845a" providerId="AD" clId="Web-{75936C0A-852C-A02E-852C-CDE676EE7623}" dt="2022-05-19T10:14:27.354" v="245" actId="14100"/>
          <ac:cxnSpMkLst>
            <pc:docMk/>
            <pc:sldMk cId="654125692" sldId="286"/>
            <ac:cxnSpMk id="11" creationId="{139F3D35-2092-B1BF-6B8B-FFCCEEC97F10}"/>
          </ac:cxnSpMkLst>
        </pc:cxnChg>
        <pc:cxnChg chg="add mod">
          <ac:chgData name="Kåre Steinsbu" userId="S::kare.steinsbu@uke.oslo.kommune.no::87552cf2-2ee9-45d2-926a-aee5569e845a" providerId="AD" clId="Web-{75936C0A-852C-A02E-852C-CDE676EE7623}" dt="2022-05-19T10:14:46.526" v="248" actId="14100"/>
          <ac:cxnSpMkLst>
            <pc:docMk/>
            <pc:sldMk cId="654125692" sldId="286"/>
            <ac:cxnSpMk id="12" creationId="{DBDA9F6A-1117-ECAA-E37D-191F306CB1F9}"/>
          </ac:cxnSpMkLst>
        </pc:cxnChg>
        <pc:cxnChg chg="add mod">
          <ac:chgData name="Kåre Steinsbu" userId="S::kare.steinsbu@uke.oslo.kommune.no::87552cf2-2ee9-45d2-926a-aee5569e845a" providerId="AD" clId="Web-{75936C0A-852C-A02E-852C-CDE676EE7623}" dt="2022-05-19T10:15:06.401" v="251" actId="14100"/>
          <ac:cxnSpMkLst>
            <pc:docMk/>
            <pc:sldMk cId="654125692" sldId="286"/>
            <ac:cxnSpMk id="13" creationId="{2958B010-5841-CD86-D64C-07AB42317A75}"/>
          </ac:cxnSpMkLst>
        </pc:cxnChg>
        <pc:cxnChg chg="add mod">
          <ac:chgData name="Kåre Steinsbu" userId="S::kare.steinsbu@uke.oslo.kommune.no::87552cf2-2ee9-45d2-926a-aee5569e845a" providerId="AD" clId="Web-{75936C0A-852C-A02E-852C-CDE676EE7623}" dt="2022-05-19T10:19:22.984" v="267" actId="14100"/>
          <ac:cxnSpMkLst>
            <pc:docMk/>
            <pc:sldMk cId="654125692" sldId="286"/>
            <ac:cxnSpMk id="14" creationId="{6D756D0B-5923-F0E9-FB78-9FDEAB2F5838}"/>
          </ac:cxnSpMkLst>
        </pc:cxnChg>
      </pc:sldChg>
      <pc:sldChg chg="addSp delSp modSp new">
        <pc:chgData name="Kåre Steinsbu" userId="S::kare.steinsbu@uke.oslo.kommune.no::87552cf2-2ee9-45d2-926a-aee5569e845a" providerId="AD" clId="Web-{75936C0A-852C-A02E-852C-CDE676EE7623}" dt="2022-05-19T10:39:25.602" v="374" actId="14100"/>
        <pc:sldMkLst>
          <pc:docMk/>
          <pc:sldMk cId="4144578308" sldId="287"/>
        </pc:sldMkLst>
        <pc:spChg chg="del">
          <ac:chgData name="Kåre Steinsbu" userId="S::kare.steinsbu@uke.oslo.kommune.no::87552cf2-2ee9-45d2-926a-aee5569e845a" providerId="AD" clId="Web-{75936C0A-852C-A02E-852C-CDE676EE7623}" dt="2022-05-19T10:16:37.153" v="253"/>
          <ac:spMkLst>
            <pc:docMk/>
            <pc:sldMk cId="4144578308" sldId="287"/>
            <ac:spMk id="2" creationId="{157F92CF-A81D-7BCE-B6C1-5A5183A59DE2}"/>
          </ac:spMkLst>
        </pc:spChg>
        <pc:spChg chg="del">
          <ac:chgData name="Kåre Steinsbu" userId="S::kare.steinsbu@uke.oslo.kommune.no::87552cf2-2ee9-45d2-926a-aee5569e845a" providerId="AD" clId="Web-{75936C0A-852C-A02E-852C-CDE676EE7623}" dt="2022-05-19T10:16:43.216" v="254"/>
          <ac:spMkLst>
            <pc:docMk/>
            <pc:sldMk cId="4144578308" sldId="287"/>
            <ac:spMk id="3" creationId="{199A4F4C-769D-55C6-F2DD-D13877B7A3E4}"/>
          </ac:spMkLst>
        </pc:spChg>
        <pc:spChg chg="add mod">
          <ac:chgData name="Kåre Steinsbu" userId="S::kare.steinsbu@uke.oslo.kommune.no::87552cf2-2ee9-45d2-926a-aee5569e845a" providerId="AD" clId="Web-{75936C0A-852C-A02E-852C-CDE676EE7623}" dt="2022-05-19T10:24:24.881" v="300" actId="20577"/>
          <ac:spMkLst>
            <pc:docMk/>
            <pc:sldMk cId="4144578308" sldId="287"/>
            <ac:spMk id="9" creationId="{4411A11F-4F71-7FA7-2D06-D4DE4CD9965F}"/>
          </ac:spMkLst>
        </pc:spChg>
        <pc:spChg chg="add mod">
          <ac:chgData name="Kåre Steinsbu" userId="S::kare.steinsbu@uke.oslo.kommune.no::87552cf2-2ee9-45d2-926a-aee5569e845a" providerId="AD" clId="Web-{75936C0A-852C-A02E-852C-CDE676EE7623}" dt="2022-05-19T10:36:58.896" v="357" actId="20577"/>
          <ac:spMkLst>
            <pc:docMk/>
            <pc:sldMk cId="4144578308" sldId="287"/>
            <ac:spMk id="10" creationId="{6DA61235-1C79-FE72-9027-C54405EDA2F1}"/>
          </ac:spMkLst>
        </pc:spChg>
        <pc:spChg chg="add mod">
          <ac:chgData name="Kåre Steinsbu" userId="S::kare.steinsbu@uke.oslo.kommune.no::87552cf2-2ee9-45d2-926a-aee5569e845a" providerId="AD" clId="Web-{75936C0A-852C-A02E-852C-CDE676EE7623}" dt="2022-05-19T10:38:34.382" v="367" actId="14100"/>
          <ac:spMkLst>
            <pc:docMk/>
            <pc:sldMk cId="4144578308" sldId="287"/>
            <ac:spMk id="15" creationId="{AE2232EE-180D-861D-74EC-42785064FC7C}"/>
          </ac:spMkLst>
        </pc:spChg>
        <pc:spChg chg="add mod">
          <ac:chgData name="Kåre Steinsbu" userId="S::kare.steinsbu@uke.oslo.kommune.no::87552cf2-2ee9-45d2-926a-aee5569e845a" providerId="AD" clId="Web-{75936C0A-852C-A02E-852C-CDE676EE7623}" dt="2022-05-19T10:38:55.585" v="371" actId="14100"/>
          <ac:spMkLst>
            <pc:docMk/>
            <pc:sldMk cId="4144578308" sldId="287"/>
            <ac:spMk id="16" creationId="{284D8EE6-25CF-C88F-8415-71F56580EEA9}"/>
          </ac:spMkLst>
        </pc:spChg>
        <pc:picChg chg="add mod">
          <ac:chgData name="Kåre Steinsbu" userId="S::kare.steinsbu@uke.oslo.kommune.no::87552cf2-2ee9-45d2-926a-aee5569e845a" providerId="AD" clId="Web-{75936C0A-852C-A02E-852C-CDE676EE7623}" dt="2022-05-19T10:17:48.326" v="259" actId="1076"/>
          <ac:picMkLst>
            <pc:docMk/>
            <pc:sldMk cId="4144578308" sldId="287"/>
            <ac:picMk id="6" creationId="{242713E8-CB3B-99BE-C2D3-2DC12768F088}"/>
          </ac:picMkLst>
        </pc:picChg>
        <pc:picChg chg="add mod">
          <ac:chgData name="Kåre Steinsbu" userId="S::kare.steinsbu@uke.oslo.kommune.no::87552cf2-2ee9-45d2-926a-aee5569e845a" providerId="AD" clId="Web-{75936C0A-852C-A02E-852C-CDE676EE7623}" dt="2022-05-19T10:38:42.929" v="368" actId="1076"/>
          <ac:picMkLst>
            <pc:docMk/>
            <pc:sldMk cId="4144578308" sldId="287"/>
            <ac:picMk id="7" creationId="{2B0F88CA-DBBA-4E55-CD65-B5D5D71B634D}"/>
          </ac:picMkLst>
        </pc:picChg>
        <pc:cxnChg chg="add mod">
          <ac:chgData name="Kåre Steinsbu" userId="S::kare.steinsbu@uke.oslo.kommune.no::87552cf2-2ee9-45d2-926a-aee5569e845a" providerId="AD" clId="Web-{75936C0A-852C-A02E-852C-CDE676EE7623}" dt="2022-05-19T10:37:40.803" v="361" actId="14100"/>
          <ac:cxnSpMkLst>
            <pc:docMk/>
            <pc:sldMk cId="4144578308" sldId="287"/>
            <ac:cxnSpMk id="12" creationId="{D97F353B-2C79-5EEE-CE5E-05258BF4C1FB}"/>
          </ac:cxnSpMkLst>
        </pc:cxnChg>
        <pc:cxnChg chg="add mod">
          <ac:chgData name="Kåre Steinsbu" userId="S::kare.steinsbu@uke.oslo.kommune.no::87552cf2-2ee9-45d2-926a-aee5569e845a" providerId="AD" clId="Web-{75936C0A-852C-A02E-852C-CDE676EE7623}" dt="2022-05-19T10:37:56.381" v="364" actId="14100"/>
          <ac:cxnSpMkLst>
            <pc:docMk/>
            <pc:sldMk cId="4144578308" sldId="287"/>
            <ac:cxnSpMk id="13" creationId="{88979DD4-36BD-C2C6-D9BE-F1E51116F2B5}"/>
          </ac:cxnSpMkLst>
        </pc:cxnChg>
        <pc:cxnChg chg="add mod">
          <ac:chgData name="Kåre Steinsbu" userId="S::kare.steinsbu@uke.oslo.kommune.no::87552cf2-2ee9-45d2-926a-aee5569e845a" providerId="AD" clId="Web-{75936C0A-852C-A02E-852C-CDE676EE7623}" dt="2022-05-19T10:39:25.602" v="374" actId="14100"/>
          <ac:cxnSpMkLst>
            <pc:docMk/>
            <pc:sldMk cId="4144578308" sldId="287"/>
            <ac:cxnSpMk id="17" creationId="{254C3FFB-B281-EE01-A78C-DCD156F24456}"/>
          </ac:cxnSpMkLst>
        </pc:cxnChg>
      </pc:sldChg>
      <pc:sldChg chg="addSp delSp modSp new">
        <pc:chgData name="Kåre Steinsbu" userId="S::kare.steinsbu@uke.oslo.kommune.no::87552cf2-2ee9-45d2-926a-aee5569e845a" providerId="AD" clId="Web-{75936C0A-852C-A02E-852C-CDE676EE7623}" dt="2022-05-19T11:01:49.222" v="511" actId="20577"/>
        <pc:sldMkLst>
          <pc:docMk/>
          <pc:sldMk cId="2306758270" sldId="288"/>
        </pc:sldMkLst>
        <pc:spChg chg="del">
          <ac:chgData name="Kåre Steinsbu" userId="S::kare.steinsbu@uke.oslo.kommune.no::87552cf2-2ee9-45d2-926a-aee5569e845a" providerId="AD" clId="Web-{75936C0A-852C-A02E-852C-CDE676EE7623}" dt="2022-05-19T10:42:55.903" v="376"/>
          <ac:spMkLst>
            <pc:docMk/>
            <pc:sldMk cId="2306758270" sldId="288"/>
            <ac:spMk id="2" creationId="{1C88DB3D-2F7E-618A-7882-D543DB2E3A5B}"/>
          </ac:spMkLst>
        </pc:spChg>
        <pc:spChg chg="del">
          <ac:chgData name="Kåre Steinsbu" userId="S::kare.steinsbu@uke.oslo.kommune.no::87552cf2-2ee9-45d2-926a-aee5569e845a" providerId="AD" clId="Web-{75936C0A-852C-A02E-852C-CDE676EE7623}" dt="2022-05-19T10:42:59.778" v="377"/>
          <ac:spMkLst>
            <pc:docMk/>
            <pc:sldMk cId="2306758270" sldId="288"/>
            <ac:spMk id="3" creationId="{F60BC971-73DE-2D53-CE9A-135E4FDA66FE}"/>
          </ac:spMkLst>
        </pc:spChg>
        <pc:spChg chg="add mod">
          <ac:chgData name="Kåre Steinsbu" userId="S::kare.steinsbu@uke.oslo.kommune.no::87552cf2-2ee9-45d2-926a-aee5569e845a" providerId="AD" clId="Web-{75936C0A-852C-A02E-852C-CDE676EE7623}" dt="2022-05-19T10:53:44.322" v="479" actId="20577"/>
          <ac:spMkLst>
            <pc:docMk/>
            <pc:sldMk cId="2306758270" sldId="288"/>
            <ac:spMk id="8" creationId="{D7512C78-F3B2-33A3-071A-DB9B0BEDB7CB}"/>
          </ac:spMkLst>
        </pc:spChg>
        <pc:spChg chg="add del mod">
          <ac:chgData name="Kåre Steinsbu" userId="S::kare.steinsbu@uke.oslo.kommune.no::87552cf2-2ee9-45d2-926a-aee5569e845a" providerId="AD" clId="Web-{75936C0A-852C-A02E-852C-CDE676EE7623}" dt="2022-05-19T10:46:10.516" v="396"/>
          <ac:spMkLst>
            <pc:docMk/>
            <pc:sldMk cId="2306758270" sldId="288"/>
            <ac:spMk id="10" creationId="{5F5D08C1-C4FA-3C1E-3450-0E7638128079}"/>
          </ac:spMkLst>
        </pc:spChg>
        <pc:spChg chg="add mod">
          <ac:chgData name="Kåre Steinsbu" userId="S::kare.steinsbu@uke.oslo.kommune.no::87552cf2-2ee9-45d2-926a-aee5569e845a" providerId="AD" clId="Web-{75936C0A-852C-A02E-852C-CDE676EE7623}" dt="2022-05-19T10:49:09.988" v="442" actId="1076"/>
          <ac:spMkLst>
            <pc:docMk/>
            <pc:sldMk cId="2306758270" sldId="288"/>
            <ac:spMk id="13" creationId="{AD332425-FFB8-C210-3FFC-4A233994F4AC}"/>
          </ac:spMkLst>
        </pc:spChg>
        <pc:spChg chg="add mod">
          <ac:chgData name="Kåre Steinsbu" userId="S::kare.steinsbu@uke.oslo.kommune.no::87552cf2-2ee9-45d2-926a-aee5569e845a" providerId="AD" clId="Web-{75936C0A-852C-A02E-852C-CDE676EE7623}" dt="2022-05-19T10:51:29.053" v="450" actId="14100"/>
          <ac:spMkLst>
            <pc:docMk/>
            <pc:sldMk cId="2306758270" sldId="288"/>
            <ac:spMk id="15" creationId="{10C7C955-1200-699B-C607-2F004F4E4829}"/>
          </ac:spMkLst>
        </pc:spChg>
        <pc:spChg chg="add mod">
          <ac:chgData name="Kåre Steinsbu" userId="S::kare.steinsbu@uke.oslo.kommune.no::87552cf2-2ee9-45d2-926a-aee5569e845a" providerId="AD" clId="Web-{75936C0A-852C-A02E-852C-CDE676EE7623}" dt="2022-05-19T11:01:49.222" v="511" actId="20577"/>
          <ac:spMkLst>
            <pc:docMk/>
            <pc:sldMk cId="2306758270" sldId="288"/>
            <ac:spMk id="19" creationId="{DC68DA5F-3394-506B-0144-FFD00146289A}"/>
          </ac:spMkLst>
        </pc:spChg>
        <pc:picChg chg="add del mod">
          <ac:chgData name="Kåre Steinsbu" userId="S::kare.steinsbu@uke.oslo.kommune.no::87552cf2-2ee9-45d2-926a-aee5569e845a" providerId="AD" clId="Web-{75936C0A-852C-A02E-852C-CDE676EE7623}" dt="2022-05-19T10:44:08.310" v="385"/>
          <ac:picMkLst>
            <pc:docMk/>
            <pc:sldMk cId="2306758270" sldId="288"/>
            <ac:picMk id="6" creationId="{1D69FD1C-B287-438A-1378-DEEFF54FB09D}"/>
          </ac:picMkLst>
        </pc:picChg>
        <pc:picChg chg="add mod">
          <ac:chgData name="Kåre Steinsbu" userId="S::kare.steinsbu@uke.oslo.kommune.no::87552cf2-2ee9-45d2-926a-aee5569e845a" providerId="AD" clId="Web-{75936C0A-852C-A02E-852C-CDE676EE7623}" dt="2022-05-19T10:49:04.269" v="441" actId="14100"/>
          <ac:picMkLst>
            <pc:docMk/>
            <pc:sldMk cId="2306758270" sldId="288"/>
            <ac:picMk id="11" creationId="{0D6E12ED-09F0-BE82-F0EB-361224380862}"/>
          </ac:picMkLst>
        </pc:picChg>
        <pc:picChg chg="add mod">
          <ac:chgData name="Kåre Steinsbu" userId="S::kare.steinsbu@uke.oslo.kommune.no::87552cf2-2ee9-45d2-926a-aee5569e845a" providerId="AD" clId="Web-{75936C0A-852C-A02E-852C-CDE676EE7623}" dt="2022-05-19T10:50:46.834" v="446" actId="14100"/>
          <ac:picMkLst>
            <pc:docMk/>
            <pc:sldMk cId="2306758270" sldId="288"/>
            <ac:picMk id="14" creationId="{3286972B-7193-0558-0FF7-1CA8BF8E79A8}"/>
          </ac:picMkLst>
        </pc:picChg>
        <pc:cxnChg chg="add mod">
          <ac:chgData name="Kåre Steinsbu" userId="S::kare.steinsbu@uke.oslo.kommune.no::87552cf2-2ee9-45d2-926a-aee5569e845a" providerId="AD" clId="Web-{75936C0A-852C-A02E-852C-CDE676EE7623}" dt="2022-05-19T10:53:59.759" v="481" actId="14100"/>
          <ac:cxnSpMkLst>
            <pc:docMk/>
            <pc:sldMk cId="2306758270" sldId="288"/>
            <ac:cxnSpMk id="17" creationId="{1E9B2797-17C8-5A06-984E-83CC44872548}"/>
          </ac:cxnSpMkLst>
        </pc:cxnChg>
        <pc:cxnChg chg="add mod">
          <ac:chgData name="Kåre Steinsbu" userId="S::kare.steinsbu@uke.oslo.kommune.no::87552cf2-2ee9-45d2-926a-aee5569e845a" providerId="AD" clId="Web-{75936C0A-852C-A02E-852C-CDE676EE7623}" dt="2022-05-19T10:52:45.055" v="468" actId="14100"/>
          <ac:cxnSpMkLst>
            <pc:docMk/>
            <pc:sldMk cId="2306758270" sldId="288"/>
            <ac:cxnSpMk id="18" creationId="{13966CB2-FA8E-4478-B365-CF00938764E4}"/>
          </ac:cxnSpMkLst>
        </pc:cxnChg>
        <pc:cxnChg chg="add mod">
          <ac:chgData name="Kåre Steinsbu" userId="S::kare.steinsbu@uke.oslo.kommune.no::87552cf2-2ee9-45d2-926a-aee5569e845a" providerId="AD" clId="Web-{75936C0A-852C-A02E-852C-CDE676EE7623}" dt="2022-05-19T10:55:45.636" v="509" actId="14100"/>
          <ac:cxnSpMkLst>
            <pc:docMk/>
            <pc:sldMk cId="2306758270" sldId="288"/>
            <ac:cxnSpMk id="20" creationId="{9CA121B8-19A7-5B01-CA91-87279369C890}"/>
          </ac:cxnSpMkLst>
        </pc:cxnChg>
      </pc:sldChg>
      <pc:sldChg chg="addSp delSp modSp new">
        <pc:chgData name="Kåre Steinsbu" userId="S::kare.steinsbu@uke.oslo.kommune.no::87552cf2-2ee9-45d2-926a-aee5569e845a" providerId="AD" clId="Web-{75936C0A-852C-A02E-852C-CDE676EE7623}" dt="2022-05-19T11:14:39.237" v="654" actId="14100"/>
        <pc:sldMkLst>
          <pc:docMk/>
          <pc:sldMk cId="4258110260" sldId="289"/>
        </pc:sldMkLst>
        <pc:spChg chg="del">
          <ac:chgData name="Kåre Steinsbu" userId="S::kare.steinsbu@uke.oslo.kommune.no::87552cf2-2ee9-45d2-926a-aee5569e845a" providerId="AD" clId="Web-{75936C0A-852C-A02E-852C-CDE676EE7623}" dt="2022-05-19T11:01:56.784" v="513"/>
          <ac:spMkLst>
            <pc:docMk/>
            <pc:sldMk cId="4258110260" sldId="289"/>
            <ac:spMk id="2" creationId="{883CC24A-5133-E51C-3802-3CFBCFE250E3}"/>
          </ac:spMkLst>
        </pc:spChg>
        <pc:spChg chg="del">
          <ac:chgData name="Kåre Steinsbu" userId="S::kare.steinsbu@uke.oslo.kommune.no::87552cf2-2ee9-45d2-926a-aee5569e845a" providerId="AD" clId="Web-{75936C0A-852C-A02E-852C-CDE676EE7623}" dt="2022-05-19T11:02:00.550" v="514"/>
          <ac:spMkLst>
            <pc:docMk/>
            <pc:sldMk cId="4258110260" sldId="289"/>
            <ac:spMk id="3" creationId="{F483BE29-7B21-BBE2-D734-A59678ADAE76}"/>
          </ac:spMkLst>
        </pc:spChg>
        <pc:spChg chg="add mod">
          <ac:chgData name="Kåre Steinsbu" userId="S::kare.steinsbu@uke.oslo.kommune.no::87552cf2-2ee9-45d2-926a-aee5569e845a" providerId="AD" clId="Web-{75936C0A-852C-A02E-852C-CDE676EE7623}" dt="2022-05-19T11:14:31.658" v="653" actId="1076"/>
          <ac:spMkLst>
            <pc:docMk/>
            <pc:sldMk cId="4258110260" sldId="289"/>
            <ac:spMk id="8" creationId="{573A59E9-73EB-C562-DEC9-F503C510A10F}"/>
          </ac:spMkLst>
        </pc:spChg>
        <pc:spChg chg="add mod">
          <ac:chgData name="Kåre Steinsbu" userId="S::kare.steinsbu@uke.oslo.kommune.no::87552cf2-2ee9-45d2-926a-aee5569e845a" providerId="AD" clId="Web-{75936C0A-852C-A02E-852C-CDE676EE7623}" dt="2022-05-19T11:07:38.775" v="573" actId="14100"/>
          <ac:spMkLst>
            <pc:docMk/>
            <pc:sldMk cId="4258110260" sldId="289"/>
            <ac:spMk id="10" creationId="{F39E72C6-4C2E-F6E0-437A-0B3C50D5040C}"/>
          </ac:spMkLst>
        </pc:spChg>
        <pc:spChg chg="add mod">
          <ac:chgData name="Kåre Steinsbu" userId="S::kare.steinsbu@uke.oslo.kommune.no::87552cf2-2ee9-45d2-926a-aee5569e845a" providerId="AD" clId="Web-{75936C0A-852C-A02E-852C-CDE676EE7623}" dt="2022-05-19T11:11:56.390" v="639" actId="20577"/>
          <ac:spMkLst>
            <pc:docMk/>
            <pc:sldMk cId="4258110260" sldId="289"/>
            <ac:spMk id="14" creationId="{9A8AA2E3-EA50-5700-D70A-492604918FBD}"/>
          </ac:spMkLst>
        </pc:spChg>
        <pc:spChg chg="add mod">
          <ac:chgData name="Kåre Steinsbu" userId="S::kare.steinsbu@uke.oslo.kommune.no::87552cf2-2ee9-45d2-926a-aee5569e845a" providerId="AD" clId="Web-{75936C0A-852C-A02E-852C-CDE676EE7623}" dt="2022-05-19T11:12:15.921" v="642" actId="14100"/>
          <ac:spMkLst>
            <pc:docMk/>
            <pc:sldMk cId="4258110260" sldId="289"/>
            <ac:spMk id="15" creationId="{FF30367D-EA21-6BC5-3733-031BE7076DE8}"/>
          </ac:spMkLst>
        </pc:spChg>
        <pc:picChg chg="add mod">
          <ac:chgData name="Kåre Steinsbu" userId="S::kare.steinsbu@uke.oslo.kommune.no::87552cf2-2ee9-45d2-926a-aee5569e845a" providerId="AD" clId="Web-{75936C0A-852C-A02E-852C-CDE676EE7623}" dt="2022-05-19T11:07:19.040" v="570" actId="1076"/>
          <ac:picMkLst>
            <pc:docMk/>
            <pc:sldMk cId="4258110260" sldId="289"/>
            <ac:picMk id="6" creationId="{BB2157D8-ABFC-A8E2-9A14-292DFFC6F777}"/>
          </ac:picMkLst>
        </pc:picChg>
        <pc:picChg chg="add mod">
          <ac:chgData name="Kåre Steinsbu" userId="S::kare.steinsbu@uke.oslo.kommune.no::87552cf2-2ee9-45d2-926a-aee5569e845a" providerId="AD" clId="Web-{75936C0A-852C-A02E-852C-CDE676EE7623}" dt="2022-05-19T11:09:51.465" v="582" actId="14100"/>
          <ac:picMkLst>
            <pc:docMk/>
            <pc:sldMk cId="4258110260" sldId="289"/>
            <ac:picMk id="13" creationId="{04B346F7-A53D-F81D-43CB-6094998A8A9C}"/>
          </ac:picMkLst>
        </pc:picChg>
        <pc:cxnChg chg="add mod">
          <ac:chgData name="Kåre Steinsbu" userId="S::kare.steinsbu@uke.oslo.kommune.no::87552cf2-2ee9-45d2-926a-aee5569e845a" providerId="AD" clId="Web-{75936C0A-852C-A02E-852C-CDE676EE7623}" dt="2022-05-19T11:14:39.237" v="654" actId="14100"/>
          <ac:cxnSpMkLst>
            <pc:docMk/>
            <pc:sldMk cId="4258110260" sldId="289"/>
            <ac:cxnSpMk id="12" creationId="{9FD01A1B-37F4-6399-1496-A8FF503A2D1E}"/>
          </ac:cxnSpMkLst>
        </pc:cxnChg>
        <pc:cxnChg chg="add mod">
          <ac:chgData name="Kåre Steinsbu" userId="S::kare.steinsbu@uke.oslo.kommune.no::87552cf2-2ee9-45d2-926a-aee5569e845a" providerId="AD" clId="Web-{75936C0A-852C-A02E-852C-CDE676EE7623}" dt="2022-05-19T11:13:06.532" v="649" actId="14100"/>
          <ac:cxnSpMkLst>
            <pc:docMk/>
            <pc:sldMk cId="4258110260" sldId="289"/>
            <ac:cxnSpMk id="16" creationId="{11DAB7BF-DFBB-ECB6-C21A-05D90A0BC524}"/>
          </ac:cxnSpMkLst>
        </pc:cxnChg>
        <pc:cxnChg chg="add mod">
          <ac:chgData name="Kåre Steinsbu" userId="S::kare.steinsbu@uke.oslo.kommune.no::87552cf2-2ee9-45d2-926a-aee5569e845a" providerId="AD" clId="Web-{75936C0A-852C-A02E-852C-CDE676EE7623}" dt="2022-05-19T11:13:00.344" v="648" actId="14100"/>
          <ac:cxnSpMkLst>
            <pc:docMk/>
            <pc:sldMk cId="4258110260" sldId="289"/>
            <ac:cxnSpMk id="17" creationId="{36724446-62DF-D4A9-94D5-45EDF74937C8}"/>
          </ac:cxnSpMkLst>
        </pc:cxnChg>
        <pc:cxnChg chg="add mod">
          <ac:chgData name="Kåre Steinsbu" userId="S::kare.steinsbu@uke.oslo.kommune.no::87552cf2-2ee9-45d2-926a-aee5569e845a" providerId="AD" clId="Web-{75936C0A-852C-A02E-852C-CDE676EE7623}" dt="2022-05-19T11:13:29.532" v="652" actId="14100"/>
          <ac:cxnSpMkLst>
            <pc:docMk/>
            <pc:sldMk cId="4258110260" sldId="289"/>
            <ac:cxnSpMk id="18" creationId="{4F5E9451-8014-33B5-5421-A4E79717732D}"/>
          </ac:cxnSpMkLst>
        </pc:cxnChg>
      </pc:sldChg>
      <pc:sldChg chg="addSp delSp modSp new">
        <pc:chgData name="Kåre Steinsbu" userId="S::kare.steinsbu@uke.oslo.kommune.no::87552cf2-2ee9-45d2-926a-aee5569e845a" providerId="AD" clId="Web-{75936C0A-852C-A02E-852C-CDE676EE7623}" dt="2022-05-19T11:29:05.488" v="768" actId="1076"/>
        <pc:sldMkLst>
          <pc:docMk/>
          <pc:sldMk cId="1531905439" sldId="290"/>
        </pc:sldMkLst>
        <pc:spChg chg="del">
          <ac:chgData name="Kåre Steinsbu" userId="S::kare.steinsbu@uke.oslo.kommune.no::87552cf2-2ee9-45d2-926a-aee5569e845a" providerId="AD" clId="Web-{75936C0A-852C-A02E-852C-CDE676EE7623}" dt="2022-05-19T11:14:52.612" v="656"/>
          <ac:spMkLst>
            <pc:docMk/>
            <pc:sldMk cId="1531905439" sldId="290"/>
            <ac:spMk id="2" creationId="{34FA6D9A-81B3-B6AF-7891-7880FB7C4778}"/>
          </ac:spMkLst>
        </pc:spChg>
        <pc:spChg chg="del">
          <ac:chgData name="Kåre Steinsbu" userId="S::kare.steinsbu@uke.oslo.kommune.no::87552cf2-2ee9-45d2-926a-aee5569e845a" providerId="AD" clId="Web-{75936C0A-852C-A02E-852C-CDE676EE7623}" dt="2022-05-19T11:14:57.737" v="657"/>
          <ac:spMkLst>
            <pc:docMk/>
            <pc:sldMk cId="1531905439" sldId="290"/>
            <ac:spMk id="3" creationId="{BC9159F6-1417-CE5C-8B3F-9D9508B74769}"/>
          </ac:spMkLst>
        </pc:spChg>
        <pc:spChg chg="add mod">
          <ac:chgData name="Kåre Steinsbu" userId="S::kare.steinsbu@uke.oslo.kommune.no::87552cf2-2ee9-45d2-926a-aee5569e845a" providerId="AD" clId="Web-{75936C0A-852C-A02E-852C-CDE676EE7623}" dt="2022-05-19T11:18:30.866" v="715" actId="20577"/>
          <ac:spMkLst>
            <pc:docMk/>
            <pc:sldMk cId="1531905439" sldId="290"/>
            <ac:spMk id="8" creationId="{6DC68966-269B-A81C-EF37-ADAE6A0A6302}"/>
          </ac:spMkLst>
        </pc:spChg>
        <pc:spChg chg="add mod">
          <ac:chgData name="Kåre Steinsbu" userId="S::kare.steinsbu@uke.oslo.kommune.no::87552cf2-2ee9-45d2-926a-aee5569e845a" providerId="AD" clId="Web-{75936C0A-852C-A02E-852C-CDE676EE7623}" dt="2022-05-19T11:29:05.488" v="768" actId="1076"/>
          <ac:spMkLst>
            <pc:docMk/>
            <pc:sldMk cId="1531905439" sldId="290"/>
            <ac:spMk id="10" creationId="{131E7A00-D4BF-A81A-D87A-7EB322DEB460}"/>
          </ac:spMkLst>
        </pc:spChg>
        <pc:picChg chg="add mod">
          <ac:chgData name="Kåre Steinsbu" userId="S::kare.steinsbu@uke.oslo.kommune.no::87552cf2-2ee9-45d2-926a-aee5569e845a" providerId="AD" clId="Web-{75936C0A-852C-A02E-852C-CDE676EE7623}" dt="2022-05-19T11:16:49.895" v="669" actId="1076"/>
          <ac:picMkLst>
            <pc:docMk/>
            <pc:sldMk cId="1531905439" sldId="290"/>
            <ac:picMk id="6" creationId="{FDF40C85-64DC-7DED-11A6-234863193792}"/>
          </ac:picMkLst>
        </pc:picChg>
        <pc:cxnChg chg="add mod">
          <ac:chgData name="Kåre Steinsbu" userId="S::kare.steinsbu@uke.oslo.kommune.no::87552cf2-2ee9-45d2-926a-aee5569e845a" providerId="AD" clId="Web-{75936C0A-852C-A02E-852C-CDE676EE7623}" dt="2022-05-19T11:19:35.117" v="725" actId="14100"/>
          <ac:cxnSpMkLst>
            <pc:docMk/>
            <pc:sldMk cId="1531905439" sldId="290"/>
            <ac:cxnSpMk id="12" creationId="{FD7FF56F-7B60-94A8-E5D0-C67A0A114435}"/>
          </ac:cxnSpMkLst>
        </pc:cxnChg>
        <pc:cxnChg chg="add mod">
          <ac:chgData name="Kåre Steinsbu" userId="S::kare.steinsbu@uke.oslo.kommune.no::87552cf2-2ee9-45d2-926a-aee5569e845a" providerId="AD" clId="Web-{75936C0A-852C-A02E-852C-CDE676EE7623}" dt="2022-05-19T11:19:18.804" v="722" actId="14100"/>
          <ac:cxnSpMkLst>
            <pc:docMk/>
            <pc:sldMk cId="1531905439" sldId="290"/>
            <ac:cxnSpMk id="14" creationId="{D0C99319-B025-342E-B68F-6077FDF39758}"/>
          </ac:cxnSpMkLst>
        </pc:cxnChg>
      </pc:sldChg>
      <pc:sldChg chg="addSp delSp modSp new">
        <pc:chgData name="Kåre Steinsbu" userId="S::kare.steinsbu@uke.oslo.kommune.no::87552cf2-2ee9-45d2-926a-aee5569e845a" providerId="AD" clId="Web-{75936C0A-852C-A02E-852C-CDE676EE7623}" dt="2022-05-19T11:43:51.208" v="880" actId="20577"/>
        <pc:sldMkLst>
          <pc:docMk/>
          <pc:sldMk cId="978964023" sldId="291"/>
        </pc:sldMkLst>
        <pc:spChg chg="del">
          <ac:chgData name="Kåre Steinsbu" userId="S::kare.steinsbu@uke.oslo.kommune.no::87552cf2-2ee9-45d2-926a-aee5569e845a" providerId="AD" clId="Web-{75936C0A-852C-A02E-852C-CDE676EE7623}" dt="2022-05-19T11:19:46.914" v="727"/>
          <ac:spMkLst>
            <pc:docMk/>
            <pc:sldMk cId="978964023" sldId="291"/>
            <ac:spMk id="2" creationId="{2C954E61-A47F-3926-1365-396E7FF2EDE4}"/>
          </ac:spMkLst>
        </pc:spChg>
        <pc:spChg chg="del">
          <ac:chgData name="Kåre Steinsbu" userId="S::kare.steinsbu@uke.oslo.kommune.no::87552cf2-2ee9-45d2-926a-aee5569e845a" providerId="AD" clId="Web-{75936C0A-852C-A02E-852C-CDE676EE7623}" dt="2022-05-19T11:19:49.508" v="728"/>
          <ac:spMkLst>
            <pc:docMk/>
            <pc:sldMk cId="978964023" sldId="291"/>
            <ac:spMk id="3" creationId="{82C2B161-75A1-D8F7-48A9-36620427D657}"/>
          </ac:spMkLst>
        </pc:spChg>
        <pc:spChg chg="add mod">
          <ac:chgData name="Kåre Steinsbu" userId="S::kare.steinsbu@uke.oslo.kommune.no::87552cf2-2ee9-45d2-926a-aee5569e845a" providerId="AD" clId="Web-{75936C0A-852C-A02E-852C-CDE676EE7623}" dt="2022-05-19T11:27:40.861" v="761" actId="1076"/>
          <ac:spMkLst>
            <pc:docMk/>
            <pc:sldMk cId="978964023" sldId="291"/>
            <ac:spMk id="9" creationId="{221821C9-C995-5D1B-F47E-2FCFEBF649F5}"/>
          </ac:spMkLst>
        </pc:spChg>
        <pc:spChg chg="add mod">
          <ac:chgData name="Kåre Steinsbu" userId="S::kare.steinsbu@uke.oslo.kommune.no::87552cf2-2ee9-45d2-926a-aee5569e845a" providerId="AD" clId="Web-{75936C0A-852C-A02E-852C-CDE676EE7623}" dt="2022-05-19T11:43:51.208" v="880" actId="20577"/>
          <ac:spMkLst>
            <pc:docMk/>
            <pc:sldMk cId="978964023" sldId="291"/>
            <ac:spMk id="11" creationId="{634E359E-6DEF-E2D8-9036-13C4EF2D8C31}"/>
          </ac:spMkLst>
        </pc:spChg>
        <pc:spChg chg="add mod">
          <ac:chgData name="Kåre Steinsbu" userId="S::kare.steinsbu@uke.oslo.kommune.no::87552cf2-2ee9-45d2-926a-aee5569e845a" providerId="AD" clId="Web-{75936C0A-852C-A02E-852C-CDE676EE7623}" dt="2022-05-19T11:29:41.957" v="773" actId="14100"/>
          <ac:spMkLst>
            <pc:docMk/>
            <pc:sldMk cId="978964023" sldId="291"/>
            <ac:spMk id="13" creationId="{E980A5D0-4084-C083-6278-B4858BAF1765}"/>
          </ac:spMkLst>
        </pc:spChg>
        <pc:spChg chg="add del mod">
          <ac:chgData name="Kåre Steinsbu" userId="S::kare.steinsbu@uke.oslo.kommune.no::87552cf2-2ee9-45d2-926a-aee5569e845a" providerId="AD" clId="Web-{75936C0A-852C-A02E-852C-CDE676EE7623}" dt="2022-05-19T11:36:15.918" v="849"/>
          <ac:spMkLst>
            <pc:docMk/>
            <pc:sldMk cId="978964023" sldId="291"/>
            <ac:spMk id="19" creationId="{B33AF7E7-481F-FBCD-FE8C-CC8B43CF6DA3}"/>
          </ac:spMkLst>
        </pc:spChg>
        <pc:spChg chg="add mod">
          <ac:chgData name="Kåre Steinsbu" userId="S::kare.steinsbu@uke.oslo.kommune.no::87552cf2-2ee9-45d2-926a-aee5569e845a" providerId="AD" clId="Web-{75936C0A-852C-A02E-852C-CDE676EE7623}" dt="2022-05-19T11:38:12.889" v="875" actId="14100"/>
          <ac:spMkLst>
            <pc:docMk/>
            <pc:sldMk cId="978964023" sldId="291"/>
            <ac:spMk id="21" creationId="{49FD77B0-5084-83AF-0A6B-428255027D8F}"/>
          </ac:spMkLst>
        </pc:spChg>
        <pc:picChg chg="add del mod">
          <ac:chgData name="Kåre Steinsbu" userId="S::kare.steinsbu@uke.oslo.kommune.no::87552cf2-2ee9-45d2-926a-aee5569e845a" providerId="AD" clId="Web-{75936C0A-852C-A02E-852C-CDE676EE7623}" dt="2022-05-19T11:25:48.687" v="736"/>
          <ac:picMkLst>
            <pc:docMk/>
            <pc:sldMk cId="978964023" sldId="291"/>
            <ac:picMk id="6" creationId="{46AF026F-8871-B114-28A8-592B1D31A741}"/>
          </ac:picMkLst>
        </pc:picChg>
        <pc:picChg chg="add mod">
          <ac:chgData name="Kåre Steinsbu" userId="S::kare.steinsbu@uke.oslo.kommune.no::87552cf2-2ee9-45d2-926a-aee5569e845a" providerId="AD" clId="Web-{75936C0A-852C-A02E-852C-CDE676EE7623}" dt="2022-05-19T11:26:30.766" v="742" actId="1076"/>
          <ac:picMkLst>
            <pc:docMk/>
            <pc:sldMk cId="978964023" sldId="291"/>
            <ac:picMk id="7" creationId="{C249BE6E-E8C0-286D-AED2-88E9AEF55DF1}"/>
          </ac:picMkLst>
        </pc:picChg>
        <pc:picChg chg="add del mod">
          <ac:chgData name="Kåre Steinsbu" userId="S::kare.steinsbu@uke.oslo.kommune.no::87552cf2-2ee9-45d2-926a-aee5569e845a" providerId="AD" clId="Web-{75936C0A-852C-A02E-852C-CDE676EE7623}" dt="2022-05-19T11:36:12.684" v="848"/>
          <ac:picMkLst>
            <pc:docMk/>
            <pc:sldMk cId="978964023" sldId="291"/>
            <ac:picMk id="10" creationId="{B630326A-7F9C-C51D-8FC0-07719971614D}"/>
          </ac:picMkLst>
        </pc:picChg>
        <pc:picChg chg="add mod">
          <ac:chgData name="Kåre Steinsbu" userId="S::kare.steinsbu@uke.oslo.kommune.no::87552cf2-2ee9-45d2-926a-aee5569e845a" providerId="AD" clId="Web-{75936C0A-852C-A02E-852C-CDE676EE7623}" dt="2022-05-19T11:36:56.575" v="854" actId="14100"/>
          <ac:picMkLst>
            <pc:docMk/>
            <pc:sldMk cId="978964023" sldId="291"/>
            <ac:picMk id="20" creationId="{1DFEF57E-2C1A-2AAD-F476-92DA3D513220}"/>
          </ac:picMkLst>
        </pc:picChg>
        <pc:cxnChg chg="add mod">
          <ac:chgData name="Kåre Steinsbu" userId="S::kare.steinsbu@uke.oslo.kommune.no::87552cf2-2ee9-45d2-926a-aee5569e845a" providerId="AD" clId="Web-{75936C0A-852C-A02E-852C-CDE676EE7623}" dt="2022-05-19T11:29:58.879" v="777" actId="14100"/>
          <ac:cxnSpMkLst>
            <pc:docMk/>
            <pc:sldMk cId="978964023" sldId="291"/>
            <ac:cxnSpMk id="15" creationId="{5FE8E49B-F88A-71E7-C9D3-C26E06DD0BE7}"/>
          </ac:cxnSpMkLst>
        </pc:cxnChg>
        <pc:cxnChg chg="add del mod">
          <ac:chgData name="Kåre Steinsbu" userId="S::kare.steinsbu@uke.oslo.kommune.no::87552cf2-2ee9-45d2-926a-aee5569e845a" providerId="AD" clId="Web-{75936C0A-852C-A02E-852C-CDE676EE7623}" dt="2022-05-19T11:34:56.666" v="847"/>
          <ac:cxnSpMkLst>
            <pc:docMk/>
            <pc:sldMk cId="978964023" sldId="291"/>
            <ac:cxnSpMk id="16" creationId="{62422123-5B4A-C848-A5F6-70B562C95EB1}"/>
          </ac:cxnSpMkLst>
        </pc:cxnChg>
        <pc:cxnChg chg="add del mod">
          <ac:chgData name="Kåre Steinsbu" userId="S::kare.steinsbu@uke.oslo.kommune.no::87552cf2-2ee9-45d2-926a-aee5569e845a" providerId="AD" clId="Web-{75936C0A-852C-A02E-852C-CDE676EE7623}" dt="2022-05-19T11:34:53.104" v="846"/>
          <ac:cxnSpMkLst>
            <pc:docMk/>
            <pc:sldMk cId="978964023" sldId="291"/>
            <ac:cxnSpMk id="17" creationId="{3F804A16-2B6C-D451-8B8E-D0496DBAA0C9}"/>
          </ac:cxnSpMkLst>
        </pc:cxnChg>
        <pc:cxnChg chg="add del mod">
          <ac:chgData name="Kåre Steinsbu" userId="S::kare.steinsbu@uke.oslo.kommune.no::87552cf2-2ee9-45d2-926a-aee5569e845a" providerId="AD" clId="Web-{75936C0A-852C-A02E-852C-CDE676EE7623}" dt="2022-05-19T11:36:18.137" v="850"/>
          <ac:cxnSpMkLst>
            <pc:docMk/>
            <pc:sldMk cId="978964023" sldId="291"/>
            <ac:cxnSpMk id="18" creationId="{625C53D5-2E78-3334-2776-D08F3FD6040A}"/>
          </ac:cxnSpMkLst>
        </pc:cxnChg>
        <pc:cxnChg chg="add mod">
          <ac:chgData name="Kåre Steinsbu" userId="S::kare.steinsbu@uke.oslo.kommune.no::87552cf2-2ee9-45d2-926a-aee5569e845a" providerId="AD" clId="Web-{75936C0A-852C-A02E-852C-CDE676EE7623}" dt="2022-05-19T11:38:36.811" v="878" actId="14100"/>
          <ac:cxnSpMkLst>
            <pc:docMk/>
            <pc:sldMk cId="978964023" sldId="291"/>
            <ac:cxnSpMk id="22" creationId="{C634412A-9D8C-CE13-77DC-C75C00F6AA6B}"/>
          </ac:cxnSpMkLst>
        </pc:cxnChg>
      </pc:sldChg>
      <pc:sldChg chg="addSp delSp modSp new">
        <pc:chgData name="Kåre Steinsbu" userId="S::kare.steinsbu@uke.oslo.kommune.no::87552cf2-2ee9-45d2-926a-aee5569e845a" providerId="AD" clId="Web-{75936C0A-852C-A02E-852C-CDE676EE7623}" dt="2022-05-19T11:51:58.843" v="1029" actId="14100"/>
        <pc:sldMkLst>
          <pc:docMk/>
          <pc:sldMk cId="1769604180" sldId="292"/>
        </pc:sldMkLst>
        <pc:spChg chg="del">
          <ac:chgData name="Kåre Steinsbu" userId="S::kare.steinsbu@uke.oslo.kommune.no::87552cf2-2ee9-45d2-926a-aee5569e845a" providerId="AD" clId="Web-{75936C0A-852C-A02E-852C-CDE676EE7623}" dt="2022-05-19T11:43:56.021" v="882"/>
          <ac:spMkLst>
            <pc:docMk/>
            <pc:sldMk cId="1769604180" sldId="292"/>
            <ac:spMk id="2" creationId="{A7496B32-1071-702F-7AC7-024FB2BCDE0D}"/>
          </ac:spMkLst>
        </pc:spChg>
        <pc:spChg chg="del">
          <ac:chgData name="Kåre Steinsbu" userId="S::kare.steinsbu@uke.oslo.kommune.no::87552cf2-2ee9-45d2-926a-aee5569e845a" providerId="AD" clId="Web-{75936C0A-852C-A02E-852C-CDE676EE7623}" dt="2022-05-19T11:43:59.536" v="883"/>
          <ac:spMkLst>
            <pc:docMk/>
            <pc:sldMk cId="1769604180" sldId="292"/>
            <ac:spMk id="3" creationId="{6B471923-92F4-0564-4AA0-06500FC9D2E2}"/>
          </ac:spMkLst>
        </pc:spChg>
        <pc:spChg chg="add mod">
          <ac:chgData name="Kåre Steinsbu" userId="S::kare.steinsbu@uke.oslo.kommune.no::87552cf2-2ee9-45d2-926a-aee5569e845a" providerId="AD" clId="Web-{75936C0A-852C-A02E-852C-CDE676EE7623}" dt="2022-05-19T11:47:31.775" v="923" actId="20577"/>
          <ac:spMkLst>
            <pc:docMk/>
            <pc:sldMk cId="1769604180" sldId="292"/>
            <ac:spMk id="8" creationId="{D663AF31-E10F-9C40-F60D-968929ABE005}"/>
          </ac:spMkLst>
        </pc:spChg>
        <pc:spChg chg="add mod">
          <ac:chgData name="Kåre Steinsbu" userId="S::kare.steinsbu@uke.oslo.kommune.no::87552cf2-2ee9-45d2-926a-aee5569e845a" providerId="AD" clId="Web-{75936C0A-852C-A02E-852C-CDE676EE7623}" dt="2022-05-19T11:50:14.684" v="1015" actId="20577"/>
          <ac:spMkLst>
            <pc:docMk/>
            <pc:sldMk cId="1769604180" sldId="292"/>
            <ac:spMk id="10" creationId="{29120D70-E436-5EDE-7CE7-F39EB08B2161}"/>
          </ac:spMkLst>
        </pc:spChg>
        <pc:spChg chg="add mod">
          <ac:chgData name="Kåre Steinsbu" userId="S::kare.steinsbu@uke.oslo.kommune.no::87552cf2-2ee9-45d2-926a-aee5569e845a" providerId="AD" clId="Web-{75936C0A-852C-A02E-852C-CDE676EE7623}" dt="2022-05-19T11:51:20.436" v="1023" actId="1076"/>
          <ac:spMkLst>
            <pc:docMk/>
            <pc:sldMk cId="1769604180" sldId="292"/>
            <ac:spMk id="12" creationId="{DB5F2A78-0C29-CD6F-8DA1-FCA2159EE9F5}"/>
          </ac:spMkLst>
        </pc:spChg>
        <pc:spChg chg="add mod">
          <ac:chgData name="Kåre Steinsbu" userId="S::kare.steinsbu@uke.oslo.kommune.no::87552cf2-2ee9-45d2-926a-aee5569e845a" providerId="AD" clId="Web-{75936C0A-852C-A02E-852C-CDE676EE7623}" dt="2022-05-19T11:51:31.514" v="1025" actId="1076"/>
          <ac:spMkLst>
            <pc:docMk/>
            <pc:sldMk cId="1769604180" sldId="292"/>
            <ac:spMk id="15" creationId="{0896E6E7-E17A-3FDE-5518-6613A5550212}"/>
          </ac:spMkLst>
        </pc:spChg>
        <pc:picChg chg="add mod">
          <ac:chgData name="Kåre Steinsbu" userId="S::kare.steinsbu@uke.oslo.kommune.no::87552cf2-2ee9-45d2-926a-aee5569e845a" providerId="AD" clId="Web-{75936C0A-852C-A02E-852C-CDE676EE7623}" dt="2022-05-19T11:45:31.523" v="890" actId="1076"/>
          <ac:picMkLst>
            <pc:docMk/>
            <pc:sldMk cId="1769604180" sldId="292"/>
            <ac:picMk id="6" creationId="{7976DAA1-8FFB-6DE7-E2C9-27D07C31AD2C}"/>
          </ac:picMkLst>
        </pc:picChg>
        <pc:picChg chg="add mod">
          <ac:chgData name="Kåre Steinsbu" userId="S::kare.steinsbu@uke.oslo.kommune.no::87552cf2-2ee9-45d2-926a-aee5569e845a" providerId="AD" clId="Web-{75936C0A-852C-A02E-852C-CDE676EE7623}" dt="2022-05-19T11:46:45.602" v="894" actId="14100"/>
          <ac:picMkLst>
            <pc:docMk/>
            <pc:sldMk cId="1769604180" sldId="292"/>
            <ac:picMk id="9" creationId="{15C3EB4C-53ED-77E4-6A41-8C503B8A8C46}"/>
          </ac:picMkLst>
        </pc:picChg>
        <pc:cxnChg chg="add mod">
          <ac:chgData name="Kåre Steinsbu" userId="S::kare.steinsbu@uke.oslo.kommune.no::87552cf2-2ee9-45d2-926a-aee5569e845a" providerId="AD" clId="Web-{75936C0A-852C-A02E-852C-CDE676EE7623}" dt="2022-05-19T11:51:37.592" v="1026" actId="14100"/>
          <ac:cxnSpMkLst>
            <pc:docMk/>
            <pc:sldMk cId="1769604180" sldId="292"/>
            <ac:cxnSpMk id="14" creationId="{35F26650-F8E9-F959-E868-94403FF75D9D}"/>
          </ac:cxnSpMkLst>
        </pc:cxnChg>
        <pc:cxnChg chg="add mod">
          <ac:chgData name="Kåre Steinsbu" userId="S::kare.steinsbu@uke.oslo.kommune.no::87552cf2-2ee9-45d2-926a-aee5569e845a" providerId="AD" clId="Web-{75936C0A-852C-A02E-852C-CDE676EE7623}" dt="2022-05-19T11:51:58.843" v="1029" actId="14100"/>
          <ac:cxnSpMkLst>
            <pc:docMk/>
            <pc:sldMk cId="1769604180" sldId="292"/>
            <ac:cxnSpMk id="16" creationId="{E2B84435-3F30-8C02-31DC-9471DF738276}"/>
          </ac:cxnSpMkLst>
        </pc:cxnChg>
      </pc:sldChg>
      <pc:sldChg chg="addSp delSp modSp new">
        <pc:chgData name="Kåre Steinsbu" userId="S::kare.steinsbu@uke.oslo.kommune.no::87552cf2-2ee9-45d2-926a-aee5569e845a" providerId="AD" clId="Web-{75936C0A-852C-A02E-852C-CDE676EE7623}" dt="2022-05-19T12:49:41.019" v="1462" actId="14100"/>
        <pc:sldMkLst>
          <pc:docMk/>
          <pc:sldMk cId="951937383" sldId="293"/>
        </pc:sldMkLst>
        <pc:spChg chg="del">
          <ac:chgData name="Kåre Steinsbu" userId="S::kare.steinsbu@uke.oslo.kommune.no::87552cf2-2ee9-45d2-926a-aee5569e845a" providerId="AD" clId="Web-{75936C0A-852C-A02E-852C-CDE676EE7623}" dt="2022-05-19T11:59:05.757" v="1031"/>
          <ac:spMkLst>
            <pc:docMk/>
            <pc:sldMk cId="951937383" sldId="293"/>
            <ac:spMk id="2" creationId="{EDE1C311-0B35-CB06-B1BB-B2F29C86A6D5}"/>
          </ac:spMkLst>
        </pc:spChg>
        <pc:spChg chg="del">
          <ac:chgData name="Kåre Steinsbu" userId="S::kare.steinsbu@uke.oslo.kommune.no::87552cf2-2ee9-45d2-926a-aee5569e845a" providerId="AD" clId="Web-{75936C0A-852C-A02E-852C-CDE676EE7623}" dt="2022-05-19T11:59:10.288" v="1032"/>
          <ac:spMkLst>
            <pc:docMk/>
            <pc:sldMk cId="951937383" sldId="293"/>
            <ac:spMk id="3" creationId="{6063D37E-2118-5DDC-3F25-4C15A320BC6B}"/>
          </ac:spMkLst>
        </pc:spChg>
        <pc:spChg chg="add mod">
          <ac:chgData name="Kåre Steinsbu" userId="S::kare.steinsbu@uke.oslo.kommune.no::87552cf2-2ee9-45d2-926a-aee5569e845a" providerId="AD" clId="Web-{75936C0A-852C-A02E-852C-CDE676EE7623}" dt="2022-05-19T12:27:59.166" v="1276" actId="20577"/>
          <ac:spMkLst>
            <pc:docMk/>
            <pc:sldMk cId="951937383" sldId="293"/>
            <ac:spMk id="10" creationId="{FFDC6212-A932-5B4C-5187-495138484163}"/>
          </ac:spMkLst>
        </pc:spChg>
        <pc:spChg chg="add mod">
          <ac:chgData name="Kåre Steinsbu" userId="S::kare.steinsbu@uke.oslo.kommune.no::87552cf2-2ee9-45d2-926a-aee5569e845a" providerId="AD" clId="Web-{75936C0A-852C-A02E-852C-CDE676EE7623}" dt="2022-05-19T12:29:04.620" v="1304" actId="20577"/>
          <ac:spMkLst>
            <pc:docMk/>
            <pc:sldMk cId="951937383" sldId="293"/>
            <ac:spMk id="11" creationId="{DE756B69-4BE7-E2F3-FB5D-BA99EA485491}"/>
          </ac:spMkLst>
        </pc:spChg>
        <pc:spChg chg="add mod">
          <ac:chgData name="Kåre Steinsbu" userId="S::kare.steinsbu@uke.oslo.kommune.no::87552cf2-2ee9-45d2-926a-aee5569e845a" providerId="AD" clId="Web-{75936C0A-852C-A02E-852C-CDE676EE7623}" dt="2022-05-19T12:49:29.332" v="1460" actId="1076"/>
          <ac:spMkLst>
            <pc:docMk/>
            <pc:sldMk cId="951937383" sldId="293"/>
            <ac:spMk id="12" creationId="{CEC447F4-9D89-FCBE-724F-AC334A43AF9F}"/>
          </ac:spMkLst>
        </pc:spChg>
        <pc:spChg chg="add mod">
          <ac:chgData name="Kåre Steinsbu" userId="S::kare.steinsbu@uke.oslo.kommune.no::87552cf2-2ee9-45d2-926a-aee5569e845a" providerId="AD" clId="Web-{75936C0A-852C-A02E-852C-CDE676EE7623}" dt="2022-05-19T12:31:20.092" v="1357" actId="1076"/>
          <ac:spMkLst>
            <pc:docMk/>
            <pc:sldMk cId="951937383" sldId="293"/>
            <ac:spMk id="14" creationId="{B77E9341-1631-EC33-6202-756DB1AB2DD5}"/>
          </ac:spMkLst>
        </pc:spChg>
        <pc:spChg chg="add mod">
          <ac:chgData name="Kåre Steinsbu" userId="S::kare.steinsbu@uke.oslo.kommune.no::87552cf2-2ee9-45d2-926a-aee5569e845a" providerId="AD" clId="Web-{75936C0A-852C-A02E-852C-CDE676EE7623}" dt="2022-05-19T12:31:35.748" v="1360" actId="14100"/>
          <ac:spMkLst>
            <pc:docMk/>
            <pc:sldMk cId="951937383" sldId="293"/>
            <ac:spMk id="15" creationId="{321889C0-33DF-B649-7181-D711264EC03D}"/>
          </ac:spMkLst>
        </pc:spChg>
        <pc:spChg chg="add mod">
          <ac:chgData name="Kåre Steinsbu" userId="S::kare.steinsbu@uke.oslo.kommune.no::87552cf2-2ee9-45d2-926a-aee5569e845a" providerId="AD" clId="Web-{75936C0A-852C-A02E-852C-CDE676EE7623}" dt="2022-05-19T12:32:06.468" v="1363" actId="14100"/>
          <ac:spMkLst>
            <pc:docMk/>
            <pc:sldMk cId="951937383" sldId="293"/>
            <ac:spMk id="16" creationId="{EB3180B6-B070-B444-CDEF-9E702126406B}"/>
          </ac:spMkLst>
        </pc:spChg>
        <pc:spChg chg="add">
          <ac:chgData name="Kåre Steinsbu" userId="S::kare.steinsbu@uke.oslo.kommune.no::87552cf2-2ee9-45d2-926a-aee5569e845a" providerId="AD" clId="Web-{75936C0A-852C-A02E-852C-CDE676EE7623}" dt="2022-05-19T12:36:37.067" v="1397"/>
          <ac:spMkLst>
            <pc:docMk/>
            <pc:sldMk cId="951937383" sldId="293"/>
            <ac:spMk id="22" creationId="{F370847B-915B-6397-15D7-74E5040DBE03}"/>
          </ac:spMkLst>
        </pc:spChg>
        <pc:spChg chg="add mod">
          <ac:chgData name="Kåre Steinsbu" userId="S::kare.steinsbu@uke.oslo.kommune.no::87552cf2-2ee9-45d2-926a-aee5569e845a" providerId="AD" clId="Web-{75936C0A-852C-A02E-852C-CDE676EE7623}" dt="2022-05-19T12:38:41.475" v="1448" actId="14100"/>
          <ac:spMkLst>
            <pc:docMk/>
            <pc:sldMk cId="951937383" sldId="293"/>
            <ac:spMk id="23" creationId="{BA5DDAC0-DCA9-C5D9-2A8B-5048434CA22E}"/>
          </ac:spMkLst>
        </pc:spChg>
        <pc:picChg chg="add mod">
          <ac:chgData name="Kåre Steinsbu" userId="S::kare.steinsbu@uke.oslo.kommune.no::87552cf2-2ee9-45d2-926a-aee5569e845a" providerId="AD" clId="Web-{75936C0A-852C-A02E-852C-CDE676EE7623}" dt="2022-05-19T12:33:58.548" v="1364" actId="1076"/>
          <ac:picMkLst>
            <pc:docMk/>
            <pc:sldMk cId="951937383" sldId="293"/>
            <ac:picMk id="6" creationId="{36AD388B-ED23-F186-E94E-2A8B924A3016}"/>
          </ac:picMkLst>
        </pc:picChg>
        <pc:picChg chg="add mod">
          <ac:chgData name="Kåre Steinsbu" userId="S::kare.steinsbu@uke.oslo.kommune.no::87552cf2-2ee9-45d2-926a-aee5569e845a" providerId="AD" clId="Web-{75936C0A-852C-A02E-852C-CDE676EE7623}" dt="2022-05-19T12:24:38.162" v="1239" actId="1076"/>
          <ac:picMkLst>
            <pc:docMk/>
            <pc:sldMk cId="951937383" sldId="293"/>
            <ac:picMk id="7" creationId="{B365B5C4-AB56-0601-55C8-63AEE682B83C}"/>
          </ac:picMkLst>
        </pc:picChg>
        <pc:picChg chg="add del mod">
          <ac:chgData name="Kåre Steinsbu" userId="S::kare.steinsbu@uke.oslo.kommune.no::87552cf2-2ee9-45d2-926a-aee5569e845a" providerId="AD" clId="Web-{75936C0A-852C-A02E-852C-CDE676EE7623}" dt="2022-05-19T12:35:20.284" v="1389"/>
          <ac:picMkLst>
            <pc:docMk/>
            <pc:sldMk cId="951937383" sldId="293"/>
            <ac:picMk id="8" creationId="{B81BE791-D001-F8EB-EFB8-F5BF623331F1}"/>
          </ac:picMkLst>
        </pc:picChg>
        <pc:cxnChg chg="add mod">
          <ac:chgData name="Kåre Steinsbu" userId="S::kare.steinsbu@uke.oslo.kommune.no::87552cf2-2ee9-45d2-926a-aee5569e845a" providerId="AD" clId="Web-{75936C0A-852C-A02E-852C-CDE676EE7623}" dt="2022-05-19T12:34:10.064" v="1367" actId="14100"/>
          <ac:cxnSpMkLst>
            <pc:docMk/>
            <pc:sldMk cId="951937383" sldId="293"/>
            <ac:cxnSpMk id="18" creationId="{6D29BB84-61A3-69D8-C19A-409EBF01B604}"/>
          </ac:cxnSpMkLst>
        </pc:cxnChg>
        <pc:cxnChg chg="add mod">
          <ac:chgData name="Kåre Steinsbu" userId="S::kare.steinsbu@uke.oslo.kommune.no::87552cf2-2ee9-45d2-926a-aee5569e845a" providerId="AD" clId="Web-{75936C0A-852C-A02E-852C-CDE676EE7623}" dt="2022-05-19T12:34:52.299" v="1387" actId="14100"/>
          <ac:cxnSpMkLst>
            <pc:docMk/>
            <pc:sldMk cId="951937383" sldId="293"/>
            <ac:cxnSpMk id="19" creationId="{6ADC0060-29E5-A871-E5AD-4F24F81AFAFE}"/>
          </ac:cxnSpMkLst>
        </pc:cxnChg>
        <pc:cxnChg chg="add del mod">
          <ac:chgData name="Kåre Steinsbu" userId="S::kare.steinsbu@uke.oslo.kommune.no::87552cf2-2ee9-45d2-926a-aee5569e845a" providerId="AD" clId="Web-{75936C0A-852C-A02E-852C-CDE676EE7623}" dt="2022-05-19T12:43:27.012" v="1457"/>
          <ac:cxnSpMkLst>
            <pc:docMk/>
            <pc:sldMk cId="951937383" sldId="293"/>
            <ac:cxnSpMk id="20" creationId="{6C749E76-9AFD-E1B4-8BE1-F1FA7DAFA14C}"/>
          </ac:cxnSpMkLst>
        </pc:cxnChg>
        <pc:cxnChg chg="add mod">
          <ac:chgData name="Kåre Steinsbu" userId="S::kare.steinsbu@uke.oslo.kommune.no::87552cf2-2ee9-45d2-926a-aee5569e845a" providerId="AD" clId="Web-{75936C0A-852C-A02E-852C-CDE676EE7623}" dt="2022-05-19T12:43:32.293" v="1458" actId="14100"/>
          <ac:cxnSpMkLst>
            <pc:docMk/>
            <pc:sldMk cId="951937383" sldId="293"/>
            <ac:cxnSpMk id="21" creationId="{6628F964-E5BF-ED97-C1D5-51B68F8399F6}"/>
          </ac:cxnSpMkLst>
        </pc:cxnChg>
        <pc:cxnChg chg="add mod">
          <ac:chgData name="Kåre Steinsbu" userId="S::kare.steinsbu@uke.oslo.kommune.no::87552cf2-2ee9-45d2-926a-aee5569e845a" providerId="AD" clId="Web-{75936C0A-852C-A02E-852C-CDE676EE7623}" dt="2022-05-19T12:49:41.019" v="1462" actId="14100"/>
          <ac:cxnSpMkLst>
            <pc:docMk/>
            <pc:sldMk cId="951937383" sldId="293"/>
            <ac:cxnSpMk id="24" creationId="{0A367689-7FE7-1F63-E554-ADBF6E72E9BD}"/>
          </ac:cxnSpMkLst>
        </pc:cxnChg>
      </pc:sldChg>
      <pc:sldChg chg="addSp delSp modSp new">
        <pc:chgData name="Kåre Steinsbu" userId="S::kare.steinsbu@uke.oslo.kommune.no::87552cf2-2ee9-45d2-926a-aee5569e845a" providerId="AD" clId="Web-{75936C0A-852C-A02E-852C-CDE676EE7623}" dt="2022-05-19T12:15:13.870" v="1227" actId="14100"/>
        <pc:sldMkLst>
          <pc:docMk/>
          <pc:sldMk cId="94747448" sldId="294"/>
        </pc:sldMkLst>
        <pc:spChg chg="del">
          <ac:chgData name="Kåre Steinsbu" userId="S::kare.steinsbu@uke.oslo.kommune.no::87552cf2-2ee9-45d2-926a-aee5569e845a" providerId="AD" clId="Web-{75936C0A-852C-A02E-852C-CDE676EE7623}" dt="2022-05-19T12:02:06.870" v="1034"/>
          <ac:spMkLst>
            <pc:docMk/>
            <pc:sldMk cId="94747448" sldId="294"/>
            <ac:spMk id="2" creationId="{C34D89C3-C632-924A-91CB-ED2E16CBA73B}"/>
          </ac:spMkLst>
        </pc:spChg>
        <pc:spChg chg="del">
          <ac:chgData name="Kåre Steinsbu" userId="S::kare.steinsbu@uke.oslo.kommune.no::87552cf2-2ee9-45d2-926a-aee5569e845a" providerId="AD" clId="Web-{75936C0A-852C-A02E-852C-CDE676EE7623}" dt="2022-05-19T12:02:16.964" v="1035"/>
          <ac:spMkLst>
            <pc:docMk/>
            <pc:sldMk cId="94747448" sldId="294"/>
            <ac:spMk id="3" creationId="{3DE41EDA-D7EA-0A12-76DC-4A528BD1CCA4}"/>
          </ac:spMkLst>
        </pc:spChg>
        <pc:spChg chg="add mod">
          <ac:chgData name="Kåre Steinsbu" userId="S::kare.steinsbu@uke.oslo.kommune.no::87552cf2-2ee9-45d2-926a-aee5569e845a" providerId="AD" clId="Web-{75936C0A-852C-A02E-852C-CDE676EE7623}" dt="2022-05-19T12:14:36.135" v="1224" actId="1076"/>
          <ac:spMkLst>
            <pc:docMk/>
            <pc:sldMk cId="94747448" sldId="294"/>
            <ac:spMk id="8" creationId="{0C9B1792-5378-4E0A-5FED-AC6E9F9A89B4}"/>
          </ac:spMkLst>
        </pc:spChg>
        <pc:picChg chg="add mod">
          <ac:chgData name="Kåre Steinsbu" userId="S::kare.steinsbu@uke.oslo.kommune.no::87552cf2-2ee9-45d2-926a-aee5569e845a" providerId="AD" clId="Web-{75936C0A-852C-A02E-852C-CDE676EE7623}" dt="2022-05-19T12:02:43.449" v="1040" actId="14100"/>
          <ac:picMkLst>
            <pc:docMk/>
            <pc:sldMk cId="94747448" sldId="294"/>
            <ac:picMk id="6" creationId="{121634B3-68EA-BA0B-47D0-C8FAC9C6FF3E}"/>
          </ac:picMkLst>
        </pc:picChg>
        <pc:cxnChg chg="add mod">
          <ac:chgData name="Kåre Steinsbu" userId="S::kare.steinsbu@uke.oslo.kommune.no::87552cf2-2ee9-45d2-926a-aee5569e845a" providerId="AD" clId="Web-{75936C0A-852C-A02E-852C-CDE676EE7623}" dt="2022-05-19T12:14:47.619" v="1225" actId="14100"/>
          <ac:cxnSpMkLst>
            <pc:docMk/>
            <pc:sldMk cId="94747448" sldId="294"/>
            <ac:cxnSpMk id="10" creationId="{85284AE0-1192-08EB-BDD7-8601CCD1A612}"/>
          </ac:cxnSpMkLst>
        </pc:cxnChg>
        <pc:cxnChg chg="add mod">
          <ac:chgData name="Kåre Steinsbu" userId="S::kare.steinsbu@uke.oslo.kommune.no::87552cf2-2ee9-45d2-926a-aee5569e845a" providerId="AD" clId="Web-{75936C0A-852C-A02E-852C-CDE676EE7623}" dt="2022-05-19T12:15:13.870" v="1227" actId="14100"/>
          <ac:cxnSpMkLst>
            <pc:docMk/>
            <pc:sldMk cId="94747448" sldId="294"/>
            <ac:cxnSpMk id="11" creationId="{F8C43B2B-E686-C216-4EAA-39944E8D8525}"/>
          </ac:cxnSpMkLst>
        </pc:cxnChg>
      </pc:sldChg>
      <pc:sldChg chg="addSp delSp modSp new">
        <pc:chgData name="Kåre Steinsbu" userId="S::kare.steinsbu@uke.oslo.kommune.no::87552cf2-2ee9-45d2-926a-aee5569e845a" providerId="AD" clId="Web-{75936C0A-852C-A02E-852C-CDE676EE7623}" dt="2022-05-19T13:11:24.764" v="1662" actId="14100"/>
        <pc:sldMkLst>
          <pc:docMk/>
          <pc:sldMk cId="2057196289" sldId="295"/>
        </pc:sldMkLst>
        <pc:spChg chg="del">
          <ac:chgData name="Kåre Steinsbu" userId="S::kare.steinsbu@uke.oslo.kommune.no::87552cf2-2ee9-45d2-926a-aee5569e845a" providerId="AD" clId="Web-{75936C0A-852C-A02E-852C-CDE676EE7623}" dt="2022-05-19T12:50:36.099" v="1464"/>
          <ac:spMkLst>
            <pc:docMk/>
            <pc:sldMk cId="2057196289" sldId="295"/>
            <ac:spMk id="2" creationId="{214F6042-31CE-D0AF-0F9A-5FC48FE62722}"/>
          </ac:spMkLst>
        </pc:spChg>
        <pc:spChg chg="del">
          <ac:chgData name="Kåre Steinsbu" userId="S::kare.steinsbu@uke.oslo.kommune.no::87552cf2-2ee9-45d2-926a-aee5569e845a" providerId="AD" clId="Web-{75936C0A-852C-A02E-852C-CDE676EE7623}" dt="2022-05-19T12:50:40.302" v="1465"/>
          <ac:spMkLst>
            <pc:docMk/>
            <pc:sldMk cId="2057196289" sldId="295"/>
            <ac:spMk id="3" creationId="{6CFBDDF6-9F83-2F38-FF54-F09DF0D806FF}"/>
          </ac:spMkLst>
        </pc:spChg>
        <pc:spChg chg="add mod">
          <ac:chgData name="Kåre Steinsbu" userId="S::kare.steinsbu@uke.oslo.kommune.no::87552cf2-2ee9-45d2-926a-aee5569e845a" providerId="AD" clId="Web-{75936C0A-852C-A02E-852C-CDE676EE7623}" dt="2022-05-19T13:03:02.816" v="1524" actId="20577"/>
          <ac:spMkLst>
            <pc:docMk/>
            <pc:sldMk cId="2057196289" sldId="295"/>
            <ac:spMk id="8" creationId="{B422C352-FDFE-5E34-F434-CBA226C91684}"/>
          </ac:spMkLst>
        </pc:spChg>
        <pc:spChg chg="add mod">
          <ac:chgData name="Kåre Steinsbu" userId="S::kare.steinsbu@uke.oslo.kommune.no::87552cf2-2ee9-45d2-926a-aee5569e845a" providerId="AD" clId="Web-{75936C0A-852C-A02E-852C-CDE676EE7623}" dt="2022-05-19T13:06:02.054" v="1563" actId="20577"/>
          <ac:spMkLst>
            <pc:docMk/>
            <pc:sldMk cId="2057196289" sldId="295"/>
            <ac:spMk id="10" creationId="{A2FD9831-8CB6-0CF6-F0FF-0825CC9311E4}"/>
          </ac:spMkLst>
        </pc:spChg>
        <pc:picChg chg="add mod">
          <ac:chgData name="Kåre Steinsbu" userId="S::kare.steinsbu@uke.oslo.kommune.no::87552cf2-2ee9-45d2-926a-aee5569e845a" providerId="AD" clId="Web-{75936C0A-852C-A02E-852C-CDE676EE7623}" dt="2022-05-19T13:03:05.926" v="1525" actId="14100"/>
          <ac:picMkLst>
            <pc:docMk/>
            <pc:sldMk cId="2057196289" sldId="295"/>
            <ac:picMk id="6" creationId="{4326EFDA-64B7-E92A-0734-34262E3459FD}"/>
          </ac:picMkLst>
        </pc:picChg>
        <pc:picChg chg="add mod">
          <ac:chgData name="Kåre Steinsbu" userId="S::kare.steinsbu@uke.oslo.kommune.no::87552cf2-2ee9-45d2-926a-aee5569e845a" providerId="AD" clId="Web-{75936C0A-852C-A02E-852C-CDE676EE7623}" dt="2022-05-19T13:04:26.787" v="1528" actId="14100"/>
          <ac:picMkLst>
            <pc:docMk/>
            <pc:sldMk cId="2057196289" sldId="295"/>
            <ac:picMk id="9" creationId="{BA33870E-5CD6-5E67-21ED-A5B171DC8B3D}"/>
          </ac:picMkLst>
        </pc:picChg>
        <pc:cxnChg chg="add mod">
          <ac:chgData name="Kåre Steinsbu" userId="S::kare.steinsbu@uke.oslo.kommune.no::87552cf2-2ee9-45d2-926a-aee5569e845a" providerId="AD" clId="Web-{75936C0A-852C-A02E-852C-CDE676EE7623}" dt="2022-05-19T13:06:25.726" v="1566" actId="14100"/>
          <ac:cxnSpMkLst>
            <pc:docMk/>
            <pc:sldMk cId="2057196289" sldId="295"/>
            <ac:cxnSpMk id="12" creationId="{A07DA1A1-6575-571D-FB64-9FC67C9DFD94}"/>
          </ac:cxnSpMkLst>
        </pc:cxnChg>
        <pc:cxnChg chg="add mod">
          <ac:chgData name="Kåre Steinsbu" userId="S::kare.steinsbu@uke.oslo.kommune.no::87552cf2-2ee9-45d2-926a-aee5569e845a" providerId="AD" clId="Web-{75936C0A-852C-A02E-852C-CDE676EE7623}" dt="2022-05-19T13:11:24.764" v="1662" actId="14100"/>
          <ac:cxnSpMkLst>
            <pc:docMk/>
            <pc:sldMk cId="2057196289" sldId="295"/>
            <ac:cxnSpMk id="13" creationId="{E02EB2DD-BC12-4DFD-818B-FA3A4640D683}"/>
          </ac:cxnSpMkLst>
        </pc:cxnChg>
      </pc:sldChg>
      <pc:sldChg chg="addSp delSp modSp new">
        <pc:chgData name="Kåre Steinsbu" userId="S::kare.steinsbu@uke.oslo.kommune.no::87552cf2-2ee9-45d2-926a-aee5569e845a" providerId="AD" clId="Web-{75936C0A-852C-A02E-852C-CDE676EE7623}" dt="2022-05-19T13:15:03.721" v="1718" actId="14100"/>
        <pc:sldMkLst>
          <pc:docMk/>
          <pc:sldMk cId="4048069489" sldId="296"/>
        </pc:sldMkLst>
        <pc:spChg chg="del">
          <ac:chgData name="Kåre Steinsbu" userId="S::kare.steinsbu@uke.oslo.kommune.no::87552cf2-2ee9-45d2-926a-aee5569e845a" providerId="AD" clId="Web-{75936C0A-852C-A02E-852C-CDE676EE7623}" dt="2022-05-19T13:07:07.634" v="1568"/>
          <ac:spMkLst>
            <pc:docMk/>
            <pc:sldMk cId="4048069489" sldId="296"/>
            <ac:spMk id="2" creationId="{F3C0ECBC-30DD-FB3C-CA15-1AC268225C74}"/>
          </ac:spMkLst>
        </pc:spChg>
        <pc:spChg chg="del">
          <ac:chgData name="Kåre Steinsbu" userId="S::kare.steinsbu@uke.oslo.kommune.no::87552cf2-2ee9-45d2-926a-aee5569e845a" providerId="AD" clId="Web-{75936C0A-852C-A02E-852C-CDE676EE7623}" dt="2022-05-19T13:07:10.805" v="1569"/>
          <ac:spMkLst>
            <pc:docMk/>
            <pc:sldMk cId="4048069489" sldId="296"/>
            <ac:spMk id="3" creationId="{D2D25544-99F1-C671-93C2-761E649B2F1C}"/>
          </ac:spMkLst>
        </pc:spChg>
        <pc:spChg chg="add mod">
          <ac:chgData name="Kåre Steinsbu" userId="S::kare.steinsbu@uke.oslo.kommune.no::87552cf2-2ee9-45d2-926a-aee5569e845a" providerId="AD" clId="Web-{75936C0A-852C-A02E-852C-CDE676EE7623}" dt="2022-05-19T13:11:53.686" v="1666" actId="1076"/>
          <ac:spMkLst>
            <pc:docMk/>
            <pc:sldMk cId="4048069489" sldId="296"/>
            <ac:spMk id="8" creationId="{CFD8E292-ED24-0768-F401-B867940A5292}"/>
          </ac:spMkLst>
        </pc:spChg>
        <pc:spChg chg="add mod">
          <ac:chgData name="Kåre Steinsbu" userId="S::kare.steinsbu@uke.oslo.kommune.no::87552cf2-2ee9-45d2-926a-aee5569e845a" providerId="AD" clId="Web-{75936C0A-852C-A02E-852C-CDE676EE7623}" dt="2022-05-19T13:14:45.299" v="1715" actId="20577"/>
          <ac:spMkLst>
            <pc:docMk/>
            <pc:sldMk cId="4048069489" sldId="296"/>
            <ac:spMk id="13" creationId="{EB6CDD61-264B-2571-D905-1C23EC098CB7}"/>
          </ac:spMkLst>
        </pc:spChg>
        <pc:picChg chg="add mod">
          <ac:chgData name="Kåre Steinsbu" userId="S::kare.steinsbu@uke.oslo.kommune.no::87552cf2-2ee9-45d2-926a-aee5569e845a" providerId="AD" clId="Web-{75936C0A-852C-A02E-852C-CDE676EE7623}" dt="2022-05-19T13:07:49.447" v="1574" actId="1076"/>
          <ac:picMkLst>
            <pc:docMk/>
            <pc:sldMk cId="4048069489" sldId="296"/>
            <ac:picMk id="6" creationId="{B73D39A5-C91C-D4CF-B342-A4AFD02CF6DA}"/>
          </ac:picMkLst>
        </pc:picChg>
        <pc:picChg chg="add mod">
          <ac:chgData name="Kåre Steinsbu" userId="S::kare.steinsbu@uke.oslo.kommune.no::87552cf2-2ee9-45d2-926a-aee5569e845a" providerId="AD" clId="Web-{75936C0A-852C-A02E-852C-CDE676EE7623}" dt="2022-05-19T13:13:35.610" v="1674" actId="14100"/>
          <ac:picMkLst>
            <pc:docMk/>
            <pc:sldMk cId="4048069489" sldId="296"/>
            <ac:picMk id="12" creationId="{9D5A5837-2DF5-E0BF-9B07-1D9E2FC1575E}"/>
          </ac:picMkLst>
        </pc:picChg>
        <pc:cxnChg chg="add mod">
          <ac:chgData name="Kåre Steinsbu" userId="S::kare.steinsbu@uke.oslo.kommune.no::87552cf2-2ee9-45d2-926a-aee5569e845a" providerId="AD" clId="Web-{75936C0A-852C-A02E-852C-CDE676EE7623}" dt="2022-05-19T13:12:03.514" v="1667" actId="14100"/>
          <ac:cxnSpMkLst>
            <pc:docMk/>
            <pc:sldMk cId="4048069489" sldId="296"/>
            <ac:cxnSpMk id="10" creationId="{02A5B4CE-60BC-06D3-4918-FD5CB3FC74DE}"/>
          </ac:cxnSpMkLst>
        </pc:cxnChg>
        <pc:cxnChg chg="add mod">
          <ac:chgData name="Kåre Steinsbu" userId="S::kare.steinsbu@uke.oslo.kommune.no::87552cf2-2ee9-45d2-926a-aee5569e845a" providerId="AD" clId="Web-{75936C0A-852C-A02E-852C-CDE676EE7623}" dt="2022-05-19T13:12:26.187" v="1670" actId="14100"/>
          <ac:cxnSpMkLst>
            <pc:docMk/>
            <pc:sldMk cId="4048069489" sldId="296"/>
            <ac:cxnSpMk id="11" creationId="{D5A44C1E-5D62-BAA2-65C9-E11270E83553}"/>
          </ac:cxnSpMkLst>
        </pc:cxnChg>
        <pc:cxnChg chg="add mod">
          <ac:chgData name="Kåre Steinsbu" userId="S::kare.steinsbu@uke.oslo.kommune.no::87552cf2-2ee9-45d2-926a-aee5569e845a" providerId="AD" clId="Web-{75936C0A-852C-A02E-852C-CDE676EE7623}" dt="2022-05-19T13:15:03.721" v="1718" actId="14100"/>
          <ac:cxnSpMkLst>
            <pc:docMk/>
            <pc:sldMk cId="4048069489" sldId="296"/>
            <ac:cxnSpMk id="14" creationId="{51AA51BE-150A-D701-E65D-6FD4238D6AA5}"/>
          </ac:cxnSpMkLst>
        </pc:cxnChg>
      </pc:sldChg>
      <pc:sldChg chg="addSp delSp modSp new">
        <pc:chgData name="Kåre Steinsbu" userId="S::kare.steinsbu@uke.oslo.kommune.no::87552cf2-2ee9-45d2-926a-aee5569e845a" providerId="AD" clId="Web-{75936C0A-852C-A02E-852C-CDE676EE7623}" dt="2022-05-19T13:23:13.668" v="1818" actId="14100"/>
        <pc:sldMkLst>
          <pc:docMk/>
          <pc:sldMk cId="1126391965" sldId="297"/>
        </pc:sldMkLst>
        <pc:spChg chg="del">
          <ac:chgData name="Kåre Steinsbu" userId="S::kare.steinsbu@uke.oslo.kommune.no::87552cf2-2ee9-45d2-926a-aee5569e845a" providerId="AD" clId="Web-{75936C0A-852C-A02E-852C-CDE676EE7623}" dt="2022-05-19T13:15:39.831" v="1720"/>
          <ac:spMkLst>
            <pc:docMk/>
            <pc:sldMk cId="1126391965" sldId="297"/>
            <ac:spMk id="2" creationId="{1898E052-EFD6-73ED-9163-A11C8B3854AF}"/>
          </ac:spMkLst>
        </pc:spChg>
        <pc:spChg chg="del">
          <ac:chgData name="Kåre Steinsbu" userId="S::kare.steinsbu@uke.oslo.kommune.no::87552cf2-2ee9-45d2-926a-aee5569e845a" providerId="AD" clId="Web-{75936C0A-852C-A02E-852C-CDE676EE7623}" dt="2022-05-19T13:15:43.222" v="1721"/>
          <ac:spMkLst>
            <pc:docMk/>
            <pc:sldMk cId="1126391965" sldId="297"/>
            <ac:spMk id="3" creationId="{E146D425-46EF-ECCE-EA15-674518FF7EBC}"/>
          </ac:spMkLst>
        </pc:spChg>
        <pc:spChg chg="add mod">
          <ac:chgData name="Kåre Steinsbu" userId="S::kare.steinsbu@uke.oslo.kommune.no::87552cf2-2ee9-45d2-926a-aee5569e845a" providerId="AD" clId="Web-{75936C0A-852C-A02E-852C-CDE676EE7623}" dt="2022-05-19T13:22:56.168" v="1814" actId="1076"/>
          <ac:spMkLst>
            <pc:docMk/>
            <pc:sldMk cId="1126391965" sldId="297"/>
            <ac:spMk id="8" creationId="{26DB56B1-C063-E0B1-B051-05FFC9A9DB20}"/>
          </ac:spMkLst>
        </pc:spChg>
        <pc:picChg chg="add del mod">
          <ac:chgData name="Kåre Steinsbu" userId="S::kare.steinsbu@uke.oslo.kommune.no::87552cf2-2ee9-45d2-926a-aee5569e845a" providerId="AD" clId="Web-{75936C0A-852C-A02E-852C-CDE676EE7623}" dt="2022-05-19T13:19:04.882" v="1754"/>
          <ac:picMkLst>
            <pc:docMk/>
            <pc:sldMk cId="1126391965" sldId="297"/>
            <ac:picMk id="6" creationId="{FA1EFDD7-72FC-38F4-1C93-B45FF22F60F6}"/>
          </ac:picMkLst>
        </pc:picChg>
        <pc:picChg chg="add mod">
          <ac:chgData name="Kåre Steinsbu" userId="S::kare.steinsbu@uke.oslo.kommune.no::87552cf2-2ee9-45d2-926a-aee5569e845a" providerId="AD" clId="Web-{75936C0A-852C-A02E-852C-CDE676EE7623}" dt="2022-05-19T13:23:04.183" v="1816" actId="1076"/>
          <ac:picMkLst>
            <pc:docMk/>
            <pc:sldMk cId="1126391965" sldId="297"/>
            <ac:picMk id="9" creationId="{1285EF7C-F886-94E0-7D09-96DABE69782A}"/>
          </ac:picMkLst>
        </pc:picChg>
        <pc:cxnChg chg="add mod">
          <ac:chgData name="Kåre Steinsbu" userId="S::kare.steinsbu@uke.oslo.kommune.no::87552cf2-2ee9-45d2-926a-aee5569e845a" providerId="AD" clId="Web-{75936C0A-852C-A02E-852C-CDE676EE7623}" dt="2022-05-19T13:23:13.668" v="1818" actId="14100"/>
          <ac:cxnSpMkLst>
            <pc:docMk/>
            <pc:sldMk cId="1126391965" sldId="297"/>
            <ac:cxnSpMk id="11" creationId="{D47DA0C3-B8CD-2104-95D6-27853BEDE35A}"/>
          </ac:cxnSpMkLst>
        </pc:cxnChg>
      </pc:sldChg>
      <pc:sldChg chg="addSp delSp modSp new">
        <pc:chgData name="Kåre Steinsbu" userId="S::kare.steinsbu@uke.oslo.kommune.no::87552cf2-2ee9-45d2-926a-aee5569e845a" providerId="AD" clId="Web-{75936C0A-852C-A02E-852C-CDE676EE7623}" dt="2022-05-19T13:35:09.260" v="2006" actId="14100"/>
        <pc:sldMkLst>
          <pc:docMk/>
          <pc:sldMk cId="859633632" sldId="298"/>
        </pc:sldMkLst>
        <pc:spChg chg="del">
          <ac:chgData name="Kåre Steinsbu" userId="S::kare.steinsbu@uke.oslo.kommune.no::87552cf2-2ee9-45d2-926a-aee5569e845a" providerId="AD" clId="Web-{75936C0A-852C-A02E-852C-CDE676EE7623}" dt="2022-05-19T13:23:22.824" v="1820"/>
          <ac:spMkLst>
            <pc:docMk/>
            <pc:sldMk cId="859633632" sldId="298"/>
            <ac:spMk id="2" creationId="{D8CBD810-1152-E146-850A-00576676911C}"/>
          </ac:spMkLst>
        </pc:spChg>
        <pc:spChg chg="del">
          <ac:chgData name="Kåre Steinsbu" userId="S::kare.steinsbu@uke.oslo.kommune.no::87552cf2-2ee9-45d2-926a-aee5569e845a" providerId="AD" clId="Web-{75936C0A-852C-A02E-852C-CDE676EE7623}" dt="2022-05-19T13:23:27.168" v="1821"/>
          <ac:spMkLst>
            <pc:docMk/>
            <pc:sldMk cId="859633632" sldId="298"/>
            <ac:spMk id="3" creationId="{63F05C72-4B2A-ADEC-7A9B-5584E524A510}"/>
          </ac:spMkLst>
        </pc:spChg>
        <pc:spChg chg="add mod">
          <ac:chgData name="Kåre Steinsbu" userId="S::kare.steinsbu@uke.oslo.kommune.no::87552cf2-2ee9-45d2-926a-aee5569e845a" providerId="AD" clId="Web-{75936C0A-852C-A02E-852C-CDE676EE7623}" dt="2022-05-19T13:30:13.270" v="1868" actId="20577"/>
          <ac:spMkLst>
            <pc:docMk/>
            <pc:sldMk cId="859633632" sldId="298"/>
            <ac:spMk id="10" creationId="{D68FECB9-66F7-3348-22E3-D3D2138EEBC1}"/>
          </ac:spMkLst>
        </pc:spChg>
        <pc:spChg chg="add mod">
          <ac:chgData name="Kåre Steinsbu" userId="S::kare.steinsbu@uke.oslo.kommune.no::87552cf2-2ee9-45d2-926a-aee5569e845a" providerId="AD" clId="Web-{75936C0A-852C-A02E-852C-CDE676EE7623}" dt="2022-05-19T13:28:08.643" v="1849" actId="14100"/>
          <ac:spMkLst>
            <pc:docMk/>
            <pc:sldMk cId="859633632" sldId="298"/>
            <ac:spMk id="12" creationId="{D33EA839-B6B2-84FD-50BB-0F26A9F6F943}"/>
          </ac:spMkLst>
        </pc:spChg>
        <pc:spChg chg="add mod">
          <ac:chgData name="Kåre Steinsbu" userId="S::kare.steinsbu@uke.oslo.kommune.no::87552cf2-2ee9-45d2-926a-aee5569e845a" providerId="AD" clId="Web-{75936C0A-852C-A02E-852C-CDE676EE7623}" dt="2022-05-19T13:28:30.690" v="1852" actId="14100"/>
          <ac:spMkLst>
            <pc:docMk/>
            <pc:sldMk cId="859633632" sldId="298"/>
            <ac:spMk id="13" creationId="{D368D27A-A4CE-BBDF-6B84-48727793E0E3}"/>
          </ac:spMkLst>
        </pc:spChg>
        <pc:spChg chg="add mod">
          <ac:chgData name="Kåre Steinsbu" userId="S::kare.steinsbu@uke.oslo.kommune.no::87552cf2-2ee9-45d2-926a-aee5569e845a" providerId="AD" clId="Web-{75936C0A-852C-A02E-852C-CDE676EE7623}" dt="2022-05-19T13:29:00.800" v="1855" actId="14100"/>
          <ac:spMkLst>
            <pc:docMk/>
            <pc:sldMk cId="859633632" sldId="298"/>
            <ac:spMk id="14" creationId="{100F64B2-3077-4D35-D87F-30AE63DB0A4E}"/>
          </ac:spMkLst>
        </pc:spChg>
        <pc:spChg chg="add mod">
          <ac:chgData name="Kåre Steinsbu" userId="S::kare.steinsbu@uke.oslo.kommune.no::87552cf2-2ee9-45d2-926a-aee5569e845a" providerId="AD" clId="Web-{75936C0A-852C-A02E-852C-CDE676EE7623}" dt="2022-05-19T13:29:25.769" v="1858" actId="14100"/>
          <ac:spMkLst>
            <pc:docMk/>
            <pc:sldMk cId="859633632" sldId="298"/>
            <ac:spMk id="15" creationId="{7EE5D406-0611-880C-AA2D-7178D9EB7557}"/>
          </ac:spMkLst>
        </pc:spChg>
        <pc:spChg chg="add mod">
          <ac:chgData name="Kåre Steinsbu" userId="S::kare.steinsbu@uke.oslo.kommune.no::87552cf2-2ee9-45d2-926a-aee5569e845a" providerId="AD" clId="Web-{75936C0A-852C-A02E-852C-CDE676EE7623}" dt="2022-05-19T13:31:14.427" v="1913" actId="20577"/>
          <ac:spMkLst>
            <pc:docMk/>
            <pc:sldMk cId="859633632" sldId="298"/>
            <ac:spMk id="16" creationId="{D4ACE0AF-B497-3321-7EA5-200F56176B19}"/>
          </ac:spMkLst>
        </pc:spChg>
        <pc:spChg chg="add mod">
          <ac:chgData name="Kåre Steinsbu" userId="S::kare.steinsbu@uke.oslo.kommune.no::87552cf2-2ee9-45d2-926a-aee5569e845a" providerId="AD" clId="Web-{75936C0A-852C-A02E-852C-CDE676EE7623}" dt="2022-05-19T13:33:30.805" v="1993" actId="20577"/>
          <ac:spMkLst>
            <pc:docMk/>
            <pc:sldMk cId="859633632" sldId="298"/>
            <ac:spMk id="17" creationId="{B5916298-8981-BB72-7280-C23C6D07C266}"/>
          </ac:spMkLst>
        </pc:spChg>
        <pc:picChg chg="add mod">
          <ac:chgData name="Kåre Steinsbu" userId="S::kare.steinsbu@uke.oslo.kommune.no::87552cf2-2ee9-45d2-926a-aee5569e845a" providerId="AD" clId="Web-{75936C0A-852C-A02E-852C-CDE676EE7623}" dt="2022-05-19T13:26:35.766" v="1838" actId="1076"/>
          <ac:picMkLst>
            <pc:docMk/>
            <pc:sldMk cId="859633632" sldId="298"/>
            <ac:picMk id="6" creationId="{B3E9E0C8-B3FF-161B-8AAC-A7F582D90C98}"/>
          </ac:picMkLst>
        </pc:picChg>
        <pc:picChg chg="add mod">
          <ac:chgData name="Kåre Steinsbu" userId="S::kare.steinsbu@uke.oslo.kommune.no::87552cf2-2ee9-45d2-926a-aee5569e845a" providerId="AD" clId="Web-{75936C0A-852C-A02E-852C-CDE676EE7623}" dt="2022-05-19T13:26:55.860" v="1842" actId="14100"/>
          <ac:picMkLst>
            <pc:docMk/>
            <pc:sldMk cId="859633632" sldId="298"/>
            <ac:picMk id="7" creationId="{93A9C44D-32F1-040F-67FC-A7D0D08366F3}"/>
          </ac:picMkLst>
        </pc:picChg>
        <pc:picChg chg="add mod">
          <ac:chgData name="Kåre Steinsbu" userId="S::kare.steinsbu@uke.oslo.kommune.no::87552cf2-2ee9-45d2-926a-aee5569e845a" providerId="AD" clId="Web-{75936C0A-852C-A02E-852C-CDE676EE7623}" dt="2022-05-19T13:27:04.126" v="1844" actId="14100"/>
          <ac:picMkLst>
            <pc:docMk/>
            <pc:sldMk cId="859633632" sldId="298"/>
            <ac:picMk id="8" creationId="{8F47A0B7-7E4E-9916-DDAD-762F70C3350F}"/>
          </ac:picMkLst>
        </pc:picChg>
        <pc:cxnChg chg="add mod">
          <ac:chgData name="Kåre Steinsbu" userId="S::kare.steinsbu@uke.oslo.kommune.no::87552cf2-2ee9-45d2-926a-aee5569e845a" providerId="AD" clId="Web-{75936C0A-852C-A02E-852C-CDE676EE7623}" dt="2022-05-19T13:34:16.681" v="1996" actId="14100"/>
          <ac:cxnSpMkLst>
            <pc:docMk/>
            <pc:sldMk cId="859633632" sldId="298"/>
            <ac:cxnSpMk id="19" creationId="{573BCE53-6DC2-C6BC-086C-B63E1F7692CC}"/>
          </ac:cxnSpMkLst>
        </pc:cxnChg>
        <pc:cxnChg chg="add mod">
          <ac:chgData name="Kåre Steinsbu" userId="S::kare.steinsbu@uke.oslo.kommune.no::87552cf2-2ee9-45d2-926a-aee5569e845a" providerId="AD" clId="Web-{75936C0A-852C-A02E-852C-CDE676EE7623}" dt="2022-05-19T13:34:35.822" v="2000" actId="14100"/>
          <ac:cxnSpMkLst>
            <pc:docMk/>
            <pc:sldMk cId="859633632" sldId="298"/>
            <ac:cxnSpMk id="20" creationId="{99EE6CAC-092D-0C54-3FC1-FEF1DACE7EFD}"/>
          </ac:cxnSpMkLst>
        </pc:cxnChg>
        <pc:cxnChg chg="add mod">
          <ac:chgData name="Kåre Steinsbu" userId="S::kare.steinsbu@uke.oslo.kommune.no::87552cf2-2ee9-45d2-926a-aee5569e845a" providerId="AD" clId="Web-{75936C0A-852C-A02E-852C-CDE676EE7623}" dt="2022-05-19T13:34:54.041" v="2003" actId="14100"/>
          <ac:cxnSpMkLst>
            <pc:docMk/>
            <pc:sldMk cId="859633632" sldId="298"/>
            <ac:cxnSpMk id="21" creationId="{69A60887-175F-CC02-C341-F21AA8027B66}"/>
          </ac:cxnSpMkLst>
        </pc:cxnChg>
        <pc:cxnChg chg="add mod">
          <ac:chgData name="Kåre Steinsbu" userId="S::kare.steinsbu@uke.oslo.kommune.no::87552cf2-2ee9-45d2-926a-aee5569e845a" providerId="AD" clId="Web-{75936C0A-852C-A02E-852C-CDE676EE7623}" dt="2022-05-19T13:35:09.260" v="2006" actId="14100"/>
          <ac:cxnSpMkLst>
            <pc:docMk/>
            <pc:sldMk cId="859633632" sldId="298"/>
            <ac:cxnSpMk id="22" creationId="{762F43BD-E52C-831F-56F2-145E2E3B912B}"/>
          </ac:cxnSpMkLst>
        </pc:cxnChg>
      </pc:sldChg>
      <pc:sldChg chg="addSp delSp modSp new">
        <pc:chgData name="Kåre Steinsbu" userId="S::kare.steinsbu@uke.oslo.kommune.no::87552cf2-2ee9-45d2-926a-aee5569e845a" providerId="AD" clId="Web-{75936C0A-852C-A02E-852C-CDE676EE7623}" dt="2022-05-19T13:43:06.519" v="2123" actId="14100"/>
        <pc:sldMkLst>
          <pc:docMk/>
          <pc:sldMk cId="123002714" sldId="299"/>
        </pc:sldMkLst>
        <pc:spChg chg="del">
          <ac:chgData name="Kåre Steinsbu" userId="S::kare.steinsbu@uke.oslo.kommune.no::87552cf2-2ee9-45d2-926a-aee5569e845a" providerId="AD" clId="Web-{75936C0A-852C-A02E-852C-CDE676EE7623}" dt="2022-05-19T13:36:26.480" v="2008"/>
          <ac:spMkLst>
            <pc:docMk/>
            <pc:sldMk cId="123002714" sldId="299"/>
            <ac:spMk id="2" creationId="{D6EC7434-8480-A8E5-825C-D566C8D9D956}"/>
          </ac:spMkLst>
        </pc:spChg>
        <pc:spChg chg="del">
          <ac:chgData name="Kåre Steinsbu" userId="S::kare.steinsbu@uke.oslo.kommune.no::87552cf2-2ee9-45d2-926a-aee5569e845a" providerId="AD" clId="Web-{75936C0A-852C-A02E-852C-CDE676EE7623}" dt="2022-05-19T13:36:30.324" v="2009"/>
          <ac:spMkLst>
            <pc:docMk/>
            <pc:sldMk cId="123002714" sldId="299"/>
            <ac:spMk id="3" creationId="{EFC12BF1-32D3-1838-C6EC-9479C1A8039C}"/>
          </ac:spMkLst>
        </pc:spChg>
        <pc:spChg chg="add mod">
          <ac:chgData name="Kåre Steinsbu" userId="S::kare.steinsbu@uke.oslo.kommune.no::87552cf2-2ee9-45d2-926a-aee5569e845a" providerId="AD" clId="Web-{75936C0A-852C-A02E-852C-CDE676EE7623}" dt="2022-05-19T13:38:52.108" v="2069" actId="20577"/>
          <ac:spMkLst>
            <pc:docMk/>
            <pc:sldMk cId="123002714" sldId="299"/>
            <ac:spMk id="8" creationId="{23D084AB-D7D0-9BA4-D039-C92E17972465}"/>
          </ac:spMkLst>
        </pc:spChg>
        <pc:spChg chg="add mod">
          <ac:chgData name="Kåre Steinsbu" userId="S::kare.steinsbu@uke.oslo.kommune.no::87552cf2-2ee9-45d2-926a-aee5569e845a" providerId="AD" clId="Web-{75936C0A-852C-A02E-852C-CDE676EE7623}" dt="2022-05-19T13:39:12.421" v="2071" actId="1076"/>
          <ac:spMkLst>
            <pc:docMk/>
            <pc:sldMk cId="123002714" sldId="299"/>
            <ac:spMk id="10" creationId="{E12E1B53-18A0-DD53-82F3-92E0A15086BA}"/>
          </ac:spMkLst>
        </pc:spChg>
        <pc:spChg chg="add mod">
          <ac:chgData name="Kåre Steinsbu" userId="S::kare.steinsbu@uke.oslo.kommune.no::87552cf2-2ee9-45d2-926a-aee5569e845a" providerId="AD" clId="Web-{75936C0A-852C-A02E-852C-CDE676EE7623}" dt="2022-05-19T13:41:56.362" v="2115" actId="20577"/>
          <ac:spMkLst>
            <pc:docMk/>
            <pc:sldMk cId="123002714" sldId="299"/>
            <ac:spMk id="14" creationId="{B93F2E77-CEEF-F291-382F-D8D29EEE061C}"/>
          </ac:spMkLst>
        </pc:spChg>
        <pc:spChg chg="add mod">
          <ac:chgData name="Kåre Steinsbu" userId="S::kare.steinsbu@uke.oslo.kommune.no::87552cf2-2ee9-45d2-926a-aee5569e845a" providerId="AD" clId="Web-{75936C0A-852C-A02E-852C-CDE676EE7623}" dt="2022-05-19T13:42:42.581" v="2120" actId="14100"/>
          <ac:spMkLst>
            <pc:docMk/>
            <pc:sldMk cId="123002714" sldId="299"/>
            <ac:spMk id="15" creationId="{A5187B10-B09C-E27A-F10F-B5D3ECE7C725}"/>
          </ac:spMkLst>
        </pc:spChg>
        <pc:picChg chg="add mod">
          <ac:chgData name="Kåre Steinsbu" userId="S::kare.steinsbu@uke.oslo.kommune.no::87552cf2-2ee9-45d2-926a-aee5569e845a" providerId="AD" clId="Web-{75936C0A-852C-A02E-852C-CDE676EE7623}" dt="2022-05-19T13:37:56.482" v="2026" actId="14100"/>
          <ac:picMkLst>
            <pc:docMk/>
            <pc:sldMk cId="123002714" sldId="299"/>
            <ac:picMk id="6" creationId="{FC3B6142-3CB1-4384-D3A2-5D28F1AA2DA2}"/>
          </ac:picMkLst>
        </pc:picChg>
        <pc:picChg chg="add mod">
          <ac:chgData name="Kåre Steinsbu" userId="S::kare.steinsbu@uke.oslo.kommune.no::87552cf2-2ee9-45d2-926a-aee5569e845a" providerId="AD" clId="Web-{75936C0A-852C-A02E-852C-CDE676EE7623}" dt="2022-05-19T13:40:51.282" v="2078" actId="14100"/>
          <ac:picMkLst>
            <pc:docMk/>
            <pc:sldMk cId="123002714" sldId="299"/>
            <ac:picMk id="13" creationId="{B4ACC00F-BFB0-B903-C1F6-7C8FEEFDEB24}"/>
          </ac:picMkLst>
        </pc:picChg>
        <pc:cxnChg chg="add mod">
          <ac:chgData name="Kåre Steinsbu" userId="S::kare.steinsbu@uke.oslo.kommune.no::87552cf2-2ee9-45d2-926a-aee5569e845a" providerId="AD" clId="Web-{75936C0A-852C-A02E-852C-CDE676EE7623}" dt="2022-05-19T13:39:38.937" v="2074" actId="14100"/>
          <ac:cxnSpMkLst>
            <pc:docMk/>
            <pc:sldMk cId="123002714" sldId="299"/>
            <ac:cxnSpMk id="12" creationId="{A143FAC4-A173-78CD-0984-599E571E1515}"/>
          </ac:cxnSpMkLst>
        </pc:cxnChg>
        <pc:cxnChg chg="add mod">
          <ac:chgData name="Kåre Steinsbu" userId="S::kare.steinsbu@uke.oslo.kommune.no::87552cf2-2ee9-45d2-926a-aee5569e845a" providerId="AD" clId="Web-{75936C0A-852C-A02E-852C-CDE676EE7623}" dt="2022-05-19T13:43:06.519" v="2123" actId="14100"/>
          <ac:cxnSpMkLst>
            <pc:docMk/>
            <pc:sldMk cId="123002714" sldId="299"/>
            <ac:cxnSpMk id="16" creationId="{76B95699-279B-81E5-AFA7-D98E4B7738C8}"/>
          </ac:cxnSpMkLst>
        </pc:cxnChg>
      </pc:sldChg>
      <pc:sldChg chg="addSp delSp modSp new">
        <pc:chgData name="Kåre Steinsbu" userId="S::kare.steinsbu@uke.oslo.kommune.no::87552cf2-2ee9-45d2-926a-aee5569e845a" providerId="AD" clId="Web-{75936C0A-852C-A02E-852C-CDE676EE7623}" dt="2022-05-19T13:53:15.234" v="2179" actId="14100"/>
        <pc:sldMkLst>
          <pc:docMk/>
          <pc:sldMk cId="894721763" sldId="300"/>
        </pc:sldMkLst>
        <pc:spChg chg="del">
          <ac:chgData name="Kåre Steinsbu" userId="S::kare.steinsbu@uke.oslo.kommune.no::87552cf2-2ee9-45d2-926a-aee5569e845a" providerId="AD" clId="Web-{75936C0A-852C-A02E-852C-CDE676EE7623}" dt="2022-05-19T13:46:04.648" v="2125"/>
          <ac:spMkLst>
            <pc:docMk/>
            <pc:sldMk cId="894721763" sldId="300"/>
            <ac:spMk id="2" creationId="{A8C94BF6-B2A7-B918-45DF-E416C168FA72}"/>
          </ac:spMkLst>
        </pc:spChg>
        <pc:spChg chg="del">
          <ac:chgData name="Kåre Steinsbu" userId="S::kare.steinsbu@uke.oslo.kommune.no::87552cf2-2ee9-45d2-926a-aee5569e845a" providerId="AD" clId="Web-{75936C0A-852C-A02E-852C-CDE676EE7623}" dt="2022-05-19T13:46:09.304" v="2126"/>
          <ac:spMkLst>
            <pc:docMk/>
            <pc:sldMk cId="894721763" sldId="300"/>
            <ac:spMk id="3" creationId="{74ACB578-3A41-1401-4032-8886A0EAC805}"/>
          </ac:spMkLst>
        </pc:spChg>
        <pc:spChg chg="add mod">
          <ac:chgData name="Kåre Steinsbu" userId="S::kare.steinsbu@uke.oslo.kommune.no::87552cf2-2ee9-45d2-926a-aee5569e845a" providerId="AD" clId="Web-{75936C0A-852C-A02E-852C-CDE676EE7623}" dt="2022-05-19T13:52:16.921" v="2171" actId="20577"/>
          <ac:spMkLst>
            <pc:docMk/>
            <pc:sldMk cId="894721763" sldId="300"/>
            <ac:spMk id="8" creationId="{3411F5B4-2F3A-9EE1-7BE0-6543FCC4ACB0}"/>
          </ac:spMkLst>
        </pc:spChg>
        <pc:spChg chg="add mod">
          <ac:chgData name="Kåre Steinsbu" userId="S::kare.steinsbu@uke.oslo.kommune.no::87552cf2-2ee9-45d2-926a-aee5569e845a" providerId="AD" clId="Web-{75936C0A-852C-A02E-852C-CDE676EE7623}" dt="2022-05-19T13:52:45.093" v="2176" actId="14100"/>
          <ac:spMkLst>
            <pc:docMk/>
            <pc:sldMk cId="894721763" sldId="300"/>
            <ac:spMk id="10" creationId="{1A4C73DA-13B2-FA1B-B504-DC8F42B93DBF}"/>
          </ac:spMkLst>
        </pc:spChg>
        <pc:picChg chg="add mod">
          <ac:chgData name="Kåre Steinsbu" userId="S::kare.steinsbu@uke.oslo.kommune.no::87552cf2-2ee9-45d2-926a-aee5569e845a" providerId="AD" clId="Web-{75936C0A-852C-A02E-852C-CDE676EE7623}" dt="2022-05-19T13:50:02.606" v="2131" actId="1076"/>
          <ac:picMkLst>
            <pc:docMk/>
            <pc:sldMk cId="894721763" sldId="300"/>
            <ac:picMk id="6" creationId="{3B0D0426-CAC8-1A49-816D-454F92294983}"/>
          </ac:picMkLst>
        </pc:picChg>
        <pc:cxnChg chg="add mod">
          <ac:chgData name="Kåre Steinsbu" userId="S::kare.steinsbu@uke.oslo.kommune.no::87552cf2-2ee9-45d2-926a-aee5569e845a" providerId="AD" clId="Web-{75936C0A-852C-A02E-852C-CDE676EE7623}" dt="2022-05-19T13:53:15.234" v="2179" actId="14100"/>
          <ac:cxnSpMkLst>
            <pc:docMk/>
            <pc:sldMk cId="894721763" sldId="300"/>
            <ac:cxnSpMk id="12" creationId="{F6948797-3DBE-0420-D020-FC04CC31FDEE}"/>
          </ac:cxnSpMkLst>
        </pc:cxnChg>
      </pc:sldChg>
      <pc:sldChg chg="addSp delSp modSp new">
        <pc:chgData name="Kåre Steinsbu" userId="S::kare.steinsbu@uke.oslo.kommune.no::87552cf2-2ee9-45d2-926a-aee5569e845a" providerId="AD" clId="Web-{75936C0A-852C-A02E-852C-CDE676EE7623}" dt="2022-05-19T14:01:30.213" v="2384" actId="14100"/>
        <pc:sldMkLst>
          <pc:docMk/>
          <pc:sldMk cId="3433188089" sldId="301"/>
        </pc:sldMkLst>
        <pc:spChg chg="del">
          <ac:chgData name="Kåre Steinsbu" userId="S::kare.steinsbu@uke.oslo.kommune.no::87552cf2-2ee9-45d2-926a-aee5569e845a" providerId="AD" clId="Web-{75936C0A-852C-A02E-852C-CDE676EE7623}" dt="2022-05-19T13:50:09.778" v="2133"/>
          <ac:spMkLst>
            <pc:docMk/>
            <pc:sldMk cId="3433188089" sldId="301"/>
            <ac:spMk id="2" creationId="{16CC8486-1DEA-40B6-AFCE-07AAAE617122}"/>
          </ac:spMkLst>
        </pc:spChg>
        <pc:spChg chg="del">
          <ac:chgData name="Kåre Steinsbu" userId="S::kare.steinsbu@uke.oslo.kommune.no::87552cf2-2ee9-45d2-926a-aee5569e845a" providerId="AD" clId="Web-{75936C0A-852C-A02E-852C-CDE676EE7623}" dt="2022-05-19T13:50:12.590" v="2134"/>
          <ac:spMkLst>
            <pc:docMk/>
            <pc:sldMk cId="3433188089" sldId="301"/>
            <ac:spMk id="3" creationId="{B4EC4F96-C768-AB22-679B-39624462F9CB}"/>
          </ac:spMkLst>
        </pc:spChg>
        <pc:spChg chg="add mod">
          <ac:chgData name="Kåre Steinsbu" userId="S::kare.steinsbu@uke.oslo.kommune.no::87552cf2-2ee9-45d2-926a-aee5569e845a" providerId="AD" clId="Web-{75936C0A-852C-A02E-852C-CDE676EE7623}" dt="2022-05-19T13:59:44.742" v="2369" actId="20577"/>
          <ac:spMkLst>
            <pc:docMk/>
            <pc:sldMk cId="3433188089" sldId="301"/>
            <ac:spMk id="8" creationId="{20130F97-2D01-967D-4FD4-1EFD416AE570}"/>
          </ac:spMkLst>
        </pc:spChg>
        <pc:spChg chg="add mod">
          <ac:chgData name="Kåre Steinsbu" userId="S::kare.steinsbu@uke.oslo.kommune.no::87552cf2-2ee9-45d2-926a-aee5569e845a" providerId="AD" clId="Web-{75936C0A-852C-A02E-852C-CDE676EE7623}" dt="2022-05-19T14:00:13.618" v="2374" actId="1076"/>
          <ac:spMkLst>
            <pc:docMk/>
            <pc:sldMk cId="3433188089" sldId="301"/>
            <ac:spMk id="10" creationId="{AD8624CF-42BD-101A-7613-878EDD8E1495}"/>
          </ac:spMkLst>
        </pc:spChg>
        <pc:spChg chg="add mod">
          <ac:chgData name="Kåre Steinsbu" userId="S::kare.steinsbu@uke.oslo.kommune.no::87552cf2-2ee9-45d2-926a-aee5569e845a" providerId="AD" clId="Web-{75936C0A-852C-A02E-852C-CDE676EE7623}" dt="2022-05-19T14:00:36.306" v="2378" actId="14100"/>
          <ac:spMkLst>
            <pc:docMk/>
            <pc:sldMk cId="3433188089" sldId="301"/>
            <ac:spMk id="11" creationId="{E985DA42-BBA7-2A2A-29D4-CCCED5D38738}"/>
          </ac:spMkLst>
        </pc:spChg>
        <pc:picChg chg="add mod">
          <ac:chgData name="Kåre Steinsbu" userId="S::kare.steinsbu@uke.oslo.kommune.no::87552cf2-2ee9-45d2-926a-aee5569e845a" providerId="AD" clId="Web-{75936C0A-852C-A02E-852C-CDE676EE7623}" dt="2022-05-19T13:51:17.295" v="2140" actId="1076"/>
          <ac:picMkLst>
            <pc:docMk/>
            <pc:sldMk cId="3433188089" sldId="301"/>
            <ac:picMk id="6" creationId="{C6278366-16A4-41B8-4EBF-4AE0323FB777}"/>
          </ac:picMkLst>
        </pc:picChg>
        <pc:cxnChg chg="add mod">
          <ac:chgData name="Kåre Steinsbu" userId="S::kare.steinsbu@uke.oslo.kommune.no::87552cf2-2ee9-45d2-926a-aee5569e845a" providerId="AD" clId="Web-{75936C0A-852C-A02E-852C-CDE676EE7623}" dt="2022-05-19T14:01:09.400" v="2381" actId="14100"/>
          <ac:cxnSpMkLst>
            <pc:docMk/>
            <pc:sldMk cId="3433188089" sldId="301"/>
            <ac:cxnSpMk id="13" creationId="{124D04D7-8654-AE44-A9DD-818D3CB18D15}"/>
          </ac:cxnSpMkLst>
        </pc:cxnChg>
        <pc:cxnChg chg="add mod">
          <ac:chgData name="Kåre Steinsbu" userId="S::kare.steinsbu@uke.oslo.kommune.no::87552cf2-2ee9-45d2-926a-aee5569e845a" providerId="AD" clId="Web-{75936C0A-852C-A02E-852C-CDE676EE7623}" dt="2022-05-19T14:01:30.213" v="2384" actId="14100"/>
          <ac:cxnSpMkLst>
            <pc:docMk/>
            <pc:sldMk cId="3433188089" sldId="301"/>
            <ac:cxnSpMk id="14" creationId="{6559E62A-668E-E214-C742-A07C08FB7EF5}"/>
          </ac:cxnSpMkLst>
        </pc:cxnChg>
      </pc:sldChg>
    </pc:docChg>
  </pc:docChgLst>
  <pc:docChgLst>
    <pc:chgData name="Kåre Steinsbu" userId="S::kare.steinsbu@uke.oslo.kommune.no::87552cf2-2ee9-45d2-926a-aee5569e845a" providerId="AD" clId="Web-{17FC3663-E010-A7F6-B92D-6A33E6D60820}"/>
    <pc:docChg chg="modSld">
      <pc:chgData name="Kåre Steinsbu" userId="S::kare.steinsbu@uke.oslo.kommune.no::87552cf2-2ee9-45d2-926a-aee5569e845a" providerId="AD" clId="Web-{17FC3663-E010-A7F6-B92D-6A33E6D60820}" dt="2022-05-25T08:52:56.262" v="17" actId="20577"/>
      <pc:docMkLst>
        <pc:docMk/>
      </pc:docMkLst>
      <pc:sldChg chg="modSp">
        <pc:chgData name="Kåre Steinsbu" userId="S::kare.steinsbu@uke.oslo.kommune.no::87552cf2-2ee9-45d2-926a-aee5569e845a" providerId="AD" clId="Web-{17FC3663-E010-A7F6-B92D-6A33E6D60820}" dt="2022-05-25T08:45:40.001" v="7" actId="20577"/>
        <pc:sldMkLst>
          <pc:docMk/>
          <pc:sldMk cId="1338045812" sldId="256"/>
        </pc:sldMkLst>
        <pc:spChg chg="mod">
          <ac:chgData name="Kåre Steinsbu" userId="S::kare.steinsbu@uke.oslo.kommune.no::87552cf2-2ee9-45d2-926a-aee5569e845a" providerId="AD" clId="Web-{17FC3663-E010-A7F6-B92D-6A33E6D60820}" dt="2022-05-25T08:45:40.001" v="7" actId="20577"/>
          <ac:spMkLst>
            <pc:docMk/>
            <pc:sldMk cId="1338045812" sldId="256"/>
            <ac:spMk id="4" creationId="{00000000-0000-0000-0000-000000000000}"/>
          </ac:spMkLst>
        </pc:spChg>
      </pc:sldChg>
      <pc:sldChg chg="modSp">
        <pc:chgData name="Kåre Steinsbu" userId="S::kare.steinsbu@uke.oslo.kommune.no::87552cf2-2ee9-45d2-926a-aee5569e845a" providerId="AD" clId="Web-{17FC3663-E010-A7F6-B92D-6A33E6D60820}" dt="2022-05-25T08:49:31.710" v="12" actId="20577"/>
        <pc:sldMkLst>
          <pc:docMk/>
          <pc:sldMk cId="4258110260" sldId="289"/>
        </pc:sldMkLst>
        <pc:spChg chg="mod">
          <ac:chgData name="Kåre Steinsbu" userId="S::kare.steinsbu@uke.oslo.kommune.no::87552cf2-2ee9-45d2-926a-aee5569e845a" providerId="AD" clId="Web-{17FC3663-E010-A7F6-B92D-6A33E6D60820}" dt="2022-05-25T08:49:31.710" v="12" actId="20577"/>
          <ac:spMkLst>
            <pc:docMk/>
            <pc:sldMk cId="4258110260" sldId="289"/>
            <ac:spMk id="8" creationId="{573A59E9-73EB-C562-DEC9-F503C510A10F}"/>
          </ac:spMkLst>
        </pc:spChg>
      </pc:sldChg>
      <pc:sldChg chg="modSp">
        <pc:chgData name="Kåre Steinsbu" userId="S::kare.steinsbu@uke.oslo.kommune.no::87552cf2-2ee9-45d2-926a-aee5569e845a" providerId="AD" clId="Web-{17FC3663-E010-A7F6-B92D-6A33E6D60820}" dt="2022-05-25T08:52:56.262" v="17" actId="20577"/>
        <pc:sldMkLst>
          <pc:docMk/>
          <pc:sldMk cId="4249689372" sldId="302"/>
        </pc:sldMkLst>
        <pc:spChg chg="mod">
          <ac:chgData name="Kåre Steinsbu" userId="S::kare.steinsbu@uke.oslo.kommune.no::87552cf2-2ee9-45d2-926a-aee5569e845a" providerId="AD" clId="Web-{17FC3663-E010-A7F6-B92D-6A33E6D60820}" dt="2022-05-25T08:52:56.262" v="17" actId="20577"/>
          <ac:spMkLst>
            <pc:docMk/>
            <pc:sldMk cId="4249689372" sldId="302"/>
            <ac:spMk id="10" creationId="{0F04C587-C337-118A-AC63-DBEB60122D55}"/>
          </ac:spMkLst>
        </pc:spChg>
      </pc:sldChg>
    </pc:docChg>
  </pc:docChgLst>
  <pc:docChgLst>
    <pc:chgData name="Kåre Steinsbu" userId="S::kare.steinsbu@uke.oslo.kommune.no::87552cf2-2ee9-45d2-926a-aee5569e845a" providerId="AD" clId="Web-{770DBB8A-8047-D136-A617-2662DBD3A92A}"/>
    <pc:docChg chg="addSld modSld sldOrd modSection">
      <pc:chgData name="Kåre Steinsbu" userId="S::kare.steinsbu@uke.oslo.kommune.no::87552cf2-2ee9-45d2-926a-aee5569e845a" providerId="AD" clId="Web-{770DBB8A-8047-D136-A617-2662DBD3A92A}" dt="2022-05-20T12:15:00.501" v="1370"/>
      <pc:docMkLst>
        <pc:docMk/>
      </pc:docMkLst>
      <pc:sldChg chg="addSp delSp modSp new ord">
        <pc:chgData name="Kåre Steinsbu" userId="S::kare.steinsbu@uke.oslo.kommune.no::87552cf2-2ee9-45d2-926a-aee5569e845a" providerId="AD" clId="Web-{770DBB8A-8047-D136-A617-2662DBD3A92A}" dt="2022-05-20T07:59:55.512" v="188" actId="20577"/>
        <pc:sldMkLst>
          <pc:docMk/>
          <pc:sldMk cId="4249689372" sldId="302"/>
        </pc:sldMkLst>
        <pc:spChg chg="del">
          <ac:chgData name="Kåre Steinsbu" userId="S::kare.steinsbu@uke.oslo.kommune.no::87552cf2-2ee9-45d2-926a-aee5569e845a" providerId="AD" clId="Web-{770DBB8A-8047-D136-A617-2662DBD3A92A}" dt="2022-05-20T07:36:19.504" v="19"/>
          <ac:spMkLst>
            <pc:docMk/>
            <pc:sldMk cId="4249689372" sldId="302"/>
            <ac:spMk id="2" creationId="{5503E0F8-00B1-BC13-1133-1499F026324F}"/>
          </ac:spMkLst>
        </pc:spChg>
        <pc:spChg chg="del">
          <ac:chgData name="Kåre Steinsbu" userId="S::kare.steinsbu@uke.oslo.kommune.no::87552cf2-2ee9-45d2-926a-aee5569e845a" providerId="AD" clId="Web-{770DBB8A-8047-D136-A617-2662DBD3A92A}" dt="2022-05-20T07:36:10.192" v="18"/>
          <ac:spMkLst>
            <pc:docMk/>
            <pc:sldMk cId="4249689372" sldId="302"/>
            <ac:spMk id="3" creationId="{0A8BD797-69EA-DFCE-01E9-4548FE56AEF2}"/>
          </ac:spMkLst>
        </pc:spChg>
        <pc:spChg chg="add mod">
          <ac:chgData name="Kåre Steinsbu" userId="S::kare.steinsbu@uke.oslo.kommune.no::87552cf2-2ee9-45d2-926a-aee5569e845a" providerId="AD" clId="Web-{770DBB8A-8047-D136-A617-2662DBD3A92A}" dt="2022-05-20T07:49:30.776" v="176" actId="1076"/>
          <ac:spMkLst>
            <pc:docMk/>
            <pc:sldMk cId="4249689372" sldId="302"/>
            <ac:spMk id="9" creationId="{31307493-94E3-6497-A00A-091F16FC91CA}"/>
          </ac:spMkLst>
        </pc:spChg>
        <pc:spChg chg="add mod">
          <ac:chgData name="Kåre Steinsbu" userId="S::kare.steinsbu@uke.oslo.kommune.no::87552cf2-2ee9-45d2-926a-aee5569e845a" providerId="AD" clId="Web-{770DBB8A-8047-D136-A617-2662DBD3A92A}" dt="2022-05-20T07:59:55.512" v="188" actId="20577"/>
          <ac:spMkLst>
            <pc:docMk/>
            <pc:sldMk cId="4249689372" sldId="302"/>
            <ac:spMk id="10" creationId="{0F04C587-C337-118A-AC63-DBEB60122D55}"/>
          </ac:spMkLst>
        </pc:spChg>
        <pc:spChg chg="add mod">
          <ac:chgData name="Kåre Steinsbu" userId="S::kare.steinsbu@uke.oslo.kommune.no::87552cf2-2ee9-45d2-926a-aee5569e845a" providerId="AD" clId="Web-{770DBB8A-8047-D136-A617-2662DBD3A92A}" dt="2022-05-20T07:49:08.354" v="168" actId="14100"/>
          <ac:spMkLst>
            <pc:docMk/>
            <pc:sldMk cId="4249689372" sldId="302"/>
            <ac:spMk id="14" creationId="{4897CE6F-47BF-6106-4896-082EC21110AE}"/>
          </ac:spMkLst>
        </pc:spChg>
        <pc:spChg chg="add mod">
          <ac:chgData name="Kåre Steinsbu" userId="S::kare.steinsbu@uke.oslo.kommune.no::87552cf2-2ee9-45d2-926a-aee5569e845a" providerId="AD" clId="Web-{770DBB8A-8047-D136-A617-2662DBD3A92A}" dt="2022-05-20T07:59:18.386" v="182" actId="14100"/>
          <ac:spMkLst>
            <pc:docMk/>
            <pc:sldMk cId="4249689372" sldId="302"/>
            <ac:spMk id="15" creationId="{372C9691-1F7E-9DAF-C3F0-4A27B582BA45}"/>
          </ac:spMkLst>
        </pc:spChg>
        <pc:picChg chg="add mod">
          <ac:chgData name="Kåre Steinsbu" userId="S::kare.steinsbu@uke.oslo.kommune.no::87552cf2-2ee9-45d2-926a-aee5569e845a" providerId="AD" clId="Web-{770DBB8A-8047-D136-A617-2662DBD3A92A}" dt="2022-05-20T07:36:45.240" v="27" actId="1076"/>
          <ac:picMkLst>
            <pc:docMk/>
            <pc:sldMk cId="4249689372" sldId="302"/>
            <ac:picMk id="6" creationId="{26CAB5DC-F5D5-EEDF-7E3E-7EFD4D2BC5C5}"/>
          </ac:picMkLst>
        </pc:picChg>
        <pc:picChg chg="add mod">
          <ac:chgData name="Kåre Steinsbu" userId="S::kare.steinsbu@uke.oslo.kommune.no::87552cf2-2ee9-45d2-926a-aee5569e845a" providerId="AD" clId="Web-{770DBB8A-8047-D136-A617-2662DBD3A92A}" dt="2022-05-20T07:38:09.382" v="32" actId="14100"/>
          <ac:picMkLst>
            <pc:docMk/>
            <pc:sldMk cId="4249689372" sldId="302"/>
            <ac:picMk id="7" creationId="{FEB6AEA1-8F61-72BF-2F12-5F4354B839F0}"/>
          </ac:picMkLst>
        </pc:picChg>
        <pc:cxnChg chg="add mod">
          <ac:chgData name="Kåre Steinsbu" userId="S::kare.steinsbu@uke.oslo.kommune.no::87552cf2-2ee9-45d2-926a-aee5569e845a" providerId="AD" clId="Web-{770DBB8A-8047-D136-A617-2662DBD3A92A}" dt="2022-05-20T07:49:40.792" v="177" actId="14100"/>
          <ac:cxnSpMkLst>
            <pc:docMk/>
            <pc:sldMk cId="4249689372" sldId="302"/>
            <ac:cxnSpMk id="12" creationId="{BB6B32AE-6757-C58D-C4A7-932C5E171E77}"/>
          </ac:cxnSpMkLst>
        </pc:cxnChg>
        <pc:cxnChg chg="add mod">
          <ac:chgData name="Kåre Steinsbu" userId="S::kare.steinsbu@uke.oslo.kommune.no::87552cf2-2ee9-45d2-926a-aee5569e845a" providerId="AD" clId="Web-{770DBB8A-8047-D136-A617-2662DBD3A92A}" dt="2022-05-20T07:59:46.637" v="185" actId="14100"/>
          <ac:cxnSpMkLst>
            <pc:docMk/>
            <pc:sldMk cId="4249689372" sldId="302"/>
            <ac:cxnSpMk id="16" creationId="{A23CE4FB-6A93-0D1C-167F-B9C09BB06F94}"/>
          </ac:cxnSpMkLst>
        </pc:cxnChg>
      </pc:sldChg>
      <pc:sldChg chg="modSp add replId">
        <pc:chgData name="Kåre Steinsbu" userId="S::kare.steinsbu@uke.oslo.kommune.no::87552cf2-2ee9-45d2-926a-aee5569e845a" providerId="AD" clId="Web-{770DBB8A-8047-D136-A617-2662DBD3A92A}" dt="2022-05-20T07:25:21.596" v="16" actId="20577"/>
        <pc:sldMkLst>
          <pc:docMk/>
          <pc:sldMk cId="986369253" sldId="303"/>
        </pc:sldMkLst>
        <pc:spChg chg="mod">
          <ac:chgData name="Kåre Steinsbu" userId="S::kare.steinsbu@uke.oslo.kommune.no::87552cf2-2ee9-45d2-926a-aee5569e845a" providerId="AD" clId="Web-{770DBB8A-8047-D136-A617-2662DBD3A92A}" dt="2022-05-20T07:25:21.596" v="16" actId="20577"/>
          <ac:spMkLst>
            <pc:docMk/>
            <pc:sldMk cId="986369253" sldId="303"/>
            <ac:spMk id="2" creationId="{0168E800-A22F-FC63-1425-D79FEFA33107}"/>
          </ac:spMkLst>
        </pc:spChg>
      </pc:sldChg>
      <pc:sldChg chg="addSp delSp modSp new">
        <pc:chgData name="Kåre Steinsbu" userId="S::kare.steinsbu@uke.oslo.kommune.no::87552cf2-2ee9-45d2-926a-aee5569e845a" providerId="AD" clId="Web-{770DBB8A-8047-D136-A617-2662DBD3A92A}" dt="2022-05-20T08:05:32.177" v="224" actId="14100"/>
        <pc:sldMkLst>
          <pc:docMk/>
          <pc:sldMk cId="3192940500" sldId="304"/>
        </pc:sldMkLst>
        <pc:spChg chg="del">
          <ac:chgData name="Kåre Steinsbu" userId="S::kare.steinsbu@uke.oslo.kommune.no::87552cf2-2ee9-45d2-926a-aee5569e845a" providerId="AD" clId="Web-{770DBB8A-8047-D136-A617-2662DBD3A92A}" dt="2022-05-20T07:44:39.206" v="139"/>
          <ac:spMkLst>
            <pc:docMk/>
            <pc:sldMk cId="3192940500" sldId="304"/>
            <ac:spMk id="2" creationId="{B394C187-AB7B-9AB2-F9F4-EE5C98D2D967}"/>
          </ac:spMkLst>
        </pc:spChg>
        <pc:spChg chg="del">
          <ac:chgData name="Kåre Steinsbu" userId="S::kare.steinsbu@uke.oslo.kommune.no::87552cf2-2ee9-45d2-926a-aee5569e845a" providerId="AD" clId="Web-{770DBB8A-8047-D136-A617-2662DBD3A92A}" dt="2022-05-20T07:44:43.503" v="140"/>
          <ac:spMkLst>
            <pc:docMk/>
            <pc:sldMk cId="3192940500" sldId="304"/>
            <ac:spMk id="3" creationId="{2AF5B517-268D-7A78-A93D-58510C284B12}"/>
          </ac:spMkLst>
        </pc:spChg>
        <pc:spChg chg="add mod">
          <ac:chgData name="Kåre Steinsbu" userId="S::kare.steinsbu@uke.oslo.kommune.no::87552cf2-2ee9-45d2-926a-aee5569e845a" providerId="AD" clId="Web-{770DBB8A-8047-D136-A617-2662DBD3A92A}" dt="2022-05-20T08:04:10.612" v="215" actId="20577"/>
          <ac:spMkLst>
            <pc:docMk/>
            <pc:sldMk cId="3192940500" sldId="304"/>
            <ac:spMk id="9" creationId="{802A6E68-CE2A-D526-6B41-641C0488B05B}"/>
          </ac:spMkLst>
        </pc:spChg>
        <pc:spChg chg="add mod">
          <ac:chgData name="Kåre Steinsbu" userId="S::kare.steinsbu@uke.oslo.kommune.no::87552cf2-2ee9-45d2-926a-aee5569e845a" providerId="AD" clId="Web-{770DBB8A-8047-D136-A617-2662DBD3A92A}" dt="2022-05-20T08:02:39.969" v="192" actId="14100"/>
          <ac:spMkLst>
            <pc:docMk/>
            <pc:sldMk cId="3192940500" sldId="304"/>
            <ac:spMk id="13" creationId="{3718E074-1F18-C753-1675-A473C0444798}"/>
          </ac:spMkLst>
        </pc:spChg>
        <pc:spChg chg="add mod">
          <ac:chgData name="Kåre Steinsbu" userId="S::kare.steinsbu@uke.oslo.kommune.no::87552cf2-2ee9-45d2-926a-aee5569e845a" providerId="AD" clId="Web-{770DBB8A-8047-D136-A617-2662DBD3A92A}" dt="2022-05-20T08:04:39.519" v="221" actId="14100"/>
          <ac:spMkLst>
            <pc:docMk/>
            <pc:sldMk cId="3192940500" sldId="304"/>
            <ac:spMk id="14" creationId="{7D4F2989-C7F6-4A7C-C2E4-10B895BDFE42}"/>
          </ac:spMkLst>
        </pc:spChg>
        <pc:picChg chg="add mod">
          <ac:chgData name="Kåre Steinsbu" userId="S::kare.steinsbu@uke.oslo.kommune.no::87552cf2-2ee9-45d2-926a-aee5569e845a" providerId="AD" clId="Web-{770DBB8A-8047-D136-A617-2662DBD3A92A}" dt="2022-05-20T07:46:57.553" v="147" actId="14100"/>
          <ac:picMkLst>
            <pc:docMk/>
            <pc:sldMk cId="3192940500" sldId="304"/>
            <ac:picMk id="6" creationId="{549C45DF-82EC-D925-5D67-A3A15C41B85D}"/>
          </ac:picMkLst>
        </pc:picChg>
        <pc:picChg chg="add mod">
          <ac:chgData name="Kåre Steinsbu" userId="S::kare.steinsbu@uke.oslo.kommune.no::87552cf2-2ee9-45d2-926a-aee5569e845a" providerId="AD" clId="Web-{770DBB8A-8047-D136-A617-2662DBD3A92A}" dt="2022-05-20T07:47:13.944" v="150" actId="14100"/>
          <ac:picMkLst>
            <pc:docMk/>
            <pc:sldMk cId="3192940500" sldId="304"/>
            <ac:picMk id="7" creationId="{AA8A77A2-BD2D-ED4A-BD5D-86A7016E47E9}"/>
          </ac:picMkLst>
        </pc:picChg>
        <pc:cxnChg chg="add mod">
          <ac:chgData name="Kåre Steinsbu" userId="S::kare.steinsbu@uke.oslo.kommune.no::87552cf2-2ee9-45d2-926a-aee5569e845a" providerId="AD" clId="Web-{770DBB8A-8047-D136-A617-2662DBD3A92A}" dt="2022-05-20T08:02:52.329" v="194" actId="14100"/>
          <ac:cxnSpMkLst>
            <pc:docMk/>
            <pc:sldMk cId="3192940500" sldId="304"/>
            <ac:cxnSpMk id="11" creationId="{656D65A5-EDF2-0C44-23BA-B3ACEEF43604}"/>
          </ac:cxnSpMkLst>
        </pc:cxnChg>
        <pc:cxnChg chg="add mod">
          <ac:chgData name="Kåre Steinsbu" userId="S::kare.steinsbu@uke.oslo.kommune.no::87552cf2-2ee9-45d2-926a-aee5569e845a" providerId="AD" clId="Web-{770DBB8A-8047-D136-A617-2662DBD3A92A}" dt="2022-05-20T08:05:32.177" v="224" actId="14100"/>
          <ac:cxnSpMkLst>
            <pc:docMk/>
            <pc:sldMk cId="3192940500" sldId="304"/>
            <ac:cxnSpMk id="15" creationId="{D830EA63-6D88-61FA-8E41-EE6401752060}"/>
          </ac:cxnSpMkLst>
        </pc:cxnChg>
      </pc:sldChg>
      <pc:sldChg chg="addSp delSp modSp new">
        <pc:chgData name="Kåre Steinsbu" userId="S::kare.steinsbu@uke.oslo.kommune.no::87552cf2-2ee9-45d2-926a-aee5569e845a" providerId="AD" clId="Web-{770DBB8A-8047-D136-A617-2662DBD3A92A}" dt="2022-05-20T08:29:59.017" v="536" actId="14100"/>
        <pc:sldMkLst>
          <pc:docMk/>
          <pc:sldMk cId="3880204101" sldId="305"/>
        </pc:sldMkLst>
        <pc:spChg chg="del">
          <ac:chgData name="Kåre Steinsbu" userId="S::kare.steinsbu@uke.oslo.kommune.no::87552cf2-2ee9-45d2-926a-aee5569e845a" providerId="AD" clId="Web-{770DBB8A-8047-D136-A617-2662DBD3A92A}" dt="2022-05-20T08:08:34.510" v="226"/>
          <ac:spMkLst>
            <pc:docMk/>
            <pc:sldMk cId="3880204101" sldId="305"/>
            <ac:spMk id="2" creationId="{A2B2B682-A0FF-E187-052E-E4E142472C81}"/>
          </ac:spMkLst>
        </pc:spChg>
        <pc:spChg chg="del">
          <ac:chgData name="Kåre Steinsbu" userId="S::kare.steinsbu@uke.oslo.kommune.no::87552cf2-2ee9-45d2-926a-aee5569e845a" providerId="AD" clId="Web-{770DBB8A-8047-D136-A617-2662DBD3A92A}" dt="2022-05-20T08:08:40.339" v="227"/>
          <ac:spMkLst>
            <pc:docMk/>
            <pc:sldMk cId="3880204101" sldId="305"/>
            <ac:spMk id="3" creationId="{7BEF12E5-C8E6-1DA8-BF86-60A5846F7784}"/>
          </ac:spMkLst>
        </pc:spChg>
        <pc:spChg chg="add mod">
          <ac:chgData name="Kåre Steinsbu" userId="S::kare.steinsbu@uke.oslo.kommune.no::87552cf2-2ee9-45d2-926a-aee5569e845a" providerId="AD" clId="Web-{770DBB8A-8047-D136-A617-2662DBD3A92A}" dt="2022-05-20T08:25:05.868" v="508" actId="20577"/>
          <ac:spMkLst>
            <pc:docMk/>
            <pc:sldMk cId="3880204101" sldId="305"/>
            <ac:spMk id="9" creationId="{263FF459-AA29-2FC0-00CC-6981732A4828}"/>
          </ac:spMkLst>
        </pc:spChg>
        <pc:spChg chg="add mod">
          <ac:chgData name="Kåre Steinsbu" userId="S::kare.steinsbu@uke.oslo.kommune.no::87552cf2-2ee9-45d2-926a-aee5569e845a" providerId="AD" clId="Web-{770DBB8A-8047-D136-A617-2662DBD3A92A}" dt="2022-05-20T08:26:13.667" v="517" actId="14100"/>
          <ac:spMkLst>
            <pc:docMk/>
            <pc:sldMk cId="3880204101" sldId="305"/>
            <ac:spMk id="13" creationId="{E2255293-8159-55CA-71B6-BCA233A193CB}"/>
          </ac:spMkLst>
        </pc:spChg>
        <pc:spChg chg="add mod">
          <ac:chgData name="Kåre Steinsbu" userId="S::kare.steinsbu@uke.oslo.kommune.no::87552cf2-2ee9-45d2-926a-aee5569e845a" providerId="AD" clId="Web-{770DBB8A-8047-D136-A617-2662DBD3A92A}" dt="2022-05-20T08:27:15.809" v="523" actId="14100"/>
          <ac:spMkLst>
            <pc:docMk/>
            <pc:sldMk cId="3880204101" sldId="305"/>
            <ac:spMk id="14" creationId="{D0257606-023A-ED33-8B0D-ED44B0E94427}"/>
          </ac:spMkLst>
        </pc:spChg>
        <pc:spChg chg="add mod">
          <ac:chgData name="Kåre Steinsbu" userId="S::kare.steinsbu@uke.oslo.kommune.no::87552cf2-2ee9-45d2-926a-aee5569e845a" providerId="AD" clId="Web-{770DBB8A-8047-D136-A617-2662DBD3A92A}" dt="2022-05-20T08:28:55" v="529" actId="14100"/>
          <ac:spMkLst>
            <pc:docMk/>
            <pc:sldMk cId="3880204101" sldId="305"/>
            <ac:spMk id="16" creationId="{2B05A83B-1C0F-F9C4-6591-E43ECF853931}"/>
          </ac:spMkLst>
        </pc:spChg>
        <pc:picChg chg="add mod">
          <ac:chgData name="Kåre Steinsbu" userId="S::kare.steinsbu@uke.oslo.kommune.no::87552cf2-2ee9-45d2-926a-aee5569e845a" providerId="AD" clId="Web-{770DBB8A-8047-D136-A617-2662DBD3A92A}" dt="2022-05-20T08:10:58.014" v="235" actId="14100"/>
          <ac:picMkLst>
            <pc:docMk/>
            <pc:sldMk cId="3880204101" sldId="305"/>
            <ac:picMk id="6" creationId="{0CB400D7-0930-F0B1-7C8B-518FCF4F6C1B}"/>
          </ac:picMkLst>
        </pc:picChg>
        <pc:picChg chg="add mod">
          <ac:chgData name="Kåre Steinsbu" userId="S::kare.steinsbu@uke.oslo.kommune.no::87552cf2-2ee9-45d2-926a-aee5569e845a" providerId="AD" clId="Web-{770DBB8A-8047-D136-A617-2662DBD3A92A}" dt="2022-05-20T08:11:08.264" v="238" actId="14100"/>
          <ac:picMkLst>
            <pc:docMk/>
            <pc:sldMk cId="3880204101" sldId="305"/>
            <ac:picMk id="7" creationId="{09E8D64D-85C1-F849-CBA0-413FCA2EA6BE}"/>
          </ac:picMkLst>
        </pc:picChg>
        <pc:cxnChg chg="add mod">
          <ac:chgData name="Kåre Steinsbu" userId="S::kare.steinsbu@uke.oslo.kommune.no::87552cf2-2ee9-45d2-926a-aee5569e845a" providerId="AD" clId="Web-{770DBB8A-8047-D136-A617-2662DBD3A92A}" dt="2022-05-20T08:25:37.854" v="513" actId="14100"/>
          <ac:cxnSpMkLst>
            <pc:docMk/>
            <pc:sldMk cId="3880204101" sldId="305"/>
            <ac:cxnSpMk id="11" creationId="{6E29AED1-920F-C428-B57D-8BF7DECE69FD}"/>
          </ac:cxnSpMkLst>
        </pc:cxnChg>
        <pc:cxnChg chg="add mod">
          <ac:chgData name="Kåre Steinsbu" userId="S::kare.steinsbu@uke.oslo.kommune.no::87552cf2-2ee9-45d2-926a-aee5569e845a" providerId="AD" clId="Web-{770DBB8A-8047-D136-A617-2662DBD3A92A}" dt="2022-05-20T08:28:16.014" v="526" actId="14100"/>
          <ac:cxnSpMkLst>
            <pc:docMk/>
            <pc:sldMk cId="3880204101" sldId="305"/>
            <ac:cxnSpMk id="15" creationId="{4478E1F4-D31C-3F8B-E20D-97165F6F1D2C}"/>
          </ac:cxnSpMkLst>
        </pc:cxnChg>
        <pc:cxnChg chg="add mod">
          <ac:chgData name="Kåre Steinsbu" userId="S::kare.steinsbu@uke.oslo.kommune.no::87552cf2-2ee9-45d2-926a-aee5569e845a" providerId="AD" clId="Web-{770DBB8A-8047-D136-A617-2662DBD3A92A}" dt="2022-05-20T08:29:29.438" v="533" actId="14100"/>
          <ac:cxnSpMkLst>
            <pc:docMk/>
            <pc:sldMk cId="3880204101" sldId="305"/>
            <ac:cxnSpMk id="17" creationId="{C693BC0E-4EE9-9710-C1FB-7817407DFCCC}"/>
          </ac:cxnSpMkLst>
        </pc:cxnChg>
        <pc:cxnChg chg="add mod">
          <ac:chgData name="Kåre Steinsbu" userId="S::kare.steinsbu@uke.oslo.kommune.no::87552cf2-2ee9-45d2-926a-aee5569e845a" providerId="AD" clId="Web-{770DBB8A-8047-D136-A617-2662DBD3A92A}" dt="2022-05-20T08:29:59.017" v="536" actId="14100"/>
          <ac:cxnSpMkLst>
            <pc:docMk/>
            <pc:sldMk cId="3880204101" sldId="305"/>
            <ac:cxnSpMk id="18" creationId="{B8F6F05A-8B7F-E0AA-3C0F-B644F4B3398F}"/>
          </ac:cxnSpMkLst>
        </pc:cxnChg>
      </pc:sldChg>
      <pc:sldChg chg="addSp delSp modSp new">
        <pc:chgData name="Kåre Steinsbu" userId="S::kare.steinsbu@uke.oslo.kommune.no::87552cf2-2ee9-45d2-926a-aee5569e845a" providerId="AD" clId="Web-{770DBB8A-8047-D136-A617-2662DBD3A92A}" dt="2022-05-20T08:34:11.508" v="562" actId="20577"/>
        <pc:sldMkLst>
          <pc:docMk/>
          <pc:sldMk cId="1851056938" sldId="306"/>
        </pc:sldMkLst>
        <pc:spChg chg="del">
          <ac:chgData name="Kåre Steinsbu" userId="S::kare.steinsbu@uke.oslo.kommune.no::87552cf2-2ee9-45d2-926a-aee5569e845a" providerId="AD" clId="Web-{770DBB8A-8047-D136-A617-2662DBD3A92A}" dt="2022-05-20T08:14:37.692" v="240"/>
          <ac:spMkLst>
            <pc:docMk/>
            <pc:sldMk cId="1851056938" sldId="306"/>
            <ac:spMk id="2" creationId="{3FF567DB-0D76-4896-0FA5-2F1E90AFB1CA}"/>
          </ac:spMkLst>
        </pc:spChg>
        <pc:spChg chg="del">
          <ac:chgData name="Kåre Steinsbu" userId="S::kare.steinsbu@uke.oslo.kommune.no::87552cf2-2ee9-45d2-926a-aee5569e845a" providerId="AD" clId="Web-{770DBB8A-8047-D136-A617-2662DBD3A92A}" dt="2022-05-20T08:14:41.083" v="241"/>
          <ac:spMkLst>
            <pc:docMk/>
            <pc:sldMk cId="1851056938" sldId="306"/>
            <ac:spMk id="3" creationId="{1BFE4F6A-3C17-36BB-FC65-EE7FBF15DAC2}"/>
          </ac:spMkLst>
        </pc:spChg>
        <pc:spChg chg="add mod">
          <ac:chgData name="Kåre Steinsbu" userId="S::kare.steinsbu@uke.oslo.kommune.no::87552cf2-2ee9-45d2-926a-aee5569e845a" providerId="AD" clId="Web-{770DBB8A-8047-D136-A617-2662DBD3A92A}" dt="2022-05-20T08:34:11.508" v="562" actId="20577"/>
          <ac:spMkLst>
            <pc:docMk/>
            <pc:sldMk cId="1851056938" sldId="306"/>
            <ac:spMk id="8" creationId="{D1122913-3B0B-3AD3-721A-FC06207A749C}"/>
          </ac:spMkLst>
        </pc:spChg>
        <pc:spChg chg="add mod">
          <ac:chgData name="Kåre Steinsbu" userId="S::kare.steinsbu@uke.oslo.kommune.no::87552cf2-2ee9-45d2-926a-aee5569e845a" providerId="AD" clId="Web-{770DBB8A-8047-D136-A617-2662DBD3A92A}" dt="2022-05-20T08:31:15.707" v="543" actId="1076"/>
          <ac:spMkLst>
            <pc:docMk/>
            <pc:sldMk cId="1851056938" sldId="306"/>
            <ac:spMk id="12" creationId="{F02FD912-EEA0-46A6-792D-0227474A3D1A}"/>
          </ac:spMkLst>
        </pc:spChg>
        <pc:spChg chg="add mod">
          <ac:chgData name="Kåre Steinsbu" userId="S::kare.steinsbu@uke.oslo.kommune.no::87552cf2-2ee9-45d2-926a-aee5569e845a" providerId="AD" clId="Web-{770DBB8A-8047-D136-A617-2662DBD3A92A}" dt="2022-05-20T08:31:57.833" v="549" actId="14100"/>
          <ac:spMkLst>
            <pc:docMk/>
            <pc:sldMk cId="1851056938" sldId="306"/>
            <ac:spMk id="13" creationId="{98C24AF1-A402-B11E-27C9-594B76267D1F}"/>
          </ac:spMkLst>
        </pc:spChg>
        <pc:picChg chg="add mod">
          <ac:chgData name="Kåre Steinsbu" userId="S::kare.steinsbu@uke.oslo.kommune.no::87552cf2-2ee9-45d2-926a-aee5569e845a" providerId="AD" clId="Web-{770DBB8A-8047-D136-A617-2662DBD3A92A}" dt="2022-05-20T08:31:36.801" v="547" actId="1076"/>
          <ac:picMkLst>
            <pc:docMk/>
            <pc:sldMk cId="1851056938" sldId="306"/>
            <ac:picMk id="6" creationId="{66EE3F25-1D81-332C-07E9-34F8DB77A4DD}"/>
          </ac:picMkLst>
        </pc:picChg>
        <pc:cxnChg chg="add mod">
          <ac:chgData name="Kåre Steinsbu" userId="S::kare.steinsbu@uke.oslo.kommune.no::87552cf2-2ee9-45d2-926a-aee5569e845a" providerId="AD" clId="Web-{770DBB8A-8047-D136-A617-2662DBD3A92A}" dt="2022-05-20T08:33:15.897" v="557" actId="14100"/>
          <ac:cxnSpMkLst>
            <pc:docMk/>
            <pc:sldMk cId="1851056938" sldId="306"/>
            <ac:cxnSpMk id="10" creationId="{9DAD1146-122D-CB40-CC9D-8C75C31A1222}"/>
          </ac:cxnSpMkLst>
        </pc:cxnChg>
        <pc:cxnChg chg="add mod">
          <ac:chgData name="Kåre Steinsbu" userId="S::kare.steinsbu@uke.oslo.kommune.no::87552cf2-2ee9-45d2-926a-aee5569e845a" providerId="AD" clId="Web-{770DBB8A-8047-D136-A617-2662DBD3A92A}" dt="2022-05-20T08:32:59.647" v="556" actId="14100"/>
          <ac:cxnSpMkLst>
            <pc:docMk/>
            <pc:sldMk cId="1851056938" sldId="306"/>
            <ac:cxnSpMk id="14" creationId="{FBCA469D-BE5B-D90C-D8FD-E6B8908D156B}"/>
          </ac:cxnSpMkLst>
        </pc:cxnChg>
        <pc:cxnChg chg="add mod">
          <ac:chgData name="Kåre Steinsbu" userId="S::kare.steinsbu@uke.oslo.kommune.no::87552cf2-2ee9-45d2-926a-aee5569e845a" providerId="AD" clId="Web-{770DBB8A-8047-D136-A617-2662DBD3A92A}" dt="2022-05-20T08:33:46.570" v="560" actId="14100"/>
          <ac:cxnSpMkLst>
            <pc:docMk/>
            <pc:sldMk cId="1851056938" sldId="306"/>
            <ac:cxnSpMk id="15" creationId="{AD41959C-987E-5EF6-6AAA-967950DCE8E2}"/>
          </ac:cxnSpMkLst>
        </pc:cxnChg>
      </pc:sldChg>
      <pc:sldChg chg="addSp delSp modSp new">
        <pc:chgData name="Kåre Steinsbu" userId="S::kare.steinsbu@uke.oslo.kommune.no::87552cf2-2ee9-45d2-926a-aee5569e845a" providerId="AD" clId="Web-{770DBB8A-8047-D136-A617-2662DBD3A92A}" dt="2022-05-20T10:36:18.053" v="672" actId="20577"/>
        <pc:sldMkLst>
          <pc:docMk/>
          <pc:sldMk cId="1445794868" sldId="307"/>
        </pc:sldMkLst>
        <pc:spChg chg="del">
          <ac:chgData name="Kåre Steinsbu" userId="S::kare.steinsbu@uke.oslo.kommune.no::87552cf2-2ee9-45d2-926a-aee5569e845a" providerId="AD" clId="Web-{770DBB8A-8047-D136-A617-2662DBD3A92A}" dt="2022-05-20T10:03:19.313" v="564"/>
          <ac:spMkLst>
            <pc:docMk/>
            <pc:sldMk cId="1445794868" sldId="307"/>
            <ac:spMk id="2" creationId="{7D0B09FF-C928-B732-1B60-AFB9FC770B03}"/>
          </ac:spMkLst>
        </pc:spChg>
        <pc:spChg chg="del">
          <ac:chgData name="Kåre Steinsbu" userId="S::kare.steinsbu@uke.oslo.kommune.no::87552cf2-2ee9-45d2-926a-aee5569e845a" providerId="AD" clId="Web-{770DBB8A-8047-D136-A617-2662DBD3A92A}" dt="2022-05-20T10:03:22.094" v="565"/>
          <ac:spMkLst>
            <pc:docMk/>
            <pc:sldMk cId="1445794868" sldId="307"/>
            <ac:spMk id="3" creationId="{F55627DD-FC09-E34C-848F-28C71586A0CA}"/>
          </ac:spMkLst>
        </pc:spChg>
        <pc:spChg chg="add mod">
          <ac:chgData name="Kåre Steinsbu" userId="S::kare.steinsbu@uke.oslo.kommune.no::87552cf2-2ee9-45d2-926a-aee5569e845a" providerId="AD" clId="Web-{770DBB8A-8047-D136-A617-2662DBD3A92A}" dt="2022-05-20T10:36:18.053" v="672" actId="20577"/>
          <ac:spMkLst>
            <pc:docMk/>
            <pc:sldMk cId="1445794868" sldId="307"/>
            <ac:spMk id="8" creationId="{A9E467AD-3BAD-F771-1832-6AAB81397134}"/>
          </ac:spMkLst>
        </pc:spChg>
        <pc:picChg chg="add mod">
          <ac:chgData name="Kåre Steinsbu" userId="S::kare.steinsbu@uke.oslo.kommune.no::87552cf2-2ee9-45d2-926a-aee5569e845a" providerId="AD" clId="Web-{770DBB8A-8047-D136-A617-2662DBD3A92A}" dt="2022-05-20T10:10:30.623" v="595" actId="14100"/>
          <ac:picMkLst>
            <pc:docMk/>
            <pc:sldMk cId="1445794868" sldId="307"/>
            <ac:picMk id="6" creationId="{B081C658-4CC7-CDD2-6D53-520B5DA9B619}"/>
          </ac:picMkLst>
        </pc:picChg>
        <pc:cxnChg chg="add mod">
          <ac:chgData name="Kåre Steinsbu" userId="S::kare.steinsbu@uke.oslo.kommune.no::87552cf2-2ee9-45d2-926a-aee5569e845a" providerId="AD" clId="Web-{770DBB8A-8047-D136-A617-2662DBD3A92A}" dt="2022-05-20T10:22:07.872" v="606" actId="14100"/>
          <ac:cxnSpMkLst>
            <pc:docMk/>
            <pc:sldMk cId="1445794868" sldId="307"/>
            <ac:cxnSpMk id="9" creationId="{EEC1BD2F-2A53-B136-BD07-F17E374FEAF4}"/>
          </ac:cxnSpMkLst>
        </pc:cxnChg>
      </pc:sldChg>
      <pc:sldChg chg="addSp delSp modSp new">
        <pc:chgData name="Kåre Steinsbu" userId="S::kare.steinsbu@uke.oslo.kommune.no::87552cf2-2ee9-45d2-926a-aee5569e845a" providerId="AD" clId="Web-{770DBB8A-8047-D136-A617-2662DBD3A92A}" dt="2022-05-20T11:25:23.942" v="1030" actId="14100"/>
        <pc:sldMkLst>
          <pc:docMk/>
          <pc:sldMk cId="563856895" sldId="308"/>
        </pc:sldMkLst>
        <pc:spChg chg="del">
          <ac:chgData name="Kåre Steinsbu" userId="S::kare.steinsbu@uke.oslo.kommune.no::87552cf2-2ee9-45d2-926a-aee5569e845a" providerId="AD" clId="Web-{770DBB8A-8047-D136-A617-2662DBD3A92A}" dt="2022-05-20T10:32:42.789" v="608"/>
          <ac:spMkLst>
            <pc:docMk/>
            <pc:sldMk cId="563856895" sldId="308"/>
            <ac:spMk id="2" creationId="{FD5FD918-A655-DCB4-B309-8394937BF5FF}"/>
          </ac:spMkLst>
        </pc:spChg>
        <pc:spChg chg="del">
          <ac:chgData name="Kåre Steinsbu" userId="S::kare.steinsbu@uke.oslo.kommune.no::87552cf2-2ee9-45d2-926a-aee5569e845a" providerId="AD" clId="Web-{770DBB8A-8047-D136-A617-2662DBD3A92A}" dt="2022-05-20T10:32:47.930" v="609"/>
          <ac:spMkLst>
            <pc:docMk/>
            <pc:sldMk cId="563856895" sldId="308"/>
            <ac:spMk id="3" creationId="{D7EC27EE-F75D-424D-CEF1-B0EE8E4E3D62}"/>
          </ac:spMkLst>
        </pc:spChg>
        <pc:spChg chg="add mod">
          <ac:chgData name="Kåre Steinsbu" userId="S::kare.steinsbu@uke.oslo.kommune.no::87552cf2-2ee9-45d2-926a-aee5569e845a" providerId="AD" clId="Web-{770DBB8A-8047-D136-A617-2662DBD3A92A}" dt="2022-05-20T11:22:37.133" v="997" actId="20577"/>
          <ac:spMkLst>
            <pc:docMk/>
            <pc:sldMk cId="563856895" sldId="308"/>
            <ac:spMk id="11" creationId="{A7370C86-8A0F-7940-30E5-8C9652A069E3}"/>
          </ac:spMkLst>
        </pc:spChg>
        <pc:spChg chg="add mod">
          <ac:chgData name="Kåre Steinsbu" userId="S::kare.steinsbu@uke.oslo.kommune.no::87552cf2-2ee9-45d2-926a-aee5569e845a" providerId="AD" clId="Web-{770DBB8A-8047-D136-A617-2662DBD3A92A}" dt="2022-05-20T11:19:11.978" v="941" actId="20577"/>
          <ac:spMkLst>
            <pc:docMk/>
            <pc:sldMk cId="563856895" sldId="308"/>
            <ac:spMk id="14" creationId="{FBB53162-A9AA-1B3B-9B08-B94317042127}"/>
          </ac:spMkLst>
        </pc:spChg>
        <pc:spChg chg="add mod">
          <ac:chgData name="Kåre Steinsbu" userId="S::kare.steinsbu@uke.oslo.kommune.no::87552cf2-2ee9-45d2-926a-aee5569e845a" providerId="AD" clId="Web-{770DBB8A-8047-D136-A617-2662DBD3A92A}" dt="2022-05-20T11:19:30.870" v="944" actId="14100"/>
          <ac:spMkLst>
            <pc:docMk/>
            <pc:sldMk cId="563856895" sldId="308"/>
            <ac:spMk id="15" creationId="{FA854AFF-E966-6311-9573-50FF9518B8CC}"/>
          </ac:spMkLst>
        </pc:spChg>
        <pc:spChg chg="add mod">
          <ac:chgData name="Kåre Steinsbu" userId="S::kare.steinsbu@uke.oslo.kommune.no::87552cf2-2ee9-45d2-926a-aee5569e845a" providerId="AD" clId="Web-{770DBB8A-8047-D136-A617-2662DBD3A92A}" dt="2022-05-20T11:24:42.345" v="1025" actId="20577"/>
          <ac:spMkLst>
            <pc:docMk/>
            <pc:sldMk cId="563856895" sldId="308"/>
            <ac:spMk id="16" creationId="{3DA8E2F5-31EB-0BA7-B4A1-6E225C00D456}"/>
          </ac:spMkLst>
        </pc:spChg>
        <pc:spChg chg="add mod">
          <ac:chgData name="Kåre Steinsbu" userId="S::kare.steinsbu@uke.oslo.kommune.no::87552cf2-2ee9-45d2-926a-aee5569e845a" providerId="AD" clId="Web-{770DBB8A-8047-D136-A617-2662DBD3A92A}" dt="2022-05-20T11:19:50.543" v="947" actId="14100"/>
          <ac:spMkLst>
            <pc:docMk/>
            <pc:sldMk cId="563856895" sldId="308"/>
            <ac:spMk id="20" creationId="{A4B0A420-DF73-A827-A815-1FD4A7E22B3D}"/>
          </ac:spMkLst>
        </pc:spChg>
        <pc:spChg chg="add mod">
          <ac:chgData name="Kåre Steinsbu" userId="S::kare.steinsbu@uke.oslo.kommune.no::87552cf2-2ee9-45d2-926a-aee5569e845a" providerId="AD" clId="Web-{770DBB8A-8047-D136-A617-2662DBD3A92A}" dt="2022-05-20T11:20:09.888" v="952" actId="14100"/>
          <ac:spMkLst>
            <pc:docMk/>
            <pc:sldMk cId="563856895" sldId="308"/>
            <ac:spMk id="21" creationId="{A757473E-5807-2739-9389-3C6987AB0E1A}"/>
          </ac:spMkLst>
        </pc:spChg>
        <pc:spChg chg="add mod">
          <ac:chgData name="Kåre Steinsbu" userId="S::kare.steinsbu@uke.oslo.kommune.no::87552cf2-2ee9-45d2-926a-aee5569e845a" providerId="AD" clId="Web-{770DBB8A-8047-D136-A617-2662DBD3A92A}" dt="2022-05-20T11:21:29.832" v="974" actId="20577"/>
          <ac:spMkLst>
            <pc:docMk/>
            <pc:sldMk cId="563856895" sldId="308"/>
            <ac:spMk id="23" creationId="{180FB03E-0815-CDF6-D3AB-89EF55233185}"/>
          </ac:spMkLst>
        </pc:spChg>
        <pc:picChg chg="add mod">
          <ac:chgData name="Kåre Steinsbu" userId="S::kare.steinsbu@uke.oslo.kommune.no::87552cf2-2ee9-45d2-926a-aee5569e845a" providerId="AD" clId="Web-{770DBB8A-8047-D136-A617-2662DBD3A92A}" dt="2022-05-20T11:24:04.092" v="1003" actId="1076"/>
          <ac:picMkLst>
            <pc:docMk/>
            <pc:sldMk cId="563856895" sldId="308"/>
            <ac:picMk id="6" creationId="{EB470DB4-B405-8AA3-4ADA-2DDEA8F1E3DB}"/>
          </ac:picMkLst>
        </pc:picChg>
        <pc:picChg chg="add mod">
          <ac:chgData name="Kåre Steinsbu" userId="S::kare.steinsbu@uke.oslo.kommune.no::87552cf2-2ee9-45d2-926a-aee5569e845a" providerId="AD" clId="Web-{770DBB8A-8047-D136-A617-2662DBD3A92A}" dt="2022-05-20T10:41:00.150" v="681" actId="1076"/>
          <ac:picMkLst>
            <pc:docMk/>
            <pc:sldMk cId="563856895" sldId="308"/>
            <ac:picMk id="7" creationId="{4B6C2136-09EE-64BE-A1A3-A98126595977}"/>
          </ac:picMkLst>
        </pc:picChg>
        <pc:picChg chg="add mod">
          <ac:chgData name="Kåre Steinsbu" userId="S::kare.steinsbu@uke.oslo.kommune.no::87552cf2-2ee9-45d2-926a-aee5569e845a" providerId="AD" clId="Web-{770DBB8A-8047-D136-A617-2662DBD3A92A}" dt="2022-05-20T10:42:43.860" v="688" actId="14100"/>
          <ac:picMkLst>
            <pc:docMk/>
            <pc:sldMk cId="563856895" sldId="308"/>
            <ac:picMk id="8" creationId="{B1E74BFF-FA40-2318-742F-AB9D03389C37}"/>
          </ac:picMkLst>
        </pc:picChg>
        <pc:picChg chg="add mod">
          <ac:chgData name="Kåre Steinsbu" userId="S::kare.steinsbu@uke.oslo.kommune.no::87552cf2-2ee9-45d2-926a-aee5569e845a" providerId="AD" clId="Web-{770DBB8A-8047-D136-A617-2662DBD3A92A}" dt="2022-05-20T11:19:57.528" v="949" actId="1076"/>
          <ac:picMkLst>
            <pc:docMk/>
            <pc:sldMk cId="563856895" sldId="308"/>
            <ac:picMk id="9" creationId="{11EF4025-B2A9-1224-2E4A-ED4B67E0C68E}"/>
          </ac:picMkLst>
        </pc:picChg>
        <pc:cxnChg chg="add mod">
          <ac:chgData name="Kåre Steinsbu" userId="S::kare.steinsbu@uke.oslo.kommune.no::87552cf2-2ee9-45d2-926a-aee5569e845a" providerId="AD" clId="Web-{770DBB8A-8047-D136-A617-2662DBD3A92A}" dt="2022-05-20T11:24:15.109" v="1004" actId="14100"/>
          <ac:cxnSpMkLst>
            <pc:docMk/>
            <pc:sldMk cId="563856895" sldId="308"/>
            <ac:cxnSpMk id="13" creationId="{57A3149A-63C1-1061-F4F9-AF973D38015C}"/>
          </ac:cxnSpMkLst>
        </pc:cxnChg>
        <pc:cxnChg chg="add mod">
          <ac:chgData name="Kåre Steinsbu" userId="S::kare.steinsbu@uke.oslo.kommune.no::87552cf2-2ee9-45d2-926a-aee5569e845a" providerId="AD" clId="Web-{770DBB8A-8047-D136-A617-2662DBD3A92A}" dt="2022-05-20T11:25:08.987" v="1027" actId="14100"/>
          <ac:cxnSpMkLst>
            <pc:docMk/>
            <pc:sldMk cId="563856895" sldId="308"/>
            <ac:cxnSpMk id="17" creationId="{8678E4CB-F9DD-EA5A-8C07-A256337A5048}"/>
          </ac:cxnSpMkLst>
        </pc:cxnChg>
        <pc:cxnChg chg="add mod">
          <ac:chgData name="Kåre Steinsbu" userId="S::kare.steinsbu@uke.oslo.kommune.no::87552cf2-2ee9-45d2-926a-aee5569e845a" providerId="AD" clId="Web-{770DBB8A-8047-D136-A617-2662DBD3A92A}" dt="2022-05-20T11:24:57.502" v="1026" actId="14100"/>
          <ac:cxnSpMkLst>
            <pc:docMk/>
            <pc:sldMk cId="563856895" sldId="308"/>
            <ac:cxnSpMk id="18" creationId="{554DFAC3-1893-2F97-7B52-B30880B84F0D}"/>
          </ac:cxnSpMkLst>
        </pc:cxnChg>
        <pc:cxnChg chg="add mod">
          <ac:chgData name="Kåre Steinsbu" userId="S::kare.steinsbu@uke.oslo.kommune.no::87552cf2-2ee9-45d2-926a-aee5569e845a" providerId="AD" clId="Web-{770DBB8A-8047-D136-A617-2662DBD3A92A}" dt="2022-05-20T11:18:30.444" v="915" actId="14100"/>
          <ac:cxnSpMkLst>
            <pc:docMk/>
            <pc:sldMk cId="563856895" sldId="308"/>
            <ac:cxnSpMk id="19" creationId="{3805FF81-CEC9-19DB-E4D8-67E76D775420}"/>
          </ac:cxnSpMkLst>
        </pc:cxnChg>
        <pc:cxnChg chg="add mod">
          <ac:chgData name="Kåre Steinsbu" userId="S::kare.steinsbu@uke.oslo.kommune.no::87552cf2-2ee9-45d2-926a-aee5569e845a" providerId="AD" clId="Web-{770DBB8A-8047-D136-A617-2662DBD3A92A}" dt="2022-05-20T11:20:30.406" v="955" actId="14100"/>
          <ac:cxnSpMkLst>
            <pc:docMk/>
            <pc:sldMk cId="563856895" sldId="308"/>
            <ac:cxnSpMk id="22" creationId="{7B556D8F-05C1-C5AA-0C8F-17709800880C}"/>
          </ac:cxnSpMkLst>
        </pc:cxnChg>
        <pc:cxnChg chg="add mod">
          <ac:chgData name="Kåre Steinsbu" userId="S::kare.steinsbu@uke.oslo.kommune.no::87552cf2-2ee9-45d2-926a-aee5569e845a" providerId="AD" clId="Web-{770DBB8A-8047-D136-A617-2662DBD3A92A}" dt="2022-05-20T11:21:47.880" v="977" actId="14100"/>
          <ac:cxnSpMkLst>
            <pc:docMk/>
            <pc:sldMk cId="563856895" sldId="308"/>
            <ac:cxnSpMk id="24" creationId="{1832FAA4-DE0A-A994-1135-AFAC2270C94B}"/>
          </ac:cxnSpMkLst>
        </pc:cxnChg>
        <pc:cxnChg chg="add mod">
          <ac:chgData name="Kåre Steinsbu" userId="S::kare.steinsbu@uke.oslo.kommune.no::87552cf2-2ee9-45d2-926a-aee5569e845a" providerId="AD" clId="Web-{770DBB8A-8047-D136-A617-2662DBD3A92A}" dt="2022-05-20T11:22:01.256" v="980" actId="14100"/>
          <ac:cxnSpMkLst>
            <pc:docMk/>
            <pc:sldMk cId="563856895" sldId="308"/>
            <ac:cxnSpMk id="25" creationId="{79D4DE40-2F7E-8F49-E3A9-D718A4353E21}"/>
          </ac:cxnSpMkLst>
        </pc:cxnChg>
        <pc:cxnChg chg="add mod">
          <ac:chgData name="Kåre Steinsbu" userId="S::kare.steinsbu@uke.oslo.kommune.no::87552cf2-2ee9-45d2-926a-aee5569e845a" providerId="AD" clId="Web-{770DBB8A-8047-D136-A617-2662DBD3A92A}" dt="2022-05-20T11:24:22.703" v="1005" actId="1076"/>
          <ac:cxnSpMkLst>
            <pc:docMk/>
            <pc:sldMk cId="563856895" sldId="308"/>
            <ac:cxnSpMk id="26" creationId="{678FB3F6-EEC1-3822-9125-DED42FD70B1E}"/>
          </ac:cxnSpMkLst>
        </pc:cxnChg>
        <pc:cxnChg chg="add mod">
          <ac:chgData name="Kåre Steinsbu" userId="S::kare.steinsbu@uke.oslo.kommune.no::87552cf2-2ee9-45d2-926a-aee5569e845a" providerId="AD" clId="Web-{770DBB8A-8047-D136-A617-2662DBD3A92A}" dt="2022-05-20T11:25:23.942" v="1030" actId="14100"/>
          <ac:cxnSpMkLst>
            <pc:docMk/>
            <pc:sldMk cId="563856895" sldId="308"/>
            <ac:cxnSpMk id="27" creationId="{0ACF55A3-A08F-C1F0-A2CD-95232C475BDC}"/>
          </ac:cxnSpMkLst>
        </pc:cxnChg>
      </pc:sldChg>
      <pc:sldChg chg="addSp delSp modSp new">
        <pc:chgData name="Kåre Steinsbu" userId="S::kare.steinsbu@uke.oslo.kommune.no::87552cf2-2ee9-45d2-926a-aee5569e845a" providerId="AD" clId="Web-{770DBB8A-8047-D136-A617-2662DBD3A92A}" dt="2022-05-20T11:53:36.658" v="1201" actId="14100"/>
        <pc:sldMkLst>
          <pc:docMk/>
          <pc:sldMk cId="2535013516" sldId="309"/>
        </pc:sldMkLst>
        <pc:spChg chg="add mod">
          <ac:chgData name="Kåre Steinsbu" userId="S::kare.steinsbu@uke.oslo.kommune.no::87552cf2-2ee9-45d2-926a-aee5569e845a" providerId="AD" clId="Web-{770DBB8A-8047-D136-A617-2662DBD3A92A}" dt="2022-05-20T11:50:18.232" v="1183" actId="14100"/>
          <ac:spMkLst>
            <pc:docMk/>
            <pc:sldMk cId="2535013516" sldId="309"/>
            <ac:spMk id="2" creationId="{D70D5FDB-330C-0760-9D31-3B0AC8B54A8F}"/>
          </ac:spMkLst>
        </pc:spChg>
        <pc:spChg chg="del">
          <ac:chgData name="Kåre Steinsbu" userId="S::kare.steinsbu@uke.oslo.kommune.no::87552cf2-2ee9-45d2-926a-aee5569e845a" providerId="AD" clId="Web-{770DBB8A-8047-D136-A617-2662DBD3A92A}" dt="2022-05-20T11:15:44.526" v="843"/>
          <ac:spMkLst>
            <pc:docMk/>
            <pc:sldMk cId="2535013516" sldId="309"/>
            <ac:spMk id="2" creationId="{E1237362-8653-12FD-CC5A-3F58396BFA1B}"/>
          </ac:spMkLst>
        </pc:spChg>
        <pc:spChg chg="del">
          <ac:chgData name="Kåre Steinsbu" userId="S::kare.steinsbu@uke.oslo.kommune.no::87552cf2-2ee9-45d2-926a-aee5569e845a" providerId="AD" clId="Web-{770DBB8A-8047-D136-A617-2662DBD3A92A}" dt="2022-05-20T11:15:54.636" v="844"/>
          <ac:spMkLst>
            <pc:docMk/>
            <pc:sldMk cId="2535013516" sldId="309"/>
            <ac:spMk id="3" creationId="{60AF7C10-6B47-70FC-A355-58614D859D30}"/>
          </ac:spMkLst>
        </pc:spChg>
        <pc:spChg chg="add mod">
          <ac:chgData name="Kåre Steinsbu" userId="S::kare.steinsbu@uke.oslo.kommune.no::87552cf2-2ee9-45d2-926a-aee5569e845a" providerId="AD" clId="Web-{770DBB8A-8047-D136-A617-2662DBD3A92A}" dt="2022-05-20T11:51:30.233" v="1190" actId="1076"/>
          <ac:spMkLst>
            <pc:docMk/>
            <pc:sldMk cId="2535013516" sldId="309"/>
            <ac:spMk id="11" creationId="{8DBA527D-BC76-CCD4-7911-E0867D366167}"/>
          </ac:spMkLst>
        </pc:spChg>
        <pc:spChg chg="add mod">
          <ac:chgData name="Kåre Steinsbu" userId="S::kare.steinsbu@uke.oslo.kommune.no::87552cf2-2ee9-45d2-926a-aee5569e845a" providerId="AD" clId="Web-{770DBB8A-8047-D136-A617-2662DBD3A92A}" dt="2022-05-20T11:50:54.576" v="1186" actId="14100"/>
          <ac:spMkLst>
            <pc:docMk/>
            <pc:sldMk cId="2535013516" sldId="309"/>
            <ac:spMk id="12" creationId="{81C5DF5B-FA6C-BFAA-9D3A-1BC6545F24BE}"/>
          </ac:spMkLst>
        </pc:spChg>
        <pc:spChg chg="add mod">
          <ac:chgData name="Kåre Steinsbu" userId="S::kare.steinsbu@uke.oslo.kommune.no::87552cf2-2ee9-45d2-926a-aee5569e845a" providerId="AD" clId="Web-{770DBB8A-8047-D136-A617-2662DBD3A92A}" dt="2022-05-20T11:51:19.530" v="1189" actId="14100"/>
          <ac:spMkLst>
            <pc:docMk/>
            <pc:sldMk cId="2535013516" sldId="309"/>
            <ac:spMk id="13" creationId="{02DDD9FD-C121-7401-14E0-A92C62388E75}"/>
          </ac:spMkLst>
        </pc:spChg>
        <pc:spChg chg="add del">
          <ac:chgData name="Kåre Steinsbu" userId="S::kare.steinsbu@uke.oslo.kommune.no::87552cf2-2ee9-45d2-926a-aee5569e845a" providerId="AD" clId="Web-{770DBB8A-8047-D136-A617-2662DBD3A92A}" dt="2022-05-20T11:51:45.905" v="1192"/>
          <ac:spMkLst>
            <pc:docMk/>
            <pc:sldMk cId="2535013516" sldId="309"/>
            <ac:spMk id="14" creationId="{FA8876EA-D892-C6C7-E968-278932620139}"/>
          </ac:spMkLst>
        </pc:spChg>
        <pc:picChg chg="add mod">
          <ac:chgData name="Kåre Steinsbu" userId="S::kare.steinsbu@uke.oslo.kommune.no::87552cf2-2ee9-45d2-926a-aee5569e845a" providerId="AD" clId="Web-{770DBB8A-8047-D136-A617-2662DBD3A92A}" dt="2022-05-20T11:29:31.084" v="1045" actId="1076"/>
          <ac:picMkLst>
            <pc:docMk/>
            <pc:sldMk cId="2535013516" sldId="309"/>
            <ac:picMk id="6" creationId="{A93B0809-F187-684D-BF14-6AAA003175A6}"/>
          </ac:picMkLst>
        </pc:picChg>
        <pc:picChg chg="add mod">
          <ac:chgData name="Kåre Steinsbu" userId="S::kare.steinsbu@uke.oslo.kommune.no::87552cf2-2ee9-45d2-926a-aee5569e845a" providerId="AD" clId="Web-{770DBB8A-8047-D136-A617-2662DBD3A92A}" dt="2022-05-20T11:29:34.568" v="1046" actId="1076"/>
          <ac:picMkLst>
            <pc:docMk/>
            <pc:sldMk cId="2535013516" sldId="309"/>
            <ac:picMk id="7" creationId="{C492C9C2-355B-C572-D730-DAC256DA7AC9}"/>
          </ac:picMkLst>
        </pc:picChg>
        <pc:picChg chg="add mod">
          <ac:chgData name="Kåre Steinsbu" userId="S::kare.steinsbu@uke.oslo.kommune.no::87552cf2-2ee9-45d2-926a-aee5569e845a" providerId="AD" clId="Web-{770DBB8A-8047-D136-A617-2662DBD3A92A}" dt="2022-05-20T11:29:42.788" v="1048" actId="14100"/>
          <ac:picMkLst>
            <pc:docMk/>
            <pc:sldMk cId="2535013516" sldId="309"/>
            <ac:picMk id="8" creationId="{FB7AF2BA-B886-9922-FEF6-5DA1201C29C1}"/>
          </ac:picMkLst>
        </pc:picChg>
        <pc:picChg chg="add mod">
          <ac:chgData name="Kåre Steinsbu" userId="S::kare.steinsbu@uke.oslo.kommune.no::87552cf2-2ee9-45d2-926a-aee5569e845a" providerId="AD" clId="Web-{770DBB8A-8047-D136-A617-2662DBD3A92A}" dt="2022-05-20T11:30:52.839" v="1054" actId="14100"/>
          <ac:picMkLst>
            <pc:docMk/>
            <pc:sldMk cId="2535013516" sldId="309"/>
            <ac:picMk id="9" creationId="{CA6141D2-A479-D8AD-B840-2EA3589739E1}"/>
          </ac:picMkLst>
        </pc:picChg>
        <pc:cxnChg chg="add mod">
          <ac:chgData name="Kåre Steinsbu" userId="S::kare.steinsbu@uke.oslo.kommune.no::87552cf2-2ee9-45d2-926a-aee5569e845a" providerId="AD" clId="Web-{770DBB8A-8047-D136-A617-2662DBD3A92A}" dt="2022-05-20T11:52:04.703" v="1195" actId="14100"/>
          <ac:cxnSpMkLst>
            <pc:docMk/>
            <pc:sldMk cId="2535013516" sldId="309"/>
            <ac:cxnSpMk id="3" creationId="{F7C70A82-6577-EA51-59AB-BFC367DF722F}"/>
          </ac:cxnSpMkLst>
        </pc:cxnChg>
        <pc:cxnChg chg="add mod">
          <ac:chgData name="Kåre Steinsbu" userId="S::kare.steinsbu@uke.oslo.kommune.no::87552cf2-2ee9-45d2-926a-aee5569e845a" providerId="AD" clId="Web-{770DBB8A-8047-D136-A617-2662DBD3A92A}" dt="2022-05-20T11:53:22.501" v="1198" actId="14100"/>
          <ac:cxnSpMkLst>
            <pc:docMk/>
            <pc:sldMk cId="2535013516" sldId="309"/>
            <ac:cxnSpMk id="16" creationId="{79570289-BD4B-BBFB-3491-908EDE561233}"/>
          </ac:cxnSpMkLst>
        </pc:cxnChg>
        <pc:cxnChg chg="add mod">
          <ac:chgData name="Kåre Steinsbu" userId="S::kare.steinsbu@uke.oslo.kommune.no::87552cf2-2ee9-45d2-926a-aee5569e845a" providerId="AD" clId="Web-{770DBB8A-8047-D136-A617-2662DBD3A92A}" dt="2022-05-20T11:53:36.658" v="1201" actId="14100"/>
          <ac:cxnSpMkLst>
            <pc:docMk/>
            <pc:sldMk cId="2535013516" sldId="309"/>
            <ac:cxnSpMk id="17" creationId="{3F1101FA-4B9B-A503-5820-A9C5BD7EC801}"/>
          </ac:cxnSpMkLst>
        </pc:cxnChg>
      </pc:sldChg>
      <pc:sldChg chg="addSp delSp modSp new">
        <pc:chgData name="Kåre Steinsbu" userId="S::kare.steinsbu@uke.oslo.kommune.no::87552cf2-2ee9-45d2-926a-aee5569e845a" providerId="AD" clId="Web-{770DBB8A-8047-D136-A617-2662DBD3A92A}" dt="2022-05-20T12:14:49.360" v="1369" actId="14100"/>
        <pc:sldMkLst>
          <pc:docMk/>
          <pc:sldMk cId="4132081389" sldId="310"/>
        </pc:sldMkLst>
        <pc:spChg chg="del">
          <ac:chgData name="Kåre Steinsbu" userId="S::kare.steinsbu@uke.oslo.kommune.no::87552cf2-2ee9-45d2-926a-aee5569e845a" providerId="AD" clId="Web-{770DBB8A-8047-D136-A617-2662DBD3A92A}" dt="2022-05-20T11:54:13.128" v="1203"/>
          <ac:spMkLst>
            <pc:docMk/>
            <pc:sldMk cId="4132081389" sldId="310"/>
            <ac:spMk id="2" creationId="{B2DD0DCB-3BB4-130E-E758-434D0D2E3C34}"/>
          </ac:spMkLst>
        </pc:spChg>
        <pc:spChg chg="del">
          <ac:chgData name="Kåre Steinsbu" userId="S::kare.steinsbu@uke.oslo.kommune.no::87552cf2-2ee9-45d2-926a-aee5569e845a" providerId="AD" clId="Web-{770DBB8A-8047-D136-A617-2662DBD3A92A}" dt="2022-05-20T11:54:17.143" v="1204"/>
          <ac:spMkLst>
            <pc:docMk/>
            <pc:sldMk cId="4132081389" sldId="310"/>
            <ac:spMk id="3" creationId="{3867E2DF-FA7D-FE22-5C03-874AAD8A0E9C}"/>
          </ac:spMkLst>
        </pc:spChg>
        <pc:spChg chg="add mod">
          <ac:chgData name="Kåre Steinsbu" userId="S::kare.steinsbu@uke.oslo.kommune.no::87552cf2-2ee9-45d2-926a-aee5569e845a" providerId="AD" clId="Web-{770DBB8A-8047-D136-A617-2662DBD3A92A}" dt="2022-05-20T12:10:55.370" v="1337" actId="1076"/>
          <ac:spMkLst>
            <pc:docMk/>
            <pc:sldMk cId="4132081389" sldId="310"/>
            <ac:spMk id="11" creationId="{DDE45D4B-CC4B-416C-3B75-3E271FE87FE4}"/>
          </ac:spMkLst>
        </pc:spChg>
        <pc:spChg chg="add mod">
          <ac:chgData name="Kåre Steinsbu" userId="S::kare.steinsbu@uke.oslo.kommune.no::87552cf2-2ee9-45d2-926a-aee5569e845a" providerId="AD" clId="Web-{770DBB8A-8047-D136-A617-2662DBD3A92A}" dt="2022-05-20T12:12:37.044" v="1351" actId="14100"/>
          <ac:spMkLst>
            <pc:docMk/>
            <pc:sldMk cId="4132081389" sldId="310"/>
            <ac:spMk id="13" creationId="{2517F26E-C038-1746-7A55-76DF8DE3C7F3}"/>
          </ac:spMkLst>
        </pc:spChg>
        <pc:spChg chg="add mod">
          <ac:chgData name="Kåre Steinsbu" userId="S::kare.steinsbu@uke.oslo.kommune.no::87552cf2-2ee9-45d2-926a-aee5569e845a" providerId="AD" clId="Web-{770DBB8A-8047-D136-A617-2662DBD3A92A}" dt="2022-05-20T12:13:01.107" v="1353" actId="14100"/>
          <ac:spMkLst>
            <pc:docMk/>
            <pc:sldMk cId="4132081389" sldId="310"/>
            <ac:spMk id="15" creationId="{B184DFFE-A4E5-CB2C-52F8-9CEA0CDD2D19}"/>
          </ac:spMkLst>
        </pc:spChg>
        <pc:spChg chg="add mod">
          <ac:chgData name="Kåre Steinsbu" userId="S::kare.steinsbu@uke.oslo.kommune.no::87552cf2-2ee9-45d2-926a-aee5569e845a" providerId="AD" clId="Web-{770DBB8A-8047-D136-A617-2662DBD3A92A}" dt="2022-05-20T12:13:22.983" v="1355" actId="14100"/>
          <ac:spMkLst>
            <pc:docMk/>
            <pc:sldMk cId="4132081389" sldId="310"/>
            <ac:spMk id="17" creationId="{0D76F2EA-56A1-1A63-57D0-2912ADFD8793}"/>
          </ac:spMkLst>
        </pc:spChg>
        <pc:spChg chg="add mod">
          <ac:chgData name="Kåre Steinsbu" userId="S::kare.steinsbu@uke.oslo.kommune.no::87552cf2-2ee9-45d2-926a-aee5569e845a" providerId="AD" clId="Web-{770DBB8A-8047-D136-A617-2662DBD3A92A}" dt="2022-05-20T12:13:35.561" v="1357" actId="1076"/>
          <ac:spMkLst>
            <pc:docMk/>
            <pc:sldMk cId="4132081389" sldId="310"/>
            <ac:spMk id="18" creationId="{8BEAF27F-BEAE-DCFA-B70D-06D70DCC9FF1}"/>
          </ac:spMkLst>
        </pc:spChg>
        <pc:picChg chg="add del mod">
          <ac:chgData name="Kåre Steinsbu" userId="S::kare.steinsbu@uke.oslo.kommune.no::87552cf2-2ee9-45d2-926a-aee5569e845a" providerId="AD" clId="Web-{770DBB8A-8047-D136-A617-2662DBD3A92A}" dt="2022-05-20T12:04:48.346" v="1217"/>
          <ac:picMkLst>
            <pc:docMk/>
            <pc:sldMk cId="4132081389" sldId="310"/>
            <ac:picMk id="6" creationId="{FDAAC380-C645-A2E3-589C-235008DAA115}"/>
          </ac:picMkLst>
        </pc:picChg>
        <pc:picChg chg="add mod">
          <ac:chgData name="Kåre Steinsbu" userId="S::kare.steinsbu@uke.oslo.kommune.no::87552cf2-2ee9-45d2-926a-aee5569e845a" providerId="AD" clId="Web-{770DBB8A-8047-D136-A617-2662DBD3A92A}" dt="2022-05-20T12:11:13.949" v="1341" actId="1076"/>
          <ac:picMkLst>
            <pc:docMk/>
            <pc:sldMk cId="4132081389" sldId="310"/>
            <ac:picMk id="7" creationId="{A5906777-8533-7AF6-97DC-6791E3A05277}"/>
          </ac:picMkLst>
        </pc:picChg>
        <pc:picChg chg="add mod">
          <ac:chgData name="Kåre Steinsbu" userId="S::kare.steinsbu@uke.oslo.kommune.no::87552cf2-2ee9-45d2-926a-aee5569e845a" providerId="AD" clId="Web-{770DBB8A-8047-D136-A617-2662DBD3A92A}" dt="2022-05-20T12:11:07.714" v="1340" actId="14100"/>
          <ac:picMkLst>
            <pc:docMk/>
            <pc:sldMk cId="4132081389" sldId="310"/>
            <ac:picMk id="8" creationId="{C8EEDB79-B5E4-99CB-521C-F711A9D5912F}"/>
          </ac:picMkLst>
        </pc:picChg>
        <pc:picChg chg="add mod">
          <ac:chgData name="Kåre Steinsbu" userId="S::kare.steinsbu@uke.oslo.kommune.no::87552cf2-2ee9-45d2-926a-aee5569e845a" providerId="AD" clId="Web-{770DBB8A-8047-D136-A617-2662DBD3A92A}" dt="2022-05-20T12:11:46.106" v="1346" actId="14100"/>
          <ac:picMkLst>
            <pc:docMk/>
            <pc:sldMk cId="4132081389" sldId="310"/>
            <ac:picMk id="9" creationId="{30FC5899-988E-5E91-6D44-BE1ACE7615D2}"/>
          </ac:picMkLst>
        </pc:picChg>
        <pc:cxnChg chg="add mod">
          <ac:chgData name="Kåre Steinsbu" userId="S::kare.steinsbu@uke.oslo.kommune.no::87552cf2-2ee9-45d2-926a-aee5569e845a" providerId="AD" clId="Web-{770DBB8A-8047-D136-A617-2662DBD3A92A}" dt="2022-05-20T12:13:56.343" v="1360" actId="14100"/>
          <ac:cxnSpMkLst>
            <pc:docMk/>
            <pc:sldMk cId="4132081389" sldId="310"/>
            <ac:cxnSpMk id="20" creationId="{72552AB3-AC7E-0924-D59D-673017E39F4C}"/>
          </ac:cxnSpMkLst>
        </pc:cxnChg>
        <pc:cxnChg chg="add mod">
          <ac:chgData name="Kåre Steinsbu" userId="S::kare.steinsbu@uke.oslo.kommune.no::87552cf2-2ee9-45d2-926a-aee5569e845a" providerId="AD" clId="Web-{770DBB8A-8047-D136-A617-2662DBD3A92A}" dt="2022-05-20T12:14:15.203" v="1363" actId="14100"/>
          <ac:cxnSpMkLst>
            <pc:docMk/>
            <pc:sldMk cId="4132081389" sldId="310"/>
            <ac:cxnSpMk id="21" creationId="{020CB11E-EC80-E18D-2B04-4B9EB4B7B7BE}"/>
          </ac:cxnSpMkLst>
        </pc:cxnChg>
        <pc:cxnChg chg="add mod">
          <ac:chgData name="Kåre Steinsbu" userId="S::kare.steinsbu@uke.oslo.kommune.no::87552cf2-2ee9-45d2-926a-aee5569e845a" providerId="AD" clId="Web-{770DBB8A-8047-D136-A617-2662DBD3A92A}" dt="2022-05-20T12:14:49.360" v="1369" actId="14100"/>
          <ac:cxnSpMkLst>
            <pc:docMk/>
            <pc:sldMk cId="4132081389" sldId="310"/>
            <ac:cxnSpMk id="22" creationId="{982EEA6E-92E4-62B7-D522-158FB272DB67}"/>
          </ac:cxnSpMkLst>
        </pc:cxnChg>
        <pc:cxnChg chg="add mod">
          <ac:chgData name="Kåre Steinsbu" userId="S::kare.steinsbu@uke.oslo.kommune.no::87552cf2-2ee9-45d2-926a-aee5569e845a" providerId="AD" clId="Web-{770DBB8A-8047-D136-A617-2662DBD3A92A}" dt="2022-05-20T12:14:38.750" v="1367" actId="14100"/>
          <ac:cxnSpMkLst>
            <pc:docMk/>
            <pc:sldMk cId="4132081389" sldId="310"/>
            <ac:cxnSpMk id="23" creationId="{230BB1A8-A377-38EC-0F2B-4D573E2BCC8B}"/>
          </ac:cxnSpMkLst>
        </pc:cxnChg>
      </pc:sldChg>
      <pc:sldChg chg="new">
        <pc:chgData name="Kåre Steinsbu" userId="S::kare.steinsbu@uke.oslo.kommune.no::87552cf2-2ee9-45d2-926a-aee5569e845a" providerId="AD" clId="Web-{770DBB8A-8047-D136-A617-2662DBD3A92A}" dt="2022-05-20T12:15:00.501" v="1370"/>
        <pc:sldMkLst>
          <pc:docMk/>
          <pc:sldMk cId="3612443944" sldId="311"/>
        </pc:sldMkLst>
      </pc:sldChg>
    </pc:docChg>
  </pc:docChgLst>
  <pc:docChgLst>
    <pc:chgData name="Kåre Steinsbu" userId="S::kare.steinsbu@uke.oslo.kommune.no::87552cf2-2ee9-45d2-926a-aee5569e845a" providerId="AD" clId="Web-{AADFCFA1-3BBC-4972-AD73-A012DA790312}"/>
    <pc:docChg chg="addSld modSld modSection">
      <pc:chgData name="Kåre Steinsbu" userId="S::kare.steinsbu@uke.oslo.kommune.no::87552cf2-2ee9-45d2-926a-aee5569e845a" providerId="AD" clId="Web-{AADFCFA1-3BBC-4972-AD73-A012DA790312}" dt="2022-05-24T12:29:34.021" v="2691" actId="14100"/>
      <pc:docMkLst>
        <pc:docMk/>
      </pc:docMkLst>
      <pc:sldChg chg="modSp">
        <pc:chgData name="Kåre Steinsbu" userId="S::kare.steinsbu@uke.oslo.kommune.no::87552cf2-2ee9-45d2-926a-aee5569e845a" providerId="AD" clId="Web-{AADFCFA1-3BBC-4972-AD73-A012DA790312}" dt="2022-05-24T07:45:55.419" v="3" actId="20577"/>
        <pc:sldMkLst>
          <pc:docMk/>
          <pc:sldMk cId="3192940500" sldId="304"/>
        </pc:sldMkLst>
        <pc:spChg chg="mod">
          <ac:chgData name="Kåre Steinsbu" userId="S::kare.steinsbu@uke.oslo.kommune.no::87552cf2-2ee9-45d2-926a-aee5569e845a" providerId="AD" clId="Web-{AADFCFA1-3BBC-4972-AD73-A012DA790312}" dt="2022-05-24T07:45:55.419" v="3" actId="20577"/>
          <ac:spMkLst>
            <pc:docMk/>
            <pc:sldMk cId="3192940500" sldId="304"/>
            <ac:spMk id="9" creationId="{802A6E68-CE2A-D526-6B41-641C0488B05B}"/>
          </ac:spMkLst>
        </pc:spChg>
      </pc:sldChg>
      <pc:sldChg chg="modSp">
        <pc:chgData name="Kåre Steinsbu" userId="S::kare.steinsbu@uke.oslo.kommune.no::87552cf2-2ee9-45d2-926a-aee5569e845a" providerId="AD" clId="Web-{AADFCFA1-3BBC-4972-AD73-A012DA790312}" dt="2022-05-24T07:54:25.231" v="14" actId="20577"/>
        <pc:sldMkLst>
          <pc:docMk/>
          <pc:sldMk cId="1445794868" sldId="307"/>
        </pc:sldMkLst>
        <pc:spChg chg="mod">
          <ac:chgData name="Kåre Steinsbu" userId="S::kare.steinsbu@uke.oslo.kommune.no::87552cf2-2ee9-45d2-926a-aee5569e845a" providerId="AD" clId="Web-{AADFCFA1-3BBC-4972-AD73-A012DA790312}" dt="2022-05-24T07:54:25.231" v="14" actId="20577"/>
          <ac:spMkLst>
            <pc:docMk/>
            <pc:sldMk cId="1445794868" sldId="307"/>
            <ac:spMk id="8" creationId="{A9E467AD-3BAD-F771-1832-6AAB81397134}"/>
          </ac:spMkLst>
        </pc:spChg>
      </pc:sldChg>
      <pc:sldChg chg="modSp">
        <pc:chgData name="Kåre Steinsbu" userId="S::kare.steinsbu@uke.oslo.kommune.no::87552cf2-2ee9-45d2-926a-aee5569e845a" providerId="AD" clId="Web-{AADFCFA1-3BBC-4972-AD73-A012DA790312}" dt="2022-05-24T07:47:57.263" v="4" actId="20577"/>
        <pc:sldMkLst>
          <pc:docMk/>
          <pc:sldMk cId="563856895" sldId="308"/>
        </pc:sldMkLst>
        <pc:spChg chg="mod">
          <ac:chgData name="Kåre Steinsbu" userId="S::kare.steinsbu@uke.oslo.kommune.no::87552cf2-2ee9-45d2-926a-aee5569e845a" providerId="AD" clId="Web-{AADFCFA1-3BBC-4972-AD73-A012DA790312}" dt="2022-05-24T07:47:57.263" v="4" actId="20577"/>
          <ac:spMkLst>
            <pc:docMk/>
            <pc:sldMk cId="563856895" sldId="308"/>
            <ac:spMk id="14" creationId="{FBB53162-A9AA-1B3B-9B08-B94317042127}"/>
          </ac:spMkLst>
        </pc:spChg>
      </pc:sldChg>
      <pc:sldChg chg="addSp delSp modSp">
        <pc:chgData name="Kåre Steinsbu" userId="S::kare.steinsbu@uke.oslo.kommune.no::87552cf2-2ee9-45d2-926a-aee5569e845a" providerId="AD" clId="Web-{AADFCFA1-3BBC-4972-AD73-A012DA790312}" dt="2022-05-24T11:05:13.857" v="1614"/>
        <pc:sldMkLst>
          <pc:docMk/>
          <pc:sldMk cId="2808020659" sldId="313"/>
        </pc:sldMkLst>
        <pc:picChg chg="add del mod">
          <ac:chgData name="Kåre Steinsbu" userId="S::kare.steinsbu@uke.oslo.kommune.no::87552cf2-2ee9-45d2-926a-aee5569e845a" providerId="AD" clId="Web-{AADFCFA1-3BBC-4972-AD73-A012DA790312}" dt="2022-05-24T11:05:13.857" v="1614"/>
          <ac:picMkLst>
            <pc:docMk/>
            <pc:sldMk cId="2808020659" sldId="313"/>
            <ac:picMk id="2" creationId="{0E229345-B500-BDC0-6E9A-CE250B40867B}"/>
          </ac:picMkLst>
        </pc:picChg>
      </pc:sldChg>
      <pc:sldChg chg="addSp delSp modSp">
        <pc:chgData name="Kåre Steinsbu" userId="S::kare.steinsbu@uke.oslo.kommune.no::87552cf2-2ee9-45d2-926a-aee5569e845a" providerId="AD" clId="Web-{AADFCFA1-3BBC-4972-AD73-A012DA790312}" dt="2022-05-24T11:28:24.163" v="2071"/>
        <pc:sldMkLst>
          <pc:docMk/>
          <pc:sldMk cId="2861180125" sldId="314"/>
        </pc:sldMkLst>
        <pc:spChg chg="del">
          <ac:chgData name="Kåre Steinsbu" userId="S::kare.steinsbu@uke.oslo.kommune.no::87552cf2-2ee9-45d2-926a-aee5569e845a" providerId="AD" clId="Web-{AADFCFA1-3BBC-4972-AD73-A012DA790312}" dt="2022-05-24T11:04:14.092" v="1611"/>
          <ac:spMkLst>
            <pc:docMk/>
            <pc:sldMk cId="2861180125" sldId="314"/>
            <ac:spMk id="2" creationId="{9873C79F-FFEE-DC86-0031-15333FF1B434}"/>
          </ac:spMkLst>
        </pc:spChg>
        <pc:spChg chg="del">
          <ac:chgData name="Kåre Steinsbu" userId="S::kare.steinsbu@uke.oslo.kommune.no::87552cf2-2ee9-45d2-926a-aee5569e845a" providerId="AD" clId="Web-{AADFCFA1-3BBC-4972-AD73-A012DA790312}" dt="2022-05-24T11:04:17.405" v="1612"/>
          <ac:spMkLst>
            <pc:docMk/>
            <pc:sldMk cId="2861180125" sldId="314"/>
            <ac:spMk id="3" creationId="{FF58B8DA-6095-CF61-9C26-96720A0FF77E}"/>
          </ac:spMkLst>
        </pc:spChg>
        <pc:spChg chg="add mod">
          <ac:chgData name="Kåre Steinsbu" userId="S::kare.steinsbu@uke.oslo.kommune.no::87552cf2-2ee9-45d2-926a-aee5569e845a" providerId="AD" clId="Web-{AADFCFA1-3BBC-4972-AD73-A012DA790312}" dt="2022-05-24T11:19:05.696" v="1897" actId="20577"/>
          <ac:spMkLst>
            <pc:docMk/>
            <pc:sldMk cId="2861180125" sldId="314"/>
            <ac:spMk id="9" creationId="{5D20A150-E4AD-4F5B-0234-3B6E6E4D42A8}"/>
          </ac:spMkLst>
        </pc:spChg>
        <pc:spChg chg="add mod">
          <ac:chgData name="Kåre Steinsbu" userId="S::kare.steinsbu@uke.oslo.kommune.no::87552cf2-2ee9-45d2-926a-aee5569e845a" providerId="AD" clId="Web-{AADFCFA1-3BBC-4972-AD73-A012DA790312}" dt="2022-05-24T11:13:01.652" v="1880" actId="14100"/>
          <ac:spMkLst>
            <pc:docMk/>
            <pc:sldMk cId="2861180125" sldId="314"/>
            <ac:spMk id="11" creationId="{610C8894-B129-2D31-8B44-14960E464616}"/>
          </ac:spMkLst>
        </pc:spChg>
        <pc:spChg chg="add mod">
          <ac:chgData name="Kåre Steinsbu" userId="S::kare.steinsbu@uke.oslo.kommune.no::87552cf2-2ee9-45d2-926a-aee5569e845a" providerId="AD" clId="Web-{AADFCFA1-3BBC-4972-AD73-A012DA790312}" dt="2022-05-24T11:13:12.776" v="1882" actId="1076"/>
          <ac:spMkLst>
            <pc:docMk/>
            <pc:sldMk cId="2861180125" sldId="314"/>
            <ac:spMk id="12" creationId="{57235BE2-94E3-E255-CD1B-538AF3D24273}"/>
          </ac:spMkLst>
        </pc:spChg>
        <pc:spChg chg="add mod">
          <ac:chgData name="Kåre Steinsbu" userId="S::kare.steinsbu@uke.oslo.kommune.no::87552cf2-2ee9-45d2-926a-aee5569e845a" providerId="AD" clId="Web-{AADFCFA1-3BBC-4972-AD73-A012DA790312}" dt="2022-05-24T11:13:36.167" v="1885" actId="14100"/>
          <ac:spMkLst>
            <pc:docMk/>
            <pc:sldMk cId="2861180125" sldId="314"/>
            <ac:spMk id="13" creationId="{38BD4A92-E697-FAEA-2607-2934F6D7087F}"/>
          </ac:spMkLst>
        </pc:spChg>
        <pc:spChg chg="add del">
          <ac:chgData name="Kåre Steinsbu" userId="S::kare.steinsbu@uke.oslo.kommune.no::87552cf2-2ee9-45d2-926a-aee5569e845a" providerId="AD" clId="Web-{AADFCFA1-3BBC-4972-AD73-A012DA790312}" dt="2022-05-24T11:28:24.163" v="2071"/>
          <ac:spMkLst>
            <pc:docMk/>
            <pc:sldMk cId="2861180125" sldId="314"/>
            <ac:spMk id="22" creationId="{D0150D7C-8C1F-6766-B506-6ADB2F361E18}"/>
          </ac:spMkLst>
        </pc:spChg>
        <pc:picChg chg="add mod">
          <ac:chgData name="Kåre Steinsbu" userId="S::kare.steinsbu@uke.oslo.kommune.no::87552cf2-2ee9-45d2-926a-aee5569e845a" providerId="AD" clId="Web-{AADFCFA1-3BBC-4972-AD73-A012DA790312}" dt="2022-05-24T11:06:30.951" v="1619" actId="14100"/>
          <ac:picMkLst>
            <pc:docMk/>
            <pc:sldMk cId="2861180125" sldId="314"/>
            <ac:picMk id="6" creationId="{6CABC2DE-EDF5-484B-66AC-C1DB8AD9BA61}"/>
          </ac:picMkLst>
        </pc:picChg>
        <pc:picChg chg="add mod">
          <ac:chgData name="Kåre Steinsbu" userId="S::kare.steinsbu@uke.oslo.kommune.no::87552cf2-2ee9-45d2-926a-aee5569e845a" providerId="AD" clId="Web-{AADFCFA1-3BBC-4972-AD73-A012DA790312}" dt="2022-05-24T11:07:59.669" v="1623" actId="14100"/>
          <ac:picMkLst>
            <pc:docMk/>
            <pc:sldMk cId="2861180125" sldId="314"/>
            <ac:picMk id="7" creationId="{82EBB6FD-EBA7-4CCD-6D35-718C58BF50A3}"/>
          </ac:picMkLst>
        </pc:picChg>
        <pc:cxnChg chg="add mod">
          <ac:chgData name="Kåre Steinsbu" userId="S::kare.steinsbu@uke.oslo.kommune.no::87552cf2-2ee9-45d2-926a-aee5569e845a" providerId="AD" clId="Web-{AADFCFA1-3BBC-4972-AD73-A012DA790312}" dt="2022-05-24T11:18:19.962" v="1891" actId="14100"/>
          <ac:cxnSpMkLst>
            <pc:docMk/>
            <pc:sldMk cId="2861180125" sldId="314"/>
            <ac:cxnSpMk id="15" creationId="{A15294A3-3FEC-EB5E-3CE9-EB52397DDC83}"/>
          </ac:cxnSpMkLst>
        </pc:cxnChg>
        <pc:cxnChg chg="add mod">
          <ac:chgData name="Kåre Steinsbu" userId="S::kare.steinsbu@uke.oslo.kommune.no::87552cf2-2ee9-45d2-926a-aee5569e845a" providerId="AD" clId="Web-{AADFCFA1-3BBC-4972-AD73-A012DA790312}" dt="2022-05-24T11:18:44.415" v="1893" actId="14100"/>
          <ac:cxnSpMkLst>
            <pc:docMk/>
            <pc:sldMk cId="2861180125" sldId="314"/>
            <ac:cxnSpMk id="17" creationId="{4157EEDF-7028-D72D-AA23-41239A7719D6}"/>
          </ac:cxnSpMkLst>
        </pc:cxnChg>
        <pc:cxnChg chg="add mod">
          <ac:chgData name="Kåre Steinsbu" userId="S::kare.steinsbu@uke.oslo.kommune.no::87552cf2-2ee9-45d2-926a-aee5569e845a" providerId="AD" clId="Web-{AADFCFA1-3BBC-4972-AD73-A012DA790312}" dt="2022-05-24T11:19:38.571" v="1902" actId="14100"/>
          <ac:cxnSpMkLst>
            <pc:docMk/>
            <pc:sldMk cId="2861180125" sldId="314"/>
            <ac:cxnSpMk id="19" creationId="{0F65EAC4-C88A-CAB6-66AF-94AED8AA8E61}"/>
          </ac:cxnSpMkLst>
        </pc:cxnChg>
        <pc:cxnChg chg="add mod">
          <ac:chgData name="Kåre Steinsbu" userId="S::kare.steinsbu@uke.oslo.kommune.no::87552cf2-2ee9-45d2-926a-aee5569e845a" providerId="AD" clId="Web-{AADFCFA1-3BBC-4972-AD73-A012DA790312}" dt="2022-05-24T11:19:16.806" v="1900" actId="14100"/>
          <ac:cxnSpMkLst>
            <pc:docMk/>
            <pc:sldMk cId="2861180125" sldId="314"/>
            <ac:cxnSpMk id="20" creationId="{14E433E6-4732-26AD-B633-4ABEC70542C0}"/>
          </ac:cxnSpMkLst>
        </pc:cxnChg>
        <pc:cxnChg chg="add mod">
          <ac:chgData name="Kåre Steinsbu" userId="S::kare.steinsbu@uke.oslo.kommune.no::87552cf2-2ee9-45d2-926a-aee5569e845a" providerId="AD" clId="Web-{AADFCFA1-3BBC-4972-AD73-A012DA790312}" dt="2022-05-24T11:19:52.977" v="1905" actId="14100"/>
          <ac:cxnSpMkLst>
            <pc:docMk/>
            <pc:sldMk cId="2861180125" sldId="314"/>
            <ac:cxnSpMk id="21" creationId="{E602ABA5-D278-2961-CBC5-78CEF5B3D7AA}"/>
          </ac:cxnSpMkLst>
        </pc:cxnChg>
      </pc:sldChg>
      <pc:sldChg chg="addSp delSp modSp new">
        <pc:chgData name="Kåre Steinsbu" userId="S::kare.steinsbu@uke.oslo.kommune.no::87552cf2-2ee9-45d2-926a-aee5569e845a" providerId="AD" clId="Web-{AADFCFA1-3BBC-4972-AD73-A012DA790312}" dt="2022-05-24T08:07:30.496" v="184" actId="14100"/>
        <pc:sldMkLst>
          <pc:docMk/>
          <pc:sldMk cId="2749814172" sldId="315"/>
        </pc:sldMkLst>
        <pc:spChg chg="del">
          <ac:chgData name="Kåre Steinsbu" userId="S::kare.steinsbu@uke.oslo.kommune.no::87552cf2-2ee9-45d2-926a-aee5569e845a" providerId="AD" clId="Web-{AADFCFA1-3BBC-4972-AD73-A012DA790312}" dt="2022-05-24T08:01:14.028" v="16"/>
          <ac:spMkLst>
            <pc:docMk/>
            <pc:sldMk cId="2749814172" sldId="315"/>
            <ac:spMk id="2" creationId="{FC7A3043-4F13-3A47-8506-6D2B9BEFED95}"/>
          </ac:spMkLst>
        </pc:spChg>
        <pc:spChg chg="del">
          <ac:chgData name="Kåre Steinsbu" userId="S::kare.steinsbu@uke.oslo.kommune.no::87552cf2-2ee9-45d2-926a-aee5569e845a" providerId="AD" clId="Web-{AADFCFA1-3BBC-4972-AD73-A012DA790312}" dt="2022-05-24T08:01:17.215" v="17"/>
          <ac:spMkLst>
            <pc:docMk/>
            <pc:sldMk cId="2749814172" sldId="315"/>
            <ac:spMk id="3" creationId="{E6DD30D5-6914-4ED7-F31B-EFC771B58B25}"/>
          </ac:spMkLst>
        </pc:spChg>
        <pc:spChg chg="add mod">
          <ac:chgData name="Kåre Steinsbu" userId="S::kare.steinsbu@uke.oslo.kommune.no::87552cf2-2ee9-45d2-926a-aee5569e845a" providerId="AD" clId="Web-{AADFCFA1-3BBC-4972-AD73-A012DA790312}" dt="2022-05-24T08:06:00.590" v="171" actId="20577"/>
          <ac:spMkLst>
            <pc:docMk/>
            <pc:sldMk cId="2749814172" sldId="315"/>
            <ac:spMk id="8" creationId="{17BE1B03-574A-129B-9600-279B6A011F81}"/>
          </ac:spMkLst>
        </pc:spChg>
        <pc:spChg chg="add mod">
          <ac:chgData name="Kåre Steinsbu" userId="S::kare.steinsbu@uke.oslo.kommune.no::87552cf2-2ee9-45d2-926a-aee5569e845a" providerId="AD" clId="Web-{AADFCFA1-3BBC-4972-AD73-A012DA790312}" dt="2022-05-24T08:06:36.387" v="176" actId="14100"/>
          <ac:spMkLst>
            <pc:docMk/>
            <pc:sldMk cId="2749814172" sldId="315"/>
            <ac:spMk id="12" creationId="{E2E90D07-825D-D944-3E02-FD31D0163108}"/>
          </ac:spMkLst>
        </pc:spChg>
        <pc:picChg chg="add mod">
          <ac:chgData name="Kåre Steinsbu" userId="S::kare.steinsbu@uke.oslo.kommune.no::87552cf2-2ee9-45d2-926a-aee5569e845a" providerId="AD" clId="Web-{AADFCFA1-3BBC-4972-AD73-A012DA790312}" dt="2022-05-24T08:01:28.778" v="21" actId="14100"/>
          <ac:picMkLst>
            <pc:docMk/>
            <pc:sldMk cId="2749814172" sldId="315"/>
            <ac:picMk id="6" creationId="{1425B052-E6C3-67DD-5ED7-9F9B22440F14}"/>
          </ac:picMkLst>
        </pc:picChg>
        <pc:cxnChg chg="add mod">
          <ac:chgData name="Kåre Steinsbu" userId="S::kare.steinsbu@uke.oslo.kommune.no::87552cf2-2ee9-45d2-926a-aee5569e845a" providerId="AD" clId="Web-{AADFCFA1-3BBC-4972-AD73-A012DA790312}" dt="2022-05-24T08:06:55.637" v="178" actId="14100"/>
          <ac:cxnSpMkLst>
            <pc:docMk/>
            <pc:sldMk cId="2749814172" sldId="315"/>
            <ac:cxnSpMk id="10" creationId="{C640B905-4718-44C4-1CE2-FCF7DB2896ED}"/>
          </ac:cxnSpMkLst>
        </pc:cxnChg>
        <pc:cxnChg chg="add mod">
          <ac:chgData name="Kåre Steinsbu" userId="S::kare.steinsbu@uke.oslo.kommune.no::87552cf2-2ee9-45d2-926a-aee5569e845a" providerId="AD" clId="Web-{AADFCFA1-3BBC-4972-AD73-A012DA790312}" dt="2022-05-24T08:07:09.027" v="181" actId="14100"/>
          <ac:cxnSpMkLst>
            <pc:docMk/>
            <pc:sldMk cId="2749814172" sldId="315"/>
            <ac:cxnSpMk id="13" creationId="{24169AC3-CFF6-A871-301A-D857F3C373AD}"/>
          </ac:cxnSpMkLst>
        </pc:cxnChg>
        <pc:cxnChg chg="add mod">
          <ac:chgData name="Kåre Steinsbu" userId="S::kare.steinsbu@uke.oslo.kommune.no::87552cf2-2ee9-45d2-926a-aee5569e845a" providerId="AD" clId="Web-{AADFCFA1-3BBC-4972-AD73-A012DA790312}" dt="2022-05-24T08:07:30.496" v="184" actId="14100"/>
          <ac:cxnSpMkLst>
            <pc:docMk/>
            <pc:sldMk cId="2749814172" sldId="315"/>
            <ac:cxnSpMk id="14" creationId="{09C81A3C-5080-E363-303F-E65466A0875E}"/>
          </ac:cxnSpMkLst>
        </pc:cxnChg>
      </pc:sldChg>
      <pc:sldChg chg="addSp delSp modSp new">
        <pc:chgData name="Kåre Steinsbu" userId="S::kare.steinsbu@uke.oslo.kommune.no::87552cf2-2ee9-45d2-926a-aee5569e845a" providerId="AD" clId="Web-{AADFCFA1-3BBC-4972-AD73-A012DA790312}" dt="2022-05-24T08:44:44.330" v="376" actId="14100"/>
        <pc:sldMkLst>
          <pc:docMk/>
          <pc:sldMk cId="1802245690" sldId="316"/>
        </pc:sldMkLst>
        <pc:spChg chg="del">
          <ac:chgData name="Kåre Steinsbu" userId="S::kare.steinsbu@uke.oslo.kommune.no::87552cf2-2ee9-45d2-926a-aee5569e845a" providerId="AD" clId="Web-{AADFCFA1-3BBC-4972-AD73-A012DA790312}" dt="2022-05-24T08:27:28.350" v="186"/>
          <ac:spMkLst>
            <pc:docMk/>
            <pc:sldMk cId="1802245690" sldId="316"/>
            <ac:spMk id="2" creationId="{7874D579-51A8-720C-B919-582F1CD5CDD5}"/>
          </ac:spMkLst>
        </pc:spChg>
        <pc:spChg chg="del">
          <ac:chgData name="Kåre Steinsbu" userId="S::kare.steinsbu@uke.oslo.kommune.no::87552cf2-2ee9-45d2-926a-aee5569e845a" providerId="AD" clId="Web-{AADFCFA1-3BBC-4972-AD73-A012DA790312}" dt="2022-05-24T08:27:35.959" v="187"/>
          <ac:spMkLst>
            <pc:docMk/>
            <pc:sldMk cId="1802245690" sldId="316"/>
            <ac:spMk id="3" creationId="{487D0286-7390-0FBD-7E20-AA5CB2F938F9}"/>
          </ac:spMkLst>
        </pc:spChg>
        <pc:spChg chg="add mod">
          <ac:chgData name="Kåre Steinsbu" userId="S::kare.steinsbu@uke.oslo.kommune.no::87552cf2-2ee9-45d2-926a-aee5569e845a" providerId="AD" clId="Web-{AADFCFA1-3BBC-4972-AD73-A012DA790312}" dt="2022-05-24T08:42:34.612" v="361" actId="1076"/>
          <ac:spMkLst>
            <pc:docMk/>
            <pc:sldMk cId="1802245690" sldId="316"/>
            <ac:spMk id="9" creationId="{3D4F3104-F09A-423A-2855-729DA3CD0C2D}"/>
          </ac:spMkLst>
        </pc:spChg>
        <pc:spChg chg="add del">
          <ac:chgData name="Kåre Steinsbu" userId="S::kare.steinsbu@uke.oslo.kommune.no::87552cf2-2ee9-45d2-926a-aee5569e845a" providerId="AD" clId="Web-{AADFCFA1-3BBC-4972-AD73-A012DA790312}" dt="2022-05-24T08:42:03.565" v="358"/>
          <ac:spMkLst>
            <pc:docMk/>
            <pc:sldMk cId="1802245690" sldId="316"/>
            <ac:spMk id="11" creationId="{932DFC01-1606-997D-CAC4-634ABE3A3E85}"/>
          </ac:spMkLst>
        </pc:spChg>
        <pc:spChg chg="add del">
          <ac:chgData name="Kåre Steinsbu" userId="S::kare.steinsbu@uke.oslo.kommune.no::87552cf2-2ee9-45d2-926a-aee5569e845a" providerId="AD" clId="Web-{AADFCFA1-3BBC-4972-AD73-A012DA790312}" dt="2022-05-24T08:42:25.596" v="360"/>
          <ac:spMkLst>
            <pc:docMk/>
            <pc:sldMk cId="1802245690" sldId="316"/>
            <ac:spMk id="13" creationId="{044A3839-25C7-EC06-94DB-BBD4C9B03643}"/>
          </ac:spMkLst>
        </pc:spChg>
        <pc:spChg chg="add mod">
          <ac:chgData name="Kåre Steinsbu" userId="S::kare.steinsbu@uke.oslo.kommune.no::87552cf2-2ee9-45d2-926a-aee5569e845a" providerId="AD" clId="Web-{AADFCFA1-3BBC-4972-AD73-A012DA790312}" dt="2022-05-24T08:43:16.034" v="367" actId="14100"/>
          <ac:spMkLst>
            <pc:docMk/>
            <pc:sldMk cId="1802245690" sldId="316"/>
            <ac:spMk id="14" creationId="{06CBE671-DA03-060D-D511-8E7022B77AC0}"/>
          </ac:spMkLst>
        </pc:spChg>
        <pc:spChg chg="add mod">
          <ac:chgData name="Kåre Steinsbu" userId="S::kare.steinsbu@uke.oslo.kommune.no::87552cf2-2ee9-45d2-926a-aee5569e845a" providerId="AD" clId="Web-{AADFCFA1-3BBC-4972-AD73-A012DA790312}" dt="2022-05-24T08:43:42.987" v="370" actId="14100"/>
          <ac:spMkLst>
            <pc:docMk/>
            <pc:sldMk cId="1802245690" sldId="316"/>
            <ac:spMk id="15" creationId="{85EEDBBE-D8EB-70F9-D3CF-5A124913E809}"/>
          </ac:spMkLst>
        </pc:spChg>
        <pc:picChg chg="add mod">
          <ac:chgData name="Kåre Steinsbu" userId="S::kare.steinsbu@uke.oslo.kommune.no::87552cf2-2ee9-45d2-926a-aee5569e845a" providerId="AD" clId="Web-{AADFCFA1-3BBC-4972-AD73-A012DA790312}" dt="2022-05-24T08:38:31.722" v="201" actId="1076"/>
          <ac:picMkLst>
            <pc:docMk/>
            <pc:sldMk cId="1802245690" sldId="316"/>
            <ac:picMk id="6" creationId="{EB5554A3-CB66-9543-A1BE-6E146BF609A5}"/>
          </ac:picMkLst>
        </pc:picChg>
        <pc:picChg chg="add mod">
          <ac:chgData name="Kåre Steinsbu" userId="S::kare.steinsbu@uke.oslo.kommune.no::87552cf2-2ee9-45d2-926a-aee5569e845a" providerId="AD" clId="Web-{AADFCFA1-3BBC-4972-AD73-A012DA790312}" dt="2022-05-24T08:38:29.129" v="200" actId="1076"/>
          <ac:picMkLst>
            <pc:docMk/>
            <pc:sldMk cId="1802245690" sldId="316"/>
            <ac:picMk id="7" creationId="{5248F0B8-4577-60FE-D66D-B5A31C095236}"/>
          </ac:picMkLst>
        </pc:picChg>
        <pc:cxnChg chg="add mod">
          <ac:chgData name="Kåre Steinsbu" userId="S::kare.steinsbu@uke.oslo.kommune.no::87552cf2-2ee9-45d2-926a-aee5569e845a" providerId="AD" clId="Web-{AADFCFA1-3BBC-4972-AD73-A012DA790312}" dt="2022-05-24T08:44:24.018" v="373" actId="14100"/>
          <ac:cxnSpMkLst>
            <pc:docMk/>
            <pc:sldMk cId="1802245690" sldId="316"/>
            <ac:cxnSpMk id="17" creationId="{2EC131D2-C11E-5517-2404-B4071BF14C63}"/>
          </ac:cxnSpMkLst>
        </pc:cxnChg>
        <pc:cxnChg chg="add mod">
          <ac:chgData name="Kåre Steinsbu" userId="S::kare.steinsbu@uke.oslo.kommune.no::87552cf2-2ee9-45d2-926a-aee5569e845a" providerId="AD" clId="Web-{AADFCFA1-3BBC-4972-AD73-A012DA790312}" dt="2022-05-24T08:44:44.330" v="376" actId="14100"/>
          <ac:cxnSpMkLst>
            <pc:docMk/>
            <pc:sldMk cId="1802245690" sldId="316"/>
            <ac:cxnSpMk id="18" creationId="{1782FD80-47F2-88ED-04FD-1E607D548C4C}"/>
          </ac:cxnSpMkLst>
        </pc:cxnChg>
      </pc:sldChg>
      <pc:sldChg chg="addSp delSp modSp new">
        <pc:chgData name="Kåre Steinsbu" userId="S::kare.steinsbu@uke.oslo.kommune.no::87552cf2-2ee9-45d2-926a-aee5569e845a" providerId="AD" clId="Web-{AADFCFA1-3BBC-4972-AD73-A012DA790312}" dt="2022-05-24T08:56:09.968" v="763" actId="14100"/>
        <pc:sldMkLst>
          <pc:docMk/>
          <pc:sldMk cId="1092775209" sldId="317"/>
        </pc:sldMkLst>
        <pc:spChg chg="del">
          <ac:chgData name="Kåre Steinsbu" userId="S::kare.steinsbu@uke.oslo.kommune.no::87552cf2-2ee9-45d2-926a-aee5569e845a" providerId="AD" clId="Web-{AADFCFA1-3BBC-4972-AD73-A012DA790312}" dt="2022-05-24T08:45:19.564" v="378"/>
          <ac:spMkLst>
            <pc:docMk/>
            <pc:sldMk cId="1092775209" sldId="317"/>
            <ac:spMk id="2" creationId="{CC201060-D221-B545-5A10-832DEC18111B}"/>
          </ac:spMkLst>
        </pc:spChg>
        <pc:spChg chg="del">
          <ac:chgData name="Kåre Steinsbu" userId="S::kare.steinsbu@uke.oslo.kommune.no::87552cf2-2ee9-45d2-926a-aee5569e845a" providerId="AD" clId="Web-{AADFCFA1-3BBC-4972-AD73-A012DA790312}" dt="2022-05-24T08:45:23.111" v="379"/>
          <ac:spMkLst>
            <pc:docMk/>
            <pc:sldMk cId="1092775209" sldId="317"/>
            <ac:spMk id="3" creationId="{B83A8208-EC62-8898-8EED-324B091C659C}"/>
          </ac:spMkLst>
        </pc:spChg>
        <pc:spChg chg="add mod">
          <ac:chgData name="Kåre Steinsbu" userId="S::kare.steinsbu@uke.oslo.kommune.no::87552cf2-2ee9-45d2-926a-aee5569e845a" providerId="AD" clId="Web-{AADFCFA1-3BBC-4972-AD73-A012DA790312}" dt="2022-05-24T08:55:05.406" v="755" actId="1076"/>
          <ac:spMkLst>
            <pc:docMk/>
            <pc:sldMk cId="1092775209" sldId="317"/>
            <ac:spMk id="9" creationId="{CE89BC64-B926-CBAC-B25A-88F560780B75}"/>
          </ac:spMkLst>
        </pc:spChg>
        <pc:spChg chg="add mod">
          <ac:chgData name="Kåre Steinsbu" userId="S::kare.steinsbu@uke.oslo.kommune.no::87552cf2-2ee9-45d2-926a-aee5569e845a" providerId="AD" clId="Web-{AADFCFA1-3BBC-4972-AD73-A012DA790312}" dt="2022-05-24T08:50:24.548" v="550" actId="14100"/>
          <ac:spMkLst>
            <pc:docMk/>
            <pc:sldMk cId="1092775209" sldId="317"/>
            <ac:spMk id="11" creationId="{6CA4CF5D-04C1-7469-53A5-56295516B0E9}"/>
          </ac:spMkLst>
        </pc:spChg>
        <pc:picChg chg="add del mod">
          <ac:chgData name="Kåre Steinsbu" userId="S::kare.steinsbu@uke.oslo.kommune.no::87552cf2-2ee9-45d2-926a-aee5569e845a" providerId="AD" clId="Web-{AADFCFA1-3BBC-4972-AD73-A012DA790312}" dt="2022-05-24T08:45:46.346" v="385"/>
          <ac:picMkLst>
            <pc:docMk/>
            <pc:sldMk cId="1092775209" sldId="317"/>
            <ac:picMk id="6" creationId="{9CA0807D-A660-3840-8D28-E4F5CCA17C79}"/>
          </ac:picMkLst>
        </pc:picChg>
        <pc:picChg chg="add mod">
          <ac:chgData name="Kåre Steinsbu" userId="S::kare.steinsbu@uke.oslo.kommune.no::87552cf2-2ee9-45d2-926a-aee5569e845a" providerId="AD" clId="Web-{AADFCFA1-3BBC-4972-AD73-A012DA790312}" dt="2022-05-24T08:49:54.016" v="545" actId="1076"/>
          <ac:picMkLst>
            <pc:docMk/>
            <pc:sldMk cId="1092775209" sldId="317"/>
            <ac:picMk id="7" creationId="{50D98191-676A-ED5C-9A16-351CF96D80E1}"/>
          </ac:picMkLst>
        </pc:picChg>
        <pc:cxnChg chg="add mod">
          <ac:chgData name="Kåre Steinsbu" userId="S::kare.steinsbu@uke.oslo.kommune.no::87552cf2-2ee9-45d2-926a-aee5569e845a" providerId="AD" clId="Web-{AADFCFA1-3BBC-4972-AD73-A012DA790312}" dt="2022-05-24T08:55:22.390" v="756" actId="14100"/>
          <ac:cxnSpMkLst>
            <pc:docMk/>
            <pc:sldMk cId="1092775209" sldId="317"/>
            <ac:cxnSpMk id="13" creationId="{0E5E5389-F34A-9E19-413F-80A8067CA0E2}"/>
          </ac:cxnSpMkLst>
        </pc:cxnChg>
        <pc:cxnChg chg="add mod">
          <ac:chgData name="Kåre Steinsbu" userId="S::kare.steinsbu@uke.oslo.kommune.no::87552cf2-2ee9-45d2-926a-aee5569e845a" providerId="AD" clId="Web-{AADFCFA1-3BBC-4972-AD73-A012DA790312}" dt="2022-05-24T08:55:38.156" v="758" actId="14100"/>
          <ac:cxnSpMkLst>
            <pc:docMk/>
            <pc:sldMk cId="1092775209" sldId="317"/>
            <ac:cxnSpMk id="14" creationId="{978CB421-FDAB-33EA-4991-D5805C585855}"/>
          </ac:cxnSpMkLst>
        </pc:cxnChg>
        <pc:cxnChg chg="add mod">
          <ac:chgData name="Kåre Steinsbu" userId="S::kare.steinsbu@uke.oslo.kommune.no::87552cf2-2ee9-45d2-926a-aee5569e845a" providerId="AD" clId="Web-{AADFCFA1-3BBC-4972-AD73-A012DA790312}" dt="2022-05-24T08:55:50.343" v="760" actId="14100"/>
          <ac:cxnSpMkLst>
            <pc:docMk/>
            <pc:sldMk cId="1092775209" sldId="317"/>
            <ac:cxnSpMk id="15" creationId="{EE725E7F-5290-A3FD-80DB-F1DC8465EF60}"/>
          </ac:cxnSpMkLst>
        </pc:cxnChg>
        <pc:cxnChg chg="add mod">
          <ac:chgData name="Kåre Steinsbu" userId="S::kare.steinsbu@uke.oslo.kommune.no::87552cf2-2ee9-45d2-926a-aee5569e845a" providerId="AD" clId="Web-{AADFCFA1-3BBC-4972-AD73-A012DA790312}" dt="2022-05-24T08:56:09.968" v="763" actId="14100"/>
          <ac:cxnSpMkLst>
            <pc:docMk/>
            <pc:sldMk cId="1092775209" sldId="317"/>
            <ac:cxnSpMk id="16" creationId="{D53E9539-8D97-4BD3-C1A4-9E24C36752E1}"/>
          </ac:cxnSpMkLst>
        </pc:cxnChg>
      </pc:sldChg>
      <pc:sldChg chg="addSp delSp modSp new">
        <pc:chgData name="Kåre Steinsbu" userId="S::kare.steinsbu@uke.oslo.kommune.no::87552cf2-2ee9-45d2-926a-aee5569e845a" providerId="AD" clId="Web-{AADFCFA1-3BBC-4972-AD73-A012DA790312}" dt="2022-05-24T09:07:41.856" v="935" actId="14100"/>
        <pc:sldMkLst>
          <pc:docMk/>
          <pc:sldMk cId="4089693650" sldId="318"/>
        </pc:sldMkLst>
        <pc:spChg chg="del">
          <ac:chgData name="Kåre Steinsbu" userId="S::kare.steinsbu@uke.oslo.kommune.no::87552cf2-2ee9-45d2-926a-aee5569e845a" providerId="AD" clId="Web-{AADFCFA1-3BBC-4972-AD73-A012DA790312}" dt="2022-05-24T08:58:21.499" v="765"/>
          <ac:spMkLst>
            <pc:docMk/>
            <pc:sldMk cId="4089693650" sldId="318"/>
            <ac:spMk id="2" creationId="{1642BD86-DCBE-8216-499D-A3EEB2DA6887}"/>
          </ac:spMkLst>
        </pc:spChg>
        <pc:spChg chg="del">
          <ac:chgData name="Kåre Steinsbu" userId="S::kare.steinsbu@uke.oslo.kommune.no::87552cf2-2ee9-45d2-926a-aee5569e845a" providerId="AD" clId="Web-{AADFCFA1-3BBC-4972-AD73-A012DA790312}" dt="2022-05-24T08:58:25.499" v="766"/>
          <ac:spMkLst>
            <pc:docMk/>
            <pc:sldMk cId="4089693650" sldId="318"/>
            <ac:spMk id="3" creationId="{7EDAE90C-ECE4-FD6E-880D-FA5A8634E055}"/>
          </ac:spMkLst>
        </pc:spChg>
        <pc:spChg chg="add mod">
          <ac:chgData name="Kåre Steinsbu" userId="S::kare.steinsbu@uke.oslo.kommune.no::87552cf2-2ee9-45d2-926a-aee5569e845a" providerId="AD" clId="Web-{AADFCFA1-3BBC-4972-AD73-A012DA790312}" dt="2022-05-24T09:05:52.547" v="922" actId="20577"/>
          <ac:spMkLst>
            <pc:docMk/>
            <pc:sldMk cId="4089693650" sldId="318"/>
            <ac:spMk id="10" creationId="{2582B3C2-6DB5-86B0-E5E0-3E7FC265FD6B}"/>
          </ac:spMkLst>
        </pc:spChg>
        <pc:spChg chg="add mod">
          <ac:chgData name="Kåre Steinsbu" userId="S::kare.steinsbu@uke.oslo.kommune.no::87552cf2-2ee9-45d2-926a-aee5569e845a" providerId="AD" clId="Web-{AADFCFA1-3BBC-4972-AD73-A012DA790312}" dt="2022-05-24T09:06:53.184" v="929" actId="14100"/>
          <ac:spMkLst>
            <pc:docMk/>
            <pc:sldMk cId="4089693650" sldId="318"/>
            <ac:spMk id="14" creationId="{922F9EA6-60EA-F50D-4274-980EAF52ADEF}"/>
          </ac:spMkLst>
        </pc:spChg>
        <pc:picChg chg="add del mod">
          <ac:chgData name="Kåre Steinsbu" userId="S::kare.steinsbu@uke.oslo.kommune.no::87552cf2-2ee9-45d2-926a-aee5569e845a" providerId="AD" clId="Web-{AADFCFA1-3BBC-4972-AD73-A012DA790312}" dt="2022-05-24T09:03:08.404" v="793"/>
          <ac:picMkLst>
            <pc:docMk/>
            <pc:sldMk cId="4089693650" sldId="318"/>
            <ac:picMk id="6" creationId="{D3348BFB-6220-51F1-6627-A452D5DCC8F9}"/>
          </ac:picMkLst>
        </pc:picChg>
        <pc:picChg chg="add mod">
          <ac:chgData name="Kåre Steinsbu" userId="S::kare.steinsbu@uke.oslo.kommune.no::87552cf2-2ee9-45d2-926a-aee5569e845a" providerId="AD" clId="Web-{AADFCFA1-3BBC-4972-AD73-A012DA790312}" dt="2022-05-24T09:03:27.607" v="797" actId="14100"/>
          <ac:picMkLst>
            <pc:docMk/>
            <pc:sldMk cId="4089693650" sldId="318"/>
            <ac:picMk id="7" creationId="{EC4D0C6E-AAA6-CCCA-BE25-5AD2B5D62831}"/>
          </ac:picMkLst>
        </pc:picChg>
        <pc:picChg chg="add mod">
          <ac:chgData name="Kåre Steinsbu" userId="S::kare.steinsbu@uke.oslo.kommune.no::87552cf2-2ee9-45d2-926a-aee5569e845a" providerId="AD" clId="Web-{AADFCFA1-3BBC-4972-AD73-A012DA790312}" dt="2022-05-24T09:03:18.997" v="796" actId="14100"/>
          <ac:picMkLst>
            <pc:docMk/>
            <pc:sldMk cId="4089693650" sldId="318"/>
            <ac:picMk id="8" creationId="{3490633C-8B39-0759-1977-6D2A60F23700}"/>
          </ac:picMkLst>
        </pc:picChg>
        <pc:cxnChg chg="add mod">
          <ac:chgData name="Kåre Steinsbu" userId="S::kare.steinsbu@uke.oslo.kommune.no::87552cf2-2ee9-45d2-926a-aee5569e845a" providerId="AD" clId="Web-{AADFCFA1-3BBC-4972-AD73-A012DA790312}" dt="2022-05-24T09:06:18.153" v="925" actId="14100"/>
          <ac:cxnSpMkLst>
            <pc:docMk/>
            <pc:sldMk cId="4089693650" sldId="318"/>
            <ac:cxnSpMk id="12" creationId="{F3012B68-939F-DC41-6EE4-7E1B10BE6CD4}"/>
          </ac:cxnSpMkLst>
        </pc:cxnChg>
        <pc:cxnChg chg="add mod">
          <ac:chgData name="Kåre Steinsbu" userId="S::kare.steinsbu@uke.oslo.kommune.no::87552cf2-2ee9-45d2-926a-aee5569e845a" providerId="AD" clId="Web-{AADFCFA1-3BBC-4972-AD73-A012DA790312}" dt="2022-05-24T09:07:17.168" v="932" actId="14100"/>
          <ac:cxnSpMkLst>
            <pc:docMk/>
            <pc:sldMk cId="4089693650" sldId="318"/>
            <ac:cxnSpMk id="15" creationId="{CA44A6EA-F7CC-797E-9429-0659A56193D3}"/>
          </ac:cxnSpMkLst>
        </pc:cxnChg>
        <pc:cxnChg chg="add mod">
          <ac:chgData name="Kåre Steinsbu" userId="S::kare.steinsbu@uke.oslo.kommune.no::87552cf2-2ee9-45d2-926a-aee5569e845a" providerId="AD" clId="Web-{AADFCFA1-3BBC-4972-AD73-A012DA790312}" dt="2022-05-24T09:07:41.856" v="935" actId="14100"/>
          <ac:cxnSpMkLst>
            <pc:docMk/>
            <pc:sldMk cId="4089693650" sldId="318"/>
            <ac:cxnSpMk id="16" creationId="{99ED4534-4ACE-BFBF-A2B3-47BE5F810E6E}"/>
          </ac:cxnSpMkLst>
        </pc:cxnChg>
      </pc:sldChg>
      <pc:sldChg chg="addSp delSp modSp new">
        <pc:chgData name="Kåre Steinsbu" userId="S::kare.steinsbu@uke.oslo.kommune.no::87552cf2-2ee9-45d2-926a-aee5569e845a" providerId="AD" clId="Web-{AADFCFA1-3BBC-4972-AD73-A012DA790312}" dt="2022-05-24T10:02:26.676" v="1035" actId="14100"/>
        <pc:sldMkLst>
          <pc:docMk/>
          <pc:sldMk cId="2435731190" sldId="319"/>
        </pc:sldMkLst>
        <pc:spChg chg="del">
          <ac:chgData name="Kåre Steinsbu" userId="S::kare.steinsbu@uke.oslo.kommune.no::87552cf2-2ee9-45d2-926a-aee5569e845a" providerId="AD" clId="Web-{AADFCFA1-3BBC-4972-AD73-A012DA790312}" dt="2022-05-24T09:08:03.028" v="937"/>
          <ac:spMkLst>
            <pc:docMk/>
            <pc:sldMk cId="2435731190" sldId="319"/>
            <ac:spMk id="2" creationId="{F7272E1C-EB70-3F95-513C-5F0FCAFB3BE3}"/>
          </ac:spMkLst>
        </pc:spChg>
        <pc:spChg chg="del">
          <ac:chgData name="Kåre Steinsbu" userId="S::kare.steinsbu@uke.oslo.kommune.no::87552cf2-2ee9-45d2-926a-aee5569e845a" providerId="AD" clId="Web-{AADFCFA1-3BBC-4972-AD73-A012DA790312}" dt="2022-05-24T09:08:04.840" v="938"/>
          <ac:spMkLst>
            <pc:docMk/>
            <pc:sldMk cId="2435731190" sldId="319"/>
            <ac:spMk id="3" creationId="{202A778A-8416-1FA0-9A22-B71B81F6D6D1}"/>
          </ac:spMkLst>
        </pc:spChg>
        <pc:spChg chg="add mod">
          <ac:chgData name="Kåre Steinsbu" userId="S::kare.steinsbu@uke.oslo.kommune.no::87552cf2-2ee9-45d2-926a-aee5569e845a" providerId="AD" clId="Web-{AADFCFA1-3BBC-4972-AD73-A012DA790312}" dt="2022-05-24T10:02:10.629" v="1032" actId="14100"/>
          <ac:spMkLst>
            <pc:docMk/>
            <pc:sldMk cId="2435731190" sldId="319"/>
            <ac:spMk id="3" creationId="{B355F0EA-2AD1-BFF5-12ED-167AD62032CA}"/>
          </ac:spMkLst>
        </pc:spChg>
        <pc:spChg chg="add mod">
          <ac:chgData name="Kåre Steinsbu" userId="S::kare.steinsbu@uke.oslo.kommune.no::87552cf2-2ee9-45d2-926a-aee5569e845a" providerId="AD" clId="Web-{AADFCFA1-3BBC-4972-AD73-A012DA790312}" dt="2022-05-24T09:12:19.636" v="1015" actId="1076"/>
          <ac:spMkLst>
            <pc:docMk/>
            <pc:sldMk cId="2435731190" sldId="319"/>
            <ac:spMk id="9" creationId="{3C6FFC93-F818-8C1F-78C8-FCFD1C464A38}"/>
          </ac:spMkLst>
        </pc:spChg>
        <pc:spChg chg="add mod">
          <ac:chgData name="Kåre Steinsbu" userId="S::kare.steinsbu@uke.oslo.kommune.no::87552cf2-2ee9-45d2-926a-aee5569e845a" providerId="AD" clId="Web-{AADFCFA1-3BBC-4972-AD73-A012DA790312}" dt="2022-05-24T10:01:25.770" v="1024" actId="1076"/>
          <ac:spMkLst>
            <pc:docMk/>
            <pc:sldMk cId="2435731190" sldId="319"/>
            <ac:spMk id="11" creationId="{8A10206B-A883-D123-23AF-3984051DA8FC}"/>
          </ac:spMkLst>
        </pc:spChg>
        <pc:picChg chg="add mod">
          <ac:chgData name="Kåre Steinsbu" userId="S::kare.steinsbu@uke.oslo.kommune.no::87552cf2-2ee9-45d2-926a-aee5569e845a" providerId="AD" clId="Web-{AADFCFA1-3BBC-4972-AD73-A012DA790312}" dt="2022-05-24T10:02:05.114" v="1031" actId="1076"/>
          <ac:picMkLst>
            <pc:docMk/>
            <pc:sldMk cId="2435731190" sldId="319"/>
            <ac:picMk id="6" creationId="{094DC4A3-B4E1-08F1-1FBB-8407B05E1ABB}"/>
          </ac:picMkLst>
        </pc:picChg>
        <pc:picChg chg="add mod">
          <ac:chgData name="Kåre Steinsbu" userId="S::kare.steinsbu@uke.oslo.kommune.no::87552cf2-2ee9-45d2-926a-aee5569e845a" providerId="AD" clId="Web-{AADFCFA1-3BBC-4972-AD73-A012DA790312}" dt="2022-05-24T09:10:30.543" v="949" actId="14100"/>
          <ac:picMkLst>
            <pc:docMk/>
            <pc:sldMk cId="2435731190" sldId="319"/>
            <ac:picMk id="7" creationId="{4B89D13F-4184-0905-C677-D40D1CF57BF9}"/>
          </ac:picMkLst>
        </pc:picChg>
        <pc:cxnChg chg="add mod">
          <ac:chgData name="Kåre Steinsbu" userId="S::kare.steinsbu@uke.oslo.kommune.no::87552cf2-2ee9-45d2-926a-aee5569e845a" providerId="AD" clId="Web-{AADFCFA1-3BBC-4972-AD73-A012DA790312}" dt="2022-05-24T10:02:26.676" v="1035" actId="14100"/>
          <ac:cxnSpMkLst>
            <pc:docMk/>
            <pc:sldMk cId="2435731190" sldId="319"/>
            <ac:cxnSpMk id="2" creationId="{3B6E3D39-53CD-9C83-F319-0A676FA2EE5E}"/>
          </ac:cxnSpMkLst>
        </pc:cxnChg>
        <pc:cxnChg chg="add mod">
          <ac:chgData name="Kåre Steinsbu" userId="S::kare.steinsbu@uke.oslo.kommune.no::87552cf2-2ee9-45d2-926a-aee5569e845a" providerId="AD" clId="Web-{AADFCFA1-3BBC-4972-AD73-A012DA790312}" dt="2022-05-24T10:02:16.067" v="1033" actId="14100"/>
          <ac:cxnSpMkLst>
            <pc:docMk/>
            <pc:sldMk cId="2435731190" sldId="319"/>
            <ac:cxnSpMk id="12" creationId="{E0F69F9C-6F60-466C-C1E2-CB0750F69D20}"/>
          </ac:cxnSpMkLst>
        </pc:cxnChg>
      </pc:sldChg>
      <pc:sldChg chg="addSp delSp modSp new">
        <pc:chgData name="Kåre Steinsbu" userId="S::kare.steinsbu@uke.oslo.kommune.no::87552cf2-2ee9-45d2-926a-aee5569e845a" providerId="AD" clId="Web-{AADFCFA1-3BBC-4972-AD73-A012DA790312}" dt="2022-05-24T10:55:25.205" v="1610" actId="14100"/>
        <pc:sldMkLst>
          <pc:docMk/>
          <pc:sldMk cId="3632273076" sldId="320"/>
        </pc:sldMkLst>
        <pc:spChg chg="del">
          <ac:chgData name="Kåre Steinsbu" userId="S::kare.steinsbu@uke.oslo.kommune.no::87552cf2-2ee9-45d2-926a-aee5569e845a" providerId="AD" clId="Web-{AADFCFA1-3BBC-4972-AD73-A012DA790312}" dt="2022-05-24T10:16:12.266" v="1037"/>
          <ac:spMkLst>
            <pc:docMk/>
            <pc:sldMk cId="3632273076" sldId="320"/>
            <ac:spMk id="2" creationId="{0184AB8D-48B0-BA76-90DD-BAFB5FF2412A}"/>
          </ac:spMkLst>
        </pc:spChg>
        <pc:spChg chg="del">
          <ac:chgData name="Kåre Steinsbu" userId="S::kare.steinsbu@uke.oslo.kommune.no::87552cf2-2ee9-45d2-926a-aee5569e845a" providerId="AD" clId="Web-{AADFCFA1-3BBC-4972-AD73-A012DA790312}" dt="2022-05-24T10:16:14.703" v="1038"/>
          <ac:spMkLst>
            <pc:docMk/>
            <pc:sldMk cId="3632273076" sldId="320"/>
            <ac:spMk id="3" creationId="{E733CDE2-687C-EF6C-223D-067C6D881B11}"/>
          </ac:spMkLst>
        </pc:spChg>
        <pc:spChg chg="add mod">
          <ac:chgData name="Kåre Steinsbu" userId="S::kare.steinsbu@uke.oslo.kommune.no::87552cf2-2ee9-45d2-926a-aee5569e845a" providerId="AD" clId="Web-{AADFCFA1-3BBC-4972-AD73-A012DA790312}" dt="2022-05-24T10:46:53.895" v="1583" actId="1076"/>
          <ac:spMkLst>
            <pc:docMk/>
            <pc:sldMk cId="3632273076" sldId="320"/>
            <ac:spMk id="11" creationId="{DA323F0E-5FD9-ED14-DBE9-EC6FA9E1F676}"/>
          </ac:spMkLst>
        </pc:spChg>
        <pc:spChg chg="add mod">
          <ac:chgData name="Kåre Steinsbu" userId="S::kare.steinsbu@uke.oslo.kommune.no::87552cf2-2ee9-45d2-926a-aee5569e845a" providerId="AD" clId="Web-{AADFCFA1-3BBC-4972-AD73-A012DA790312}" dt="2022-05-24T10:42:09.788" v="1456" actId="14100"/>
          <ac:spMkLst>
            <pc:docMk/>
            <pc:sldMk cId="3632273076" sldId="320"/>
            <ac:spMk id="15" creationId="{C6358927-0B3E-81FE-B7BF-30307AF4B608}"/>
          </ac:spMkLst>
        </pc:spChg>
        <pc:spChg chg="add mod">
          <ac:chgData name="Kåre Steinsbu" userId="S::kare.steinsbu@uke.oslo.kommune.no::87552cf2-2ee9-45d2-926a-aee5569e845a" providerId="AD" clId="Web-{AADFCFA1-3BBC-4972-AD73-A012DA790312}" dt="2022-05-24T10:43:16.225" v="1499" actId="14100"/>
          <ac:spMkLst>
            <pc:docMk/>
            <pc:sldMk cId="3632273076" sldId="320"/>
            <ac:spMk id="16" creationId="{13DB20C4-A752-3913-9E49-0413216C983C}"/>
          </ac:spMkLst>
        </pc:spChg>
        <pc:spChg chg="add mod">
          <ac:chgData name="Kåre Steinsbu" userId="S::kare.steinsbu@uke.oslo.kommune.no::87552cf2-2ee9-45d2-926a-aee5569e845a" providerId="AD" clId="Web-{AADFCFA1-3BBC-4972-AD73-A012DA790312}" dt="2022-05-24T10:47:38.473" v="1586" actId="14100"/>
          <ac:spMkLst>
            <pc:docMk/>
            <pc:sldMk cId="3632273076" sldId="320"/>
            <ac:spMk id="17" creationId="{C276605B-6AA2-B7A4-7C1E-22A832412241}"/>
          </ac:spMkLst>
        </pc:spChg>
        <pc:spChg chg="add mod">
          <ac:chgData name="Kåre Steinsbu" userId="S::kare.steinsbu@uke.oslo.kommune.no::87552cf2-2ee9-45d2-926a-aee5569e845a" providerId="AD" clId="Web-{AADFCFA1-3BBC-4972-AD73-A012DA790312}" dt="2022-05-24T10:52:46.846" v="1589" actId="14100"/>
          <ac:spMkLst>
            <pc:docMk/>
            <pc:sldMk cId="3632273076" sldId="320"/>
            <ac:spMk id="18" creationId="{AE550E72-6138-30E4-9567-B3CE58359058}"/>
          </ac:spMkLst>
        </pc:spChg>
        <pc:spChg chg="add mod">
          <ac:chgData name="Kåre Steinsbu" userId="S::kare.steinsbu@uke.oslo.kommune.no::87552cf2-2ee9-45d2-926a-aee5569e845a" providerId="AD" clId="Web-{AADFCFA1-3BBC-4972-AD73-A012DA790312}" dt="2022-05-24T10:53:01.190" v="1592" actId="14100"/>
          <ac:spMkLst>
            <pc:docMk/>
            <pc:sldMk cId="3632273076" sldId="320"/>
            <ac:spMk id="19" creationId="{430D0065-9CA0-2ECD-1BEA-E8ABB1D09433}"/>
          </ac:spMkLst>
        </pc:spChg>
        <pc:picChg chg="add del mod">
          <ac:chgData name="Kåre Steinsbu" userId="S::kare.steinsbu@uke.oslo.kommune.no::87552cf2-2ee9-45d2-926a-aee5569e845a" providerId="AD" clId="Web-{AADFCFA1-3BBC-4972-AD73-A012DA790312}" dt="2022-05-24T10:16:38.500" v="1045"/>
          <ac:picMkLst>
            <pc:docMk/>
            <pc:sldMk cId="3632273076" sldId="320"/>
            <ac:picMk id="6" creationId="{A97F3842-4304-AEE4-13B3-9501F73D206B}"/>
          </ac:picMkLst>
        </pc:picChg>
        <pc:picChg chg="add del mod">
          <ac:chgData name="Kåre Steinsbu" userId="S::kare.steinsbu@uke.oslo.kommune.no::87552cf2-2ee9-45d2-926a-aee5569e845a" providerId="AD" clId="Web-{AADFCFA1-3BBC-4972-AD73-A012DA790312}" dt="2022-05-24T10:22:12.451" v="1084"/>
          <ac:picMkLst>
            <pc:docMk/>
            <pc:sldMk cId="3632273076" sldId="320"/>
            <ac:picMk id="7" creationId="{782721F3-AB86-EEE6-2AF3-6E5EDCCF9ACE}"/>
          </ac:picMkLst>
        </pc:picChg>
        <pc:picChg chg="add mod">
          <ac:chgData name="Kåre Steinsbu" userId="S::kare.steinsbu@uke.oslo.kommune.no::87552cf2-2ee9-45d2-926a-aee5569e845a" providerId="AD" clId="Web-{AADFCFA1-3BBC-4972-AD73-A012DA790312}" dt="2022-05-24T10:47:07.145" v="1584" actId="1076"/>
          <ac:picMkLst>
            <pc:docMk/>
            <pc:sldMk cId="3632273076" sldId="320"/>
            <ac:picMk id="8" creationId="{85EDBDAC-DF8C-B9A4-5476-82620BD131E8}"/>
          </ac:picMkLst>
        </pc:picChg>
        <pc:picChg chg="add mod">
          <ac:chgData name="Kåre Steinsbu" userId="S::kare.steinsbu@uke.oslo.kommune.no::87552cf2-2ee9-45d2-926a-aee5569e845a" providerId="AD" clId="Web-{AADFCFA1-3BBC-4972-AD73-A012DA790312}" dt="2022-05-24T10:20:50.639" v="1062" actId="14100"/>
          <ac:picMkLst>
            <pc:docMk/>
            <pc:sldMk cId="3632273076" sldId="320"/>
            <ac:picMk id="9" creationId="{2772FE8F-5E64-EF0E-AD42-617B253F1B23}"/>
          </ac:picMkLst>
        </pc:picChg>
        <pc:picChg chg="add del mod">
          <ac:chgData name="Kåre Steinsbu" userId="S::kare.steinsbu@uke.oslo.kommune.no::87552cf2-2ee9-45d2-926a-aee5569e845a" providerId="AD" clId="Web-{AADFCFA1-3BBC-4972-AD73-A012DA790312}" dt="2022-05-24T10:25:30.294" v="1268"/>
          <ac:picMkLst>
            <pc:docMk/>
            <pc:sldMk cId="3632273076" sldId="320"/>
            <ac:picMk id="12" creationId="{FC4E83EB-41E2-CE7A-109F-8B9C4412CEBC}"/>
          </ac:picMkLst>
        </pc:picChg>
        <pc:picChg chg="add mod">
          <ac:chgData name="Kåre Steinsbu" userId="S::kare.steinsbu@uke.oslo.kommune.no::87552cf2-2ee9-45d2-926a-aee5569e845a" providerId="AD" clId="Web-{AADFCFA1-3BBC-4972-AD73-A012DA790312}" dt="2022-05-24T10:26:32.872" v="1273" actId="14100"/>
          <ac:picMkLst>
            <pc:docMk/>
            <pc:sldMk cId="3632273076" sldId="320"/>
            <ac:picMk id="13" creationId="{87845602-8C8C-C742-40F9-BBA22DBE91B3}"/>
          </ac:picMkLst>
        </pc:picChg>
        <pc:cxnChg chg="add mod">
          <ac:chgData name="Kåre Steinsbu" userId="S::kare.steinsbu@uke.oslo.kommune.no::87552cf2-2ee9-45d2-926a-aee5569e845a" providerId="AD" clId="Web-{AADFCFA1-3BBC-4972-AD73-A012DA790312}" dt="2022-05-24T10:53:48.721" v="1595" actId="14100"/>
          <ac:cxnSpMkLst>
            <pc:docMk/>
            <pc:sldMk cId="3632273076" sldId="320"/>
            <ac:cxnSpMk id="21" creationId="{484EB16C-1031-2E13-6FCA-663BF688F832}"/>
          </ac:cxnSpMkLst>
        </pc:cxnChg>
        <pc:cxnChg chg="add mod">
          <ac:chgData name="Kåre Steinsbu" userId="S::kare.steinsbu@uke.oslo.kommune.no::87552cf2-2ee9-45d2-926a-aee5569e845a" providerId="AD" clId="Web-{AADFCFA1-3BBC-4972-AD73-A012DA790312}" dt="2022-05-24T10:54:04.440" v="1598" actId="14100"/>
          <ac:cxnSpMkLst>
            <pc:docMk/>
            <pc:sldMk cId="3632273076" sldId="320"/>
            <ac:cxnSpMk id="22" creationId="{6EE85462-A377-0F80-EFA8-F558DD449A1D}"/>
          </ac:cxnSpMkLst>
        </pc:cxnChg>
        <pc:cxnChg chg="add mod">
          <ac:chgData name="Kåre Steinsbu" userId="S::kare.steinsbu@uke.oslo.kommune.no::87552cf2-2ee9-45d2-926a-aee5569e845a" providerId="AD" clId="Web-{AADFCFA1-3BBC-4972-AD73-A012DA790312}" dt="2022-05-24T10:54:24.033" v="1601" actId="14100"/>
          <ac:cxnSpMkLst>
            <pc:docMk/>
            <pc:sldMk cId="3632273076" sldId="320"/>
            <ac:cxnSpMk id="23" creationId="{AF1767A6-0EC8-F03A-5D3B-02435439788F}"/>
          </ac:cxnSpMkLst>
        </pc:cxnChg>
        <pc:cxnChg chg="add mod">
          <ac:chgData name="Kåre Steinsbu" userId="S::kare.steinsbu@uke.oslo.kommune.no::87552cf2-2ee9-45d2-926a-aee5569e845a" providerId="AD" clId="Web-{AADFCFA1-3BBC-4972-AD73-A012DA790312}" dt="2022-05-24T10:54:39.408" v="1604" actId="14100"/>
          <ac:cxnSpMkLst>
            <pc:docMk/>
            <pc:sldMk cId="3632273076" sldId="320"/>
            <ac:cxnSpMk id="24" creationId="{C96FF5AA-E21F-4BBC-7A21-E0D8A40084EB}"/>
          </ac:cxnSpMkLst>
        </pc:cxnChg>
        <pc:cxnChg chg="add mod">
          <ac:chgData name="Kåre Steinsbu" userId="S::kare.steinsbu@uke.oslo.kommune.no::87552cf2-2ee9-45d2-926a-aee5569e845a" providerId="AD" clId="Web-{AADFCFA1-3BBC-4972-AD73-A012DA790312}" dt="2022-05-24T10:55:02.189" v="1607" actId="14100"/>
          <ac:cxnSpMkLst>
            <pc:docMk/>
            <pc:sldMk cId="3632273076" sldId="320"/>
            <ac:cxnSpMk id="25" creationId="{9A7175A0-795E-F73F-1107-C9D12446B4BB}"/>
          </ac:cxnSpMkLst>
        </pc:cxnChg>
        <pc:cxnChg chg="add mod">
          <ac:chgData name="Kåre Steinsbu" userId="S::kare.steinsbu@uke.oslo.kommune.no::87552cf2-2ee9-45d2-926a-aee5569e845a" providerId="AD" clId="Web-{AADFCFA1-3BBC-4972-AD73-A012DA790312}" dt="2022-05-24T10:55:25.205" v="1610" actId="14100"/>
          <ac:cxnSpMkLst>
            <pc:docMk/>
            <pc:sldMk cId="3632273076" sldId="320"/>
            <ac:cxnSpMk id="26" creationId="{B66A8582-DE41-6F37-E812-374697E61A07}"/>
          </ac:cxnSpMkLst>
        </pc:cxnChg>
      </pc:sldChg>
      <pc:sldChg chg="addSp delSp modSp new">
        <pc:chgData name="Kåre Steinsbu" userId="S::kare.steinsbu@uke.oslo.kommune.no::87552cf2-2ee9-45d2-926a-aee5569e845a" providerId="AD" clId="Web-{AADFCFA1-3BBC-4972-AD73-A012DA790312}" dt="2022-05-24T11:35:56.364" v="2115" actId="20577"/>
        <pc:sldMkLst>
          <pc:docMk/>
          <pc:sldMk cId="97161909" sldId="321"/>
        </pc:sldMkLst>
        <pc:spChg chg="del">
          <ac:chgData name="Kåre Steinsbu" userId="S::kare.steinsbu@uke.oslo.kommune.no::87552cf2-2ee9-45d2-926a-aee5569e845a" providerId="AD" clId="Web-{AADFCFA1-3BBC-4972-AD73-A012DA790312}" dt="2022-05-24T11:20:52.352" v="1907"/>
          <ac:spMkLst>
            <pc:docMk/>
            <pc:sldMk cId="97161909" sldId="321"/>
            <ac:spMk id="2" creationId="{F90FACF4-7A0F-83C6-3FB0-E8DCA92B5E38}"/>
          </ac:spMkLst>
        </pc:spChg>
        <pc:spChg chg="del">
          <ac:chgData name="Kåre Steinsbu" userId="S::kare.steinsbu@uke.oslo.kommune.no::87552cf2-2ee9-45d2-926a-aee5569e845a" providerId="AD" clId="Web-{AADFCFA1-3BBC-4972-AD73-A012DA790312}" dt="2022-05-24T11:20:57.836" v="1908"/>
          <ac:spMkLst>
            <pc:docMk/>
            <pc:sldMk cId="97161909" sldId="321"/>
            <ac:spMk id="3" creationId="{B2D9C379-65FD-076E-2AF7-2F542E8FAFFA}"/>
          </ac:spMkLst>
        </pc:spChg>
        <pc:spChg chg="add mod">
          <ac:chgData name="Kåre Steinsbu" userId="S::kare.steinsbu@uke.oslo.kommune.no::87552cf2-2ee9-45d2-926a-aee5569e845a" providerId="AD" clId="Web-{AADFCFA1-3BBC-4972-AD73-A012DA790312}" dt="2022-05-24T11:35:56.364" v="2115" actId="20577"/>
          <ac:spMkLst>
            <pc:docMk/>
            <pc:sldMk cId="97161909" sldId="321"/>
            <ac:spMk id="10" creationId="{AADE64AE-AA22-9F55-291F-747A11EF41D8}"/>
          </ac:spMkLst>
        </pc:spChg>
        <pc:spChg chg="add del mod">
          <ac:chgData name="Kåre Steinsbu" userId="S::kare.steinsbu@uke.oslo.kommune.no::87552cf2-2ee9-45d2-926a-aee5569e845a" providerId="AD" clId="Web-{AADFCFA1-3BBC-4972-AD73-A012DA790312}" dt="2022-05-24T11:34:15.115" v="2100"/>
          <ac:spMkLst>
            <pc:docMk/>
            <pc:sldMk cId="97161909" sldId="321"/>
            <ac:spMk id="14" creationId="{06ED4E34-7CA8-F153-92C2-8CAEA62C1680}"/>
          </ac:spMkLst>
        </pc:spChg>
        <pc:spChg chg="add mod">
          <ac:chgData name="Kåre Steinsbu" userId="S::kare.steinsbu@uke.oslo.kommune.no::87552cf2-2ee9-45d2-926a-aee5569e845a" providerId="AD" clId="Web-{AADFCFA1-3BBC-4972-AD73-A012DA790312}" dt="2022-05-24T11:35:49.489" v="2112" actId="14100"/>
          <ac:spMkLst>
            <pc:docMk/>
            <pc:sldMk cId="97161909" sldId="321"/>
            <ac:spMk id="15" creationId="{459BB56A-2FC8-FFBE-A8C2-FE3CBFFD4C6C}"/>
          </ac:spMkLst>
        </pc:spChg>
        <pc:spChg chg="add del mod">
          <ac:chgData name="Kåre Steinsbu" userId="S::kare.steinsbu@uke.oslo.kommune.no::87552cf2-2ee9-45d2-926a-aee5569e845a" providerId="AD" clId="Web-{AADFCFA1-3BBC-4972-AD73-A012DA790312}" dt="2022-05-24T11:30:01.757" v="2083"/>
          <ac:spMkLst>
            <pc:docMk/>
            <pc:sldMk cId="97161909" sldId="321"/>
            <ac:spMk id="16" creationId="{55388BC5-0893-8AE6-A06E-E604D5DCC625}"/>
          </ac:spMkLst>
        </pc:spChg>
        <pc:picChg chg="add mod">
          <ac:chgData name="Kåre Steinsbu" userId="S::kare.steinsbu@uke.oslo.kommune.no::87552cf2-2ee9-45d2-926a-aee5569e845a" providerId="AD" clId="Web-{AADFCFA1-3BBC-4972-AD73-A012DA790312}" dt="2022-05-24T11:24:28.960" v="1923" actId="1076"/>
          <ac:picMkLst>
            <pc:docMk/>
            <pc:sldMk cId="97161909" sldId="321"/>
            <ac:picMk id="6" creationId="{E3EE0F45-389E-0859-F2EC-3BF9972997E3}"/>
          </ac:picMkLst>
        </pc:picChg>
        <pc:picChg chg="add mod">
          <ac:chgData name="Kåre Steinsbu" userId="S::kare.steinsbu@uke.oslo.kommune.no::87552cf2-2ee9-45d2-926a-aee5569e845a" providerId="AD" clId="Web-{AADFCFA1-3BBC-4972-AD73-A012DA790312}" dt="2022-05-24T11:24:41.522" v="1927" actId="14100"/>
          <ac:picMkLst>
            <pc:docMk/>
            <pc:sldMk cId="97161909" sldId="321"/>
            <ac:picMk id="7" creationId="{D001B55F-305D-100B-43A2-5A0FBE24F316}"/>
          </ac:picMkLst>
        </pc:picChg>
        <pc:picChg chg="add mod">
          <ac:chgData name="Kåre Steinsbu" userId="S::kare.steinsbu@uke.oslo.kommune.no::87552cf2-2ee9-45d2-926a-aee5569e845a" providerId="AD" clId="Web-{AADFCFA1-3BBC-4972-AD73-A012DA790312}" dt="2022-05-24T11:24:57.929" v="1930" actId="14100"/>
          <ac:picMkLst>
            <pc:docMk/>
            <pc:sldMk cId="97161909" sldId="321"/>
            <ac:picMk id="8" creationId="{D684B37B-CB05-E9C8-9FA4-35476E52CE77}"/>
          </ac:picMkLst>
        </pc:picChg>
        <pc:cxnChg chg="add mod">
          <ac:chgData name="Kåre Steinsbu" userId="S::kare.steinsbu@uke.oslo.kommune.no::87552cf2-2ee9-45d2-926a-aee5569e845a" providerId="AD" clId="Web-{AADFCFA1-3BBC-4972-AD73-A012DA790312}" dt="2022-05-24T11:30:12.632" v="2085" actId="14100"/>
          <ac:cxnSpMkLst>
            <pc:docMk/>
            <pc:sldMk cId="97161909" sldId="321"/>
            <ac:cxnSpMk id="12" creationId="{63B4F895-9B20-2ABE-7287-0ABB1FDA57F3}"/>
          </ac:cxnSpMkLst>
        </pc:cxnChg>
        <pc:cxnChg chg="add mod">
          <ac:chgData name="Kåre Steinsbu" userId="S::kare.steinsbu@uke.oslo.kommune.no::87552cf2-2ee9-45d2-926a-aee5569e845a" providerId="AD" clId="Web-{AADFCFA1-3BBC-4972-AD73-A012DA790312}" dt="2022-05-24T11:30:31.866" v="2088" actId="14100"/>
          <ac:cxnSpMkLst>
            <pc:docMk/>
            <pc:sldMk cId="97161909" sldId="321"/>
            <ac:cxnSpMk id="17" creationId="{8A308B27-9D97-0A44-423C-7A7C1FE2C49C}"/>
          </ac:cxnSpMkLst>
        </pc:cxnChg>
        <pc:cxnChg chg="add del mod">
          <ac:chgData name="Kåre Steinsbu" userId="S::kare.steinsbu@uke.oslo.kommune.no::87552cf2-2ee9-45d2-926a-aee5569e845a" providerId="AD" clId="Web-{AADFCFA1-3BBC-4972-AD73-A012DA790312}" dt="2022-05-24T11:31:50.897" v="2098"/>
          <ac:cxnSpMkLst>
            <pc:docMk/>
            <pc:sldMk cId="97161909" sldId="321"/>
            <ac:cxnSpMk id="18" creationId="{FBC6A992-1745-9D8F-5647-9B9D6B8767EB}"/>
          </ac:cxnSpMkLst>
        </pc:cxnChg>
        <pc:cxnChg chg="add mod">
          <ac:chgData name="Kåre Steinsbu" userId="S::kare.steinsbu@uke.oslo.kommune.no::87552cf2-2ee9-45d2-926a-aee5569e845a" providerId="AD" clId="Web-{AADFCFA1-3BBC-4972-AD73-A012DA790312}" dt="2022-05-24T11:31:31.444" v="2094" actId="14100"/>
          <ac:cxnSpMkLst>
            <pc:docMk/>
            <pc:sldMk cId="97161909" sldId="321"/>
            <ac:cxnSpMk id="19" creationId="{29CC532D-85EE-DF43-80A9-612C20E1E831}"/>
          </ac:cxnSpMkLst>
        </pc:cxnChg>
        <pc:cxnChg chg="add del mod">
          <ac:chgData name="Kåre Steinsbu" userId="S::kare.steinsbu@uke.oslo.kommune.no::87552cf2-2ee9-45d2-926a-aee5569e845a" providerId="AD" clId="Web-{AADFCFA1-3BBC-4972-AD73-A012DA790312}" dt="2022-05-24T11:34:10.880" v="2099"/>
          <ac:cxnSpMkLst>
            <pc:docMk/>
            <pc:sldMk cId="97161909" sldId="321"/>
            <ac:cxnSpMk id="20" creationId="{D1CFCCF4-E380-A860-478F-55A829F3B235}"/>
          </ac:cxnSpMkLst>
        </pc:cxnChg>
      </pc:sldChg>
      <pc:sldChg chg="addSp delSp modSp new">
        <pc:chgData name="Kåre Steinsbu" userId="S::kare.steinsbu@uke.oslo.kommune.no::87552cf2-2ee9-45d2-926a-aee5569e845a" providerId="AD" clId="Web-{AADFCFA1-3BBC-4972-AD73-A012DA790312}" dt="2022-05-24T11:37:50.363" v="2163" actId="14100"/>
        <pc:sldMkLst>
          <pc:docMk/>
          <pc:sldMk cId="424245263" sldId="322"/>
        </pc:sldMkLst>
        <pc:spChg chg="del">
          <ac:chgData name="Kåre Steinsbu" userId="S::kare.steinsbu@uke.oslo.kommune.no::87552cf2-2ee9-45d2-926a-aee5569e845a" providerId="AD" clId="Web-{AADFCFA1-3BBC-4972-AD73-A012DA790312}" dt="2022-05-24T11:34:44.599" v="2102"/>
          <ac:spMkLst>
            <pc:docMk/>
            <pc:sldMk cId="424245263" sldId="322"/>
            <ac:spMk id="2" creationId="{F41AFD7D-6B14-F30A-3B54-E0F066E20873}"/>
          </ac:spMkLst>
        </pc:spChg>
        <pc:spChg chg="del">
          <ac:chgData name="Kåre Steinsbu" userId="S::kare.steinsbu@uke.oslo.kommune.no::87552cf2-2ee9-45d2-926a-aee5569e845a" providerId="AD" clId="Web-{AADFCFA1-3BBC-4972-AD73-A012DA790312}" dt="2022-05-24T11:34:45.052" v="2103"/>
          <ac:spMkLst>
            <pc:docMk/>
            <pc:sldMk cId="424245263" sldId="322"/>
            <ac:spMk id="3" creationId="{E4C0AAEC-AD8B-38E5-4076-13752FB114BC}"/>
          </ac:spMkLst>
        </pc:spChg>
        <pc:spChg chg="add mod">
          <ac:chgData name="Kåre Steinsbu" userId="S::kare.steinsbu@uke.oslo.kommune.no::87552cf2-2ee9-45d2-926a-aee5569e845a" providerId="AD" clId="Web-{AADFCFA1-3BBC-4972-AD73-A012DA790312}" dt="2022-05-24T11:36:26.129" v="2151" actId="20577"/>
          <ac:spMkLst>
            <pc:docMk/>
            <pc:sldMk cId="424245263" sldId="322"/>
            <ac:spMk id="7" creationId="{4CCF52D6-B61C-E0C3-FFBD-40373C101733}"/>
          </ac:spMkLst>
        </pc:spChg>
        <pc:spChg chg="add mod">
          <ac:chgData name="Kåre Steinsbu" userId="S::kare.steinsbu@uke.oslo.kommune.no::87552cf2-2ee9-45d2-926a-aee5569e845a" providerId="AD" clId="Web-{AADFCFA1-3BBC-4972-AD73-A012DA790312}" dt="2022-05-24T11:36:58.380" v="2157" actId="14100"/>
          <ac:spMkLst>
            <pc:docMk/>
            <pc:sldMk cId="424245263" sldId="322"/>
            <ac:spMk id="10" creationId="{FF12FD55-3297-3839-76F8-2D198C24E8F8}"/>
          </ac:spMkLst>
        </pc:spChg>
        <pc:picChg chg="add mod">
          <ac:chgData name="Kåre Steinsbu" userId="S::kare.steinsbu@uke.oslo.kommune.no::87552cf2-2ee9-45d2-926a-aee5569e845a" providerId="AD" clId="Web-{AADFCFA1-3BBC-4972-AD73-A012DA790312}" dt="2022-05-24T11:35:35.864" v="2111" actId="14100"/>
          <ac:picMkLst>
            <pc:docMk/>
            <pc:sldMk cId="424245263" sldId="322"/>
            <ac:picMk id="8" creationId="{17E8C2F9-B0AD-5520-1BD6-EBC3A96B96A1}"/>
          </ac:picMkLst>
        </pc:picChg>
        <pc:cxnChg chg="add mod">
          <ac:chgData name="Kåre Steinsbu" userId="S::kare.steinsbu@uke.oslo.kommune.no::87552cf2-2ee9-45d2-926a-aee5569e845a" providerId="AD" clId="Web-{AADFCFA1-3BBC-4972-AD73-A012DA790312}" dt="2022-05-24T11:37:34.707" v="2160" actId="14100"/>
          <ac:cxnSpMkLst>
            <pc:docMk/>
            <pc:sldMk cId="424245263" sldId="322"/>
            <ac:cxnSpMk id="12" creationId="{1EFD4DAE-E633-92C7-3263-3CEF726B36ED}"/>
          </ac:cxnSpMkLst>
        </pc:cxnChg>
        <pc:cxnChg chg="add mod">
          <ac:chgData name="Kåre Steinsbu" userId="S::kare.steinsbu@uke.oslo.kommune.no::87552cf2-2ee9-45d2-926a-aee5569e845a" providerId="AD" clId="Web-{AADFCFA1-3BBC-4972-AD73-A012DA790312}" dt="2022-05-24T11:37:50.363" v="2163" actId="14100"/>
          <ac:cxnSpMkLst>
            <pc:docMk/>
            <pc:sldMk cId="424245263" sldId="322"/>
            <ac:cxnSpMk id="13" creationId="{86E31A4E-8352-E8B4-7013-F008980D8B06}"/>
          </ac:cxnSpMkLst>
        </pc:cxnChg>
      </pc:sldChg>
      <pc:sldChg chg="addSp delSp modSp new">
        <pc:chgData name="Kåre Steinsbu" userId="S::kare.steinsbu@uke.oslo.kommune.no::87552cf2-2ee9-45d2-926a-aee5569e845a" providerId="AD" clId="Web-{AADFCFA1-3BBC-4972-AD73-A012DA790312}" dt="2022-05-24T12:19:36.341" v="2514" actId="20577"/>
        <pc:sldMkLst>
          <pc:docMk/>
          <pc:sldMk cId="1045600121" sldId="323"/>
        </pc:sldMkLst>
        <pc:spChg chg="del">
          <ac:chgData name="Kåre Steinsbu" userId="S::kare.steinsbu@uke.oslo.kommune.no::87552cf2-2ee9-45d2-926a-aee5569e845a" providerId="AD" clId="Web-{AADFCFA1-3BBC-4972-AD73-A012DA790312}" dt="2022-05-24T12:04:42.351" v="2165"/>
          <ac:spMkLst>
            <pc:docMk/>
            <pc:sldMk cId="1045600121" sldId="323"/>
            <ac:spMk id="2" creationId="{53A391F4-4D4B-6526-7D9E-0B8716BDF51B}"/>
          </ac:spMkLst>
        </pc:spChg>
        <pc:spChg chg="del">
          <ac:chgData name="Kåre Steinsbu" userId="S::kare.steinsbu@uke.oslo.kommune.no::87552cf2-2ee9-45d2-926a-aee5569e845a" providerId="AD" clId="Web-{AADFCFA1-3BBC-4972-AD73-A012DA790312}" dt="2022-05-24T12:04:44.992" v="2166"/>
          <ac:spMkLst>
            <pc:docMk/>
            <pc:sldMk cId="1045600121" sldId="323"/>
            <ac:spMk id="3" creationId="{02D5786C-B180-A0DF-AFF9-D958FDD2C1A6}"/>
          </ac:spMkLst>
        </pc:spChg>
        <pc:spChg chg="add mod">
          <ac:chgData name="Kåre Steinsbu" userId="S::kare.steinsbu@uke.oslo.kommune.no::87552cf2-2ee9-45d2-926a-aee5569e845a" providerId="AD" clId="Web-{AADFCFA1-3BBC-4972-AD73-A012DA790312}" dt="2022-05-24T12:19:36.341" v="2514" actId="20577"/>
          <ac:spMkLst>
            <pc:docMk/>
            <pc:sldMk cId="1045600121" sldId="323"/>
            <ac:spMk id="8" creationId="{3D47C411-F7BA-524C-70AD-E285E795996F}"/>
          </ac:spMkLst>
        </pc:spChg>
        <pc:spChg chg="add mod">
          <ac:chgData name="Kåre Steinsbu" userId="S::kare.steinsbu@uke.oslo.kommune.no::87552cf2-2ee9-45d2-926a-aee5569e845a" providerId="AD" clId="Web-{AADFCFA1-3BBC-4972-AD73-A012DA790312}" dt="2022-05-24T12:14:31.063" v="2466" actId="14100"/>
          <ac:spMkLst>
            <pc:docMk/>
            <pc:sldMk cId="1045600121" sldId="323"/>
            <ac:spMk id="12" creationId="{78145093-9773-DEBC-E4C1-0802C296FA03}"/>
          </ac:spMkLst>
        </pc:spChg>
        <pc:picChg chg="add mod">
          <ac:chgData name="Kåre Steinsbu" userId="S::kare.steinsbu@uke.oslo.kommune.no::87552cf2-2ee9-45d2-926a-aee5569e845a" providerId="AD" clId="Web-{AADFCFA1-3BBC-4972-AD73-A012DA790312}" dt="2022-05-24T12:08:31.396" v="2209" actId="1076"/>
          <ac:picMkLst>
            <pc:docMk/>
            <pc:sldMk cId="1045600121" sldId="323"/>
            <ac:picMk id="6" creationId="{089575B0-0048-325E-8E5F-8F08682AE94F}"/>
          </ac:picMkLst>
        </pc:picChg>
        <pc:picChg chg="add mod">
          <ac:chgData name="Kåre Steinsbu" userId="S::kare.steinsbu@uke.oslo.kommune.no::87552cf2-2ee9-45d2-926a-aee5569e845a" providerId="AD" clId="Web-{AADFCFA1-3BBC-4972-AD73-A012DA790312}" dt="2022-05-24T12:13:47.767" v="2457" actId="14100"/>
          <ac:picMkLst>
            <pc:docMk/>
            <pc:sldMk cId="1045600121" sldId="323"/>
            <ac:picMk id="9" creationId="{E9DC8874-EF17-BF67-27DA-E6A1741D75BC}"/>
          </ac:picMkLst>
        </pc:picChg>
        <pc:picChg chg="add del mod">
          <ac:chgData name="Kåre Steinsbu" userId="S::kare.steinsbu@uke.oslo.kommune.no::87552cf2-2ee9-45d2-926a-aee5569e845a" providerId="AD" clId="Web-{AADFCFA1-3BBC-4972-AD73-A012DA790312}" dt="2022-05-24T12:14:04.939" v="2461"/>
          <ac:picMkLst>
            <pc:docMk/>
            <pc:sldMk cId="1045600121" sldId="323"/>
            <ac:picMk id="10" creationId="{38C3A290-AA89-407D-F4E6-F19A015B5BBB}"/>
          </ac:picMkLst>
        </pc:picChg>
        <pc:cxnChg chg="add mod">
          <ac:chgData name="Kåre Steinsbu" userId="S::kare.steinsbu@uke.oslo.kommune.no::87552cf2-2ee9-45d2-926a-aee5569e845a" providerId="AD" clId="Web-{AADFCFA1-3BBC-4972-AD73-A012DA790312}" dt="2022-05-24T12:15:50.328" v="2469" actId="14100"/>
          <ac:cxnSpMkLst>
            <pc:docMk/>
            <pc:sldMk cId="1045600121" sldId="323"/>
            <ac:cxnSpMk id="14" creationId="{8B5A5605-A6DA-FF1F-4026-B93A0FD1924E}"/>
          </ac:cxnSpMkLst>
        </pc:cxnChg>
        <pc:cxnChg chg="add mod">
          <ac:chgData name="Kåre Steinsbu" userId="S::kare.steinsbu@uke.oslo.kommune.no::87552cf2-2ee9-45d2-926a-aee5569e845a" providerId="AD" clId="Web-{AADFCFA1-3BBC-4972-AD73-A012DA790312}" dt="2022-05-24T12:16:01.562" v="2472" actId="14100"/>
          <ac:cxnSpMkLst>
            <pc:docMk/>
            <pc:sldMk cId="1045600121" sldId="323"/>
            <ac:cxnSpMk id="15" creationId="{E2D595B8-6A5A-FF2D-6FD0-6E370BD5BDB5}"/>
          </ac:cxnSpMkLst>
        </pc:cxnChg>
        <pc:cxnChg chg="add mod">
          <ac:chgData name="Kåre Steinsbu" userId="S::kare.steinsbu@uke.oslo.kommune.no::87552cf2-2ee9-45d2-926a-aee5569e845a" providerId="AD" clId="Web-{AADFCFA1-3BBC-4972-AD73-A012DA790312}" dt="2022-05-24T12:16:24.749" v="2477" actId="14100"/>
          <ac:cxnSpMkLst>
            <pc:docMk/>
            <pc:sldMk cId="1045600121" sldId="323"/>
            <ac:cxnSpMk id="16" creationId="{5EBB3DD2-9637-37A5-499C-74D2C41BB2FB}"/>
          </ac:cxnSpMkLst>
        </pc:cxnChg>
        <pc:cxnChg chg="add mod">
          <ac:chgData name="Kåre Steinsbu" userId="S::kare.steinsbu@uke.oslo.kommune.no::87552cf2-2ee9-45d2-926a-aee5569e845a" providerId="AD" clId="Web-{AADFCFA1-3BBC-4972-AD73-A012DA790312}" dt="2022-05-24T12:16:40.562" v="2480" actId="14100"/>
          <ac:cxnSpMkLst>
            <pc:docMk/>
            <pc:sldMk cId="1045600121" sldId="323"/>
            <ac:cxnSpMk id="17" creationId="{6B0DD9A8-2A04-5BD8-4AD8-14C198508B5A}"/>
          </ac:cxnSpMkLst>
        </pc:cxnChg>
      </pc:sldChg>
      <pc:sldChg chg="addSp delSp modSp new">
        <pc:chgData name="Kåre Steinsbu" userId="S::kare.steinsbu@uke.oslo.kommune.no::87552cf2-2ee9-45d2-926a-aee5569e845a" providerId="AD" clId="Web-{AADFCFA1-3BBC-4972-AD73-A012DA790312}" dt="2022-05-24T12:29:34.021" v="2691" actId="14100"/>
        <pc:sldMkLst>
          <pc:docMk/>
          <pc:sldMk cId="1083807418" sldId="324"/>
        </pc:sldMkLst>
        <pc:spChg chg="del">
          <ac:chgData name="Kåre Steinsbu" userId="S::kare.steinsbu@uke.oslo.kommune.no::87552cf2-2ee9-45d2-926a-aee5569e845a" providerId="AD" clId="Web-{AADFCFA1-3BBC-4972-AD73-A012DA790312}" dt="2022-05-24T12:18:04.404" v="2482"/>
          <ac:spMkLst>
            <pc:docMk/>
            <pc:sldMk cId="1083807418" sldId="324"/>
            <ac:spMk id="2" creationId="{58CE5BE0-4A00-2935-2CEA-CDD693DC14DF}"/>
          </ac:spMkLst>
        </pc:spChg>
        <pc:spChg chg="del">
          <ac:chgData name="Kåre Steinsbu" userId="S::kare.steinsbu@uke.oslo.kommune.no::87552cf2-2ee9-45d2-926a-aee5569e845a" providerId="AD" clId="Web-{AADFCFA1-3BBC-4972-AD73-A012DA790312}" dt="2022-05-24T12:18:07.967" v="2483"/>
          <ac:spMkLst>
            <pc:docMk/>
            <pc:sldMk cId="1083807418" sldId="324"/>
            <ac:spMk id="3" creationId="{806B3F4B-4C93-790B-81BC-ACC699AFBB58}"/>
          </ac:spMkLst>
        </pc:spChg>
        <pc:spChg chg="add mod">
          <ac:chgData name="Kåre Steinsbu" userId="S::kare.steinsbu@uke.oslo.kommune.no::87552cf2-2ee9-45d2-926a-aee5569e845a" providerId="AD" clId="Web-{AADFCFA1-3BBC-4972-AD73-A012DA790312}" dt="2022-05-24T12:23:50.275" v="2674" actId="1076"/>
          <ac:spMkLst>
            <pc:docMk/>
            <pc:sldMk cId="1083807418" sldId="324"/>
            <ac:spMk id="8" creationId="{084618FF-1C9C-1A83-F249-389406B674AD}"/>
          </ac:spMkLst>
        </pc:spChg>
        <pc:spChg chg="add mod">
          <ac:chgData name="Kåre Steinsbu" userId="S::kare.steinsbu@uke.oslo.kommune.no::87552cf2-2ee9-45d2-926a-aee5569e845a" providerId="AD" clId="Web-{AADFCFA1-3BBC-4972-AD73-A012DA790312}" dt="2022-05-24T12:27:51.101" v="2676" actId="1076"/>
          <ac:spMkLst>
            <pc:docMk/>
            <pc:sldMk cId="1083807418" sldId="324"/>
            <ac:spMk id="12" creationId="{B0173B0F-EFBB-9564-3FF1-4DD885A13633}"/>
          </ac:spMkLst>
        </pc:spChg>
        <pc:spChg chg="add mod">
          <ac:chgData name="Kåre Steinsbu" userId="S::kare.steinsbu@uke.oslo.kommune.no::87552cf2-2ee9-45d2-926a-aee5569e845a" providerId="AD" clId="Web-{AADFCFA1-3BBC-4972-AD73-A012DA790312}" dt="2022-05-24T12:28:19.725" v="2680" actId="14100"/>
          <ac:spMkLst>
            <pc:docMk/>
            <pc:sldMk cId="1083807418" sldId="324"/>
            <ac:spMk id="13" creationId="{838AA8D4-6099-F7AE-89CA-BEA2D29DDEB0}"/>
          </ac:spMkLst>
        </pc:spChg>
        <pc:picChg chg="add mod">
          <ac:chgData name="Kåre Steinsbu" userId="S::kare.steinsbu@uke.oslo.kommune.no::87552cf2-2ee9-45d2-926a-aee5569e845a" providerId="AD" clId="Web-{AADFCFA1-3BBC-4972-AD73-A012DA790312}" dt="2022-05-24T12:21:12.824" v="2534" actId="14100"/>
          <ac:picMkLst>
            <pc:docMk/>
            <pc:sldMk cId="1083807418" sldId="324"/>
            <ac:picMk id="6" creationId="{9833BA1E-CC38-A0D2-35A3-ECA5245D4A4E}"/>
          </ac:picMkLst>
        </pc:picChg>
        <pc:picChg chg="add mod">
          <ac:chgData name="Kåre Steinsbu" userId="S::kare.steinsbu@uke.oslo.kommune.no::87552cf2-2ee9-45d2-926a-aee5569e845a" providerId="AD" clId="Web-{AADFCFA1-3BBC-4972-AD73-A012DA790312}" dt="2022-05-24T12:21:22.887" v="2535" actId="14100"/>
          <ac:picMkLst>
            <pc:docMk/>
            <pc:sldMk cId="1083807418" sldId="324"/>
            <ac:picMk id="9" creationId="{71B9F0E3-73BB-F7FC-F140-E209651DB819}"/>
          </ac:picMkLst>
        </pc:picChg>
        <pc:picChg chg="add mod">
          <ac:chgData name="Kåre Steinsbu" userId="S::kare.steinsbu@uke.oslo.kommune.no::87552cf2-2ee9-45d2-926a-aee5569e845a" providerId="AD" clId="Web-{AADFCFA1-3BBC-4972-AD73-A012DA790312}" dt="2022-05-24T12:22:07.261" v="2539" actId="14100"/>
          <ac:picMkLst>
            <pc:docMk/>
            <pc:sldMk cId="1083807418" sldId="324"/>
            <ac:picMk id="10" creationId="{D1123F50-4B17-DF17-7646-89318563FC7F}"/>
          </ac:picMkLst>
        </pc:picChg>
        <pc:cxnChg chg="add mod">
          <ac:chgData name="Kåre Steinsbu" userId="S::kare.steinsbu@uke.oslo.kommune.no::87552cf2-2ee9-45d2-926a-aee5569e845a" providerId="AD" clId="Web-{AADFCFA1-3BBC-4972-AD73-A012DA790312}" dt="2022-05-24T12:28:45.725" v="2683" actId="14100"/>
          <ac:cxnSpMkLst>
            <pc:docMk/>
            <pc:sldMk cId="1083807418" sldId="324"/>
            <ac:cxnSpMk id="15" creationId="{8863F8BC-BC5E-0011-11F2-B5A6E6BEED33}"/>
          </ac:cxnSpMkLst>
        </pc:cxnChg>
        <pc:cxnChg chg="add mod">
          <ac:chgData name="Kåre Steinsbu" userId="S::kare.steinsbu@uke.oslo.kommune.no::87552cf2-2ee9-45d2-926a-aee5569e845a" providerId="AD" clId="Web-{AADFCFA1-3BBC-4972-AD73-A012DA790312}" dt="2022-05-24T12:29:10.006" v="2688" actId="14100"/>
          <ac:cxnSpMkLst>
            <pc:docMk/>
            <pc:sldMk cId="1083807418" sldId="324"/>
            <ac:cxnSpMk id="16" creationId="{B1D53013-D2B8-D97F-579F-4873A14CE7F5}"/>
          </ac:cxnSpMkLst>
        </pc:cxnChg>
        <pc:cxnChg chg="add mod">
          <ac:chgData name="Kåre Steinsbu" userId="S::kare.steinsbu@uke.oslo.kommune.no::87552cf2-2ee9-45d2-926a-aee5569e845a" providerId="AD" clId="Web-{AADFCFA1-3BBC-4972-AD73-A012DA790312}" dt="2022-05-24T12:29:34.021" v="2691" actId="14100"/>
          <ac:cxnSpMkLst>
            <pc:docMk/>
            <pc:sldMk cId="1083807418" sldId="324"/>
            <ac:cxnSpMk id="17" creationId="{7AA2517D-BF31-1078-77A2-B87A37006121}"/>
          </ac:cxnSpMkLst>
        </pc:cxnChg>
      </pc:sldChg>
    </pc:docChg>
  </pc:docChgLst>
  <pc:docChgLst>
    <pc:chgData name="Kåre Steinsbu" userId="S::kare.steinsbu@uke.oslo.kommune.no::87552cf2-2ee9-45d2-926a-aee5569e845a" providerId="AD" clId="Web-{99C0463C-8CCA-66E2-7A18-94DF441E77F7}"/>
    <pc:docChg chg="addSld modSld modSection">
      <pc:chgData name="Kåre Steinsbu" userId="S::kare.steinsbu@uke.oslo.kommune.no::87552cf2-2ee9-45d2-926a-aee5569e845a" providerId="AD" clId="Web-{99C0463C-8CCA-66E2-7A18-94DF441E77F7}" dt="2022-05-20T13:31:05.854" v="572" actId="14100"/>
      <pc:docMkLst>
        <pc:docMk/>
      </pc:docMkLst>
      <pc:sldChg chg="addSp delSp modSp">
        <pc:chgData name="Kåre Steinsbu" userId="S::kare.steinsbu@uke.oslo.kommune.no::87552cf2-2ee9-45d2-926a-aee5569e845a" providerId="AD" clId="Web-{99C0463C-8CCA-66E2-7A18-94DF441E77F7}" dt="2022-05-20T12:26:28.395" v="183" actId="14100"/>
        <pc:sldMkLst>
          <pc:docMk/>
          <pc:sldMk cId="3612443944" sldId="311"/>
        </pc:sldMkLst>
        <pc:spChg chg="del">
          <ac:chgData name="Kåre Steinsbu" userId="S::kare.steinsbu@uke.oslo.kommune.no::87552cf2-2ee9-45d2-926a-aee5569e845a" providerId="AD" clId="Web-{99C0463C-8CCA-66E2-7A18-94DF441E77F7}" dt="2022-05-20T12:17:27.049" v="0"/>
          <ac:spMkLst>
            <pc:docMk/>
            <pc:sldMk cId="3612443944" sldId="311"/>
            <ac:spMk id="2" creationId="{4B7160BF-8FF7-F76D-1746-AF1C60D75CC1}"/>
          </ac:spMkLst>
        </pc:spChg>
        <pc:spChg chg="del">
          <ac:chgData name="Kåre Steinsbu" userId="S::kare.steinsbu@uke.oslo.kommune.no::87552cf2-2ee9-45d2-926a-aee5569e845a" providerId="AD" clId="Web-{99C0463C-8CCA-66E2-7A18-94DF441E77F7}" dt="2022-05-20T12:17:31.315" v="1"/>
          <ac:spMkLst>
            <pc:docMk/>
            <pc:sldMk cId="3612443944" sldId="311"/>
            <ac:spMk id="3" creationId="{1CA0E3A3-E662-8B9D-9485-4B1759777881}"/>
          </ac:spMkLst>
        </pc:spChg>
        <pc:spChg chg="add mod">
          <ac:chgData name="Kåre Steinsbu" userId="S::kare.steinsbu@uke.oslo.kommune.no::87552cf2-2ee9-45d2-926a-aee5569e845a" providerId="AD" clId="Web-{99C0463C-8CCA-66E2-7A18-94DF441E77F7}" dt="2022-05-20T12:25:14.284" v="173" actId="20577"/>
          <ac:spMkLst>
            <pc:docMk/>
            <pc:sldMk cId="3612443944" sldId="311"/>
            <ac:spMk id="8" creationId="{6308D36F-0273-98B3-F7A2-57083EE9738C}"/>
          </ac:spMkLst>
        </pc:spChg>
        <pc:spChg chg="add mod">
          <ac:chgData name="Kåre Steinsbu" userId="S::kare.steinsbu@uke.oslo.kommune.no::87552cf2-2ee9-45d2-926a-aee5569e845a" providerId="AD" clId="Web-{99C0463C-8CCA-66E2-7A18-94DF441E77F7}" dt="2022-05-20T12:24:46.064" v="166" actId="14100"/>
          <ac:spMkLst>
            <pc:docMk/>
            <pc:sldMk cId="3612443944" sldId="311"/>
            <ac:spMk id="12" creationId="{95D82AE4-5A72-E09D-2619-3E66BF621ABF}"/>
          </ac:spMkLst>
        </pc:spChg>
        <pc:picChg chg="add mod">
          <ac:chgData name="Kåre Steinsbu" userId="S::kare.steinsbu@uke.oslo.kommune.no::87552cf2-2ee9-45d2-926a-aee5569e845a" providerId="AD" clId="Web-{99C0463C-8CCA-66E2-7A18-94DF441E77F7}" dt="2022-05-20T12:18:49.787" v="7" actId="1076"/>
          <ac:picMkLst>
            <pc:docMk/>
            <pc:sldMk cId="3612443944" sldId="311"/>
            <ac:picMk id="6" creationId="{FE280AB3-9192-8D7A-A1CF-2917A69367CD}"/>
          </ac:picMkLst>
        </pc:picChg>
        <pc:picChg chg="add mod">
          <ac:chgData name="Kåre Steinsbu" userId="S::kare.steinsbu@uke.oslo.kommune.no::87552cf2-2ee9-45d2-926a-aee5569e845a" providerId="AD" clId="Web-{99C0463C-8CCA-66E2-7A18-94DF441E77F7}" dt="2022-05-20T12:23:39.296" v="159" actId="14100"/>
          <ac:picMkLst>
            <pc:docMk/>
            <pc:sldMk cId="3612443944" sldId="311"/>
            <ac:picMk id="9" creationId="{31FA9264-CC23-F1B5-4A93-EDD429C5586A}"/>
          </ac:picMkLst>
        </pc:picChg>
        <pc:picChg chg="add del mod">
          <ac:chgData name="Kåre Steinsbu" userId="S::kare.steinsbu@uke.oslo.kommune.no::87552cf2-2ee9-45d2-926a-aee5569e845a" providerId="AD" clId="Web-{99C0463C-8CCA-66E2-7A18-94DF441E77F7}" dt="2022-05-20T12:24:07.547" v="161"/>
          <ac:picMkLst>
            <pc:docMk/>
            <pc:sldMk cId="3612443944" sldId="311"/>
            <ac:picMk id="10" creationId="{E0B3F221-FDFA-3D9F-9A66-431D78D69695}"/>
          </ac:picMkLst>
        </pc:picChg>
        <pc:cxnChg chg="add mod">
          <ac:chgData name="Kåre Steinsbu" userId="S::kare.steinsbu@uke.oslo.kommune.no::87552cf2-2ee9-45d2-926a-aee5569e845a" providerId="AD" clId="Web-{99C0463C-8CCA-66E2-7A18-94DF441E77F7}" dt="2022-05-20T12:25:32.472" v="176" actId="14100"/>
          <ac:cxnSpMkLst>
            <pc:docMk/>
            <pc:sldMk cId="3612443944" sldId="311"/>
            <ac:cxnSpMk id="14" creationId="{8B11182B-E34B-6BBC-0E99-458F687C8635}"/>
          </ac:cxnSpMkLst>
        </pc:cxnChg>
        <pc:cxnChg chg="add mod">
          <ac:chgData name="Kåre Steinsbu" userId="S::kare.steinsbu@uke.oslo.kommune.no::87552cf2-2ee9-45d2-926a-aee5569e845a" providerId="AD" clId="Web-{99C0463C-8CCA-66E2-7A18-94DF441E77F7}" dt="2022-05-20T12:26:02.301" v="180" actId="14100"/>
          <ac:cxnSpMkLst>
            <pc:docMk/>
            <pc:sldMk cId="3612443944" sldId="311"/>
            <ac:cxnSpMk id="15" creationId="{60802248-981D-EB1C-D5B4-B88170E52DB8}"/>
          </ac:cxnSpMkLst>
        </pc:cxnChg>
        <pc:cxnChg chg="add mod">
          <ac:chgData name="Kåre Steinsbu" userId="S::kare.steinsbu@uke.oslo.kommune.no::87552cf2-2ee9-45d2-926a-aee5569e845a" providerId="AD" clId="Web-{99C0463C-8CCA-66E2-7A18-94DF441E77F7}" dt="2022-05-20T12:26:28.395" v="183" actId="14100"/>
          <ac:cxnSpMkLst>
            <pc:docMk/>
            <pc:sldMk cId="3612443944" sldId="311"/>
            <ac:cxnSpMk id="16" creationId="{17617574-7FE6-3C34-F50C-6F1C36922710}"/>
          </ac:cxnSpMkLst>
        </pc:cxnChg>
      </pc:sldChg>
      <pc:sldChg chg="addSp delSp modSp new">
        <pc:chgData name="Kåre Steinsbu" userId="S::kare.steinsbu@uke.oslo.kommune.no::87552cf2-2ee9-45d2-926a-aee5569e845a" providerId="AD" clId="Web-{99C0463C-8CCA-66E2-7A18-94DF441E77F7}" dt="2022-05-20T12:38:01.574" v="357" actId="14100"/>
        <pc:sldMkLst>
          <pc:docMk/>
          <pc:sldMk cId="1196539881" sldId="312"/>
        </pc:sldMkLst>
        <pc:spChg chg="del">
          <ac:chgData name="Kåre Steinsbu" userId="S::kare.steinsbu@uke.oslo.kommune.no::87552cf2-2ee9-45d2-926a-aee5569e845a" providerId="AD" clId="Web-{99C0463C-8CCA-66E2-7A18-94DF441E77F7}" dt="2022-05-20T12:27:03.584" v="185"/>
          <ac:spMkLst>
            <pc:docMk/>
            <pc:sldMk cId="1196539881" sldId="312"/>
            <ac:spMk id="2" creationId="{09E8B48F-C781-7E8D-52FF-14D1130AE306}"/>
          </ac:spMkLst>
        </pc:spChg>
        <pc:spChg chg="del">
          <ac:chgData name="Kåre Steinsbu" userId="S::kare.steinsbu@uke.oslo.kommune.no::87552cf2-2ee9-45d2-926a-aee5569e845a" providerId="AD" clId="Web-{99C0463C-8CCA-66E2-7A18-94DF441E77F7}" dt="2022-05-20T12:27:09.413" v="186"/>
          <ac:spMkLst>
            <pc:docMk/>
            <pc:sldMk cId="1196539881" sldId="312"/>
            <ac:spMk id="3" creationId="{EE3CB0D2-C6E2-8396-8053-462C196E29F3}"/>
          </ac:spMkLst>
        </pc:spChg>
        <pc:spChg chg="add mod">
          <ac:chgData name="Kåre Steinsbu" userId="S::kare.steinsbu@uke.oslo.kommune.no::87552cf2-2ee9-45d2-926a-aee5569e845a" providerId="AD" clId="Web-{99C0463C-8CCA-66E2-7A18-94DF441E77F7}" dt="2022-05-20T12:33:58.770" v="322" actId="20577"/>
          <ac:spMkLst>
            <pc:docMk/>
            <pc:sldMk cId="1196539881" sldId="312"/>
            <ac:spMk id="11" creationId="{568312DF-BDFC-B0C4-0B29-651507601455}"/>
          </ac:spMkLst>
        </pc:spChg>
        <pc:spChg chg="add mod">
          <ac:chgData name="Kåre Steinsbu" userId="S::kare.steinsbu@uke.oslo.kommune.no::87552cf2-2ee9-45d2-926a-aee5569e845a" providerId="AD" clId="Web-{99C0463C-8CCA-66E2-7A18-94DF441E77F7}" dt="2022-05-20T12:34:24.661" v="327" actId="14100"/>
          <ac:spMkLst>
            <pc:docMk/>
            <pc:sldMk cId="1196539881" sldId="312"/>
            <ac:spMk id="13" creationId="{60F5E98E-271A-099B-9C7F-46F10FA705B2}"/>
          </ac:spMkLst>
        </pc:spChg>
        <pc:spChg chg="add mod">
          <ac:chgData name="Kåre Steinsbu" userId="S::kare.steinsbu@uke.oslo.kommune.no::87552cf2-2ee9-45d2-926a-aee5569e845a" providerId="AD" clId="Web-{99C0463C-8CCA-66E2-7A18-94DF441E77F7}" dt="2022-05-20T12:34:45.584" v="330" actId="14100"/>
          <ac:spMkLst>
            <pc:docMk/>
            <pc:sldMk cId="1196539881" sldId="312"/>
            <ac:spMk id="14" creationId="{E9F45821-A33B-0F10-A5FE-F2CCEC5DFBEE}"/>
          </ac:spMkLst>
        </pc:spChg>
        <pc:spChg chg="add mod">
          <ac:chgData name="Kåre Steinsbu" userId="S::kare.steinsbu@uke.oslo.kommune.no::87552cf2-2ee9-45d2-926a-aee5569e845a" providerId="AD" clId="Web-{99C0463C-8CCA-66E2-7A18-94DF441E77F7}" dt="2022-05-20T12:36:12.415" v="343" actId="14100"/>
          <ac:spMkLst>
            <pc:docMk/>
            <pc:sldMk cId="1196539881" sldId="312"/>
            <ac:spMk id="15" creationId="{80A0D5ED-7099-6DCD-0406-0337BBAE95AE}"/>
          </ac:spMkLst>
        </pc:spChg>
        <pc:spChg chg="add mod">
          <ac:chgData name="Kåre Steinsbu" userId="S::kare.steinsbu@uke.oslo.kommune.no::87552cf2-2ee9-45d2-926a-aee5569e845a" providerId="AD" clId="Web-{99C0463C-8CCA-66E2-7A18-94DF441E77F7}" dt="2022-05-20T12:35:52.492" v="339" actId="14100"/>
          <ac:spMkLst>
            <pc:docMk/>
            <pc:sldMk cId="1196539881" sldId="312"/>
            <ac:spMk id="16" creationId="{C44A52F3-97E5-4368-5C1D-9507ED8D212A}"/>
          </ac:spMkLst>
        </pc:spChg>
        <pc:picChg chg="add mod">
          <ac:chgData name="Kåre Steinsbu" userId="S::kare.steinsbu@uke.oslo.kommune.no::87552cf2-2ee9-45d2-926a-aee5569e845a" providerId="AD" clId="Web-{99C0463C-8CCA-66E2-7A18-94DF441E77F7}" dt="2022-05-20T12:34:10.801" v="324" actId="1076"/>
          <ac:picMkLst>
            <pc:docMk/>
            <pc:sldMk cId="1196539881" sldId="312"/>
            <ac:picMk id="6" creationId="{39F70427-CD8B-2EE2-54A6-05C27259A62C}"/>
          </ac:picMkLst>
        </pc:picChg>
        <pc:picChg chg="add del mod">
          <ac:chgData name="Kåre Steinsbu" userId="S::kare.steinsbu@uke.oslo.kommune.no::87552cf2-2ee9-45d2-926a-aee5569e845a" providerId="AD" clId="Web-{99C0463C-8CCA-66E2-7A18-94DF441E77F7}" dt="2022-05-20T12:28:54.291" v="191"/>
          <ac:picMkLst>
            <pc:docMk/>
            <pc:sldMk cId="1196539881" sldId="312"/>
            <ac:picMk id="7" creationId="{92FC8A9B-81B3-DD24-7012-4C076203B8BB}"/>
          </ac:picMkLst>
        </pc:picChg>
        <pc:picChg chg="add mod">
          <ac:chgData name="Kåre Steinsbu" userId="S::kare.steinsbu@uke.oslo.kommune.no::87552cf2-2ee9-45d2-926a-aee5569e845a" providerId="AD" clId="Web-{99C0463C-8CCA-66E2-7A18-94DF441E77F7}" dt="2022-05-20T12:31:38.656" v="215" actId="14100"/>
          <ac:picMkLst>
            <pc:docMk/>
            <pc:sldMk cId="1196539881" sldId="312"/>
            <ac:picMk id="8" creationId="{3CB14743-5CC7-5D0E-2FB6-2D8D9D148BC1}"/>
          </ac:picMkLst>
        </pc:picChg>
        <pc:picChg chg="add mod">
          <ac:chgData name="Kåre Steinsbu" userId="S::kare.steinsbu@uke.oslo.kommune.no::87552cf2-2ee9-45d2-926a-aee5569e845a" providerId="AD" clId="Web-{99C0463C-8CCA-66E2-7A18-94DF441E77F7}" dt="2022-05-20T12:31:30.327" v="214" actId="14100"/>
          <ac:picMkLst>
            <pc:docMk/>
            <pc:sldMk cId="1196539881" sldId="312"/>
            <ac:picMk id="9" creationId="{340E0C23-2123-7C12-8B06-57F9ADB40055}"/>
          </ac:picMkLst>
        </pc:picChg>
        <pc:cxnChg chg="add mod">
          <ac:chgData name="Kåre Steinsbu" userId="S::kare.steinsbu@uke.oslo.kommune.no::87552cf2-2ee9-45d2-926a-aee5569e845a" providerId="AD" clId="Web-{99C0463C-8CCA-66E2-7A18-94DF441E77F7}" dt="2022-05-20T12:36:40.541" v="347" actId="14100"/>
          <ac:cxnSpMkLst>
            <pc:docMk/>
            <pc:sldMk cId="1196539881" sldId="312"/>
            <ac:cxnSpMk id="18" creationId="{26A7CCD2-5002-DDFB-0077-5DF631AAD70F}"/>
          </ac:cxnSpMkLst>
        </pc:cxnChg>
        <pc:cxnChg chg="add mod">
          <ac:chgData name="Kåre Steinsbu" userId="S::kare.steinsbu@uke.oslo.kommune.no::87552cf2-2ee9-45d2-926a-aee5569e845a" providerId="AD" clId="Web-{99C0463C-8CCA-66E2-7A18-94DF441E77F7}" dt="2022-05-20T12:37:06.385" v="351" actId="14100"/>
          <ac:cxnSpMkLst>
            <pc:docMk/>
            <pc:sldMk cId="1196539881" sldId="312"/>
            <ac:cxnSpMk id="19" creationId="{A280BBA6-A7E0-2828-BBAD-7FEC31EBAFD0}"/>
          </ac:cxnSpMkLst>
        </pc:cxnChg>
        <pc:cxnChg chg="add mod">
          <ac:chgData name="Kåre Steinsbu" userId="S::kare.steinsbu@uke.oslo.kommune.no::87552cf2-2ee9-45d2-926a-aee5569e845a" providerId="AD" clId="Web-{99C0463C-8CCA-66E2-7A18-94DF441E77F7}" dt="2022-05-20T12:37:34.886" v="354" actId="14100"/>
          <ac:cxnSpMkLst>
            <pc:docMk/>
            <pc:sldMk cId="1196539881" sldId="312"/>
            <ac:cxnSpMk id="20" creationId="{5F5F08EC-9867-8141-5371-835CD588C58D}"/>
          </ac:cxnSpMkLst>
        </pc:cxnChg>
        <pc:cxnChg chg="add mod">
          <ac:chgData name="Kåre Steinsbu" userId="S::kare.steinsbu@uke.oslo.kommune.no::87552cf2-2ee9-45d2-926a-aee5569e845a" providerId="AD" clId="Web-{99C0463C-8CCA-66E2-7A18-94DF441E77F7}" dt="2022-05-20T12:38:01.574" v="357" actId="14100"/>
          <ac:cxnSpMkLst>
            <pc:docMk/>
            <pc:sldMk cId="1196539881" sldId="312"/>
            <ac:cxnSpMk id="21" creationId="{167FD6B3-7FE0-0DA9-3C91-C2B1455DB01C}"/>
          </ac:cxnSpMkLst>
        </pc:cxnChg>
      </pc:sldChg>
      <pc:sldChg chg="addSp delSp modSp new">
        <pc:chgData name="Kåre Steinsbu" userId="S::kare.steinsbu@uke.oslo.kommune.no::87552cf2-2ee9-45d2-926a-aee5569e845a" providerId="AD" clId="Web-{99C0463C-8CCA-66E2-7A18-94DF441E77F7}" dt="2022-05-20T13:31:05.854" v="572" actId="14100"/>
        <pc:sldMkLst>
          <pc:docMk/>
          <pc:sldMk cId="2808020659" sldId="313"/>
        </pc:sldMkLst>
        <pc:spChg chg="del">
          <ac:chgData name="Kåre Steinsbu" userId="S::kare.steinsbu@uke.oslo.kommune.no::87552cf2-2ee9-45d2-926a-aee5569e845a" providerId="AD" clId="Web-{99C0463C-8CCA-66E2-7A18-94DF441E77F7}" dt="2022-05-20T13:18:30.552" v="359"/>
          <ac:spMkLst>
            <pc:docMk/>
            <pc:sldMk cId="2808020659" sldId="313"/>
            <ac:spMk id="2" creationId="{57B524D8-407D-9DC4-9951-B17080F4BF25}"/>
          </ac:spMkLst>
        </pc:spChg>
        <pc:spChg chg="del">
          <ac:chgData name="Kåre Steinsbu" userId="S::kare.steinsbu@uke.oslo.kommune.no::87552cf2-2ee9-45d2-926a-aee5569e845a" providerId="AD" clId="Web-{99C0463C-8CCA-66E2-7A18-94DF441E77F7}" dt="2022-05-20T13:18:35.646" v="360"/>
          <ac:spMkLst>
            <pc:docMk/>
            <pc:sldMk cId="2808020659" sldId="313"/>
            <ac:spMk id="3" creationId="{3D719C18-428D-851E-3E6B-014BEC4BFCF5}"/>
          </ac:spMkLst>
        </pc:spChg>
        <pc:spChg chg="add mod">
          <ac:chgData name="Kåre Steinsbu" userId="S::kare.steinsbu@uke.oslo.kommune.no::87552cf2-2ee9-45d2-926a-aee5569e845a" providerId="AD" clId="Web-{99C0463C-8CCA-66E2-7A18-94DF441E77F7}" dt="2022-05-20T13:28:34.281" v="550" actId="20577"/>
          <ac:spMkLst>
            <pc:docMk/>
            <pc:sldMk cId="2808020659" sldId="313"/>
            <ac:spMk id="12" creationId="{DB30F03B-03AD-3F4A-8278-AC194E1E510E}"/>
          </ac:spMkLst>
        </pc:spChg>
        <pc:spChg chg="add mod">
          <ac:chgData name="Kåre Steinsbu" userId="S::kare.steinsbu@uke.oslo.kommune.no::87552cf2-2ee9-45d2-926a-aee5569e845a" providerId="AD" clId="Web-{99C0463C-8CCA-66E2-7A18-94DF441E77F7}" dt="2022-05-20T13:28:45.860" v="552" actId="1076"/>
          <ac:spMkLst>
            <pc:docMk/>
            <pc:sldMk cId="2808020659" sldId="313"/>
            <ac:spMk id="14" creationId="{DD3A5EC3-0AF8-FE27-A092-FE827966D0A4}"/>
          </ac:spMkLst>
        </pc:spChg>
        <pc:spChg chg="add mod">
          <ac:chgData name="Kåre Steinsbu" userId="S::kare.steinsbu@uke.oslo.kommune.no::87552cf2-2ee9-45d2-926a-aee5569e845a" providerId="AD" clId="Web-{99C0463C-8CCA-66E2-7A18-94DF441E77F7}" dt="2022-05-20T13:29:02.705" v="555" actId="14100"/>
          <ac:spMkLst>
            <pc:docMk/>
            <pc:sldMk cId="2808020659" sldId="313"/>
            <ac:spMk id="15" creationId="{7BEE5401-6865-4C26-B5E2-4529FABA080F}"/>
          </ac:spMkLst>
        </pc:spChg>
        <pc:spChg chg="add mod">
          <ac:chgData name="Kåre Steinsbu" userId="S::kare.steinsbu@uke.oslo.kommune.no::87552cf2-2ee9-45d2-926a-aee5569e845a" providerId="AD" clId="Web-{99C0463C-8CCA-66E2-7A18-94DF441E77F7}" dt="2022-05-20T13:29:37.691" v="559" actId="14100"/>
          <ac:spMkLst>
            <pc:docMk/>
            <pc:sldMk cId="2808020659" sldId="313"/>
            <ac:spMk id="16" creationId="{202B3232-787A-C16C-6B5C-E52C4C78DB88}"/>
          </ac:spMkLst>
        </pc:spChg>
        <pc:picChg chg="add mod">
          <ac:chgData name="Kåre Steinsbu" userId="S::kare.steinsbu@uke.oslo.kommune.no::87552cf2-2ee9-45d2-926a-aee5569e845a" providerId="AD" clId="Web-{99C0463C-8CCA-66E2-7A18-94DF441E77F7}" dt="2022-05-20T13:21:00.922" v="374" actId="14100"/>
          <ac:picMkLst>
            <pc:docMk/>
            <pc:sldMk cId="2808020659" sldId="313"/>
            <ac:picMk id="6" creationId="{DD468215-8F3E-1ED1-870D-B7D0A2582DFB}"/>
          </ac:picMkLst>
        </pc:picChg>
        <pc:picChg chg="add mod">
          <ac:chgData name="Kåre Steinsbu" userId="S::kare.steinsbu@uke.oslo.kommune.no::87552cf2-2ee9-45d2-926a-aee5569e845a" providerId="AD" clId="Web-{99C0463C-8CCA-66E2-7A18-94DF441E77F7}" dt="2022-05-20T13:20:14.356" v="369" actId="14100"/>
          <ac:picMkLst>
            <pc:docMk/>
            <pc:sldMk cId="2808020659" sldId="313"/>
            <ac:picMk id="7" creationId="{393E5F33-27EC-145C-822D-49514811CC11}"/>
          </ac:picMkLst>
        </pc:picChg>
        <pc:picChg chg="add mod">
          <ac:chgData name="Kåre Steinsbu" userId="S::kare.steinsbu@uke.oslo.kommune.no::87552cf2-2ee9-45d2-926a-aee5569e845a" providerId="AD" clId="Web-{99C0463C-8CCA-66E2-7A18-94DF441E77F7}" dt="2022-05-20T13:21:09.907" v="375" actId="1076"/>
          <ac:picMkLst>
            <pc:docMk/>
            <pc:sldMk cId="2808020659" sldId="313"/>
            <ac:picMk id="8" creationId="{37F8A529-14A6-1050-DE24-B3D4FC8D160F}"/>
          </ac:picMkLst>
        </pc:picChg>
        <pc:picChg chg="add mod">
          <ac:chgData name="Kåre Steinsbu" userId="S::kare.steinsbu@uke.oslo.kommune.no::87552cf2-2ee9-45d2-926a-aee5569e845a" providerId="AD" clId="Web-{99C0463C-8CCA-66E2-7A18-94DF441E77F7}" dt="2022-05-20T13:29:22.644" v="556" actId="1076"/>
          <ac:picMkLst>
            <pc:docMk/>
            <pc:sldMk cId="2808020659" sldId="313"/>
            <ac:picMk id="9" creationId="{D3D721E0-D8C9-31E0-7C44-B2E374AC8718}"/>
          </ac:picMkLst>
        </pc:picChg>
        <pc:picChg chg="add mod">
          <ac:chgData name="Kåre Steinsbu" userId="S::kare.steinsbu@uke.oslo.kommune.no::87552cf2-2ee9-45d2-926a-aee5569e845a" providerId="AD" clId="Web-{99C0463C-8CCA-66E2-7A18-94DF441E77F7}" dt="2022-05-20T13:23:01.321" v="384" actId="14100"/>
          <ac:picMkLst>
            <pc:docMk/>
            <pc:sldMk cId="2808020659" sldId="313"/>
            <ac:picMk id="10" creationId="{22A643F3-5FD1-FD9A-5A9D-20870F4A1D25}"/>
          </ac:picMkLst>
        </pc:picChg>
        <pc:cxnChg chg="add mod">
          <ac:chgData name="Kåre Steinsbu" userId="S::kare.steinsbu@uke.oslo.kommune.no::87552cf2-2ee9-45d2-926a-aee5569e845a" providerId="AD" clId="Web-{99C0463C-8CCA-66E2-7A18-94DF441E77F7}" dt="2022-05-20T13:30:18.944" v="566" actId="14100"/>
          <ac:cxnSpMkLst>
            <pc:docMk/>
            <pc:sldMk cId="2808020659" sldId="313"/>
            <ac:cxnSpMk id="18" creationId="{0A3F0342-9273-4C62-38EF-836807680DE0}"/>
          </ac:cxnSpMkLst>
        </pc:cxnChg>
        <pc:cxnChg chg="add mod">
          <ac:chgData name="Kåre Steinsbu" userId="S::kare.steinsbu@uke.oslo.kommune.no::87552cf2-2ee9-45d2-926a-aee5569e845a" providerId="AD" clId="Web-{99C0463C-8CCA-66E2-7A18-94DF441E77F7}" dt="2022-05-20T13:30:32.258" v="568" actId="14100"/>
          <ac:cxnSpMkLst>
            <pc:docMk/>
            <pc:sldMk cId="2808020659" sldId="313"/>
            <ac:cxnSpMk id="20" creationId="{8F1A8D0E-0512-ADB1-18D3-D9390DF0A4A7}"/>
          </ac:cxnSpMkLst>
        </pc:cxnChg>
        <pc:cxnChg chg="add mod">
          <ac:chgData name="Kåre Steinsbu" userId="S::kare.steinsbu@uke.oslo.kommune.no::87552cf2-2ee9-45d2-926a-aee5569e845a" providerId="AD" clId="Web-{99C0463C-8CCA-66E2-7A18-94DF441E77F7}" dt="2022-05-20T13:30:51.259" v="570" actId="14100"/>
          <ac:cxnSpMkLst>
            <pc:docMk/>
            <pc:sldMk cId="2808020659" sldId="313"/>
            <ac:cxnSpMk id="22" creationId="{C2EE4ED2-31A6-D863-5B06-79AE701534AC}"/>
          </ac:cxnSpMkLst>
        </pc:cxnChg>
        <pc:cxnChg chg="add mod">
          <ac:chgData name="Kåre Steinsbu" userId="S::kare.steinsbu@uke.oslo.kommune.no::87552cf2-2ee9-45d2-926a-aee5569e845a" providerId="AD" clId="Web-{99C0463C-8CCA-66E2-7A18-94DF441E77F7}" dt="2022-05-20T13:31:05.854" v="572" actId="14100"/>
          <ac:cxnSpMkLst>
            <pc:docMk/>
            <pc:sldMk cId="2808020659" sldId="313"/>
            <ac:cxnSpMk id="24" creationId="{25DC1AC9-6B79-A245-B34D-2BC7546B1371}"/>
          </ac:cxnSpMkLst>
        </pc:cxnChg>
      </pc:sldChg>
    </pc:docChg>
  </pc:docChgLst>
  <pc:docChgLst>
    <pc:chgData name="Kåre Steinsbu" userId="S::kare.steinsbu@uke.oslo.kommune.no::87552cf2-2ee9-45d2-926a-aee5569e845a" providerId="AD" clId="Web-{0152D91A-FA57-3BEB-9487-7487EFCA650A}"/>
    <pc:docChg chg="delSld modSld modSection">
      <pc:chgData name="Kåre Steinsbu" userId="S::kare.steinsbu@uke.oslo.kommune.no::87552cf2-2ee9-45d2-926a-aee5569e845a" providerId="AD" clId="Web-{0152D91A-FA57-3BEB-9487-7487EFCA650A}" dt="2022-05-16T08:52:51.759" v="62"/>
      <pc:docMkLst>
        <pc:docMk/>
      </pc:docMkLst>
      <pc:sldChg chg="modSp">
        <pc:chgData name="Kåre Steinsbu" userId="S::kare.steinsbu@uke.oslo.kommune.no::87552cf2-2ee9-45d2-926a-aee5569e845a" providerId="AD" clId="Web-{0152D91A-FA57-3BEB-9487-7487EFCA650A}" dt="2022-05-16T08:51:12.241" v="44" actId="20577"/>
        <pc:sldMkLst>
          <pc:docMk/>
          <pc:sldMk cId="1338045812" sldId="256"/>
        </pc:sldMkLst>
        <pc:spChg chg="mod">
          <ac:chgData name="Kåre Steinsbu" userId="S::kare.steinsbu@uke.oslo.kommune.no::87552cf2-2ee9-45d2-926a-aee5569e845a" providerId="AD" clId="Web-{0152D91A-FA57-3BEB-9487-7487EFCA650A}" dt="2022-05-16T08:51:12.241" v="44" actId="20577"/>
          <ac:spMkLst>
            <pc:docMk/>
            <pc:sldMk cId="1338045812" sldId="256"/>
            <ac:spMk id="4" creationId="{00000000-0000-0000-0000-000000000000}"/>
          </ac:spMkLst>
        </pc:spChg>
      </pc:sldChg>
      <pc:sldChg chg="delSp modSp">
        <pc:chgData name="Kåre Steinsbu" userId="S::kare.steinsbu@uke.oslo.kommune.no::87552cf2-2ee9-45d2-926a-aee5569e845a" providerId="AD" clId="Web-{0152D91A-FA57-3BEB-9487-7487EFCA650A}" dt="2022-05-16T08:52:51.759" v="62"/>
        <pc:sldMkLst>
          <pc:docMk/>
          <pc:sldMk cId="1934047778" sldId="285"/>
        </pc:sldMkLst>
        <pc:spChg chg="del mod">
          <ac:chgData name="Kåre Steinsbu" userId="S::kare.steinsbu@uke.oslo.kommune.no::87552cf2-2ee9-45d2-926a-aee5569e845a" providerId="AD" clId="Web-{0152D91A-FA57-3BEB-9487-7487EFCA650A}" dt="2022-05-16T08:52:51.759" v="62"/>
          <ac:spMkLst>
            <pc:docMk/>
            <pc:sldMk cId="1934047778" sldId="285"/>
            <ac:spMk id="2" creationId="{00000000-0000-0000-0000-000000000000}"/>
          </ac:spMkLst>
        </pc:spChg>
        <pc:spChg chg="mod">
          <ac:chgData name="Kåre Steinsbu" userId="S::kare.steinsbu@uke.oslo.kommune.no::87552cf2-2ee9-45d2-926a-aee5569e845a" providerId="AD" clId="Web-{0152D91A-FA57-3BEB-9487-7487EFCA650A}" dt="2022-05-16T08:51:23.523" v="47" actId="20577"/>
          <ac:spMkLst>
            <pc:docMk/>
            <pc:sldMk cId="1934047778" sldId="285"/>
            <ac:spMk id="3" creationId="{00000000-0000-0000-0000-000000000000}"/>
          </ac:spMkLst>
        </pc:spChg>
        <pc:picChg chg="del">
          <ac:chgData name="Kåre Steinsbu" userId="S::kare.steinsbu@uke.oslo.kommune.no::87552cf2-2ee9-45d2-926a-aee5569e845a" providerId="AD" clId="Web-{0152D91A-FA57-3BEB-9487-7487EFCA650A}" dt="2022-05-16T08:51:16.038" v="45"/>
          <ac:picMkLst>
            <pc:docMk/>
            <pc:sldMk cId="1934047778" sldId="285"/>
            <ac:picMk id="6" creationId="{3F9D7F9E-E57E-A9CA-9359-ABB0E50C75DF}"/>
          </ac:picMkLst>
        </pc:picChg>
      </pc:sldChg>
      <pc:sldChg chg="del">
        <pc:chgData name="Kåre Steinsbu" userId="S::kare.steinsbu@uke.oslo.kommune.no::87552cf2-2ee9-45d2-926a-aee5569e845a" providerId="AD" clId="Web-{0152D91A-FA57-3BEB-9487-7487EFCA650A}" dt="2022-05-16T08:51:33.851" v="56"/>
        <pc:sldMkLst>
          <pc:docMk/>
          <pc:sldMk cId="2412333138" sldId="286"/>
        </pc:sldMkLst>
      </pc:sldChg>
      <pc:sldChg chg="del">
        <pc:chgData name="Kåre Steinsbu" userId="S::kare.steinsbu@uke.oslo.kommune.no::87552cf2-2ee9-45d2-926a-aee5569e845a" providerId="AD" clId="Web-{0152D91A-FA57-3BEB-9487-7487EFCA650A}" dt="2022-05-16T08:51:40.961" v="57"/>
        <pc:sldMkLst>
          <pc:docMk/>
          <pc:sldMk cId="3366374851" sldId="287"/>
        </pc:sldMkLst>
      </pc:sldChg>
      <pc:sldChg chg="del">
        <pc:chgData name="Kåre Steinsbu" userId="S::kare.steinsbu@uke.oslo.kommune.no::87552cf2-2ee9-45d2-926a-aee5569e845a" providerId="AD" clId="Web-{0152D91A-FA57-3BEB-9487-7487EFCA650A}" dt="2022-05-16T08:52:23.665" v="61"/>
        <pc:sldMkLst>
          <pc:docMk/>
          <pc:sldMk cId="930312323" sldId="288"/>
        </pc:sldMkLst>
      </pc:sldChg>
      <pc:sldChg chg="del">
        <pc:chgData name="Kåre Steinsbu" userId="S::kare.steinsbu@uke.oslo.kommune.no::87552cf2-2ee9-45d2-926a-aee5569e845a" providerId="AD" clId="Web-{0152D91A-FA57-3BEB-9487-7487EFCA650A}" dt="2022-05-16T08:51:51.117" v="58"/>
        <pc:sldMkLst>
          <pc:docMk/>
          <pc:sldMk cId="513191538" sldId="289"/>
        </pc:sldMkLst>
      </pc:sldChg>
      <pc:sldChg chg="del">
        <pc:chgData name="Kåre Steinsbu" userId="S::kare.steinsbu@uke.oslo.kommune.no::87552cf2-2ee9-45d2-926a-aee5569e845a" providerId="AD" clId="Web-{0152D91A-FA57-3BEB-9487-7487EFCA650A}" dt="2022-05-16T08:51:57.836" v="59"/>
        <pc:sldMkLst>
          <pc:docMk/>
          <pc:sldMk cId="4013446787" sldId="290"/>
        </pc:sldMkLst>
      </pc:sldChg>
      <pc:sldChg chg="del">
        <pc:chgData name="Kåre Steinsbu" userId="S::kare.steinsbu@uke.oslo.kommune.no::87552cf2-2ee9-45d2-926a-aee5569e845a" providerId="AD" clId="Web-{0152D91A-FA57-3BEB-9487-7487EFCA650A}" dt="2022-05-16T08:52:03.742" v="60"/>
        <pc:sldMkLst>
          <pc:docMk/>
          <pc:sldMk cId="4192440671" sldId="291"/>
        </pc:sldMkLst>
      </pc:sldChg>
    </pc:docChg>
  </pc:docChgLst>
  <pc:docChgLst>
    <pc:chgData name="Kåre Steinsbu" userId="S::kare.steinsbu@uke.oslo.kommune.no::87552cf2-2ee9-45d2-926a-aee5569e845a" providerId="AD" clId="Web-{06F7ED2B-787F-79F5-FB80-26A66A10DF48}"/>
    <pc:docChg chg="addSld modSection">
      <pc:chgData name="Kåre Steinsbu" userId="S::kare.steinsbu@uke.oslo.kommune.no::87552cf2-2ee9-45d2-926a-aee5569e845a" providerId="AD" clId="Web-{06F7ED2B-787F-79F5-FB80-26A66A10DF48}" dt="2022-05-23T08:44:19.907" v="0"/>
      <pc:docMkLst>
        <pc:docMk/>
      </pc:docMkLst>
      <pc:sldChg chg="new">
        <pc:chgData name="Kåre Steinsbu" userId="S::kare.steinsbu@uke.oslo.kommune.no::87552cf2-2ee9-45d2-926a-aee5569e845a" providerId="AD" clId="Web-{06F7ED2B-787F-79F5-FB80-26A66A10DF48}" dt="2022-05-23T08:44:19.907" v="0"/>
        <pc:sldMkLst>
          <pc:docMk/>
          <pc:sldMk cId="2861180125"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Oslo Sans Office" panose="02000000000000000000" pitchFamily="2" charset="77"/>
              </a:defRPr>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Oslo Sans Office" panose="02000000000000000000" pitchFamily="2" charset="77"/>
              </a:defRPr>
            </a:lvl1pPr>
          </a:lstStyle>
          <a:p>
            <a:fld id="{576996CD-C051-524E-B0EC-F7D3DAFC406C}" type="datetimeFigureOut">
              <a:rPr lang="nb-NO" smtClean="0"/>
              <a:pPr/>
              <a:t>25.05.2022</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Oslo Sans Office" panose="02000000000000000000" pitchFamily="2" charset="77"/>
              </a:defRPr>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Oslo Sans Office" panose="02000000000000000000" pitchFamily="2" charset="77"/>
              </a:defRPr>
            </a:lvl1pPr>
          </a:lstStyle>
          <a:p>
            <a:fld id="{7DA70C78-173F-D64A-A73A-E7995BB9F680}" type="slidenum">
              <a:rPr lang="nb-NO" smtClean="0"/>
              <a:pPr/>
              <a:t>‹#›</a:t>
            </a:fld>
            <a:endParaRPr lang="nb-NO"/>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slo Sans Office" panose="02000000000000000000"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2</a:t>
            </a:fld>
            <a:endParaRPr lang="nb-NO"/>
          </a:p>
        </p:txBody>
      </p:sp>
    </p:spTree>
    <p:extLst>
      <p:ext uri="{BB962C8B-B14F-4D97-AF65-F5344CB8AC3E}">
        <p14:creationId xmlns:p14="http://schemas.microsoft.com/office/powerpoint/2010/main" val="231865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19</a:t>
            </a:fld>
            <a:endParaRPr lang="nb-NO"/>
          </a:p>
        </p:txBody>
      </p:sp>
    </p:spTree>
    <p:extLst>
      <p:ext uri="{BB962C8B-B14F-4D97-AF65-F5344CB8AC3E}">
        <p14:creationId xmlns:p14="http://schemas.microsoft.com/office/powerpoint/2010/main" val="1078981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G_Forside med bilde">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 y="0"/>
            <a:ext cx="12191992" cy="6858000"/>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25.05.2022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err="1"/>
              <a:t>Tittel</a:t>
            </a:r>
            <a:r>
              <a:rPr lang="en-US"/>
              <a:t> </a:t>
            </a:r>
            <a:r>
              <a:rPr lang="en-US" err="1"/>
              <a:t>på</a:t>
            </a:r>
            <a:r>
              <a:rPr lang="en-US"/>
              <a:t> </a:t>
            </a:r>
            <a:r>
              <a:rPr lang="en-US" err="1"/>
              <a:t>presentasjon</a:t>
            </a:r>
            <a:endParaRP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
        <p:nvSpPr>
          <p:cNvPr id="12" name="TekstSylinder 11"/>
          <p:cNvSpPr txBox="1"/>
          <p:nvPr userDrawn="1"/>
        </p:nvSpPr>
        <p:spPr>
          <a:xfrm>
            <a:off x="926999" y="4197144"/>
            <a:ext cx="4036880" cy="369332"/>
          </a:xfrm>
          <a:prstGeom prst="rect">
            <a:avLst/>
          </a:prstGeom>
          <a:noFill/>
        </p:spPr>
        <p:txBody>
          <a:bodyPr wrap="square" rtlCol="0">
            <a:spAutoFit/>
          </a:bodyPr>
          <a:lstStyle/>
          <a:p>
            <a:r>
              <a:rPr lang="en-US" err="1"/>
              <a:t>Utviklings</a:t>
            </a:r>
            <a:r>
              <a:rPr lang="en-US"/>
              <a:t>- </a:t>
            </a:r>
            <a:r>
              <a:rPr lang="en-US" err="1"/>
              <a:t>og</a:t>
            </a:r>
            <a:r>
              <a:rPr lang="en-US"/>
              <a:t> </a:t>
            </a:r>
            <a:r>
              <a:rPr lang="en-US" err="1"/>
              <a:t>kompetanseetaten</a:t>
            </a:r>
            <a:endParaRPr lang="en-US"/>
          </a:p>
        </p:txBody>
      </p:sp>
    </p:spTree>
    <p:extLst>
      <p:ext uri="{BB962C8B-B14F-4D97-AF65-F5344CB8AC3E}">
        <p14:creationId xmlns:p14="http://schemas.microsoft.com/office/powerpoint/2010/main" val="33323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LG_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25788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LG_To innholdsdeler med vinkel">
    <p:spTree>
      <p:nvGrpSpPr>
        <p:cNvPr id="1" name=""/>
        <p:cNvGrpSpPr/>
        <p:nvPr/>
      </p:nvGrpSpPr>
      <p:grpSpPr>
        <a:xfrm>
          <a:off x="0" y="0"/>
          <a:ext cx="0" cy="0"/>
          <a:chOff x="0" y="0"/>
          <a:chExt cx="0" cy="0"/>
        </a:xfrm>
      </p:grpSpPr>
      <p:sp>
        <p:nvSpPr>
          <p:cNvPr id="8" name="Rektangel 7"/>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67344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LG_To innholdsdeler med lys gul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79911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G_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67529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G_En innholdsdel med vinkel">
    <p:spTree>
      <p:nvGrpSpPr>
        <p:cNvPr id="1" name=""/>
        <p:cNvGrpSpPr/>
        <p:nvPr/>
      </p:nvGrpSpPr>
      <p:grpSpPr>
        <a:xfrm>
          <a:off x="0" y="0"/>
          <a:ext cx="0" cy="0"/>
          <a:chOff x="0" y="0"/>
          <a:chExt cx="0" cy="0"/>
        </a:xfrm>
      </p:grpSpPr>
      <p:sp>
        <p:nvSpPr>
          <p:cNvPr id="8" name="Rektangel 7"/>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80197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G_En innholdsdel med lys gul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730693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G_Fem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2749551"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0673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7413625" y="4186239"/>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9744075"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3" name="Plassholder for bilde 22"/>
          <p:cNvSpPr>
            <a:spLocks noGrp="1"/>
          </p:cNvSpPr>
          <p:nvPr>
            <p:ph type="pic" sz="quarter" idx="26"/>
          </p:nvPr>
        </p:nvSpPr>
        <p:spPr>
          <a:xfrm>
            <a:off x="419100" y="1989138"/>
            <a:ext cx="2035175" cy="2035175"/>
          </a:xfrm>
        </p:spPr>
        <p:txBody>
          <a:bodyPr/>
          <a:lstStyle/>
          <a:p>
            <a:r>
              <a:rPr lang="nb-NO"/>
              <a:t>Klikk ikonet for å legge til et bilde</a:t>
            </a:r>
          </a:p>
        </p:txBody>
      </p:sp>
      <p:sp>
        <p:nvSpPr>
          <p:cNvPr id="24" name="Plassholder for bilde 22"/>
          <p:cNvSpPr>
            <a:spLocks noGrp="1"/>
          </p:cNvSpPr>
          <p:nvPr>
            <p:ph type="pic" sz="quarter" idx="27"/>
          </p:nvPr>
        </p:nvSpPr>
        <p:spPr>
          <a:xfrm>
            <a:off x="2749551" y="1984376"/>
            <a:ext cx="2035175" cy="2035175"/>
          </a:xfrm>
        </p:spPr>
        <p:txBody>
          <a:bodyPr/>
          <a:lstStyle/>
          <a:p>
            <a:r>
              <a:rPr lang="nb-NO"/>
              <a:t>Klikk ikonet for å legge til et bilde</a:t>
            </a:r>
          </a:p>
        </p:txBody>
      </p:sp>
      <p:sp>
        <p:nvSpPr>
          <p:cNvPr id="25" name="Plassholder for bilde 22"/>
          <p:cNvSpPr>
            <a:spLocks noGrp="1"/>
          </p:cNvSpPr>
          <p:nvPr>
            <p:ph type="pic" sz="quarter" idx="28"/>
          </p:nvPr>
        </p:nvSpPr>
        <p:spPr>
          <a:xfrm>
            <a:off x="5076825" y="1984376"/>
            <a:ext cx="2035175" cy="2035175"/>
          </a:xfrm>
        </p:spPr>
        <p:txBody>
          <a:bodyPr/>
          <a:lstStyle/>
          <a:p>
            <a:r>
              <a:rPr lang="nb-NO"/>
              <a:t>Klikk ikonet for å legge til et bilde</a:t>
            </a:r>
          </a:p>
        </p:txBody>
      </p:sp>
      <p:sp>
        <p:nvSpPr>
          <p:cNvPr id="26" name="Plassholder for bilde 22"/>
          <p:cNvSpPr>
            <a:spLocks noGrp="1"/>
          </p:cNvSpPr>
          <p:nvPr>
            <p:ph type="pic" sz="quarter" idx="29"/>
          </p:nvPr>
        </p:nvSpPr>
        <p:spPr>
          <a:xfrm>
            <a:off x="7413625" y="1984376"/>
            <a:ext cx="2035175" cy="2035175"/>
          </a:xfrm>
        </p:spPr>
        <p:txBody>
          <a:bodyPr/>
          <a:lstStyle/>
          <a:p>
            <a:r>
              <a:rPr lang="nb-NO"/>
              <a:t>Klikk ikonet for å legge til et bilde</a:t>
            </a:r>
          </a:p>
        </p:txBody>
      </p:sp>
      <p:sp>
        <p:nvSpPr>
          <p:cNvPr id="27" name="Plassholder for bilde 22"/>
          <p:cNvSpPr>
            <a:spLocks noGrp="1"/>
          </p:cNvSpPr>
          <p:nvPr>
            <p:ph type="pic" sz="quarter" idx="30"/>
          </p:nvPr>
        </p:nvSpPr>
        <p:spPr>
          <a:xfrm>
            <a:off x="9744075" y="1984376"/>
            <a:ext cx="2035175" cy="2035175"/>
          </a:xfrm>
        </p:spPr>
        <p:txBody>
          <a:bodyPr/>
          <a:lstStyle/>
          <a:p>
            <a:r>
              <a:rPr lang="nb-NO"/>
              <a:t>Klikk ikonet for å legge til et bilde</a:t>
            </a:r>
          </a:p>
        </p:txBody>
      </p:sp>
    </p:spTree>
    <p:extLst>
      <p:ext uri="{BB962C8B-B14F-4D97-AF65-F5344CB8AC3E}">
        <p14:creationId xmlns:p14="http://schemas.microsoft.com/office/powerpoint/2010/main" val="1550052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G_Fem innholdsdeler med vinkel">
    <p:spTree>
      <p:nvGrpSpPr>
        <p:cNvPr id="1" name=""/>
        <p:cNvGrpSpPr/>
        <p:nvPr/>
      </p:nvGrpSpPr>
      <p:grpSpPr>
        <a:xfrm>
          <a:off x="0" y="0"/>
          <a:ext cx="0" cy="0"/>
          <a:chOff x="0" y="0"/>
          <a:chExt cx="0" cy="0"/>
        </a:xfrm>
      </p:grpSpPr>
      <p:grpSp>
        <p:nvGrpSpPr>
          <p:cNvPr id="22" name="Gruppe 21"/>
          <p:cNvGrpSpPr/>
          <p:nvPr userDrawn="1"/>
        </p:nvGrpSpPr>
        <p:grpSpPr>
          <a:xfrm>
            <a:off x="10173732" y="4842000"/>
            <a:ext cx="2018268" cy="2016000"/>
            <a:chOff x="10173732" y="4842000"/>
            <a:chExt cx="2018268" cy="2016000"/>
          </a:xfrm>
        </p:grpSpPr>
        <p:sp>
          <p:nvSpPr>
            <p:cNvPr id="28" name="Rektangel 27"/>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29"/>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2749551"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0673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7413625" y="4186239"/>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9744075"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3" name="Plassholder for bilde 22"/>
          <p:cNvSpPr>
            <a:spLocks noGrp="1"/>
          </p:cNvSpPr>
          <p:nvPr>
            <p:ph type="pic" sz="quarter" idx="26"/>
          </p:nvPr>
        </p:nvSpPr>
        <p:spPr>
          <a:xfrm>
            <a:off x="419100" y="1989138"/>
            <a:ext cx="2035175" cy="2035175"/>
          </a:xfrm>
        </p:spPr>
        <p:txBody>
          <a:bodyPr/>
          <a:lstStyle/>
          <a:p>
            <a:r>
              <a:rPr lang="nb-NO"/>
              <a:t>Klikk ikonet for å legge til et bilde</a:t>
            </a:r>
          </a:p>
        </p:txBody>
      </p:sp>
      <p:sp>
        <p:nvSpPr>
          <p:cNvPr id="24" name="Plassholder for bilde 22"/>
          <p:cNvSpPr>
            <a:spLocks noGrp="1"/>
          </p:cNvSpPr>
          <p:nvPr>
            <p:ph type="pic" sz="quarter" idx="27"/>
          </p:nvPr>
        </p:nvSpPr>
        <p:spPr>
          <a:xfrm>
            <a:off x="2749551" y="1984376"/>
            <a:ext cx="2035175" cy="2035175"/>
          </a:xfrm>
        </p:spPr>
        <p:txBody>
          <a:bodyPr/>
          <a:lstStyle/>
          <a:p>
            <a:r>
              <a:rPr lang="nb-NO"/>
              <a:t>Klikk ikonet for å legge til et bilde</a:t>
            </a:r>
          </a:p>
        </p:txBody>
      </p:sp>
      <p:sp>
        <p:nvSpPr>
          <p:cNvPr id="25" name="Plassholder for bilde 22"/>
          <p:cNvSpPr>
            <a:spLocks noGrp="1"/>
          </p:cNvSpPr>
          <p:nvPr>
            <p:ph type="pic" sz="quarter" idx="28"/>
          </p:nvPr>
        </p:nvSpPr>
        <p:spPr>
          <a:xfrm>
            <a:off x="5076825" y="1984376"/>
            <a:ext cx="2035175" cy="2035175"/>
          </a:xfrm>
        </p:spPr>
        <p:txBody>
          <a:bodyPr/>
          <a:lstStyle/>
          <a:p>
            <a:r>
              <a:rPr lang="nb-NO"/>
              <a:t>Klikk ikonet for å legge til et bilde</a:t>
            </a:r>
          </a:p>
        </p:txBody>
      </p:sp>
      <p:sp>
        <p:nvSpPr>
          <p:cNvPr id="26" name="Plassholder for bilde 22"/>
          <p:cNvSpPr>
            <a:spLocks noGrp="1"/>
          </p:cNvSpPr>
          <p:nvPr>
            <p:ph type="pic" sz="quarter" idx="29"/>
          </p:nvPr>
        </p:nvSpPr>
        <p:spPr>
          <a:xfrm>
            <a:off x="7413625" y="1984376"/>
            <a:ext cx="2035175" cy="2035175"/>
          </a:xfrm>
        </p:spPr>
        <p:txBody>
          <a:bodyPr/>
          <a:lstStyle/>
          <a:p>
            <a:r>
              <a:rPr lang="nb-NO"/>
              <a:t>Klikk ikonet for å legge til et bilde</a:t>
            </a:r>
          </a:p>
        </p:txBody>
      </p:sp>
      <p:sp>
        <p:nvSpPr>
          <p:cNvPr id="27" name="Plassholder for bilde 22"/>
          <p:cNvSpPr>
            <a:spLocks noGrp="1"/>
          </p:cNvSpPr>
          <p:nvPr>
            <p:ph type="pic" sz="quarter" idx="30"/>
          </p:nvPr>
        </p:nvSpPr>
        <p:spPr>
          <a:xfrm>
            <a:off x="9744075" y="1984376"/>
            <a:ext cx="2035175" cy="2035175"/>
          </a:xfrm>
        </p:spPr>
        <p:txBody>
          <a:bodyPr/>
          <a:lstStyle/>
          <a:p>
            <a:r>
              <a:rPr lang="nb-NO"/>
              <a:t>Klikk ikonet for å legge til et bilde</a:t>
            </a:r>
          </a:p>
        </p:txBody>
      </p:sp>
    </p:spTree>
    <p:extLst>
      <p:ext uri="{BB962C8B-B14F-4D97-AF65-F5344CB8AC3E}">
        <p14:creationId xmlns:p14="http://schemas.microsoft.com/office/powerpoint/2010/main" val="485902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G_Fem innholdsdeler med lys gul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2749551"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0673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7413625" y="4186239"/>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9744075"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3" name="Plassholder for bilde 22"/>
          <p:cNvSpPr>
            <a:spLocks noGrp="1"/>
          </p:cNvSpPr>
          <p:nvPr>
            <p:ph type="pic" sz="quarter" idx="26"/>
          </p:nvPr>
        </p:nvSpPr>
        <p:spPr>
          <a:xfrm>
            <a:off x="419100" y="1989138"/>
            <a:ext cx="2035175" cy="2035175"/>
          </a:xfrm>
        </p:spPr>
        <p:txBody>
          <a:bodyPr/>
          <a:lstStyle/>
          <a:p>
            <a:r>
              <a:rPr lang="nb-NO"/>
              <a:t>Klikk ikonet for å legge til et bilde</a:t>
            </a:r>
          </a:p>
        </p:txBody>
      </p:sp>
      <p:sp>
        <p:nvSpPr>
          <p:cNvPr id="24" name="Plassholder for bilde 22"/>
          <p:cNvSpPr>
            <a:spLocks noGrp="1"/>
          </p:cNvSpPr>
          <p:nvPr>
            <p:ph type="pic" sz="quarter" idx="27"/>
          </p:nvPr>
        </p:nvSpPr>
        <p:spPr>
          <a:xfrm>
            <a:off x="2749551" y="1984376"/>
            <a:ext cx="2035175" cy="2035175"/>
          </a:xfrm>
        </p:spPr>
        <p:txBody>
          <a:bodyPr/>
          <a:lstStyle/>
          <a:p>
            <a:r>
              <a:rPr lang="nb-NO"/>
              <a:t>Klikk ikonet for å legge til et bilde</a:t>
            </a:r>
          </a:p>
        </p:txBody>
      </p:sp>
      <p:sp>
        <p:nvSpPr>
          <p:cNvPr id="25" name="Plassholder for bilde 22"/>
          <p:cNvSpPr>
            <a:spLocks noGrp="1"/>
          </p:cNvSpPr>
          <p:nvPr>
            <p:ph type="pic" sz="quarter" idx="28"/>
          </p:nvPr>
        </p:nvSpPr>
        <p:spPr>
          <a:xfrm>
            <a:off x="5076825" y="1984376"/>
            <a:ext cx="2035175" cy="2035175"/>
          </a:xfrm>
        </p:spPr>
        <p:txBody>
          <a:bodyPr/>
          <a:lstStyle/>
          <a:p>
            <a:r>
              <a:rPr lang="nb-NO"/>
              <a:t>Klikk ikonet for å legge til et bilde</a:t>
            </a:r>
          </a:p>
        </p:txBody>
      </p:sp>
      <p:sp>
        <p:nvSpPr>
          <p:cNvPr id="26" name="Plassholder for bilde 22"/>
          <p:cNvSpPr>
            <a:spLocks noGrp="1"/>
          </p:cNvSpPr>
          <p:nvPr>
            <p:ph type="pic" sz="quarter" idx="29"/>
          </p:nvPr>
        </p:nvSpPr>
        <p:spPr>
          <a:xfrm>
            <a:off x="7413625" y="1984376"/>
            <a:ext cx="2035175" cy="2035175"/>
          </a:xfrm>
        </p:spPr>
        <p:txBody>
          <a:bodyPr/>
          <a:lstStyle/>
          <a:p>
            <a:r>
              <a:rPr lang="nb-NO"/>
              <a:t>Klikk ikonet for å legge til et bilde</a:t>
            </a:r>
          </a:p>
        </p:txBody>
      </p:sp>
      <p:sp>
        <p:nvSpPr>
          <p:cNvPr id="27" name="Plassholder for bilde 22"/>
          <p:cNvSpPr>
            <a:spLocks noGrp="1"/>
          </p:cNvSpPr>
          <p:nvPr>
            <p:ph type="pic" sz="quarter" idx="30"/>
          </p:nvPr>
        </p:nvSpPr>
        <p:spPr>
          <a:xfrm>
            <a:off x="9744075" y="1984376"/>
            <a:ext cx="2035175" cy="2035175"/>
          </a:xfrm>
        </p:spPr>
        <p:txBody>
          <a:bodyPr/>
          <a:lstStyle/>
          <a:p>
            <a:r>
              <a:rPr lang="nb-NO"/>
              <a:t>Klikk ikonet for å legge til et bilde</a:t>
            </a:r>
          </a:p>
        </p:txBody>
      </p:sp>
    </p:spTree>
    <p:extLst>
      <p:ext uri="{BB962C8B-B14F-4D97-AF65-F5344CB8AC3E}">
        <p14:creationId xmlns:p14="http://schemas.microsoft.com/office/powerpoint/2010/main" val="24161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LG_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Klikk for å redigere tekststiler i malen</a:t>
            </a:r>
          </a:p>
        </p:txBody>
      </p:sp>
    </p:spTree>
    <p:extLst>
      <p:ext uri="{BB962C8B-B14F-4D97-AF65-F5344CB8AC3E}">
        <p14:creationId xmlns:p14="http://schemas.microsoft.com/office/powerpoint/2010/main" val="177305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G_Forside med eget bilde">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1"/>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25.05.2022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err="1"/>
              <a:t>Tittel</a:t>
            </a:r>
            <a:r>
              <a:rPr lang="en-US"/>
              <a:t> </a:t>
            </a:r>
            <a:r>
              <a:rPr lang="en-US" err="1"/>
              <a:t>på</a:t>
            </a:r>
            <a:r>
              <a:rPr lang="en-US"/>
              <a:t> </a:t>
            </a:r>
            <a:r>
              <a:rPr lang="en-US" err="1"/>
              <a:t>presentasjon</a:t>
            </a:r>
            <a:endParaRP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
        <p:nvSpPr>
          <p:cNvPr id="12" name="TekstSylinder 11"/>
          <p:cNvSpPr txBox="1"/>
          <p:nvPr userDrawn="1"/>
        </p:nvSpPr>
        <p:spPr>
          <a:xfrm>
            <a:off x="926999" y="4197144"/>
            <a:ext cx="4036880" cy="369332"/>
          </a:xfrm>
          <a:prstGeom prst="rect">
            <a:avLst/>
          </a:prstGeom>
          <a:noFill/>
        </p:spPr>
        <p:txBody>
          <a:bodyPr wrap="square" rtlCol="0">
            <a:spAutoFit/>
          </a:bodyPr>
          <a:lstStyle/>
          <a:p>
            <a:r>
              <a:rPr lang="en-US" err="1"/>
              <a:t>Utviklings</a:t>
            </a:r>
            <a:r>
              <a:rPr lang="en-US"/>
              <a:t>- </a:t>
            </a:r>
            <a:r>
              <a:rPr lang="en-US" err="1"/>
              <a:t>og</a:t>
            </a:r>
            <a:r>
              <a:rPr lang="en-US"/>
              <a:t> </a:t>
            </a:r>
            <a:r>
              <a:rPr lang="en-US" err="1"/>
              <a:t>kompetanseetaten</a:t>
            </a:r>
            <a:endParaRPr lang="en-US"/>
          </a:p>
        </p:txBody>
      </p:sp>
    </p:spTree>
    <p:extLst>
      <p:ext uri="{BB962C8B-B14F-4D97-AF65-F5344CB8AC3E}">
        <p14:creationId xmlns:p14="http://schemas.microsoft.com/office/powerpoint/2010/main" val="1485895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LG_Tre innholdsdeler med vinkel">
    <p:spTree>
      <p:nvGrpSpPr>
        <p:cNvPr id="1" name=""/>
        <p:cNvGrpSpPr/>
        <p:nvPr/>
      </p:nvGrpSpPr>
      <p:grpSpPr>
        <a:xfrm>
          <a:off x="0" y="0"/>
          <a:ext cx="0" cy="0"/>
          <a:chOff x="0" y="0"/>
          <a:chExt cx="0" cy="0"/>
        </a:xfrm>
      </p:grpSpPr>
      <p:grpSp>
        <p:nvGrpSpPr>
          <p:cNvPr id="12" name="Gruppe 11"/>
          <p:cNvGrpSpPr/>
          <p:nvPr userDrawn="1"/>
        </p:nvGrpSpPr>
        <p:grpSpPr>
          <a:xfrm>
            <a:off x="10173732" y="4842000"/>
            <a:ext cx="2018268" cy="2016000"/>
            <a:chOff x="10173732" y="4842000"/>
            <a:chExt cx="2018268" cy="2016000"/>
          </a:xfrm>
        </p:grpSpPr>
        <p:sp>
          <p:nvSpPr>
            <p:cNvPr id="9" name="Rektangel 8"/>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Klikk for å redigere tekststiler i malen</a:t>
            </a:r>
          </a:p>
        </p:txBody>
      </p:sp>
    </p:spTree>
    <p:extLst>
      <p:ext uri="{BB962C8B-B14F-4D97-AF65-F5344CB8AC3E}">
        <p14:creationId xmlns:p14="http://schemas.microsoft.com/office/powerpoint/2010/main" val="3937844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LG_Tre innholdsdeler med lys gul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Klikk for å redigere tekststiler i malen</a:t>
            </a:r>
          </a:p>
        </p:txBody>
      </p:sp>
    </p:spTree>
    <p:extLst>
      <p:ext uri="{BB962C8B-B14F-4D97-AF65-F5344CB8AC3E}">
        <p14:creationId xmlns:p14="http://schemas.microsoft.com/office/powerpoint/2010/main" val="1264375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G_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lvl1pPr>
              <a:defRPr baseline="0"/>
            </a:lvl1pPr>
          </a:lstStyle>
          <a:p>
            <a:r>
              <a:rPr lang="en-US" err="1"/>
              <a:t>Klikk</a:t>
            </a:r>
            <a:r>
              <a:rPr lang="en-US"/>
              <a:t> for å </a:t>
            </a:r>
            <a:r>
              <a:rPr lang="en-US" err="1"/>
              <a:t>redigere</a:t>
            </a:r>
            <a:r>
              <a:rPr lang="en-US"/>
              <a:t> </a:t>
            </a:r>
            <a:r>
              <a:rPr lang="en-US" err="1"/>
              <a:t>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5" y="2032001"/>
            <a:ext cx="5400675" cy="3924272"/>
          </a:xfrm>
        </p:spPr>
        <p:txBody>
          <a:bodyPr rIns="360000"/>
          <a:lstStyle>
            <a:lvl1pPr>
              <a:spcBef>
                <a:spcPts val="1200"/>
              </a:spcBef>
              <a:defRPr/>
            </a:lvl1pPr>
            <a:lvl2pPr>
              <a:defRPr/>
            </a:lvl2pPr>
            <a:lvl3pPr>
              <a:defRPr baseline="0"/>
            </a:lvl3pPr>
            <a:lvl4pPr>
              <a:defRPr baseline="0"/>
            </a:lvl4pPr>
            <a:lvl5pPr>
              <a:defRPr baseline="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1758160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G_Innhold bilde høyre med lys gul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lvl1pPr>
              <a:defRPr baseline="0"/>
            </a:lvl1pPr>
          </a:lstStyle>
          <a:p>
            <a:r>
              <a:rPr lang="en-US" err="1"/>
              <a:t>Klikk</a:t>
            </a:r>
            <a:r>
              <a:rPr lang="en-US"/>
              <a:t> for å </a:t>
            </a:r>
            <a:r>
              <a:rPr lang="en-US" err="1"/>
              <a:t>redigere</a:t>
            </a:r>
            <a:r>
              <a:rPr lang="en-US"/>
              <a:t> </a:t>
            </a:r>
            <a:r>
              <a:rPr lang="en-US" err="1"/>
              <a:t>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5" y="2032001"/>
            <a:ext cx="5400675" cy="3924272"/>
          </a:xfrm>
        </p:spPr>
        <p:txBody>
          <a:bodyPr rIns="360000"/>
          <a:lstStyle>
            <a:lvl1pPr>
              <a:spcBef>
                <a:spcPts val="1200"/>
              </a:spcBef>
              <a:defRPr/>
            </a:lvl1pPr>
            <a:lvl2pPr>
              <a:defRPr/>
            </a:lvl2pPr>
            <a:lvl3pPr>
              <a:defRPr baseline="0"/>
            </a:lvl3pPr>
            <a:lvl4pPr>
              <a:defRPr baseline="0"/>
            </a:lvl4pPr>
            <a:lvl5pPr>
              <a:defRPr baseline="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1461008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G_Sita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75363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G_Sitat med vinkel">
    <p:spTree>
      <p:nvGrpSpPr>
        <p:cNvPr id="1" name=""/>
        <p:cNvGrpSpPr/>
        <p:nvPr/>
      </p:nvGrpSpPr>
      <p:grpSpPr>
        <a:xfrm>
          <a:off x="0" y="0"/>
          <a:ext cx="0" cy="0"/>
          <a:chOff x="0" y="0"/>
          <a:chExt cx="0" cy="0"/>
        </a:xfrm>
      </p:grpSpPr>
      <p:sp>
        <p:nvSpPr>
          <p:cNvPr id="7" name="Rektangel 6"/>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544886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G_Sitat med lys gul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795312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LG_Bare tittel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25.05.2022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017593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LG_Bare tittel med vinkel">
    <p:spTree>
      <p:nvGrpSpPr>
        <p:cNvPr id="1" name=""/>
        <p:cNvGrpSpPr/>
        <p:nvPr/>
      </p:nvGrpSpPr>
      <p:grpSpPr>
        <a:xfrm>
          <a:off x="0" y="0"/>
          <a:ext cx="0" cy="0"/>
          <a:chOff x="0" y="0"/>
          <a:chExt cx="0" cy="0"/>
        </a:xfrm>
      </p:grpSpPr>
      <p:sp>
        <p:nvSpPr>
          <p:cNvPr id="6" name="Rektangel 5"/>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25.05.2022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942955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LG_Bare tittel lys gul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25.05.2022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8490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G_Forside">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bg2"/>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err="1"/>
              <a:t>Tittel</a:t>
            </a:r>
            <a:r>
              <a:rPr lang="en-US"/>
              <a:t> </a:t>
            </a:r>
            <a:r>
              <a:rPr lang="en-US" err="1"/>
              <a:t>på</a:t>
            </a:r>
            <a:r>
              <a:rPr lang="en-US"/>
              <a:t> </a:t>
            </a:r>
            <a:r>
              <a:rPr lang="en-US" err="1"/>
              <a:t>presentasjon</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bg2"/>
          </a:solid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2CE51D89-216F-C248-97B9-E62942BAB32E}" type="datetime1">
              <a:rPr lang="nb-NO" smtClean="0"/>
              <a:t>25.05.2022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Utviklings</a:t>
            </a:r>
            <a:r>
              <a:rPr lang="en-US"/>
              <a:t>- </a:t>
            </a:r>
            <a:r>
              <a:rPr lang="en-US" err="1"/>
              <a:t>og</a:t>
            </a:r>
            <a:r>
              <a:rPr lang="en-US"/>
              <a:t> </a:t>
            </a:r>
            <a:r>
              <a:rPr lang="en-US" err="1"/>
              <a:t>kompetanseetaten</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Klikk for å redigere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chemeClr val="bg2"/>
          </a:solidFill>
        </p:spPr>
        <p:txBody>
          <a:bodyPr>
            <a:normAutofit/>
          </a:bodyPr>
          <a:lstStyle>
            <a:lvl1pPr marL="0" indent="0">
              <a:buFont typeface="Arial" panose="020B0604020202020204" pitchFamily="34" charset="0"/>
              <a:buNone/>
              <a:defRPr sz="100">
                <a:solidFill>
                  <a:schemeClr val="accent6"/>
                </a:solidFill>
              </a:defRPr>
            </a:lvl1pPr>
          </a:lstStyle>
          <a:p>
            <a:pPr lvl="0"/>
            <a:r>
              <a:rPr lang="nb-NO"/>
              <a:t>Klikk for å redigere tekststiler i malen</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3541558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G_Tittel og heldekkende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25.05.2022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2252770" y="1"/>
            <a:ext cx="1165167" cy="5230535"/>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06928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G_Heldekkende 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a:t>1. legg et bilde i </a:t>
            </a:r>
            <a:r>
              <a:rPr lang="nb-NO" noProof="0" err="1"/>
              <a:t>bildeboksen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2252770" y="1"/>
            <a:ext cx="1165167" cy="5230535"/>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089246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G_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592330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G_Tomt med vinkel">
    <p:spTree>
      <p:nvGrpSpPr>
        <p:cNvPr id="1" name=""/>
        <p:cNvGrpSpPr/>
        <p:nvPr/>
      </p:nvGrpSpPr>
      <p:grpSpPr>
        <a:xfrm>
          <a:off x="0" y="0"/>
          <a:ext cx="0" cy="0"/>
          <a:chOff x="0" y="0"/>
          <a:chExt cx="0" cy="0"/>
        </a:xfrm>
      </p:grpSpPr>
      <p:sp>
        <p:nvSpPr>
          <p:cNvPr id="5" name="Rektangel 4"/>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787739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G_Tomt lys gul bakgrun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20522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B_Forside med bilde">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a:extLst>
              <a:ext uri="{28A0092B-C50C-407E-A947-70E740481C1C}">
                <a14:useLocalDpi xmlns:a14="http://schemas.microsoft.com/office/drawing/2010/main" val="0"/>
              </a:ext>
            </a:extLst>
          </a:blip>
          <a:srcRect l="-57" t="20917" r="28146" b="18408"/>
          <a:stretch/>
        </p:blipFill>
        <p:spPr>
          <a:xfrm>
            <a:off x="-9525" y="0"/>
            <a:ext cx="12192000" cy="6858000"/>
          </a:xfrm>
          <a:prstGeom prst="rect">
            <a:avLst/>
          </a:prstGeom>
        </p:spPr>
      </p:pic>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25.05.2022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9" name="Rektangel 8">
            <a:extLst>
              <a:ext uri="{FF2B5EF4-FFF2-40B4-BE49-F238E27FC236}">
                <a16:creationId xmlns:a16="http://schemas.microsoft.com/office/drawing/2014/main" id="{2051E715-0C35-C940-9034-9C879AE08CC3}"/>
              </a:ext>
            </a:extLst>
          </p:cNvPr>
          <p:cNvSpPr/>
          <p:nvPr userDrawn="1"/>
        </p:nvSpPr>
        <p:spPr>
          <a:xfrm>
            <a:off x="-4725" y="0"/>
            <a:ext cx="6091200" cy="6086006"/>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err="1"/>
              <a:t>Tittel</a:t>
            </a:r>
            <a:r>
              <a:rPr lang="en-US"/>
              <a:t> </a:t>
            </a:r>
            <a:r>
              <a:rPr lang="en-US" err="1"/>
              <a:t>på</a:t>
            </a:r>
            <a:r>
              <a:rPr lang="en-US"/>
              <a:t> </a:t>
            </a:r>
            <a:r>
              <a:rPr lang="en-US" err="1"/>
              <a:t>presentasjon</a:t>
            </a:r>
            <a:endParaRPr/>
          </a:p>
        </p:txBody>
      </p:sp>
      <p:sp>
        <p:nvSpPr>
          <p:cNvPr id="13" name="TekstSylinder 12"/>
          <p:cNvSpPr txBox="1"/>
          <p:nvPr userDrawn="1"/>
        </p:nvSpPr>
        <p:spPr>
          <a:xfrm>
            <a:off x="926999" y="4197144"/>
            <a:ext cx="4036880" cy="369332"/>
          </a:xfrm>
          <a:prstGeom prst="rect">
            <a:avLst/>
          </a:prstGeom>
          <a:noFill/>
        </p:spPr>
        <p:txBody>
          <a:bodyPr wrap="square" rtlCol="0">
            <a:spAutoFit/>
          </a:bodyPr>
          <a:lstStyle/>
          <a:p>
            <a:r>
              <a:rPr lang="en-US" err="1"/>
              <a:t>Utviklings</a:t>
            </a:r>
            <a:r>
              <a:rPr lang="en-US"/>
              <a:t>- </a:t>
            </a:r>
            <a:r>
              <a:rPr lang="en-US" err="1"/>
              <a:t>og</a:t>
            </a:r>
            <a:r>
              <a:rPr lang="en-US"/>
              <a:t> </a:t>
            </a:r>
            <a:r>
              <a:rPr lang="en-US" err="1"/>
              <a:t>kompetanseetaten</a:t>
            </a:r>
            <a:endParaRPr lang="en-US"/>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2073187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B_Forside med eget bilde">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25.05.2022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err="1"/>
              <a:t>Tittel</a:t>
            </a:r>
            <a:r>
              <a:rPr lang="en-US"/>
              <a:t> </a:t>
            </a:r>
            <a:r>
              <a:rPr lang="en-US" err="1"/>
              <a:t>på</a:t>
            </a:r>
            <a:r>
              <a:rPr lang="en-US"/>
              <a:t> </a:t>
            </a:r>
            <a:r>
              <a:rPr lang="en-US" err="1"/>
              <a:t>presentasjon</a:t>
            </a:r>
            <a:endParaRP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
        <p:nvSpPr>
          <p:cNvPr id="12" name="TekstSylinder 11"/>
          <p:cNvSpPr txBox="1"/>
          <p:nvPr userDrawn="1"/>
        </p:nvSpPr>
        <p:spPr>
          <a:xfrm>
            <a:off x="926999" y="4197144"/>
            <a:ext cx="4036880" cy="369332"/>
          </a:xfrm>
          <a:prstGeom prst="rect">
            <a:avLst/>
          </a:prstGeom>
          <a:noFill/>
        </p:spPr>
        <p:txBody>
          <a:bodyPr wrap="square" rtlCol="0">
            <a:spAutoFit/>
          </a:bodyPr>
          <a:lstStyle/>
          <a:p>
            <a:r>
              <a:rPr lang="en-US" err="1"/>
              <a:t>Utviklings</a:t>
            </a:r>
            <a:r>
              <a:rPr lang="en-US"/>
              <a:t>- </a:t>
            </a:r>
            <a:r>
              <a:rPr lang="en-US" err="1"/>
              <a:t>og</a:t>
            </a:r>
            <a:r>
              <a:rPr lang="en-US"/>
              <a:t> </a:t>
            </a:r>
            <a:r>
              <a:rPr lang="en-US" err="1"/>
              <a:t>kompetanseetaten</a:t>
            </a:r>
            <a:endParaRPr lang="en-US"/>
          </a:p>
        </p:txBody>
      </p:sp>
    </p:spTree>
    <p:extLst>
      <p:ext uri="{BB962C8B-B14F-4D97-AF65-F5344CB8AC3E}">
        <p14:creationId xmlns:p14="http://schemas.microsoft.com/office/powerpoint/2010/main" val="1345236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B_Forside">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rgbClr val="B3F5FF"/>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err="1"/>
              <a:t>Tittel</a:t>
            </a:r>
            <a:r>
              <a:rPr lang="en-US"/>
              <a:t> </a:t>
            </a:r>
            <a:r>
              <a:rPr lang="en-US" err="1"/>
              <a:t>på</a:t>
            </a:r>
            <a:r>
              <a:rPr lang="en-US"/>
              <a:t> </a:t>
            </a:r>
            <a:r>
              <a:rPr lang="en-US" err="1"/>
              <a:t>presentasjon</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rgbClr val="B3F5FF"/>
          </a:solid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2CE51D89-216F-C248-97B9-E62942BAB32E}" type="datetime1">
              <a:rPr lang="nb-NO" smtClean="0"/>
              <a:t>25.05.2022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Utviklings</a:t>
            </a:r>
            <a:r>
              <a:rPr lang="en-US"/>
              <a:t>- </a:t>
            </a:r>
            <a:r>
              <a:rPr lang="en-US" err="1"/>
              <a:t>og</a:t>
            </a:r>
            <a:r>
              <a:rPr lang="en-US"/>
              <a:t> </a:t>
            </a:r>
            <a:r>
              <a:rPr lang="en-US" err="1"/>
              <a:t>kompetanseetaten</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Klikk for å redigere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rgbClr val="B3F5FF"/>
          </a:solidFill>
        </p:spPr>
        <p:txBody>
          <a:bodyPr>
            <a:normAutofit/>
          </a:bodyPr>
          <a:lstStyle>
            <a:lvl1pPr marL="0" indent="0">
              <a:buFont typeface="Arial" panose="020B0604020202020204" pitchFamily="34" charset="0"/>
              <a:buNone/>
              <a:defRPr sz="100">
                <a:solidFill>
                  <a:schemeClr val="accent6"/>
                </a:solidFill>
              </a:defRPr>
            </a:lvl1pPr>
          </a:lstStyle>
          <a:p>
            <a:pPr lvl="0"/>
            <a:r>
              <a:rPr lang="nb-NO"/>
              <a:t>Klikk for å redigere tekststiler i malen</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1931688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B_Forside 2">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rgbClr val="B3F5FF"/>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25.05.2022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rgbClr val="B3F5FF"/>
          </a:solidFill>
        </p:spPr>
        <p:txBody>
          <a:bodyPr wrap="square" lIns="1015200" tIns="0" rIns="2030400" bIns="0" anchor="ctr" anchorCtr="0">
            <a:noAutofit/>
          </a:bodyPr>
          <a:lstStyle>
            <a:lvl1pPr algn="l">
              <a:lnSpc>
                <a:spcPct val="100000"/>
              </a:lnSpc>
              <a:defRPr sz="3600" baseline="0">
                <a:solidFill>
                  <a:schemeClr val="tx1"/>
                </a:solidFill>
              </a:defRPr>
            </a:lvl1pPr>
          </a:lstStyle>
          <a:p>
            <a:r>
              <a:rPr lang="nb-NO"/>
              <a:t>Tittel på presentasjon</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Utviklings</a:t>
            </a:r>
            <a:r>
              <a:rPr lang="en-US"/>
              <a:t>- </a:t>
            </a:r>
            <a:r>
              <a:rPr lang="en-US" err="1"/>
              <a:t>og</a:t>
            </a:r>
            <a:r>
              <a:rPr lang="en-US"/>
              <a:t> </a:t>
            </a:r>
            <a:r>
              <a:rPr lang="en-US" err="1"/>
              <a:t>kompetanseetaten</a:t>
            </a:r>
            <a:endParaRPr/>
          </a:p>
        </p:txBody>
      </p:sp>
      <p:sp>
        <p:nvSpPr>
          <p:cNvPr id="83"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20"/>
          </p:nvPr>
        </p:nvSpPr>
        <p:spPr>
          <a:xfrm>
            <a:off x="8609563" y="4535996"/>
            <a:ext cx="1080000" cy="10800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965474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LB_Deloverskrift ">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015200" y="-1"/>
            <a:ext cx="9149563" cy="3049200"/>
          </a:xfrm>
        </p:spPr>
        <p:txBody>
          <a:bodyPr anchor="b">
            <a:normAutofit/>
          </a:bodyPr>
          <a:lstStyle>
            <a:lvl1pPr>
              <a:defRPr sz="3600">
                <a:solidFill>
                  <a:schemeClr val="tx2"/>
                </a:solidFill>
              </a:defRPr>
            </a:lvl1pPr>
          </a:lstStyle>
          <a:p>
            <a:r>
              <a:rPr lang="nb-NO"/>
              <a:t>Klikk for å redigere tittel/overskrift</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25.05.2022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846888" cy="206078"/>
          </a:xfrm>
          <a:prstGeom prst="rect">
            <a:avLst/>
          </a:prstGeom>
          <a:noFill/>
        </p:spPr>
        <p:txBody>
          <a:bodyPr wrap="none" lIns="0" tIns="0" rIns="0" bIns="0" rtlCol="0" anchor="ctr">
            <a:noAutofit/>
          </a:bodyPr>
          <a:lstStyle/>
          <a:p>
            <a:pPr algn="l"/>
            <a:r>
              <a:rPr lang="nb-NO" sz="800">
                <a:solidFill>
                  <a:schemeClr val="tx1"/>
                </a:solidFill>
              </a:rPr>
              <a:t>Oslo 2019</a:t>
            </a:r>
          </a:p>
        </p:txBody>
      </p:sp>
    </p:spTree>
    <p:extLst>
      <p:ext uri="{BB962C8B-B14F-4D97-AF65-F5344CB8AC3E}">
        <p14:creationId xmlns:p14="http://schemas.microsoft.com/office/powerpoint/2010/main" val="102428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G_Forside 2">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chemeClr val="bg2"/>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25.05.2022</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bg2"/>
          </a:solidFill>
        </p:spPr>
        <p:txBody>
          <a:bodyPr wrap="square" lIns="1015200" tIns="0" rIns="2030400" bIns="0" anchor="ctr" anchorCtr="0">
            <a:noAutofit/>
          </a:bodyPr>
          <a:lstStyle>
            <a:lvl1pPr algn="l">
              <a:lnSpc>
                <a:spcPct val="100000"/>
              </a:lnSpc>
              <a:defRPr sz="3600" baseline="0">
                <a:solidFill>
                  <a:schemeClr val="tx1"/>
                </a:solidFill>
              </a:defRPr>
            </a:lvl1pPr>
          </a:lstStyle>
          <a:p>
            <a:r>
              <a:rPr lang="nb-NO"/>
              <a:t>Tittel på presentasjon</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Utviklings</a:t>
            </a:r>
            <a:r>
              <a:rPr lang="en-US"/>
              <a:t>- </a:t>
            </a:r>
            <a:r>
              <a:rPr lang="en-US" err="1"/>
              <a:t>og</a:t>
            </a:r>
            <a:r>
              <a:rPr lang="en-US"/>
              <a:t> </a:t>
            </a:r>
            <a:r>
              <a:rPr lang="en-US" err="1"/>
              <a:t>kompetanseetaten</a:t>
            </a:r>
            <a:endParaRPr/>
          </a:p>
        </p:txBody>
      </p:sp>
      <p:sp>
        <p:nvSpPr>
          <p:cNvPr id="83"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20"/>
          </p:nvPr>
        </p:nvSpPr>
        <p:spPr>
          <a:xfrm>
            <a:off x="8609563" y="4535996"/>
            <a:ext cx="1080000" cy="10800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3480483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LB_Deloverskrift med lys blå bakgrunn">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015200" y="-1"/>
            <a:ext cx="9149563" cy="3049200"/>
          </a:xfrm>
        </p:spPr>
        <p:txBody>
          <a:bodyPr anchor="b">
            <a:normAutofit/>
          </a:bodyPr>
          <a:lstStyle>
            <a:lvl1pPr>
              <a:defRPr sz="3600">
                <a:solidFill>
                  <a:schemeClr val="tx2"/>
                </a:solidFill>
              </a:defRPr>
            </a:lvl1pPr>
          </a:lstStyle>
          <a:p>
            <a:r>
              <a:rPr lang="nb-NO"/>
              <a:t>Klikk for å redigere tittel/overskrift</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25.05.2022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846888" cy="206078"/>
          </a:xfrm>
          <a:prstGeom prst="rect">
            <a:avLst/>
          </a:prstGeom>
          <a:noFill/>
        </p:spPr>
        <p:txBody>
          <a:bodyPr wrap="none" lIns="0" tIns="0" rIns="0" bIns="0" rtlCol="0" anchor="ctr">
            <a:noAutofit/>
          </a:bodyPr>
          <a:lstStyle/>
          <a:p>
            <a:pPr algn="l"/>
            <a:r>
              <a:rPr lang="nb-NO" sz="800">
                <a:solidFill>
                  <a:schemeClr val="tx1"/>
                </a:solidFill>
              </a:rPr>
              <a:t>Oslo 2019</a:t>
            </a:r>
          </a:p>
        </p:txBody>
      </p:sp>
    </p:spTree>
    <p:extLst>
      <p:ext uri="{BB962C8B-B14F-4D97-AF65-F5344CB8AC3E}">
        <p14:creationId xmlns:p14="http://schemas.microsoft.com/office/powerpoint/2010/main" val="66252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B_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329162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B_Tittel og innhold med vinkel">
    <p:spTree>
      <p:nvGrpSpPr>
        <p:cNvPr id="1" name=""/>
        <p:cNvGrpSpPr/>
        <p:nvPr/>
      </p:nvGrpSpPr>
      <p:grpSpPr>
        <a:xfrm>
          <a:off x="0" y="0"/>
          <a:ext cx="0" cy="0"/>
          <a:chOff x="0" y="0"/>
          <a:chExt cx="0" cy="0"/>
        </a:xfrm>
      </p:grpSpPr>
      <p:sp>
        <p:nvSpPr>
          <p:cNvPr id="7" name="Rektangel 6"/>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924895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B_Tittel og innhold med blå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marL="216000" indent="-216000">
              <a:spcBef>
                <a:spcPts val="1800"/>
              </a:spcBef>
              <a:buFont typeface="Arial" panose="020B0604020202020204" pitchFamily="34" charset="0"/>
              <a:buChar char="•"/>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78401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LB_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84524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LB_To innholdsdeler med vinkel">
    <p:spTree>
      <p:nvGrpSpPr>
        <p:cNvPr id="1" name=""/>
        <p:cNvGrpSpPr/>
        <p:nvPr/>
      </p:nvGrpSpPr>
      <p:grpSpPr>
        <a:xfrm>
          <a:off x="0" y="0"/>
          <a:ext cx="0" cy="0"/>
          <a:chOff x="0" y="0"/>
          <a:chExt cx="0" cy="0"/>
        </a:xfrm>
      </p:grpSpPr>
      <p:sp>
        <p:nvSpPr>
          <p:cNvPr id="8" name="Rektangel 7"/>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077447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LB_To innholdsdeler med blå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lvl1pPr marL="216000" indent="-216000">
              <a:buFont typeface="Arial" panose="020B0604020202020204" pitchFamily="34" charset="0"/>
              <a:buChar char="•"/>
              <a:defRPr/>
            </a:lvl1p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lvl1pPr marL="216000" indent="-216000">
              <a:buFont typeface="Arial" panose="020B0604020202020204" pitchFamily="34" charset="0"/>
              <a:buChar char="•"/>
              <a:defRPr/>
            </a:lvl1p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126039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B_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56538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B_En innholdsdel med vinkel">
    <p:spTree>
      <p:nvGrpSpPr>
        <p:cNvPr id="1" name=""/>
        <p:cNvGrpSpPr/>
        <p:nvPr/>
      </p:nvGrpSpPr>
      <p:grpSpPr>
        <a:xfrm>
          <a:off x="0" y="0"/>
          <a:ext cx="0" cy="0"/>
          <a:chOff x="0" y="0"/>
          <a:chExt cx="0" cy="0"/>
        </a:xfrm>
      </p:grpSpPr>
      <p:sp>
        <p:nvSpPr>
          <p:cNvPr id="8" name="Rektangel 7"/>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424451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B_En innholdsdel med blå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lvl1pPr marL="216000" indent="-216000">
              <a:buFont typeface="Arial" panose="020B0604020202020204" pitchFamily="34" charset="0"/>
              <a:buChar char="•"/>
              <a:defRPr/>
            </a:lvl1p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25216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LG_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015200" y="-1"/>
            <a:ext cx="9149563" cy="3049200"/>
          </a:xfrm>
        </p:spPr>
        <p:txBody>
          <a:bodyPr anchor="b">
            <a:normAutofit/>
          </a:bodyPr>
          <a:lstStyle>
            <a:lvl1pPr>
              <a:defRPr sz="3600">
                <a:solidFill>
                  <a:schemeClr val="tx1"/>
                </a:solidFill>
              </a:defRPr>
            </a:lvl1pPr>
          </a:lstStyle>
          <a:p>
            <a:r>
              <a:rPr lang="nb-NO"/>
              <a:t>Klikk for å redigere tittel/overskrift</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25.05.2022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1567896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B_Fem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2749551"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0673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7413625" y="4186239"/>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9744075"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3" name="Plassholder for bilde 22"/>
          <p:cNvSpPr>
            <a:spLocks noGrp="1"/>
          </p:cNvSpPr>
          <p:nvPr>
            <p:ph type="pic" sz="quarter" idx="26"/>
          </p:nvPr>
        </p:nvSpPr>
        <p:spPr>
          <a:xfrm>
            <a:off x="419100" y="1989138"/>
            <a:ext cx="2035175" cy="2035175"/>
          </a:xfrm>
        </p:spPr>
        <p:txBody>
          <a:bodyPr/>
          <a:lstStyle/>
          <a:p>
            <a:r>
              <a:rPr lang="nb-NO"/>
              <a:t>Klikk ikonet for å legge til et bilde</a:t>
            </a:r>
          </a:p>
        </p:txBody>
      </p:sp>
      <p:sp>
        <p:nvSpPr>
          <p:cNvPr id="24" name="Plassholder for bilde 22"/>
          <p:cNvSpPr>
            <a:spLocks noGrp="1"/>
          </p:cNvSpPr>
          <p:nvPr>
            <p:ph type="pic" sz="quarter" idx="27"/>
          </p:nvPr>
        </p:nvSpPr>
        <p:spPr>
          <a:xfrm>
            <a:off x="2749551" y="1984376"/>
            <a:ext cx="2035175" cy="2035175"/>
          </a:xfrm>
        </p:spPr>
        <p:txBody>
          <a:bodyPr/>
          <a:lstStyle/>
          <a:p>
            <a:r>
              <a:rPr lang="nb-NO"/>
              <a:t>Klikk ikonet for å legge til et bilde</a:t>
            </a:r>
          </a:p>
        </p:txBody>
      </p:sp>
      <p:sp>
        <p:nvSpPr>
          <p:cNvPr id="25" name="Plassholder for bilde 22"/>
          <p:cNvSpPr>
            <a:spLocks noGrp="1"/>
          </p:cNvSpPr>
          <p:nvPr>
            <p:ph type="pic" sz="quarter" idx="28"/>
          </p:nvPr>
        </p:nvSpPr>
        <p:spPr>
          <a:xfrm>
            <a:off x="5076825" y="1984376"/>
            <a:ext cx="2035175" cy="2035175"/>
          </a:xfrm>
        </p:spPr>
        <p:txBody>
          <a:bodyPr/>
          <a:lstStyle/>
          <a:p>
            <a:r>
              <a:rPr lang="nb-NO"/>
              <a:t>Klikk ikonet for å legge til et bilde</a:t>
            </a:r>
          </a:p>
        </p:txBody>
      </p:sp>
      <p:sp>
        <p:nvSpPr>
          <p:cNvPr id="26" name="Plassholder for bilde 22"/>
          <p:cNvSpPr>
            <a:spLocks noGrp="1"/>
          </p:cNvSpPr>
          <p:nvPr>
            <p:ph type="pic" sz="quarter" idx="29"/>
          </p:nvPr>
        </p:nvSpPr>
        <p:spPr>
          <a:xfrm>
            <a:off x="7413625" y="1984376"/>
            <a:ext cx="2035175" cy="2035175"/>
          </a:xfrm>
        </p:spPr>
        <p:txBody>
          <a:bodyPr/>
          <a:lstStyle/>
          <a:p>
            <a:r>
              <a:rPr lang="nb-NO"/>
              <a:t>Klikk ikonet for å legge til et bilde</a:t>
            </a:r>
          </a:p>
        </p:txBody>
      </p:sp>
      <p:sp>
        <p:nvSpPr>
          <p:cNvPr id="27" name="Plassholder for bilde 22"/>
          <p:cNvSpPr>
            <a:spLocks noGrp="1"/>
          </p:cNvSpPr>
          <p:nvPr>
            <p:ph type="pic" sz="quarter" idx="30"/>
          </p:nvPr>
        </p:nvSpPr>
        <p:spPr>
          <a:xfrm>
            <a:off x="9744075" y="1984376"/>
            <a:ext cx="2035175" cy="2035175"/>
          </a:xfrm>
        </p:spPr>
        <p:txBody>
          <a:bodyPr/>
          <a:lstStyle/>
          <a:p>
            <a:r>
              <a:rPr lang="nb-NO"/>
              <a:t>Klikk ikonet for å legge til et bilde</a:t>
            </a:r>
          </a:p>
        </p:txBody>
      </p:sp>
    </p:spTree>
    <p:extLst>
      <p:ext uri="{BB962C8B-B14F-4D97-AF65-F5344CB8AC3E}">
        <p14:creationId xmlns:p14="http://schemas.microsoft.com/office/powerpoint/2010/main" val="2128502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B_Fem innholdsdeler med vinkel">
    <p:spTree>
      <p:nvGrpSpPr>
        <p:cNvPr id="1" name=""/>
        <p:cNvGrpSpPr/>
        <p:nvPr/>
      </p:nvGrpSpPr>
      <p:grpSpPr>
        <a:xfrm>
          <a:off x="0" y="0"/>
          <a:ext cx="0" cy="0"/>
          <a:chOff x="0" y="0"/>
          <a:chExt cx="0" cy="0"/>
        </a:xfrm>
      </p:grpSpPr>
      <p:grpSp>
        <p:nvGrpSpPr>
          <p:cNvPr id="31" name="Gruppe 30"/>
          <p:cNvGrpSpPr/>
          <p:nvPr userDrawn="1"/>
        </p:nvGrpSpPr>
        <p:grpSpPr>
          <a:xfrm>
            <a:off x="10173732" y="4842000"/>
            <a:ext cx="2018268" cy="2016000"/>
            <a:chOff x="10173732" y="4842000"/>
            <a:chExt cx="2018268" cy="2016000"/>
          </a:xfrm>
        </p:grpSpPr>
        <p:sp>
          <p:nvSpPr>
            <p:cNvPr id="32" name="Rektangel 31"/>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32"/>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ktangel 33"/>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2749551"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0673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7413625" y="4186239"/>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9744075" y="4181476"/>
            <a:ext cx="2035175" cy="2000249"/>
          </a:xfrm>
        </p:spPr>
        <p:txBody>
          <a:bodyPr/>
          <a:lstStyle>
            <a:lvl1pP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3" name="Plassholder for bilde 22"/>
          <p:cNvSpPr>
            <a:spLocks noGrp="1"/>
          </p:cNvSpPr>
          <p:nvPr>
            <p:ph type="pic" sz="quarter" idx="26"/>
          </p:nvPr>
        </p:nvSpPr>
        <p:spPr>
          <a:xfrm>
            <a:off x="419100" y="1989138"/>
            <a:ext cx="2035175" cy="2035175"/>
          </a:xfrm>
        </p:spPr>
        <p:txBody>
          <a:bodyPr/>
          <a:lstStyle/>
          <a:p>
            <a:r>
              <a:rPr lang="nb-NO"/>
              <a:t>Klikk ikonet for å legge til et bilde</a:t>
            </a:r>
          </a:p>
        </p:txBody>
      </p:sp>
      <p:sp>
        <p:nvSpPr>
          <p:cNvPr id="24" name="Plassholder for bilde 22"/>
          <p:cNvSpPr>
            <a:spLocks noGrp="1"/>
          </p:cNvSpPr>
          <p:nvPr>
            <p:ph type="pic" sz="quarter" idx="27"/>
          </p:nvPr>
        </p:nvSpPr>
        <p:spPr>
          <a:xfrm>
            <a:off x="2749551" y="1984376"/>
            <a:ext cx="2035175" cy="2035175"/>
          </a:xfrm>
        </p:spPr>
        <p:txBody>
          <a:bodyPr/>
          <a:lstStyle/>
          <a:p>
            <a:r>
              <a:rPr lang="nb-NO"/>
              <a:t>Klikk ikonet for å legge til et bilde</a:t>
            </a:r>
          </a:p>
        </p:txBody>
      </p:sp>
      <p:sp>
        <p:nvSpPr>
          <p:cNvPr id="25" name="Plassholder for bilde 22"/>
          <p:cNvSpPr>
            <a:spLocks noGrp="1"/>
          </p:cNvSpPr>
          <p:nvPr>
            <p:ph type="pic" sz="quarter" idx="28"/>
          </p:nvPr>
        </p:nvSpPr>
        <p:spPr>
          <a:xfrm>
            <a:off x="5076825" y="1984376"/>
            <a:ext cx="2035175" cy="2035175"/>
          </a:xfrm>
        </p:spPr>
        <p:txBody>
          <a:bodyPr/>
          <a:lstStyle/>
          <a:p>
            <a:r>
              <a:rPr lang="nb-NO"/>
              <a:t>Klikk ikonet for å legge til et bilde</a:t>
            </a:r>
          </a:p>
        </p:txBody>
      </p:sp>
      <p:sp>
        <p:nvSpPr>
          <p:cNvPr id="26" name="Plassholder for bilde 22"/>
          <p:cNvSpPr>
            <a:spLocks noGrp="1"/>
          </p:cNvSpPr>
          <p:nvPr>
            <p:ph type="pic" sz="quarter" idx="29"/>
          </p:nvPr>
        </p:nvSpPr>
        <p:spPr>
          <a:xfrm>
            <a:off x="7413625" y="1984376"/>
            <a:ext cx="2035175" cy="2035175"/>
          </a:xfrm>
        </p:spPr>
        <p:txBody>
          <a:bodyPr/>
          <a:lstStyle/>
          <a:p>
            <a:r>
              <a:rPr lang="nb-NO"/>
              <a:t>Klikk ikonet for å legge til et bilde</a:t>
            </a:r>
          </a:p>
        </p:txBody>
      </p:sp>
      <p:sp>
        <p:nvSpPr>
          <p:cNvPr id="27" name="Plassholder for bilde 22"/>
          <p:cNvSpPr>
            <a:spLocks noGrp="1"/>
          </p:cNvSpPr>
          <p:nvPr>
            <p:ph type="pic" sz="quarter" idx="30"/>
          </p:nvPr>
        </p:nvSpPr>
        <p:spPr>
          <a:xfrm>
            <a:off x="9744075" y="1984376"/>
            <a:ext cx="2035175" cy="2035175"/>
          </a:xfrm>
        </p:spPr>
        <p:txBody>
          <a:bodyPr/>
          <a:lstStyle/>
          <a:p>
            <a:r>
              <a:rPr lang="nb-NO"/>
              <a:t>Klikk ikonet for å legge til et bilde</a:t>
            </a:r>
          </a:p>
        </p:txBody>
      </p:sp>
    </p:spTree>
    <p:extLst>
      <p:ext uri="{BB962C8B-B14F-4D97-AF65-F5344CB8AC3E}">
        <p14:creationId xmlns:p14="http://schemas.microsoft.com/office/powerpoint/2010/main" val="887466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B_Fem innholdsdeler med blå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a:t>Klikk for å redigere overskrift</a:t>
            </a:r>
            <a:endParaRP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marL="216000" indent="-216000">
              <a:buFont typeface="Arial" panose="020B0604020202020204" pitchFamily="34" charset="0"/>
              <a:buChar cha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11"/>
          <p:cNvSpPr>
            <a:spLocks noGrp="1"/>
          </p:cNvSpPr>
          <p:nvPr>
            <p:ph type="body" sz="quarter" idx="17"/>
          </p:nvPr>
        </p:nvSpPr>
        <p:spPr>
          <a:xfrm>
            <a:off x="2749551" y="4181476"/>
            <a:ext cx="2035175" cy="2000249"/>
          </a:xfrm>
        </p:spPr>
        <p:txBody>
          <a:bodyPr/>
          <a:lstStyle>
            <a:lvl1pPr marL="216000" indent="-216000">
              <a:buFont typeface="Arial" panose="020B0604020202020204" pitchFamily="34" charset="0"/>
              <a:buChar cha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8"/>
          </p:nvPr>
        </p:nvSpPr>
        <p:spPr>
          <a:xfrm>
            <a:off x="5067300" y="4181476"/>
            <a:ext cx="2035175" cy="2000249"/>
          </a:xfrm>
        </p:spPr>
        <p:txBody>
          <a:bodyPr/>
          <a:lstStyle>
            <a:lvl1pPr marL="216000" indent="-216000">
              <a:buFont typeface="Arial" panose="020B0604020202020204" pitchFamily="34" charset="0"/>
              <a:buChar cha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tekst 11"/>
          <p:cNvSpPr>
            <a:spLocks noGrp="1"/>
          </p:cNvSpPr>
          <p:nvPr>
            <p:ph type="body" sz="quarter" idx="19"/>
          </p:nvPr>
        </p:nvSpPr>
        <p:spPr>
          <a:xfrm>
            <a:off x="7413625" y="4186239"/>
            <a:ext cx="2035175" cy="2000249"/>
          </a:xfrm>
        </p:spPr>
        <p:txBody>
          <a:bodyPr/>
          <a:lstStyle>
            <a:lvl1pPr marL="216000" indent="-216000">
              <a:buFont typeface="Arial" panose="020B0604020202020204" pitchFamily="34" charset="0"/>
              <a:buChar cha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11"/>
          <p:cNvSpPr>
            <a:spLocks noGrp="1"/>
          </p:cNvSpPr>
          <p:nvPr>
            <p:ph type="body" sz="quarter" idx="20"/>
          </p:nvPr>
        </p:nvSpPr>
        <p:spPr>
          <a:xfrm>
            <a:off x="9744075" y="4181476"/>
            <a:ext cx="2035175" cy="2000249"/>
          </a:xfrm>
        </p:spPr>
        <p:txBody>
          <a:bodyPr/>
          <a:lstStyle>
            <a:lvl1pPr marL="216000" indent="-216000">
              <a:buFont typeface="Arial" panose="020B0604020202020204" pitchFamily="34" charset="0"/>
              <a:buChar char="•"/>
              <a:defRPr sz="1400"/>
            </a:lvl1pPr>
            <a:lvl2pPr>
              <a:defRPr sz="1200"/>
            </a:lvl2pPr>
            <a:lvl3pPr>
              <a:defRPr sz="1100"/>
            </a:lvl3pPr>
            <a:lvl4pPr>
              <a:defRPr sz="1050"/>
            </a:lvl4pPr>
            <a:lvl5pPr>
              <a:defRPr sz="105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a:t>Tittel</a:t>
            </a:r>
          </a:p>
        </p:txBody>
      </p:sp>
      <p:sp>
        <p:nvSpPr>
          <p:cNvPr id="23" name="Plassholder for bilde 22"/>
          <p:cNvSpPr>
            <a:spLocks noGrp="1"/>
          </p:cNvSpPr>
          <p:nvPr>
            <p:ph type="pic" sz="quarter" idx="26"/>
          </p:nvPr>
        </p:nvSpPr>
        <p:spPr>
          <a:xfrm>
            <a:off x="419100" y="1989138"/>
            <a:ext cx="2035175" cy="2035175"/>
          </a:xfrm>
        </p:spPr>
        <p:txBody>
          <a:bodyPr/>
          <a:lstStyle/>
          <a:p>
            <a:r>
              <a:rPr lang="nb-NO"/>
              <a:t>Klikk ikonet for å legge til et bilde</a:t>
            </a:r>
          </a:p>
        </p:txBody>
      </p:sp>
      <p:sp>
        <p:nvSpPr>
          <p:cNvPr id="24" name="Plassholder for bilde 22"/>
          <p:cNvSpPr>
            <a:spLocks noGrp="1"/>
          </p:cNvSpPr>
          <p:nvPr>
            <p:ph type="pic" sz="quarter" idx="27"/>
          </p:nvPr>
        </p:nvSpPr>
        <p:spPr>
          <a:xfrm>
            <a:off x="2749551" y="1984376"/>
            <a:ext cx="2035175" cy="2035175"/>
          </a:xfrm>
        </p:spPr>
        <p:txBody>
          <a:bodyPr/>
          <a:lstStyle/>
          <a:p>
            <a:r>
              <a:rPr lang="nb-NO"/>
              <a:t>Klikk ikonet for å legge til et bilde</a:t>
            </a:r>
          </a:p>
        </p:txBody>
      </p:sp>
      <p:sp>
        <p:nvSpPr>
          <p:cNvPr id="25" name="Plassholder for bilde 22"/>
          <p:cNvSpPr>
            <a:spLocks noGrp="1"/>
          </p:cNvSpPr>
          <p:nvPr>
            <p:ph type="pic" sz="quarter" idx="28"/>
          </p:nvPr>
        </p:nvSpPr>
        <p:spPr>
          <a:xfrm>
            <a:off x="5076825" y="1984376"/>
            <a:ext cx="2035175" cy="2035175"/>
          </a:xfrm>
        </p:spPr>
        <p:txBody>
          <a:bodyPr/>
          <a:lstStyle/>
          <a:p>
            <a:r>
              <a:rPr lang="nb-NO"/>
              <a:t>Klikk ikonet for å legge til et bilde</a:t>
            </a:r>
          </a:p>
        </p:txBody>
      </p:sp>
      <p:sp>
        <p:nvSpPr>
          <p:cNvPr id="26" name="Plassholder for bilde 22"/>
          <p:cNvSpPr>
            <a:spLocks noGrp="1"/>
          </p:cNvSpPr>
          <p:nvPr>
            <p:ph type="pic" sz="quarter" idx="29"/>
          </p:nvPr>
        </p:nvSpPr>
        <p:spPr>
          <a:xfrm>
            <a:off x="7413625" y="1984376"/>
            <a:ext cx="2035175" cy="2035175"/>
          </a:xfrm>
        </p:spPr>
        <p:txBody>
          <a:bodyPr/>
          <a:lstStyle/>
          <a:p>
            <a:r>
              <a:rPr lang="nb-NO"/>
              <a:t>Klikk ikonet for å legge til et bilde</a:t>
            </a:r>
          </a:p>
        </p:txBody>
      </p:sp>
      <p:sp>
        <p:nvSpPr>
          <p:cNvPr id="27" name="Plassholder for bilde 22"/>
          <p:cNvSpPr>
            <a:spLocks noGrp="1"/>
          </p:cNvSpPr>
          <p:nvPr>
            <p:ph type="pic" sz="quarter" idx="30"/>
          </p:nvPr>
        </p:nvSpPr>
        <p:spPr>
          <a:xfrm>
            <a:off x="9744075" y="1984376"/>
            <a:ext cx="2035175" cy="2035175"/>
          </a:xfrm>
        </p:spPr>
        <p:txBody>
          <a:bodyPr/>
          <a:lstStyle/>
          <a:p>
            <a:r>
              <a:rPr lang="nb-NO"/>
              <a:t>Klikk ikonet for å legge til et bilde</a:t>
            </a:r>
          </a:p>
        </p:txBody>
      </p:sp>
    </p:spTree>
    <p:extLst>
      <p:ext uri="{BB962C8B-B14F-4D97-AF65-F5344CB8AC3E}">
        <p14:creationId xmlns:p14="http://schemas.microsoft.com/office/powerpoint/2010/main" val="208636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LB_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Klikk for å redigere tekststiler i malen</a:t>
            </a:r>
          </a:p>
        </p:txBody>
      </p:sp>
    </p:spTree>
    <p:extLst>
      <p:ext uri="{BB962C8B-B14F-4D97-AF65-F5344CB8AC3E}">
        <p14:creationId xmlns:p14="http://schemas.microsoft.com/office/powerpoint/2010/main" val="25115958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LB_Tre innholdsdeler med vinkel">
    <p:spTree>
      <p:nvGrpSpPr>
        <p:cNvPr id="1" name=""/>
        <p:cNvGrpSpPr/>
        <p:nvPr/>
      </p:nvGrpSpPr>
      <p:grpSpPr>
        <a:xfrm>
          <a:off x="0" y="0"/>
          <a:ext cx="0" cy="0"/>
          <a:chOff x="0" y="0"/>
          <a:chExt cx="0" cy="0"/>
        </a:xfrm>
      </p:grpSpPr>
      <p:grpSp>
        <p:nvGrpSpPr>
          <p:cNvPr id="12" name="Gruppe 11"/>
          <p:cNvGrpSpPr/>
          <p:nvPr userDrawn="1"/>
        </p:nvGrpSpPr>
        <p:grpSpPr>
          <a:xfrm>
            <a:off x="10173732" y="4842000"/>
            <a:ext cx="2018268" cy="2016000"/>
            <a:chOff x="10173732" y="4842000"/>
            <a:chExt cx="2018268" cy="2016000"/>
          </a:xfrm>
        </p:grpSpPr>
        <p:sp>
          <p:nvSpPr>
            <p:cNvPr id="9" name="Rektangel 8"/>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Klikk for å redigere tekststiler i malen</a:t>
            </a:r>
          </a:p>
        </p:txBody>
      </p:sp>
    </p:spTree>
    <p:extLst>
      <p:ext uri="{BB962C8B-B14F-4D97-AF65-F5344CB8AC3E}">
        <p14:creationId xmlns:p14="http://schemas.microsoft.com/office/powerpoint/2010/main" val="2734882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LB_Tre innholdsdeler med blå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lvl1pPr marL="216000" indent="-216000">
              <a:buFont typeface="Arial" panose="020B0604020202020204" pitchFamily="34" charset="0"/>
              <a:buChar char="•"/>
              <a:defRPr/>
            </a:lvl1pPr>
          </a:lstStyle>
          <a:p>
            <a:pPr lvl="0"/>
            <a:r>
              <a:rPr lang="nb-NO"/>
              <a:t>Klikk for å redigere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lvl1pPr marL="216000" indent="-216000">
              <a:buFont typeface="Arial" panose="020B0604020202020204" pitchFamily="34" charset="0"/>
              <a:buChar char="•"/>
              <a:defRPr/>
            </a:lvl1pPr>
          </a:lstStyle>
          <a:p>
            <a:pPr lvl="0"/>
            <a:r>
              <a:rPr lang="nb-NO"/>
              <a:t>Klikk for å redigere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25.05.2022</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lvl1pPr marL="216000" indent="-216000">
              <a:buFont typeface="Arial" panose="020B0604020202020204" pitchFamily="34" charset="0"/>
              <a:buChar char="•"/>
              <a:defRPr/>
            </a:lvl1pPr>
          </a:lstStyle>
          <a:p>
            <a:pPr lvl="0"/>
            <a:r>
              <a:rPr lang="nb-NO"/>
              <a:t>Klikk for å redigere tekststiler i malen</a:t>
            </a:r>
          </a:p>
        </p:txBody>
      </p:sp>
    </p:spTree>
    <p:extLst>
      <p:ext uri="{BB962C8B-B14F-4D97-AF65-F5344CB8AC3E}">
        <p14:creationId xmlns:p14="http://schemas.microsoft.com/office/powerpoint/2010/main" val="2717042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B_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lvl1pPr>
              <a:defRPr baseline="0"/>
            </a:lvl1pPr>
          </a:lstStyle>
          <a:p>
            <a:r>
              <a:rPr lang="en-US" err="1"/>
              <a:t>Klikk</a:t>
            </a:r>
            <a:r>
              <a:rPr lang="en-US"/>
              <a:t> for å </a:t>
            </a:r>
            <a:r>
              <a:rPr lang="en-US" err="1"/>
              <a:t>redigere</a:t>
            </a:r>
            <a:r>
              <a:rPr lang="en-US"/>
              <a:t> </a:t>
            </a:r>
            <a:r>
              <a:rPr lang="en-US" err="1"/>
              <a:t>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5" y="2032001"/>
            <a:ext cx="5400675" cy="3924272"/>
          </a:xfrm>
        </p:spPr>
        <p:txBody>
          <a:bodyPr rIns="360000"/>
          <a:lstStyle>
            <a:lvl1pPr>
              <a:spcBef>
                <a:spcPts val="1200"/>
              </a:spcBef>
              <a:defRPr/>
            </a:lvl1pPr>
            <a:lvl2pPr>
              <a:defRPr/>
            </a:lvl2pPr>
            <a:lvl3pPr>
              <a:defRPr baseline="0"/>
            </a:lvl3pPr>
            <a:lvl4pPr>
              <a:defRPr baseline="0"/>
            </a:lvl4pPr>
            <a:lvl5pPr>
              <a:defRPr baseline="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1210183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B_Innhold bilde høyre med blå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lvl1pPr>
              <a:defRPr baseline="0"/>
            </a:lvl1pPr>
          </a:lstStyle>
          <a:p>
            <a:r>
              <a:rPr lang="en-US" err="1"/>
              <a:t>Klikk</a:t>
            </a:r>
            <a:r>
              <a:rPr lang="en-US"/>
              <a:t> for å </a:t>
            </a:r>
            <a:r>
              <a:rPr lang="en-US" err="1"/>
              <a:t>redigere</a:t>
            </a:r>
            <a:r>
              <a:rPr lang="en-US"/>
              <a:t> </a:t>
            </a:r>
            <a:r>
              <a:rPr lang="en-US" err="1"/>
              <a:t>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5" y="2032001"/>
            <a:ext cx="5400675" cy="3924272"/>
          </a:xfrm>
        </p:spPr>
        <p:txBody>
          <a:bodyPr rIns="360000"/>
          <a:lstStyle>
            <a:lvl1pPr marL="216000" indent="-216000">
              <a:spcBef>
                <a:spcPts val="1200"/>
              </a:spcBef>
              <a:buFont typeface="Arial" panose="020B0604020202020204" pitchFamily="34" charset="0"/>
              <a:buChar char="•"/>
              <a:defRPr/>
            </a:lvl1pPr>
            <a:lvl2pPr>
              <a:defRPr/>
            </a:lvl2pPr>
            <a:lvl3pPr>
              <a:defRPr baseline="0"/>
            </a:lvl3pPr>
            <a:lvl4pPr>
              <a:defRPr baseline="0"/>
            </a:lvl4pPr>
            <a:lvl5pPr>
              <a:defRPr baseline="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2801888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B_Sita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383219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B_Sitat med vinkel">
    <p:spTree>
      <p:nvGrpSpPr>
        <p:cNvPr id="1" name=""/>
        <p:cNvGrpSpPr/>
        <p:nvPr/>
      </p:nvGrpSpPr>
      <p:grpSpPr>
        <a:xfrm>
          <a:off x="0" y="0"/>
          <a:ext cx="0" cy="0"/>
          <a:chOff x="0" y="0"/>
          <a:chExt cx="0" cy="0"/>
        </a:xfrm>
      </p:grpSpPr>
      <p:sp>
        <p:nvSpPr>
          <p:cNvPr id="7" name="Rektangel 6"/>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64234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LG_Deloverskrift med lys gul bakgrunn">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015200" y="-1"/>
            <a:ext cx="9149563" cy="3049200"/>
          </a:xfrm>
        </p:spPr>
        <p:txBody>
          <a:bodyPr anchor="b">
            <a:normAutofit/>
          </a:bodyPr>
          <a:lstStyle>
            <a:lvl1pPr>
              <a:defRPr sz="3600">
                <a:solidFill>
                  <a:schemeClr val="tx1"/>
                </a:solidFill>
              </a:defRPr>
            </a:lvl1pPr>
          </a:lstStyle>
          <a:p>
            <a:r>
              <a:rPr lang="nb-NO"/>
              <a:t>Klikk for å redigere tittel/overskrift</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25.05.2022</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3616436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B_Sitat med blå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buFont typeface="Arial" panose="020B0604020202020204" pitchFamily="34" charset="0"/>
              <a:buChar char="•"/>
              <a:defRPr sz="4000"/>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2990704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LB_Bare tittel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25.05.2022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4305329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LB_Bare tittel med vinkel">
    <p:spTree>
      <p:nvGrpSpPr>
        <p:cNvPr id="1" name=""/>
        <p:cNvGrpSpPr/>
        <p:nvPr/>
      </p:nvGrpSpPr>
      <p:grpSpPr>
        <a:xfrm>
          <a:off x="0" y="0"/>
          <a:ext cx="0" cy="0"/>
          <a:chOff x="0" y="0"/>
          <a:chExt cx="0" cy="0"/>
        </a:xfrm>
      </p:grpSpPr>
      <p:sp>
        <p:nvSpPr>
          <p:cNvPr id="6" name="Rektangel 5"/>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25.05.2022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455093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LB_Bare tittel blå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25.05.2022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024654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B_Tittel og heldekkende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a:t>Klikk for å redigere overskrift</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25.05.2022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2252770" y="1"/>
            <a:ext cx="1165167" cy="5230535"/>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806360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B_Heldekkende 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a:t>1. legg et bilde i </a:t>
            </a:r>
            <a:r>
              <a:rPr lang="nb-NO" noProof="0" err="1"/>
              <a:t>bildeboksen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2252770" y="1"/>
            <a:ext cx="1165167" cy="5230535"/>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017713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B_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9316525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B_Tomt med vinkel">
    <p:spTree>
      <p:nvGrpSpPr>
        <p:cNvPr id="1" name=""/>
        <p:cNvGrpSpPr/>
        <p:nvPr/>
      </p:nvGrpSpPr>
      <p:grpSpPr>
        <a:xfrm>
          <a:off x="0" y="0"/>
          <a:ext cx="0" cy="0"/>
          <a:chOff x="0" y="0"/>
          <a:chExt cx="0" cy="0"/>
        </a:xfrm>
      </p:grpSpPr>
      <p:sp>
        <p:nvSpPr>
          <p:cNvPr id="5" name="Rektangel 4"/>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5096372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B_Tomt blå bakgrun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8534773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Deloverskrift negativ">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71071AEC-201A-8A4F-97DA-3ABA5F34A6DD}" type="datetime1">
              <a:rPr lang="nb-NO" smtClean="0"/>
              <a:t>25.05.2022</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F4A3B95A-8019-D447-B225-84DB52F4E13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nvGrpSpPr>
          <p:cNvPr id="11" name="Gruppe 10">
            <a:extLst>
              <a:ext uri="{FF2B5EF4-FFF2-40B4-BE49-F238E27FC236}">
                <a16:creationId xmlns:a16="http://schemas.microsoft.com/office/drawing/2014/main" id="{657703EA-2858-FA49-9A7B-09E005E12C68}"/>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A4D833FD-CF14-6145-A018-A83F0E3937B8}"/>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ADD236D0-B0FF-A54A-9FA2-963DBDB5F62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F3CEF597-B9C6-B34B-A7E7-540C0AD1776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1" name="Rektangel 40">
                <a:extLst>
                  <a:ext uri="{FF2B5EF4-FFF2-40B4-BE49-F238E27FC236}">
                    <a16:creationId xmlns:a16="http://schemas.microsoft.com/office/drawing/2014/main" id="{902EC4DA-CB65-EC4F-B145-C25433605E73}"/>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2" name="Rektangel 41">
                <a:extLst>
                  <a:ext uri="{FF2B5EF4-FFF2-40B4-BE49-F238E27FC236}">
                    <a16:creationId xmlns:a16="http://schemas.microsoft.com/office/drawing/2014/main" id="{11084FFE-958E-4649-8650-9F6380605323}"/>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3" name="Rektangel 42">
                <a:extLst>
                  <a:ext uri="{FF2B5EF4-FFF2-40B4-BE49-F238E27FC236}">
                    <a16:creationId xmlns:a16="http://schemas.microsoft.com/office/drawing/2014/main" id="{DEF49AAC-5DA7-0E42-B164-F9CE38C17343}"/>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44" name="Rektangel 43">
                <a:extLst>
                  <a:ext uri="{FF2B5EF4-FFF2-40B4-BE49-F238E27FC236}">
                    <a16:creationId xmlns:a16="http://schemas.microsoft.com/office/drawing/2014/main" id="{E3C46F45-C240-3D4A-9E1D-27C2575BEE3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EFD2699F-3A34-6E49-BC58-DFA633A7E0CE}"/>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F9FAF35-AD7B-3440-817C-C7E620DCF787}"/>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047500B-DCFD-CF49-823F-82F92056A4D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67E5C96-CD93-004D-9C40-A392932E454E}"/>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2455E-2A30-F843-8736-E1B969CE83C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CDB8867B-4406-414D-AFE4-61C5831D4E26}"/>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7CB59FA5-78FD-A84C-8C4D-D41D31229F3F}"/>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62A30746-DA6E-B644-A6C0-463BE60573C7}"/>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B35CAD8D-376D-AA49-8BF3-05A0C354C52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7503ACD8-C336-204D-9880-AFFF7A15D36A}"/>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6060C617-9662-EB44-B7B3-556CBB26FA8A}"/>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6A9818C9-E44D-1B4D-B95C-94E5E634A37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3ED09DA1-E24A-8440-8BFD-3B4EB052EA2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AEF53711-BDA8-3C40-9364-1549DF6BE3AC}"/>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F1EF459F-D27A-5748-BCA1-80EBBB81EA6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CAE74310-7615-274D-8ADA-72601E97A397}"/>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96FACAC-8BAA-634B-84F2-FF34E96DC0DE}"/>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0648AB5E-71BA-F24C-814C-D4B59B7EDCC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2E157768-4234-5B44-A77F-7FCF5C5A3E2D}"/>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507EEE6D-7051-EE40-B5A0-CF3B4230F67C}"/>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17535496-E9F2-5349-8DF4-74378D7B7ADA}"/>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6CBCEEEB-32A6-694B-9165-4CA274B42CF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2D3947B-156E-D840-8EA8-A70E61E94DE8}"/>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54C3B970-FC81-5A47-947E-644206B80FA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5F7AE9FC-336B-4247-B389-649CCBB2C26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78579E2C-6BF3-8145-B344-804280B6C7B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956DE6F9-0762-0742-B634-89B60B889D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E2D8917E-E6B3-A34C-B2B5-2309E43AD86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47" name="Rektangel 46">
              <a:extLst>
                <a:ext uri="{FF2B5EF4-FFF2-40B4-BE49-F238E27FC236}">
                  <a16:creationId xmlns:a16="http://schemas.microsoft.com/office/drawing/2014/main" id="{04AAE810-C5CD-F842-8FCB-FF7C9223EC9E}"/>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B07A1F21-62C7-344E-BDE0-FD306EF9D2CA}"/>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49" name="Rektangel 48">
              <a:extLst>
                <a:ext uri="{FF2B5EF4-FFF2-40B4-BE49-F238E27FC236}">
                  <a16:creationId xmlns:a16="http://schemas.microsoft.com/office/drawing/2014/main" id="{33F3E6C8-B25F-0943-B569-ABCDC1D08D8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B94EF2E8-B63D-A14D-B64C-B757E563829A}"/>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23D33338-6AF9-494D-A9C7-43853592D70E}"/>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B9B148B-1237-DD49-9266-C68C70AF31E6}"/>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4DADC1C3-89B0-864B-A542-2AD731563A5A}"/>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7D0FF2C0-D812-F74A-9727-42CAEA57FBA8}"/>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50167E63-A8AA-464A-835E-1DAF2EAF4B70}"/>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3536EE9C-707D-8F42-A04D-CD95C3159169}"/>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29E27862-DC9E-A542-8C63-37ED270FC2D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613DB5F-4453-E24C-A8E3-8CB8FF8A0AC4}"/>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4BAE1983-8F39-B54E-8BE2-C6950CEF640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1A0AC7E0-B748-D94A-A58D-F166A01F9743}"/>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FF583A7A-C323-4641-B9B9-3A4B4CC95BDA}"/>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C8FE14BB-CD2A-7945-9783-88D7AF047926}"/>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10312BBC-9E56-8748-BAC0-7006C351F443}"/>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345B25EA-5361-1148-A342-AA5B2F6E383C}"/>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897E1735-3D01-3D46-9703-38E17E5FA5F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9F40A477-B79D-F541-996B-AB04C9D3F107}"/>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44202B7E-4C70-F341-8AFD-E057E0F1BD9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FC93B33-6310-D348-B784-FB20AE6CAED5}"/>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FF6B4707-00A3-E84F-AB69-BABE532FDEA4}"/>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78140BC-C05D-374E-8495-243760E108A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5D47158-CA69-1541-85E0-61ED571D198E}"/>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E3BB1C2A-7E34-BE43-89D1-83BCF7677412}"/>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4C530B88-746D-104E-AF3C-FBC69A9E5BF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1986B6FE-0650-AC49-AAAC-93C2C5D6B68B}"/>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8C52E202-E40A-F349-A996-4AF8BA178D4A}"/>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910BD776-700F-8F48-9319-1C63968014E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9D689DAD-89EE-5F43-ACA8-B2566054AB19}"/>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3" name="Vinkel 62">
              <a:extLst>
                <a:ext uri="{FF2B5EF4-FFF2-40B4-BE49-F238E27FC236}">
                  <a16:creationId xmlns:a16="http://schemas.microsoft.com/office/drawing/2014/main" id="{61B53CEA-B02F-B44C-9DD9-4D2DE7A9A08E}"/>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DFCE2875-17E5-B242-991C-5686497E8BB6}"/>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261877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G_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481658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tel og innhold nega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lvl1pPr>
              <a:defRPr>
                <a:solidFill>
                  <a:schemeClr val="bg1"/>
                </a:solidFill>
              </a:defRPr>
            </a:lvl1p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2000">
                <a:solidFill>
                  <a:schemeClr val="bg1"/>
                </a:solidFill>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2252770" y="1"/>
            <a:ext cx="1165167" cy="6855561"/>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3611172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o innholdsdeler nega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5" y="720001"/>
            <a:ext cx="10801349" cy="1311999"/>
          </a:xfrm>
        </p:spPr>
        <p:txBody>
          <a:bodyPr/>
          <a:lstStyle>
            <a:lvl1pPr>
              <a:defRPr>
                <a:solidFill>
                  <a:schemeClr val="bg1"/>
                </a:solidFill>
              </a:defRPr>
            </a:lvl1p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5181600" cy="4060824"/>
          </a:xfrm>
        </p:spPr>
        <p:txBody>
          <a:bodyPr>
            <a:normAutofit/>
          </a:bodyPr>
          <a:lstStyle>
            <a:lvl1pPr marL="0" indent="432000">
              <a:spcBef>
                <a:spcPts val="1800"/>
              </a:spcBef>
              <a:defRPr sz="2000">
                <a:solidFill>
                  <a:schemeClr val="bg1"/>
                </a:solidFill>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2252770" y="1"/>
            <a:ext cx="1165167" cy="6855561"/>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
        <p:nvSpPr>
          <p:cNvPr id="83" name="Content Placeholder 2">
            <a:extLst>
              <a:ext uri="{FF2B5EF4-FFF2-40B4-BE49-F238E27FC236}">
                <a16:creationId xmlns:a16="http://schemas.microsoft.com/office/drawing/2014/main" id="{9DEDA618-8263-3B48-8419-2923D99A7CEB}"/>
              </a:ext>
            </a:extLst>
          </p:cNvPr>
          <p:cNvSpPr>
            <a:spLocks noGrp="1"/>
          </p:cNvSpPr>
          <p:nvPr>
            <p:ph idx="13"/>
          </p:nvPr>
        </p:nvSpPr>
        <p:spPr>
          <a:xfrm>
            <a:off x="6325738" y="2027026"/>
            <a:ext cx="5181600" cy="4060824"/>
          </a:xfrm>
        </p:spPr>
        <p:txBody>
          <a:bodyPr>
            <a:normAutofit/>
          </a:bodyPr>
          <a:lstStyle>
            <a:lvl1pPr marL="0" indent="432000">
              <a:spcBef>
                <a:spcPts val="1800"/>
              </a:spcBef>
              <a:defRPr sz="20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223613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nnhold bilde høyre negativ">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6216D44A-19CF-DE4E-8E1A-3AD40AB275F0}" type="datetime1">
              <a:rPr lang="nb-NO" smtClean="0"/>
              <a:pPr/>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a:xfrm>
            <a:off x="2035176" y="6292849"/>
            <a:ext cx="4060824" cy="365125"/>
          </a:xfrm>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5" name="Bilde 4">
            <a:extLst>
              <a:ext uri="{FF2B5EF4-FFF2-40B4-BE49-F238E27FC236}">
                <a16:creationId xmlns:a16="http://schemas.microsoft.com/office/drawing/2014/main" id="{557E58CC-95FD-0340-B743-A6656B545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6" name="Gruppe 5">
            <a:extLst>
              <a:ext uri="{FF2B5EF4-FFF2-40B4-BE49-F238E27FC236}">
                <a16:creationId xmlns:a16="http://schemas.microsoft.com/office/drawing/2014/main" id="{AB1900BA-05D4-CC4D-ADCE-D307B8419611}"/>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A601B2AB-0092-5D48-B697-F5B2F8642F27}"/>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1283DABB-F957-7041-9BD8-2E7C09E75AC3}"/>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03E03865-2527-DB49-979A-47FFF2A1032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4CD3D47E-9369-9647-B082-306910B6CD6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9A8E62DF-790C-2D4D-81AF-08239423467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FC384CB6-ED25-E34D-9712-8F0E8ED4CD3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A031495B-E581-454B-8CC0-EF055DE24C57}"/>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55F45DD-A85F-5F46-83FA-B7EDB15751D5}"/>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43A3439B-451A-4C46-AD1B-A782CD0A8E4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829110-FFBC-274E-9141-5A01CA9003F2}"/>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DB7B771-D9B6-624B-8A46-356BB47D2DCF}"/>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B99F47D-FC4D-D847-8DE5-D58693171585}"/>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48142ED-63BF-2743-BF2B-247A0FA84A64}"/>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9D7D332-0D4C-704E-BF86-2D38B3BF1A0E}"/>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C545234E-EC4D-AA4B-B17B-9AB931597E10}"/>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D9077C88-D56C-5245-8D27-0CEEB028ABD9}"/>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7827F59-ECDA-744D-8356-C1E924BD4D05}"/>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4C4C87E6-E38E-CF4A-BA35-A5272281247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36935E26-963B-1A48-BD41-A01E8CB08D66}"/>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7D3435F6-6DB0-C34A-BC71-DB699A7D99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C414CD4D-10D1-8840-BDE7-AD7EBD7008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60DFA5A-25D5-AD43-8A30-3AD4CD267870}"/>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25955AA6-D471-4346-B2BA-075B4897A10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4076C51A-758B-3746-9ED0-E160EB7B684C}"/>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6FDA69B5-A0C7-E645-9E2C-7B305BFF6A21}"/>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1C5A376E-4065-374B-BA02-7D97FA3E2C2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018EEC3F-5AF1-724B-8AEE-660F9D3A4C8C}"/>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6A58F931-93D4-2942-B3D5-EB7C4B9526B8}"/>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E58408FF-BB4B-324F-B809-10738F8313B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4261316-AF1F-AD45-BB4B-917D42AA7003}"/>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6B5EF1EC-1B00-1844-B472-4AA8C80DC1E4}"/>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422C5EE2-43BC-F04D-9F67-D2F7E8BB146D}"/>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23EBDFBA-B78B-234E-8859-7253F0EE320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917639CB-FC6C-0345-B9F1-D4156B250E2B}"/>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45446D2C-39DA-CD47-AFC9-CB458E69BDB6}"/>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EAA5D0EC-17A3-F142-B9ED-F53E6B6A0F6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7754D441-1572-A44C-BEE7-FB28E38DB59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800553DB-484C-4C48-A795-AD15950696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24FB817F-D960-C84A-9EF5-1AD43774A62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809952D0-7ACC-0B46-9DC5-BC1BE08DFCC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7D39A50C-ECD4-4544-BA86-2ED55C88171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BEA364B-9128-6E40-B529-DD331D756648}"/>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C72D05B0-E28E-DC4F-BC75-E520AACE32DD}"/>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14E0F4DD-E0F0-F24C-B654-6AED7A229E4F}"/>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B2445F4C-3310-734C-AE0A-635C6A6AC128}"/>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1A5133CC-5017-464D-BE68-FFFF7D1AC0A5}"/>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D292125B-BEFA-AC4E-B7E8-8D1A25A157B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A9DD9D52-EED3-5747-BDD4-E91D0C39344D}"/>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AED1A88C-B09C-B748-89CA-045C396CB15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C53B160-049D-7E44-881B-655B1B2A4F9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57" name="Gruppe 56">
            <a:extLst>
              <a:ext uri="{FF2B5EF4-FFF2-40B4-BE49-F238E27FC236}">
                <a16:creationId xmlns:a16="http://schemas.microsoft.com/office/drawing/2014/main" id="{B5F84FFA-6BAA-B14F-B16D-AA7B9747C6CC}"/>
              </a:ext>
            </a:extLst>
          </p:cNvPr>
          <p:cNvGrpSpPr/>
          <p:nvPr userDrawn="1"/>
        </p:nvGrpSpPr>
        <p:grpSpPr>
          <a:xfrm>
            <a:off x="12252770" y="1"/>
            <a:ext cx="1165167" cy="5230535"/>
            <a:chOff x="12252770" y="1"/>
            <a:chExt cx="1165167" cy="5230535"/>
          </a:xfrm>
        </p:grpSpPr>
        <p:grpSp>
          <p:nvGrpSpPr>
            <p:cNvPr id="58" name="Gruppe 57">
              <a:extLst>
                <a:ext uri="{FF2B5EF4-FFF2-40B4-BE49-F238E27FC236}">
                  <a16:creationId xmlns:a16="http://schemas.microsoft.com/office/drawing/2014/main" id="{77A126F7-40BD-C14E-8502-3DA25EA5B468}"/>
                </a:ext>
              </a:extLst>
            </p:cNvPr>
            <p:cNvGrpSpPr/>
            <p:nvPr userDrawn="1"/>
          </p:nvGrpSpPr>
          <p:grpSpPr>
            <a:xfrm>
              <a:off x="12252770" y="1"/>
              <a:ext cx="409071" cy="3254927"/>
              <a:chOff x="12252770" y="1"/>
              <a:chExt cx="588588" cy="4683318"/>
            </a:xfrm>
          </p:grpSpPr>
          <p:sp>
            <p:nvSpPr>
              <p:cNvPr id="63" name="Rektangel 62">
                <a:extLst>
                  <a:ext uri="{FF2B5EF4-FFF2-40B4-BE49-F238E27FC236}">
                    <a16:creationId xmlns:a16="http://schemas.microsoft.com/office/drawing/2014/main" id="{34109EA4-7D73-6A41-B911-1DA4C65C7F3C}"/>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4" name="Gruppe 63">
                <a:extLst>
                  <a:ext uri="{FF2B5EF4-FFF2-40B4-BE49-F238E27FC236}">
                    <a16:creationId xmlns:a16="http://schemas.microsoft.com/office/drawing/2014/main" id="{519B015A-7710-4345-B1A0-2C31D3D3A29E}"/>
                  </a:ext>
                </a:extLst>
              </p:cNvPr>
              <p:cNvGrpSpPr/>
              <p:nvPr userDrawn="1"/>
            </p:nvGrpSpPr>
            <p:grpSpPr>
              <a:xfrm>
                <a:off x="12326727" y="84822"/>
                <a:ext cx="440675" cy="4513676"/>
                <a:chOff x="12316858" y="92947"/>
                <a:chExt cx="440675" cy="4513676"/>
              </a:xfrm>
            </p:grpSpPr>
            <p:grpSp>
              <p:nvGrpSpPr>
                <p:cNvPr id="65" name="Gruppe 64">
                  <a:extLst>
                    <a:ext uri="{FF2B5EF4-FFF2-40B4-BE49-F238E27FC236}">
                      <a16:creationId xmlns:a16="http://schemas.microsoft.com/office/drawing/2014/main" id="{1E952DE6-F52C-8141-AA51-F93ED1B782AC}"/>
                    </a:ext>
                  </a:extLst>
                </p:cNvPr>
                <p:cNvGrpSpPr/>
                <p:nvPr userDrawn="1"/>
              </p:nvGrpSpPr>
              <p:grpSpPr>
                <a:xfrm>
                  <a:off x="12316858" y="92947"/>
                  <a:ext cx="440675" cy="1322025"/>
                  <a:chOff x="12316858" y="92947"/>
                  <a:chExt cx="440675" cy="1322025"/>
                </a:xfrm>
              </p:grpSpPr>
              <p:sp>
                <p:nvSpPr>
                  <p:cNvPr id="75" name="Rektangel 74">
                    <a:extLst>
                      <a:ext uri="{FF2B5EF4-FFF2-40B4-BE49-F238E27FC236}">
                        <a16:creationId xmlns:a16="http://schemas.microsoft.com/office/drawing/2014/main" id="{1D91D97C-F319-7D49-8970-B66AB818B22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9F6A8CC-B295-074A-89FC-DBCE3DC47B03}"/>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E44D7125-3570-FD4D-B191-C75A400B46EF}"/>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6" name="Gruppe 65">
                  <a:extLst>
                    <a:ext uri="{FF2B5EF4-FFF2-40B4-BE49-F238E27FC236}">
                      <a16:creationId xmlns:a16="http://schemas.microsoft.com/office/drawing/2014/main" id="{6E9D1C89-D906-8A47-9476-62BAE8FEB515}"/>
                    </a:ext>
                  </a:extLst>
                </p:cNvPr>
                <p:cNvGrpSpPr/>
                <p:nvPr userDrawn="1"/>
              </p:nvGrpSpPr>
              <p:grpSpPr>
                <a:xfrm>
                  <a:off x="12316858" y="1468435"/>
                  <a:ext cx="440675" cy="1322025"/>
                  <a:chOff x="12316858" y="1600866"/>
                  <a:chExt cx="440675" cy="1322025"/>
                </a:xfrm>
              </p:grpSpPr>
              <p:sp>
                <p:nvSpPr>
                  <p:cNvPr id="72" name="Rektangel 71">
                    <a:extLst>
                      <a:ext uri="{FF2B5EF4-FFF2-40B4-BE49-F238E27FC236}">
                        <a16:creationId xmlns:a16="http://schemas.microsoft.com/office/drawing/2014/main" id="{D145DC4C-E21E-4741-ADAA-1EDD63A5E30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D9A25599-1748-4243-9CC2-9B55BA245FD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126E6B9-55BC-AB41-92F0-ED3B06012608}"/>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643744EE-DB91-F24E-8086-50A0EDD842EB}"/>
                    </a:ext>
                  </a:extLst>
                </p:cNvPr>
                <p:cNvGrpSpPr/>
                <p:nvPr userDrawn="1"/>
              </p:nvGrpSpPr>
              <p:grpSpPr>
                <a:xfrm>
                  <a:off x="12316858" y="2843923"/>
                  <a:ext cx="440675" cy="1762700"/>
                  <a:chOff x="12316858" y="3201732"/>
                  <a:chExt cx="440675" cy="1762700"/>
                </a:xfrm>
              </p:grpSpPr>
              <p:sp>
                <p:nvSpPr>
                  <p:cNvPr id="68" name="Rektangel 67">
                    <a:extLst>
                      <a:ext uri="{FF2B5EF4-FFF2-40B4-BE49-F238E27FC236}">
                        <a16:creationId xmlns:a16="http://schemas.microsoft.com/office/drawing/2014/main" id="{BF15CC72-60C3-DF4D-B9DE-BE9263C2B62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9" name="Rektangel 68">
                    <a:extLst>
                      <a:ext uri="{FF2B5EF4-FFF2-40B4-BE49-F238E27FC236}">
                        <a16:creationId xmlns:a16="http://schemas.microsoft.com/office/drawing/2014/main" id="{EDFE0806-648E-664D-A052-406FC350D6F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BCC0B081-FCB2-5C47-B8AD-231EFCC1929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C6009896-4C4A-2C43-B51A-3964D8127B9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59" name="TekstSylinder 58">
              <a:extLst>
                <a:ext uri="{FF2B5EF4-FFF2-40B4-BE49-F238E27FC236}">
                  <a16:creationId xmlns:a16="http://schemas.microsoft.com/office/drawing/2014/main" id="{0DDB7D4B-6E4A-2642-B893-ABD7512A4B44}"/>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60" name="Gruppe 59">
              <a:extLst>
                <a:ext uri="{FF2B5EF4-FFF2-40B4-BE49-F238E27FC236}">
                  <a16:creationId xmlns:a16="http://schemas.microsoft.com/office/drawing/2014/main" id="{85916284-E703-0E4A-9DB5-13D9D1A9819A}"/>
                </a:ext>
              </a:extLst>
            </p:cNvPr>
            <p:cNvGrpSpPr/>
            <p:nvPr userDrawn="1"/>
          </p:nvGrpSpPr>
          <p:grpSpPr>
            <a:xfrm>
              <a:off x="12610441" y="194994"/>
              <a:ext cx="807496" cy="955972"/>
              <a:chOff x="12610441" y="212086"/>
              <a:chExt cx="807496" cy="955972"/>
            </a:xfrm>
          </p:grpSpPr>
          <p:cxnSp>
            <p:nvCxnSpPr>
              <p:cNvPr id="61" name="Vinkel 60">
                <a:extLst>
                  <a:ext uri="{FF2B5EF4-FFF2-40B4-BE49-F238E27FC236}">
                    <a16:creationId xmlns:a16="http://schemas.microsoft.com/office/drawing/2014/main" id="{52D5A379-F749-0D46-A951-B3F032547EA3}"/>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500DE19B-D18B-BB4D-8C3A-93CA181730A8}"/>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
        <p:nvSpPr>
          <p:cNvPr id="78"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lvl1pPr>
              <a:defRPr baseline="0">
                <a:solidFill>
                  <a:schemeClr val="bg1"/>
                </a:solidFill>
              </a:defRPr>
            </a:lvl1pPr>
          </a:lstStyle>
          <a:p>
            <a:r>
              <a:rPr lang="en-US" err="1"/>
              <a:t>Klikk</a:t>
            </a:r>
            <a:r>
              <a:rPr lang="en-US"/>
              <a:t> for å </a:t>
            </a:r>
            <a:r>
              <a:rPr lang="en-US" err="1"/>
              <a:t>redigere</a:t>
            </a:r>
            <a:r>
              <a:rPr lang="en-US"/>
              <a:t> </a:t>
            </a:r>
            <a:r>
              <a:rPr lang="en-US" err="1"/>
              <a:t>overskrift</a:t>
            </a:r>
            <a:endParaRPr/>
          </a:p>
        </p:txBody>
      </p:sp>
      <p:sp>
        <p:nvSpPr>
          <p:cNvPr id="79"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5" y="2032001"/>
            <a:ext cx="5400675" cy="3924272"/>
          </a:xfrm>
        </p:spPr>
        <p:txBody>
          <a:bodyPr rIns="360000"/>
          <a:lstStyle>
            <a:lvl1pPr>
              <a:spcBef>
                <a:spcPts val="1200"/>
              </a:spcBef>
              <a:defRPr>
                <a:solidFill>
                  <a:schemeClr val="bg1"/>
                </a:solidFill>
              </a:defRPr>
            </a:lvl1pPr>
            <a:lvl2pPr>
              <a:defRPr>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80"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solidFill>
                  <a:schemeClr val="bg1"/>
                </a:solidFill>
              </a:defRPr>
            </a:lvl1pPr>
          </a:lstStyle>
          <a:p>
            <a:r>
              <a:rPr lang="nb-NO"/>
              <a:t>Klikk ikonet for å legge til et bilde</a:t>
            </a:r>
          </a:p>
        </p:txBody>
      </p:sp>
    </p:spTree>
    <p:extLst>
      <p:ext uri="{BB962C8B-B14F-4D97-AF65-F5344CB8AC3E}">
        <p14:creationId xmlns:p14="http://schemas.microsoft.com/office/powerpoint/2010/main" val="3466766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Sitat nega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lvl1pPr>
              <a:defRPr>
                <a:solidFill>
                  <a:schemeClr val="bg1"/>
                </a:solidFill>
              </a:defRPr>
            </a:lvl1p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solidFill>
                  <a:schemeClr val="bg1"/>
                </a:solidFill>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2252770" y="1"/>
            <a:ext cx="1165167" cy="6855561"/>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a:p>
              <a:pPr algn="l"/>
              <a:endParaRPr lang="nb-NO"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spTree>
    <p:extLst>
      <p:ext uri="{BB962C8B-B14F-4D97-AF65-F5344CB8AC3E}">
        <p14:creationId xmlns:p14="http://schemas.microsoft.com/office/powerpoint/2010/main" val="41043759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Bare tittel nega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28B61C57-CE26-C74A-997D-0EEB0B8AAC4D}" type="datetime1">
              <a:rPr lang="nb-NO" smtClean="0"/>
              <a:pPr/>
              <a:t>25.05.2022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6" name="Gruppe 5">
            <a:extLst>
              <a:ext uri="{FF2B5EF4-FFF2-40B4-BE49-F238E27FC236}">
                <a16:creationId xmlns:a16="http://schemas.microsoft.com/office/drawing/2014/main" id="{C1D1050C-9B0F-DA46-A7AE-49D147BAD25B}"/>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1068411B-5C48-D749-B5E3-30A5D49D5141}"/>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7B5DD97E-E1DE-7D46-9418-0D0AFDF35F70}"/>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A0D018A7-D1AC-1A44-817B-2D69D4EE7234}"/>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AD814A3B-37FE-FE4B-B04E-FC6B766D158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46A1D4B5-D234-EB45-A367-DA2C1AEC53F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66D8AD51-3ABD-8947-A454-453AF493E4D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F338B2FE-B7A8-7347-9C68-83876225606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D151BEC-03EB-014A-A517-B60405C23277}"/>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1F47004B-BBEB-FA48-8A06-F460897DA374}"/>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3DFF5052-7500-6447-AE94-5921BC688C69}"/>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92571E5D-A6F0-C348-8000-B3FD4C1C5656}"/>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361CFB6-0332-504B-AA1B-B567E221EE1E}"/>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7E1762E-E5A1-3345-B079-7552913F529C}"/>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C1AC057A-FCD6-F949-8F37-58BA71E1CFD8}"/>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9297B28-D383-6249-A34F-5922BCCCA2CD}"/>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8DA38DB-AAE9-8748-AE1F-FFDD03973FAA}"/>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1EC8A23-B92A-DD41-B9D2-FB44C924BDCE}"/>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9164DF05-EC67-AC40-8F66-329831BDA2C4}"/>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9FDB03-16A1-CA49-920F-068F53EC1B58}"/>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B0573EAA-0C11-C147-98B8-AD18BE730C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EB0E7CD-84C6-6C44-A312-16BB487C604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DE64285-F12E-824D-8130-37D78FBA7C48}"/>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F00E4EE8-0D5B-4F4C-B728-6B1A720431DD}"/>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0ED51BD-81EB-404C-BD1C-2A098E1769C0}"/>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D7466B6-499E-2F41-95CE-764FD8B4A6A2}"/>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3F46B044-3DF6-354A-AC1B-903E736EBD6D}"/>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6CE67777-BBBB-2F47-95C1-34649FB8584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ED37426C-F34C-0D4B-8BD0-9F8901D14277}"/>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0E01F846-B854-5F4D-8459-44312D2E538F}"/>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0F5CB43-152A-4F4C-8F3F-08E5D529F6B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D20FE3BB-4A3A-0148-9187-D678070204BF}"/>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9CDD407C-7201-0F40-B92A-FF4AD5515F91}"/>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07A5FDEC-A2AB-AF49-B0D1-056383BA45BE}"/>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18F9CFD8-DEA8-7D4F-A2AB-2DD0359A71C3}"/>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B2A25372-2BA8-9048-8062-9B09788AC871}"/>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78F37647-0B41-774C-B0CE-F0914829EF3E}"/>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E89A3A05-5699-7947-977B-758F31E8A069}"/>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D698679E-611A-BA47-B555-42237E590009}"/>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83CB65AE-071B-384F-BED9-0B6BBC28F24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46A59B6E-BC40-A04A-810E-381EB0406F6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8F00FAE-DEAF-9D4B-AE1A-B2E06A30AE2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27D94157-FD6C-9343-B390-D6F5769CDC1D}"/>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DC4238B-2FB7-504F-8FA6-8F2CB72D9FB5}"/>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EFB3E350-6D32-5B44-A589-DBA014CCAD87}"/>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78FC5178-3E3A-FA42-8025-AA007A3A20D4}"/>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DBF7CD49-D811-1E40-93F6-55470FBFF148}"/>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583D459D-BDEB-A248-A2C1-FB9BB4D30D6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0D4C9258-518D-FC40-80AD-80B600AF68B8}"/>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B723F13F-8F3A-4941-B2D9-3DE33FBA1B35}"/>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F5F9D48-374C-D34F-AC3B-AC2261364F7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pic>
        <p:nvPicPr>
          <p:cNvPr id="57" name="Bilde 56">
            <a:extLst>
              <a:ext uri="{FF2B5EF4-FFF2-40B4-BE49-F238E27FC236}">
                <a16:creationId xmlns:a16="http://schemas.microsoft.com/office/drawing/2014/main" id="{C3699402-183F-774C-B97D-A832ABCCDA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58" name="Gruppe 57">
            <a:extLst>
              <a:ext uri="{FF2B5EF4-FFF2-40B4-BE49-F238E27FC236}">
                <a16:creationId xmlns:a16="http://schemas.microsoft.com/office/drawing/2014/main" id="{B17E6E01-06C2-2A48-9FE5-6A3259C2A26A}"/>
              </a:ext>
            </a:extLst>
          </p:cNvPr>
          <p:cNvGrpSpPr/>
          <p:nvPr userDrawn="1"/>
        </p:nvGrpSpPr>
        <p:grpSpPr>
          <a:xfrm>
            <a:off x="12252770" y="1"/>
            <a:ext cx="1165167" cy="5230535"/>
            <a:chOff x="12252770" y="1"/>
            <a:chExt cx="1165167" cy="5230535"/>
          </a:xfrm>
        </p:grpSpPr>
        <p:grpSp>
          <p:nvGrpSpPr>
            <p:cNvPr id="59" name="Gruppe 58">
              <a:extLst>
                <a:ext uri="{FF2B5EF4-FFF2-40B4-BE49-F238E27FC236}">
                  <a16:creationId xmlns:a16="http://schemas.microsoft.com/office/drawing/2014/main" id="{F2EB3480-5DDC-0044-8395-748858D199CE}"/>
                </a:ext>
              </a:extLst>
            </p:cNvPr>
            <p:cNvGrpSpPr/>
            <p:nvPr userDrawn="1"/>
          </p:nvGrpSpPr>
          <p:grpSpPr>
            <a:xfrm>
              <a:off x="12252770" y="1"/>
              <a:ext cx="409071" cy="3254927"/>
              <a:chOff x="12252770" y="1"/>
              <a:chExt cx="588588" cy="4683318"/>
            </a:xfrm>
          </p:grpSpPr>
          <p:sp>
            <p:nvSpPr>
              <p:cNvPr id="64" name="Rektangel 63">
                <a:extLst>
                  <a:ext uri="{FF2B5EF4-FFF2-40B4-BE49-F238E27FC236}">
                    <a16:creationId xmlns:a16="http://schemas.microsoft.com/office/drawing/2014/main" id="{3BA74F53-7E5B-4840-9D64-49E4BF43F431}"/>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5" name="Gruppe 64">
                <a:extLst>
                  <a:ext uri="{FF2B5EF4-FFF2-40B4-BE49-F238E27FC236}">
                    <a16:creationId xmlns:a16="http://schemas.microsoft.com/office/drawing/2014/main" id="{3C37FD06-23C3-6848-951F-9C9046A29A7E}"/>
                  </a:ext>
                </a:extLst>
              </p:cNvPr>
              <p:cNvGrpSpPr/>
              <p:nvPr userDrawn="1"/>
            </p:nvGrpSpPr>
            <p:grpSpPr>
              <a:xfrm>
                <a:off x="12326727" y="84822"/>
                <a:ext cx="440675" cy="4513676"/>
                <a:chOff x="12316858" y="92947"/>
                <a:chExt cx="440675" cy="4513676"/>
              </a:xfrm>
            </p:grpSpPr>
            <p:grpSp>
              <p:nvGrpSpPr>
                <p:cNvPr id="66" name="Gruppe 65">
                  <a:extLst>
                    <a:ext uri="{FF2B5EF4-FFF2-40B4-BE49-F238E27FC236}">
                      <a16:creationId xmlns:a16="http://schemas.microsoft.com/office/drawing/2014/main" id="{A8085072-8F46-C24B-BEAA-89C731D92341}"/>
                    </a:ext>
                  </a:extLst>
                </p:cNvPr>
                <p:cNvGrpSpPr/>
                <p:nvPr userDrawn="1"/>
              </p:nvGrpSpPr>
              <p:grpSpPr>
                <a:xfrm>
                  <a:off x="12316858" y="92947"/>
                  <a:ext cx="440675" cy="1322025"/>
                  <a:chOff x="12316858" y="92947"/>
                  <a:chExt cx="440675" cy="1322025"/>
                </a:xfrm>
              </p:grpSpPr>
              <p:sp>
                <p:nvSpPr>
                  <p:cNvPr id="76" name="Rektangel 75">
                    <a:extLst>
                      <a:ext uri="{FF2B5EF4-FFF2-40B4-BE49-F238E27FC236}">
                        <a16:creationId xmlns:a16="http://schemas.microsoft.com/office/drawing/2014/main" id="{FDC87DD8-68F2-2B4A-BA17-43C04DB94C09}"/>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DD7FA195-ED26-914A-B647-91E942CD5D9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717A406D-FE53-2448-86BD-614D3C73B3E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AA16A036-19CC-A842-9CBA-384F3686A5FE}"/>
                    </a:ext>
                  </a:extLst>
                </p:cNvPr>
                <p:cNvGrpSpPr/>
                <p:nvPr userDrawn="1"/>
              </p:nvGrpSpPr>
              <p:grpSpPr>
                <a:xfrm>
                  <a:off x="12316858" y="1468435"/>
                  <a:ext cx="440675" cy="1322025"/>
                  <a:chOff x="12316858" y="1600866"/>
                  <a:chExt cx="440675" cy="1322025"/>
                </a:xfrm>
              </p:grpSpPr>
              <p:sp>
                <p:nvSpPr>
                  <p:cNvPr id="73" name="Rektangel 72">
                    <a:extLst>
                      <a:ext uri="{FF2B5EF4-FFF2-40B4-BE49-F238E27FC236}">
                        <a16:creationId xmlns:a16="http://schemas.microsoft.com/office/drawing/2014/main" id="{5AA70624-BE75-D842-A641-7D4B557E5EB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8D025E7-9CA0-A047-9F6A-F02E903A1983}"/>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977E685-6718-7745-8B6E-DEDEE888EB94}"/>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6A888C87-51EF-BF43-A149-80800BA1451C}"/>
                    </a:ext>
                  </a:extLst>
                </p:cNvPr>
                <p:cNvGrpSpPr/>
                <p:nvPr userDrawn="1"/>
              </p:nvGrpSpPr>
              <p:grpSpPr>
                <a:xfrm>
                  <a:off x="12316858" y="2843923"/>
                  <a:ext cx="440675" cy="1762700"/>
                  <a:chOff x="12316858" y="3201732"/>
                  <a:chExt cx="440675" cy="1762700"/>
                </a:xfrm>
              </p:grpSpPr>
              <p:sp>
                <p:nvSpPr>
                  <p:cNvPr id="69" name="Rektangel 68">
                    <a:extLst>
                      <a:ext uri="{FF2B5EF4-FFF2-40B4-BE49-F238E27FC236}">
                        <a16:creationId xmlns:a16="http://schemas.microsoft.com/office/drawing/2014/main" id="{756477A9-8504-F548-8CED-45C78AB4CF05}"/>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E2B5ABB0-3058-AA46-9889-5869E473AE7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8BF26325-174D-3645-9C57-CCFC0C1175A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B62A87D9-9422-8444-8FD3-A1BE48CF30C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0" name="TekstSylinder 59">
              <a:extLst>
                <a:ext uri="{FF2B5EF4-FFF2-40B4-BE49-F238E27FC236}">
                  <a16:creationId xmlns:a16="http://schemas.microsoft.com/office/drawing/2014/main" id="{73104622-4E59-5847-A55B-634077D7F43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61" name="Gruppe 60">
              <a:extLst>
                <a:ext uri="{FF2B5EF4-FFF2-40B4-BE49-F238E27FC236}">
                  <a16:creationId xmlns:a16="http://schemas.microsoft.com/office/drawing/2014/main" id="{37123774-32AD-4D48-837D-9B50969FCC33}"/>
                </a:ext>
              </a:extLst>
            </p:cNvPr>
            <p:cNvGrpSpPr/>
            <p:nvPr userDrawn="1"/>
          </p:nvGrpSpPr>
          <p:grpSpPr>
            <a:xfrm>
              <a:off x="12610441" y="194994"/>
              <a:ext cx="807496" cy="955972"/>
              <a:chOff x="12610441" y="212086"/>
              <a:chExt cx="807496" cy="955972"/>
            </a:xfrm>
          </p:grpSpPr>
          <p:cxnSp>
            <p:nvCxnSpPr>
              <p:cNvPr id="62" name="Vinkel 61">
                <a:extLst>
                  <a:ext uri="{FF2B5EF4-FFF2-40B4-BE49-F238E27FC236}">
                    <a16:creationId xmlns:a16="http://schemas.microsoft.com/office/drawing/2014/main" id="{DB6D4BF2-0D91-434C-8F27-BC433F6E6410}"/>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3" name="TekstSylinder 62">
                <a:extLst>
                  <a:ext uri="{FF2B5EF4-FFF2-40B4-BE49-F238E27FC236}">
                    <a16:creationId xmlns:a16="http://schemas.microsoft.com/office/drawing/2014/main" id="{6C392CEA-242D-A34D-B36F-D988744DBFF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1574085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Tomt negativ">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6216D44A-19CF-DE4E-8E1A-3AD40AB275F0}" type="datetime1">
              <a:rPr lang="nb-NO" smtClean="0"/>
              <a:pPr/>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5" name="Bilde 4">
            <a:extLst>
              <a:ext uri="{FF2B5EF4-FFF2-40B4-BE49-F238E27FC236}">
                <a16:creationId xmlns:a16="http://schemas.microsoft.com/office/drawing/2014/main" id="{557E58CC-95FD-0340-B743-A6656B545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6" name="Gruppe 5">
            <a:extLst>
              <a:ext uri="{FF2B5EF4-FFF2-40B4-BE49-F238E27FC236}">
                <a16:creationId xmlns:a16="http://schemas.microsoft.com/office/drawing/2014/main" id="{AB1900BA-05D4-CC4D-ADCE-D307B8419611}"/>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A601B2AB-0092-5D48-B697-F5B2F8642F27}"/>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1283DABB-F957-7041-9BD8-2E7C09E75AC3}"/>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03E03865-2527-DB49-979A-47FFF2A1032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4CD3D47E-9369-9647-B082-306910B6CD6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9A8E62DF-790C-2D4D-81AF-08239423467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FC384CB6-ED25-E34D-9712-8F0E8ED4CD3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A031495B-E581-454B-8CC0-EF055DE24C57}"/>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E55F45DD-A85F-5F46-83FA-B7EDB15751D5}"/>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43A3439B-451A-4C46-AD1B-A782CD0A8E4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829110-FFBC-274E-9141-5A01CA9003F2}"/>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DB7B771-D9B6-624B-8A46-356BB47D2DCF}"/>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B99F47D-FC4D-D847-8DE5-D58693171585}"/>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48142ED-63BF-2743-BF2B-247A0FA84A64}"/>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9D7D332-0D4C-704E-BF86-2D38B3BF1A0E}"/>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C545234E-EC4D-AA4B-B17B-9AB931597E10}"/>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D9077C88-D56C-5245-8D27-0CEEB028ABD9}"/>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7827F59-ECDA-744D-8356-C1E924BD4D05}"/>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4C4C87E6-E38E-CF4A-BA35-A5272281247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36935E26-963B-1A48-BD41-A01E8CB08D66}"/>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7D3435F6-6DB0-C34A-BC71-DB699A7D99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C414CD4D-10D1-8840-BDE7-AD7EBD7008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60DFA5A-25D5-AD43-8A30-3AD4CD267870}"/>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25955AA6-D471-4346-B2BA-075B4897A10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4076C51A-758B-3746-9ED0-E160EB7B684C}"/>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6FDA69B5-A0C7-E645-9E2C-7B305BFF6A21}"/>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1C5A376E-4065-374B-BA02-7D97FA3E2C2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018EEC3F-5AF1-724B-8AEE-660F9D3A4C8C}"/>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6A58F931-93D4-2942-B3D5-EB7C4B9526B8}"/>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E58408FF-BB4B-324F-B809-10738F8313B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4261316-AF1F-AD45-BB4B-917D42AA7003}"/>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6B5EF1EC-1B00-1844-B472-4AA8C80DC1E4}"/>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422C5EE2-43BC-F04D-9F67-D2F7E8BB146D}"/>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23EBDFBA-B78B-234E-8859-7253F0EE320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917639CB-FC6C-0345-B9F1-D4156B250E2B}"/>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45446D2C-39DA-CD47-AFC9-CB458E69BDB6}"/>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EAA5D0EC-17A3-F142-B9ED-F53E6B6A0F6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1" name="Rektangel 10">
                <a:extLst>
                  <a:ext uri="{FF2B5EF4-FFF2-40B4-BE49-F238E27FC236}">
                    <a16:creationId xmlns:a16="http://schemas.microsoft.com/office/drawing/2014/main" id="{7754D441-1572-A44C-BEE7-FB28E38DB59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800553DB-484C-4C48-A795-AD15950696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3" name="Rektangel 12">
                <a:extLst>
                  <a:ext uri="{FF2B5EF4-FFF2-40B4-BE49-F238E27FC236}">
                    <a16:creationId xmlns:a16="http://schemas.microsoft.com/office/drawing/2014/main" id="{24FB817F-D960-C84A-9EF5-1AD43774A62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809952D0-7ACC-0B46-9DC5-BC1BE08DFCC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7D39A50C-ECD4-4544-BA86-2ED55C88171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BEA364B-9128-6E40-B529-DD331D756648}"/>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C72D05B0-E28E-DC4F-BC75-E520AACE32DD}"/>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14E0F4DD-E0F0-F24C-B654-6AED7A229E4F}"/>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B2445F4C-3310-734C-AE0A-635C6A6AC128}"/>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1A5133CC-5017-464D-BE68-FFFF7D1AC0A5}"/>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D292125B-BEFA-AC4E-B7E8-8D1A25A157B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A9DD9D52-EED3-5747-BDD4-E91D0C39344D}"/>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AED1A88C-B09C-B748-89CA-045C396CB15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C53B160-049D-7E44-881B-655B1B2A4F9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grpSp>
        <p:nvGrpSpPr>
          <p:cNvPr id="57" name="Gruppe 56">
            <a:extLst>
              <a:ext uri="{FF2B5EF4-FFF2-40B4-BE49-F238E27FC236}">
                <a16:creationId xmlns:a16="http://schemas.microsoft.com/office/drawing/2014/main" id="{B5F84FFA-6BAA-B14F-B16D-AA7B9747C6CC}"/>
              </a:ext>
            </a:extLst>
          </p:cNvPr>
          <p:cNvGrpSpPr/>
          <p:nvPr userDrawn="1"/>
        </p:nvGrpSpPr>
        <p:grpSpPr>
          <a:xfrm>
            <a:off x="12252770" y="1"/>
            <a:ext cx="1165167" cy="5230535"/>
            <a:chOff x="12252770" y="1"/>
            <a:chExt cx="1165167" cy="5230535"/>
          </a:xfrm>
        </p:grpSpPr>
        <p:grpSp>
          <p:nvGrpSpPr>
            <p:cNvPr id="58" name="Gruppe 57">
              <a:extLst>
                <a:ext uri="{FF2B5EF4-FFF2-40B4-BE49-F238E27FC236}">
                  <a16:creationId xmlns:a16="http://schemas.microsoft.com/office/drawing/2014/main" id="{77A126F7-40BD-C14E-8502-3DA25EA5B468}"/>
                </a:ext>
              </a:extLst>
            </p:cNvPr>
            <p:cNvGrpSpPr/>
            <p:nvPr userDrawn="1"/>
          </p:nvGrpSpPr>
          <p:grpSpPr>
            <a:xfrm>
              <a:off x="12252770" y="1"/>
              <a:ext cx="409071" cy="3254927"/>
              <a:chOff x="12252770" y="1"/>
              <a:chExt cx="588588" cy="4683318"/>
            </a:xfrm>
          </p:grpSpPr>
          <p:sp>
            <p:nvSpPr>
              <p:cNvPr id="63" name="Rektangel 62">
                <a:extLst>
                  <a:ext uri="{FF2B5EF4-FFF2-40B4-BE49-F238E27FC236}">
                    <a16:creationId xmlns:a16="http://schemas.microsoft.com/office/drawing/2014/main" id="{34109EA4-7D73-6A41-B911-1DA4C65C7F3C}"/>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4" name="Gruppe 63">
                <a:extLst>
                  <a:ext uri="{FF2B5EF4-FFF2-40B4-BE49-F238E27FC236}">
                    <a16:creationId xmlns:a16="http://schemas.microsoft.com/office/drawing/2014/main" id="{519B015A-7710-4345-B1A0-2C31D3D3A29E}"/>
                  </a:ext>
                </a:extLst>
              </p:cNvPr>
              <p:cNvGrpSpPr/>
              <p:nvPr userDrawn="1"/>
            </p:nvGrpSpPr>
            <p:grpSpPr>
              <a:xfrm>
                <a:off x="12326727" y="84822"/>
                <a:ext cx="440675" cy="4513676"/>
                <a:chOff x="12316858" y="92947"/>
                <a:chExt cx="440675" cy="4513676"/>
              </a:xfrm>
            </p:grpSpPr>
            <p:grpSp>
              <p:nvGrpSpPr>
                <p:cNvPr id="65" name="Gruppe 64">
                  <a:extLst>
                    <a:ext uri="{FF2B5EF4-FFF2-40B4-BE49-F238E27FC236}">
                      <a16:creationId xmlns:a16="http://schemas.microsoft.com/office/drawing/2014/main" id="{1E952DE6-F52C-8141-AA51-F93ED1B782AC}"/>
                    </a:ext>
                  </a:extLst>
                </p:cNvPr>
                <p:cNvGrpSpPr/>
                <p:nvPr userDrawn="1"/>
              </p:nvGrpSpPr>
              <p:grpSpPr>
                <a:xfrm>
                  <a:off x="12316858" y="92947"/>
                  <a:ext cx="440675" cy="1322025"/>
                  <a:chOff x="12316858" y="92947"/>
                  <a:chExt cx="440675" cy="1322025"/>
                </a:xfrm>
              </p:grpSpPr>
              <p:sp>
                <p:nvSpPr>
                  <p:cNvPr id="75" name="Rektangel 74">
                    <a:extLst>
                      <a:ext uri="{FF2B5EF4-FFF2-40B4-BE49-F238E27FC236}">
                        <a16:creationId xmlns:a16="http://schemas.microsoft.com/office/drawing/2014/main" id="{1D91D97C-F319-7D49-8970-B66AB818B22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9F6A8CC-B295-074A-89FC-DBCE3DC47B03}"/>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E44D7125-3570-FD4D-B191-C75A400B46EF}"/>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6" name="Gruppe 65">
                  <a:extLst>
                    <a:ext uri="{FF2B5EF4-FFF2-40B4-BE49-F238E27FC236}">
                      <a16:creationId xmlns:a16="http://schemas.microsoft.com/office/drawing/2014/main" id="{6E9D1C89-D906-8A47-9476-62BAE8FEB515}"/>
                    </a:ext>
                  </a:extLst>
                </p:cNvPr>
                <p:cNvGrpSpPr/>
                <p:nvPr userDrawn="1"/>
              </p:nvGrpSpPr>
              <p:grpSpPr>
                <a:xfrm>
                  <a:off x="12316858" y="1468435"/>
                  <a:ext cx="440675" cy="1322025"/>
                  <a:chOff x="12316858" y="1600866"/>
                  <a:chExt cx="440675" cy="1322025"/>
                </a:xfrm>
              </p:grpSpPr>
              <p:sp>
                <p:nvSpPr>
                  <p:cNvPr id="72" name="Rektangel 71">
                    <a:extLst>
                      <a:ext uri="{FF2B5EF4-FFF2-40B4-BE49-F238E27FC236}">
                        <a16:creationId xmlns:a16="http://schemas.microsoft.com/office/drawing/2014/main" id="{D145DC4C-E21E-4741-ADAA-1EDD63A5E30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D9A25599-1748-4243-9CC2-9B55BA245FD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126E6B9-55BC-AB41-92F0-ED3B06012608}"/>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643744EE-DB91-F24E-8086-50A0EDD842EB}"/>
                    </a:ext>
                  </a:extLst>
                </p:cNvPr>
                <p:cNvGrpSpPr/>
                <p:nvPr userDrawn="1"/>
              </p:nvGrpSpPr>
              <p:grpSpPr>
                <a:xfrm>
                  <a:off x="12316858" y="2843923"/>
                  <a:ext cx="440675" cy="1762700"/>
                  <a:chOff x="12316858" y="3201732"/>
                  <a:chExt cx="440675" cy="1762700"/>
                </a:xfrm>
              </p:grpSpPr>
              <p:sp>
                <p:nvSpPr>
                  <p:cNvPr id="68" name="Rektangel 67">
                    <a:extLst>
                      <a:ext uri="{FF2B5EF4-FFF2-40B4-BE49-F238E27FC236}">
                        <a16:creationId xmlns:a16="http://schemas.microsoft.com/office/drawing/2014/main" id="{BF15CC72-60C3-DF4D-B9DE-BE9263C2B62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9" name="Rektangel 68">
                    <a:extLst>
                      <a:ext uri="{FF2B5EF4-FFF2-40B4-BE49-F238E27FC236}">
                        <a16:creationId xmlns:a16="http://schemas.microsoft.com/office/drawing/2014/main" id="{EDFE0806-648E-664D-A052-406FC350D6F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BCC0B081-FCB2-5C47-B8AD-231EFCC1929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C6009896-4C4A-2C43-B51A-3964D8127B9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59" name="TekstSylinder 58">
              <a:extLst>
                <a:ext uri="{FF2B5EF4-FFF2-40B4-BE49-F238E27FC236}">
                  <a16:creationId xmlns:a16="http://schemas.microsoft.com/office/drawing/2014/main" id="{0DDB7D4B-6E4A-2642-B893-ABD7512A4B44}"/>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60" name="Gruppe 59">
              <a:extLst>
                <a:ext uri="{FF2B5EF4-FFF2-40B4-BE49-F238E27FC236}">
                  <a16:creationId xmlns:a16="http://schemas.microsoft.com/office/drawing/2014/main" id="{85916284-E703-0E4A-9DB5-13D9D1A9819A}"/>
                </a:ext>
              </a:extLst>
            </p:cNvPr>
            <p:cNvGrpSpPr/>
            <p:nvPr userDrawn="1"/>
          </p:nvGrpSpPr>
          <p:grpSpPr>
            <a:xfrm>
              <a:off x="12610441" y="194994"/>
              <a:ext cx="807496" cy="955972"/>
              <a:chOff x="12610441" y="212086"/>
              <a:chExt cx="807496" cy="955972"/>
            </a:xfrm>
          </p:grpSpPr>
          <p:cxnSp>
            <p:nvCxnSpPr>
              <p:cNvPr id="61" name="Vinkel 60">
                <a:extLst>
                  <a:ext uri="{FF2B5EF4-FFF2-40B4-BE49-F238E27FC236}">
                    <a16:creationId xmlns:a16="http://schemas.microsoft.com/office/drawing/2014/main" id="{52D5A379-F749-0D46-A951-B3F032547EA3}"/>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500DE19B-D18B-BB4D-8C3A-93CA181730A8}"/>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4080827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tel og heldekkende bilde negativ">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BE56C02C-6ABF-7448-8AB3-A94F70C24895}" type="datetime1">
              <a:rPr lang="nb-NO" smtClean="0"/>
              <a:pPr/>
              <a:t>25.05.2022</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80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9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Plassholder for tekst 7">
            <a:extLst>
              <a:ext uri="{FF2B5EF4-FFF2-40B4-BE49-F238E27FC236}">
                <a16:creationId xmlns:a16="http://schemas.microsoft.com/office/drawing/2014/main" id="{B92A71BA-AE3E-044A-9513-C446526D6AA2}"/>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116" name="Gruppe 115">
            <a:extLst>
              <a:ext uri="{FF2B5EF4-FFF2-40B4-BE49-F238E27FC236}">
                <a16:creationId xmlns:a16="http://schemas.microsoft.com/office/drawing/2014/main" id="{F4097E33-CF5F-8E43-B046-2CEB7B436B2D}"/>
              </a:ext>
            </a:extLst>
          </p:cNvPr>
          <p:cNvGrpSpPr/>
          <p:nvPr userDrawn="1"/>
        </p:nvGrpSpPr>
        <p:grpSpPr>
          <a:xfrm>
            <a:off x="12252770" y="1"/>
            <a:ext cx="1165167" cy="5230535"/>
            <a:chOff x="12252770" y="1"/>
            <a:chExt cx="1165167" cy="5230535"/>
          </a:xfrm>
        </p:grpSpPr>
        <p:grpSp>
          <p:nvGrpSpPr>
            <p:cNvPr id="117" name="Gruppe 116">
              <a:extLst>
                <a:ext uri="{FF2B5EF4-FFF2-40B4-BE49-F238E27FC236}">
                  <a16:creationId xmlns:a16="http://schemas.microsoft.com/office/drawing/2014/main" id="{DECE140A-93EB-3144-89A2-67734D7FECB3}"/>
                </a:ext>
              </a:extLst>
            </p:cNvPr>
            <p:cNvGrpSpPr/>
            <p:nvPr userDrawn="1"/>
          </p:nvGrpSpPr>
          <p:grpSpPr>
            <a:xfrm>
              <a:off x="12252770" y="1"/>
              <a:ext cx="409071" cy="3254927"/>
              <a:chOff x="12252770" y="1"/>
              <a:chExt cx="588588" cy="4683318"/>
            </a:xfrm>
          </p:grpSpPr>
          <p:sp>
            <p:nvSpPr>
              <p:cNvPr id="122" name="Rektangel 121">
                <a:extLst>
                  <a:ext uri="{FF2B5EF4-FFF2-40B4-BE49-F238E27FC236}">
                    <a16:creationId xmlns:a16="http://schemas.microsoft.com/office/drawing/2014/main" id="{DDA73A66-85FA-424A-8AAA-0F985FE62182}"/>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3" name="Gruppe 122">
                <a:extLst>
                  <a:ext uri="{FF2B5EF4-FFF2-40B4-BE49-F238E27FC236}">
                    <a16:creationId xmlns:a16="http://schemas.microsoft.com/office/drawing/2014/main" id="{9640A54C-C539-B742-ABCC-6299AE5B8CEB}"/>
                  </a:ext>
                </a:extLst>
              </p:cNvPr>
              <p:cNvGrpSpPr/>
              <p:nvPr userDrawn="1"/>
            </p:nvGrpSpPr>
            <p:grpSpPr>
              <a:xfrm>
                <a:off x="12326727" y="84822"/>
                <a:ext cx="440675" cy="4513676"/>
                <a:chOff x="12316858" y="92947"/>
                <a:chExt cx="440675" cy="4513676"/>
              </a:xfrm>
            </p:grpSpPr>
            <p:grpSp>
              <p:nvGrpSpPr>
                <p:cNvPr id="124" name="Gruppe 123">
                  <a:extLst>
                    <a:ext uri="{FF2B5EF4-FFF2-40B4-BE49-F238E27FC236}">
                      <a16:creationId xmlns:a16="http://schemas.microsoft.com/office/drawing/2014/main" id="{20F039C6-69E9-B941-A4D3-66A5C1CDD708}"/>
                    </a:ext>
                  </a:extLst>
                </p:cNvPr>
                <p:cNvGrpSpPr/>
                <p:nvPr userDrawn="1"/>
              </p:nvGrpSpPr>
              <p:grpSpPr>
                <a:xfrm>
                  <a:off x="12316858" y="92947"/>
                  <a:ext cx="440675" cy="1322025"/>
                  <a:chOff x="12316858" y="92947"/>
                  <a:chExt cx="440675" cy="1322025"/>
                </a:xfrm>
              </p:grpSpPr>
              <p:sp>
                <p:nvSpPr>
                  <p:cNvPr id="134" name="Rektangel 133">
                    <a:extLst>
                      <a:ext uri="{FF2B5EF4-FFF2-40B4-BE49-F238E27FC236}">
                        <a16:creationId xmlns:a16="http://schemas.microsoft.com/office/drawing/2014/main" id="{E6B7DA5B-F065-2842-BCE3-471D7906CE0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5" name="Rektangel 134">
                    <a:extLst>
                      <a:ext uri="{FF2B5EF4-FFF2-40B4-BE49-F238E27FC236}">
                        <a16:creationId xmlns:a16="http://schemas.microsoft.com/office/drawing/2014/main" id="{B04DDF36-E4D0-1541-8466-643799975A9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6" name="Rektangel 135">
                    <a:extLst>
                      <a:ext uri="{FF2B5EF4-FFF2-40B4-BE49-F238E27FC236}">
                        <a16:creationId xmlns:a16="http://schemas.microsoft.com/office/drawing/2014/main" id="{0C6F3194-B699-D740-A1E1-EAEB8C66A35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5" name="Gruppe 124">
                  <a:extLst>
                    <a:ext uri="{FF2B5EF4-FFF2-40B4-BE49-F238E27FC236}">
                      <a16:creationId xmlns:a16="http://schemas.microsoft.com/office/drawing/2014/main" id="{C17BA548-9E47-5E40-95F0-9D998CFD5426}"/>
                    </a:ext>
                  </a:extLst>
                </p:cNvPr>
                <p:cNvGrpSpPr/>
                <p:nvPr userDrawn="1"/>
              </p:nvGrpSpPr>
              <p:grpSpPr>
                <a:xfrm>
                  <a:off x="12316858" y="1468435"/>
                  <a:ext cx="440675" cy="1322025"/>
                  <a:chOff x="12316858" y="1600866"/>
                  <a:chExt cx="440675" cy="1322025"/>
                </a:xfrm>
              </p:grpSpPr>
              <p:sp>
                <p:nvSpPr>
                  <p:cNvPr id="131" name="Rektangel 130">
                    <a:extLst>
                      <a:ext uri="{FF2B5EF4-FFF2-40B4-BE49-F238E27FC236}">
                        <a16:creationId xmlns:a16="http://schemas.microsoft.com/office/drawing/2014/main" id="{9B63810D-9182-9647-8817-730AA17B9908}"/>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2" name="Rektangel 131">
                    <a:extLst>
                      <a:ext uri="{FF2B5EF4-FFF2-40B4-BE49-F238E27FC236}">
                        <a16:creationId xmlns:a16="http://schemas.microsoft.com/office/drawing/2014/main" id="{76178564-5C0D-A84D-A7E4-632055B6BBC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3" name="Rektangel 132">
                    <a:extLst>
                      <a:ext uri="{FF2B5EF4-FFF2-40B4-BE49-F238E27FC236}">
                        <a16:creationId xmlns:a16="http://schemas.microsoft.com/office/drawing/2014/main" id="{2D2CE19A-924B-564C-ABE6-C21E0B2CBAED}"/>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6" name="Gruppe 125">
                  <a:extLst>
                    <a:ext uri="{FF2B5EF4-FFF2-40B4-BE49-F238E27FC236}">
                      <a16:creationId xmlns:a16="http://schemas.microsoft.com/office/drawing/2014/main" id="{559F23A5-5BF4-B14C-82D4-70EFF9772D87}"/>
                    </a:ext>
                  </a:extLst>
                </p:cNvPr>
                <p:cNvGrpSpPr/>
                <p:nvPr userDrawn="1"/>
              </p:nvGrpSpPr>
              <p:grpSpPr>
                <a:xfrm>
                  <a:off x="12316858" y="2843923"/>
                  <a:ext cx="440675" cy="1762700"/>
                  <a:chOff x="12316858" y="3201732"/>
                  <a:chExt cx="440675" cy="1762700"/>
                </a:xfrm>
              </p:grpSpPr>
              <p:sp>
                <p:nvSpPr>
                  <p:cNvPr id="127" name="Rektangel 126">
                    <a:extLst>
                      <a:ext uri="{FF2B5EF4-FFF2-40B4-BE49-F238E27FC236}">
                        <a16:creationId xmlns:a16="http://schemas.microsoft.com/office/drawing/2014/main" id="{1C6AC6BA-EC18-824D-AF37-845A37278F2A}"/>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8" name="Rektangel 127">
                    <a:extLst>
                      <a:ext uri="{FF2B5EF4-FFF2-40B4-BE49-F238E27FC236}">
                        <a16:creationId xmlns:a16="http://schemas.microsoft.com/office/drawing/2014/main" id="{6A88E69C-BC25-E944-B7EF-EBBC18D8339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9" name="Rektangel 128">
                    <a:extLst>
                      <a:ext uri="{FF2B5EF4-FFF2-40B4-BE49-F238E27FC236}">
                        <a16:creationId xmlns:a16="http://schemas.microsoft.com/office/drawing/2014/main" id="{CD353E5E-D83D-F24E-8720-DA4E6552C13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0" name="Rektangel 129">
                    <a:extLst>
                      <a:ext uri="{FF2B5EF4-FFF2-40B4-BE49-F238E27FC236}">
                        <a16:creationId xmlns:a16="http://schemas.microsoft.com/office/drawing/2014/main" id="{443B0873-2032-ED4A-82E8-AE8C6FE9F5A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18" name="TekstSylinder 117">
              <a:extLst>
                <a:ext uri="{FF2B5EF4-FFF2-40B4-BE49-F238E27FC236}">
                  <a16:creationId xmlns:a16="http://schemas.microsoft.com/office/drawing/2014/main" id="{6DB9C27B-183E-204C-A01D-673CC376DE0D}"/>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119" name="Gruppe 118">
              <a:extLst>
                <a:ext uri="{FF2B5EF4-FFF2-40B4-BE49-F238E27FC236}">
                  <a16:creationId xmlns:a16="http://schemas.microsoft.com/office/drawing/2014/main" id="{74D7BF0B-3E09-444C-9AFF-AB01B35624FC}"/>
                </a:ext>
              </a:extLst>
            </p:cNvPr>
            <p:cNvGrpSpPr/>
            <p:nvPr userDrawn="1"/>
          </p:nvGrpSpPr>
          <p:grpSpPr>
            <a:xfrm>
              <a:off x="12610441" y="194994"/>
              <a:ext cx="807496" cy="955972"/>
              <a:chOff x="12610441" y="212086"/>
              <a:chExt cx="807496" cy="955972"/>
            </a:xfrm>
          </p:grpSpPr>
          <p:cxnSp>
            <p:nvCxnSpPr>
              <p:cNvPr id="120" name="Vinkel 119">
                <a:extLst>
                  <a:ext uri="{FF2B5EF4-FFF2-40B4-BE49-F238E27FC236}">
                    <a16:creationId xmlns:a16="http://schemas.microsoft.com/office/drawing/2014/main" id="{5A99E870-FD93-3B44-8FBD-4D137D1803AC}"/>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21" name="TekstSylinder 120">
                <a:extLst>
                  <a:ext uri="{FF2B5EF4-FFF2-40B4-BE49-F238E27FC236}">
                    <a16:creationId xmlns:a16="http://schemas.microsoft.com/office/drawing/2014/main" id="{FF708AAD-7EC4-8240-87D4-5F749287662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849790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eldekkende bilde negativ">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a:t>1. plasser et bilde i rammen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939CC06A-0458-7443-A95A-A3C9036965EC}" type="datetime1">
              <a:rPr lang="nb-NO" smtClean="0"/>
              <a:pPr/>
              <a:t>25.05.2022</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Plassholder for tekst 7">
            <a:extLst>
              <a:ext uri="{FF2B5EF4-FFF2-40B4-BE49-F238E27FC236}">
                <a16:creationId xmlns:a16="http://schemas.microsoft.com/office/drawing/2014/main" id="{B4167E25-FC4E-0D40-B7E9-F526F2DED683}"/>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6" name="Gruppe 5">
            <a:extLst>
              <a:ext uri="{FF2B5EF4-FFF2-40B4-BE49-F238E27FC236}">
                <a16:creationId xmlns:a16="http://schemas.microsoft.com/office/drawing/2014/main" id="{8CA7E12B-54B4-874B-933C-FC3D9E55A3BC}"/>
              </a:ext>
            </a:extLst>
          </p:cNvPr>
          <p:cNvGrpSpPr/>
          <p:nvPr userDrawn="1"/>
        </p:nvGrpSpPr>
        <p:grpSpPr>
          <a:xfrm>
            <a:off x="12252770" y="1"/>
            <a:ext cx="1165167" cy="5230535"/>
            <a:chOff x="12252770" y="1"/>
            <a:chExt cx="1165167" cy="5230535"/>
          </a:xfrm>
        </p:grpSpPr>
        <p:grpSp>
          <p:nvGrpSpPr>
            <p:cNvPr id="75" name="Gruppe 74">
              <a:extLst>
                <a:ext uri="{FF2B5EF4-FFF2-40B4-BE49-F238E27FC236}">
                  <a16:creationId xmlns:a16="http://schemas.microsoft.com/office/drawing/2014/main" id="{8F8009E6-2DC8-1C47-86DE-7EB231C9CC5E}"/>
                </a:ext>
              </a:extLst>
            </p:cNvPr>
            <p:cNvGrpSpPr/>
            <p:nvPr userDrawn="1"/>
          </p:nvGrpSpPr>
          <p:grpSpPr>
            <a:xfrm>
              <a:off x="12252770" y="1"/>
              <a:ext cx="409071" cy="3254927"/>
              <a:chOff x="12252770" y="1"/>
              <a:chExt cx="588588" cy="4683318"/>
            </a:xfrm>
          </p:grpSpPr>
          <p:sp>
            <p:nvSpPr>
              <p:cNvPr id="76" name="Rektangel 75">
                <a:extLst>
                  <a:ext uri="{FF2B5EF4-FFF2-40B4-BE49-F238E27FC236}">
                    <a16:creationId xmlns:a16="http://schemas.microsoft.com/office/drawing/2014/main" id="{AECE28FE-6B3F-5C41-9D27-3E564F3224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7" name="Gruppe 76">
                <a:extLst>
                  <a:ext uri="{FF2B5EF4-FFF2-40B4-BE49-F238E27FC236}">
                    <a16:creationId xmlns:a16="http://schemas.microsoft.com/office/drawing/2014/main" id="{CB74C1BB-F327-C041-8696-8CC95A20290D}"/>
                  </a:ext>
                </a:extLst>
              </p:cNvPr>
              <p:cNvGrpSpPr/>
              <p:nvPr userDrawn="1"/>
            </p:nvGrpSpPr>
            <p:grpSpPr>
              <a:xfrm>
                <a:off x="12326727" y="84822"/>
                <a:ext cx="440675" cy="4513676"/>
                <a:chOff x="12316858" y="92947"/>
                <a:chExt cx="440675" cy="4513676"/>
              </a:xfrm>
            </p:grpSpPr>
            <p:grpSp>
              <p:nvGrpSpPr>
                <p:cNvPr id="78" name="Gruppe 77">
                  <a:extLst>
                    <a:ext uri="{FF2B5EF4-FFF2-40B4-BE49-F238E27FC236}">
                      <a16:creationId xmlns:a16="http://schemas.microsoft.com/office/drawing/2014/main" id="{8BA22E53-07F3-E344-B911-54485682BB00}"/>
                    </a:ext>
                  </a:extLst>
                </p:cNvPr>
                <p:cNvGrpSpPr/>
                <p:nvPr userDrawn="1"/>
              </p:nvGrpSpPr>
              <p:grpSpPr>
                <a:xfrm>
                  <a:off x="12316858" y="92947"/>
                  <a:ext cx="440675" cy="1322025"/>
                  <a:chOff x="12316858" y="92947"/>
                  <a:chExt cx="440675" cy="1322025"/>
                </a:xfrm>
              </p:grpSpPr>
              <p:sp>
                <p:nvSpPr>
                  <p:cNvPr id="88" name="Rektangel 87">
                    <a:extLst>
                      <a:ext uri="{FF2B5EF4-FFF2-40B4-BE49-F238E27FC236}">
                        <a16:creationId xmlns:a16="http://schemas.microsoft.com/office/drawing/2014/main" id="{F7E0A24B-DECB-ED4D-A71C-0EC6A992AF3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Rektangel 88">
                    <a:extLst>
                      <a:ext uri="{FF2B5EF4-FFF2-40B4-BE49-F238E27FC236}">
                        <a16:creationId xmlns:a16="http://schemas.microsoft.com/office/drawing/2014/main" id="{6E2329DA-C840-C147-8677-C1FFC58179C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Rektangel 89">
                    <a:extLst>
                      <a:ext uri="{FF2B5EF4-FFF2-40B4-BE49-F238E27FC236}">
                        <a16:creationId xmlns:a16="http://schemas.microsoft.com/office/drawing/2014/main" id="{7772449B-69B2-094B-91F1-1382CE2FB42B}"/>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9" name="Gruppe 78">
                  <a:extLst>
                    <a:ext uri="{FF2B5EF4-FFF2-40B4-BE49-F238E27FC236}">
                      <a16:creationId xmlns:a16="http://schemas.microsoft.com/office/drawing/2014/main" id="{07ED3267-1D40-1D4D-9EC7-353345137976}"/>
                    </a:ext>
                  </a:extLst>
                </p:cNvPr>
                <p:cNvGrpSpPr/>
                <p:nvPr userDrawn="1"/>
              </p:nvGrpSpPr>
              <p:grpSpPr>
                <a:xfrm>
                  <a:off x="12316858" y="1468435"/>
                  <a:ext cx="440675" cy="1322025"/>
                  <a:chOff x="12316858" y="1600866"/>
                  <a:chExt cx="440675" cy="1322025"/>
                </a:xfrm>
              </p:grpSpPr>
              <p:sp>
                <p:nvSpPr>
                  <p:cNvPr id="85" name="Rektangel 84">
                    <a:extLst>
                      <a:ext uri="{FF2B5EF4-FFF2-40B4-BE49-F238E27FC236}">
                        <a16:creationId xmlns:a16="http://schemas.microsoft.com/office/drawing/2014/main" id="{D6BA8FBC-0FE5-4F46-8FC3-48DC4E4604EA}"/>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6" name="Rektangel 85">
                    <a:extLst>
                      <a:ext uri="{FF2B5EF4-FFF2-40B4-BE49-F238E27FC236}">
                        <a16:creationId xmlns:a16="http://schemas.microsoft.com/office/drawing/2014/main" id="{F622D83D-32EF-974E-B8E9-3A938C35CDA8}"/>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7" name="Rektangel 86">
                    <a:extLst>
                      <a:ext uri="{FF2B5EF4-FFF2-40B4-BE49-F238E27FC236}">
                        <a16:creationId xmlns:a16="http://schemas.microsoft.com/office/drawing/2014/main" id="{1BDF731E-7B6C-2144-B025-0869B767623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0" name="Gruppe 79">
                  <a:extLst>
                    <a:ext uri="{FF2B5EF4-FFF2-40B4-BE49-F238E27FC236}">
                      <a16:creationId xmlns:a16="http://schemas.microsoft.com/office/drawing/2014/main" id="{49B6A4FA-1E22-9147-8AD9-B28366A7CE3B}"/>
                    </a:ext>
                  </a:extLst>
                </p:cNvPr>
                <p:cNvGrpSpPr/>
                <p:nvPr userDrawn="1"/>
              </p:nvGrpSpPr>
              <p:grpSpPr>
                <a:xfrm>
                  <a:off x="12316858" y="2843923"/>
                  <a:ext cx="440675" cy="1762700"/>
                  <a:chOff x="12316858" y="3201732"/>
                  <a:chExt cx="440675" cy="1762700"/>
                </a:xfrm>
              </p:grpSpPr>
              <p:sp>
                <p:nvSpPr>
                  <p:cNvPr id="81" name="Rektangel 80">
                    <a:extLst>
                      <a:ext uri="{FF2B5EF4-FFF2-40B4-BE49-F238E27FC236}">
                        <a16:creationId xmlns:a16="http://schemas.microsoft.com/office/drawing/2014/main" id="{BE12CC14-985A-504B-A96D-5C6E9DE8F21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9E8D8E6F-EA70-1842-A974-5D35616E09F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751FBA97-2B6D-5B40-BFA2-E3FE8D3EF3F0}"/>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7D4A6F92-ED09-794E-9D24-8961E4EB970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1" name="TekstSylinder 90">
              <a:extLst>
                <a:ext uri="{FF2B5EF4-FFF2-40B4-BE49-F238E27FC236}">
                  <a16:creationId xmlns:a16="http://schemas.microsoft.com/office/drawing/2014/main" id="{5A1DF305-43F9-0B42-BCC1-E577120FC64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6E30C78A-C11F-3D47-A36A-DA706F5C2C2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9502FE88-586C-5A4C-9443-40A0C140DDA4}"/>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577656F-9AE9-3D43-848E-7E4C5574867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3320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G_Tittel og innhold med lys vinkel">
    <p:spTree>
      <p:nvGrpSpPr>
        <p:cNvPr id="1" name=""/>
        <p:cNvGrpSpPr/>
        <p:nvPr/>
      </p:nvGrpSpPr>
      <p:grpSpPr>
        <a:xfrm>
          <a:off x="0" y="0"/>
          <a:ext cx="0" cy="0"/>
          <a:chOff x="0" y="0"/>
          <a:chExt cx="0" cy="0"/>
        </a:xfrm>
      </p:grpSpPr>
      <p:sp>
        <p:nvSpPr>
          <p:cNvPr id="7" name="Rektangel 6"/>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50876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G_Tittel og innhold med lys gul bakgrun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a:t>Klikk for å redigere overskrift</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Klikk for å redigere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6029813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a:t>Klikk for å redigere tittelstil</a:t>
            </a:r>
            <a:endParaRPr/>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mn-lt"/>
              </a:defRPr>
            </a:lvl1pPr>
          </a:lstStyle>
          <a:p>
            <a:fld id="{A40496DB-E8C8-4849-8A63-AC568158CC03}" type="datetime1">
              <a:rPr lang="nb-NO" smtClean="0"/>
              <a:pPr/>
              <a:t>25.05.2022</a:t>
            </a:fld>
            <a:endParaRPr lang="nb-NO"/>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mn-lt"/>
              </a:defRPr>
            </a:lvl1pPr>
          </a:lstStyle>
          <a:p>
            <a:endParaRPr lang="nb-NO"/>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mn-lt"/>
              </a:defRPr>
            </a:lvl1pPr>
          </a:lstStyle>
          <a:p>
            <a:pPr algn="l"/>
            <a:fld id="{8ACEFDFC-287E-0A4D-81A7-6CC8C070690D}" type="slidenum">
              <a:rPr lang="nb-NO" smtClean="0"/>
              <a:pPr algn="l"/>
              <a:t>‹#›</a:t>
            </a:fld>
            <a:endParaRPr lang="nb-NO"/>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79" cstate="print">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latin typeface="+mn-lt"/>
                </a:rPr>
                <a:t>Oslo 2019</a:t>
              </a:r>
            </a:p>
          </p:txBody>
        </p:sp>
      </p:grpSp>
      <p:grpSp>
        <p:nvGrpSpPr>
          <p:cNvPr id="8" name="Gruppe 7">
            <a:extLst>
              <a:ext uri="{FF2B5EF4-FFF2-40B4-BE49-F238E27FC236}">
                <a16:creationId xmlns:a16="http://schemas.microsoft.com/office/drawing/2014/main" id="{CBB6964B-BA5A-DD48-A089-32057D28988E}"/>
              </a:ext>
            </a:extLst>
          </p:cNvPr>
          <p:cNvGrpSpPr/>
          <p:nvPr/>
        </p:nvGrpSpPr>
        <p:grpSpPr>
          <a:xfrm>
            <a:off x="12252770" y="1"/>
            <a:ext cx="1165167" cy="4935681"/>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latin typeface="+mn-lt"/>
                </a:rPr>
                <a:t>Mørk blå og mørk grønn bakgrunn, skal alltid ha negativ tekst/logo</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 id="2147483766" r:id="rId52"/>
    <p:sldLayoutId id="2147483767" r:id="rId53"/>
    <p:sldLayoutId id="2147483768" r:id="rId54"/>
    <p:sldLayoutId id="2147483769" r:id="rId55"/>
    <p:sldLayoutId id="2147483770" r:id="rId56"/>
    <p:sldLayoutId id="2147483771" r:id="rId57"/>
    <p:sldLayoutId id="2147483772" r:id="rId58"/>
    <p:sldLayoutId id="2147483773" r:id="rId59"/>
    <p:sldLayoutId id="2147483774" r:id="rId60"/>
    <p:sldLayoutId id="2147483775" r:id="rId61"/>
    <p:sldLayoutId id="2147483776" r:id="rId62"/>
    <p:sldLayoutId id="2147483777" r:id="rId63"/>
    <p:sldLayoutId id="2147483778" r:id="rId64"/>
    <p:sldLayoutId id="2147483779" r:id="rId65"/>
    <p:sldLayoutId id="2147483780" r:id="rId66"/>
    <p:sldLayoutId id="2147483781" r:id="rId67"/>
    <p:sldLayoutId id="2147483782" r:id="rId68"/>
    <p:sldLayoutId id="2147483783" r:id="rId69"/>
    <p:sldLayoutId id="2147483784" r:id="rId70"/>
    <p:sldLayoutId id="2147483785" r:id="rId71"/>
    <p:sldLayoutId id="2147483786" r:id="rId72"/>
    <p:sldLayoutId id="2147483787" r:id="rId73"/>
    <p:sldLayoutId id="2147483788" r:id="rId74"/>
    <p:sldLayoutId id="2147483789" r:id="rId75"/>
    <p:sldLayoutId id="2147483790" r:id="rId76"/>
    <p:sldLayoutId id="2147483791" r:id="rId77"/>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80"/>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29D7420-2B41-5A47-8224-27AB9025098A}" type="datetime1">
              <a:rPr lang="nb-NO" smtClean="0"/>
              <a:t>25.05.2022</a:t>
            </a:fld>
            <a:endParaRPr lang="nb-NO"/>
          </a:p>
        </p:txBody>
      </p:sp>
      <p:sp>
        <p:nvSpPr>
          <p:cNvPr id="3" name="Plassholder for lysbildenummer 2"/>
          <p:cNvSpPr>
            <a:spLocks noGrp="1"/>
          </p:cNvSpPr>
          <p:nvPr>
            <p:ph type="sldNum" sz="quarter" idx="12"/>
          </p:nvPr>
        </p:nvSpPr>
        <p:spPr/>
        <p:txBody>
          <a:bodyPr/>
          <a:lstStyle/>
          <a:p>
            <a:fld id="{8ACEFDFC-287E-0A4D-81A7-6CC8C070690D}" type="slidenum">
              <a:rPr lang="nb-NO" smtClean="0"/>
              <a:t>1</a:t>
            </a:fld>
            <a:endParaRPr lang="nb-NO"/>
          </a:p>
        </p:txBody>
      </p:sp>
      <p:sp>
        <p:nvSpPr>
          <p:cNvPr id="4" name="Tittel 3"/>
          <p:cNvSpPr>
            <a:spLocks noGrp="1"/>
          </p:cNvSpPr>
          <p:nvPr>
            <p:ph type="ctrTitle"/>
          </p:nvPr>
        </p:nvSpPr>
        <p:spPr>
          <a:xfrm>
            <a:off x="838200" y="419100"/>
            <a:ext cx="5073650" cy="4060824"/>
          </a:xfrm>
        </p:spPr>
        <p:txBody>
          <a:bodyPr/>
          <a:lstStyle/>
          <a:p>
            <a:r>
              <a:rPr lang="nb-NO" dirty="0"/>
              <a:t>KAV verktøy - Etablering av rammeavtaler og minikonkurranser</a:t>
            </a:r>
          </a:p>
        </p:txBody>
      </p:sp>
    </p:spTree>
    <p:extLst>
      <p:ext uri="{BB962C8B-B14F-4D97-AF65-F5344CB8AC3E}">
        <p14:creationId xmlns:p14="http://schemas.microsoft.com/office/powerpoint/2010/main" val="133804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845E04F8-511D-32CC-4D8F-B84931B92656}"/>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BAD4BB3D-5E00-A1B8-B624-1F0F965EA9E2}"/>
              </a:ext>
            </a:extLst>
          </p:cNvPr>
          <p:cNvSpPr>
            <a:spLocks noGrp="1"/>
          </p:cNvSpPr>
          <p:nvPr>
            <p:ph type="sldNum" sz="quarter" idx="12"/>
          </p:nvPr>
        </p:nvSpPr>
        <p:spPr/>
        <p:txBody>
          <a:bodyPr/>
          <a:lstStyle/>
          <a:p>
            <a:fld id="{8ACEFDFC-287E-0A4D-81A7-6CC8C070690D}" type="slidenum">
              <a:rPr lang="nb-NO" smtClean="0"/>
              <a:t>10</a:t>
            </a:fld>
            <a:endParaRPr lang="nb-NO"/>
          </a:p>
        </p:txBody>
      </p:sp>
      <p:pic>
        <p:nvPicPr>
          <p:cNvPr id="6" name="Bilde 6" descr="Et bilde som inneholder tekst&#10;&#10;Automatisk generert beskrivelse">
            <a:extLst>
              <a:ext uri="{FF2B5EF4-FFF2-40B4-BE49-F238E27FC236}">
                <a16:creationId xmlns:a16="http://schemas.microsoft.com/office/drawing/2014/main" id="{7976DAA1-8FFB-6DE7-E2C9-27D07C31AD2C}"/>
              </a:ext>
            </a:extLst>
          </p:cNvPr>
          <p:cNvPicPr>
            <a:picLocks noChangeAspect="1"/>
          </p:cNvPicPr>
          <p:nvPr/>
        </p:nvPicPr>
        <p:blipFill>
          <a:blip r:embed="rId2"/>
          <a:stretch>
            <a:fillRect/>
          </a:stretch>
        </p:blipFill>
        <p:spPr>
          <a:xfrm>
            <a:off x="6022181" y="522188"/>
            <a:ext cx="4862512" cy="2789437"/>
          </a:xfrm>
          <a:prstGeom prst="rect">
            <a:avLst/>
          </a:prstGeom>
        </p:spPr>
      </p:pic>
      <p:sp>
        <p:nvSpPr>
          <p:cNvPr id="8" name="TekstSylinder 7">
            <a:extLst>
              <a:ext uri="{FF2B5EF4-FFF2-40B4-BE49-F238E27FC236}">
                <a16:creationId xmlns:a16="http://schemas.microsoft.com/office/drawing/2014/main" id="{D663AF31-E10F-9C40-F60D-968929ABE005}"/>
              </a:ext>
            </a:extLst>
          </p:cNvPr>
          <p:cNvSpPr txBox="1"/>
          <p:nvPr/>
        </p:nvSpPr>
        <p:spPr>
          <a:xfrm>
            <a:off x="1206103" y="1860945"/>
            <a:ext cx="274319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Gå til "Oppsett av varsel for </a:t>
            </a:r>
            <a:r>
              <a:rPr lang="nb-NO" sz="1600" dirty="0" err="1"/>
              <a:t>kontraktsutløp</a:t>
            </a:r>
            <a:r>
              <a:rPr lang="nb-NO" sz="1600" dirty="0"/>
              <a:t>" og Klikk på "Rediger" </a:t>
            </a:r>
            <a:endParaRPr lang="nb-NO" dirty="0"/>
          </a:p>
          <a:p>
            <a:pPr marL="285750" indent="-285750">
              <a:buFont typeface="Arial"/>
              <a:buChar char="•"/>
            </a:pPr>
            <a:endParaRPr lang="nb-NO" sz="1600" dirty="0"/>
          </a:p>
        </p:txBody>
      </p:sp>
      <p:pic>
        <p:nvPicPr>
          <p:cNvPr id="9" name="Bilde 9" descr="Et bilde som inneholder bord&#10;&#10;Automatisk generert beskrivelse">
            <a:extLst>
              <a:ext uri="{FF2B5EF4-FFF2-40B4-BE49-F238E27FC236}">
                <a16:creationId xmlns:a16="http://schemas.microsoft.com/office/drawing/2014/main" id="{15C3EB4C-53ED-77E4-6A41-8C503B8A8C46}"/>
              </a:ext>
            </a:extLst>
          </p:cNvPr>
          <p:cNvPicPr>
            <a:picLocks noChangeAspect="1"/>
          </p:cNvPicPr>
          <p:nvPr/>
        </p:nvPicPr>
        <p:blipFill>
          <a:blip r:embed="rId3"/>
          <a:stretch>
            <a:fillRect/>
          </a:stretch>
        </p:blipFill>
        <p:spPr>
          <a:xfrm>
            <a:off x="6022181" y="3472917"/>
            <a:ext cx="4862512" cy="2638697"/>
          </a:xfrm>
          <a:prstGeom prst="rect">
            <a:avLst/>
          </a:prstGeom>
        </p:spPr>
      </p:pic>
      <p:sp>
        <p:nvSpPr>
          <p:cNvPr id="10" name="TekstSylinder 9">
            <a:extLst>
              <a:ext uri="{FF2B5EF4-FFF2-40B4-BE49-F238E27FC236}">
                <a16:creationId xmlns:a16="http://schemas.microsoft.com/office/drawing/2014/main" id="{29120D70-E436-5EDE-7CE7-F39EB08B2161}"/>
              </a:ext>
            </a:extLst>
          </p:cNvPr>
          <p:cNvSpPr txBox="1"/>
          <p:nvPr/>
        </p:nvSpPr>
        <p:spPr>
          <a:xfrm>
            <a:off x="1223962" y="3706414"/>
            <a:ext cx="274319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Du får følgende bilde: </a:t>
            </a:r>
          </a:p>
          <a:p>
            <a:pPr marL="285750" indent="-285750">
              <a:buFont typeface="Arial"/>
              <a:buChar char="•"/>
            </a:pPr>
            <a:r>
              <a:rPr lang="nb-NO" dirty="0"/>
              <a:t>Velg hvem som skal ha varsel og hvor mange dager før kontraktutløp varselet skal være</a:t>
            </a:r>
          </a:p>
          <a:p>
            <a:pPr marL="285750" indent="-285750">
              <a:buFont typeface="Arial"/>
              <a:buChar char="•"/>
            </a:pPr>
            <a:r>
              <a:rPr lang="nb-NO" dirty="0"/>
              <a:t>Trykk på "Lagre" knappen</a:t>
            </a:r>
          </a:p>
          <a:p>
            <a:pPr marL="285750" indent="-285750">
              <a:buFont typeface="Arial"/>
              <a:buChar char="•"/>
            </a:pPr>
            <a:endParaRPr lang="nb-NO" sz="1600" dirty="0"/>
          </a:p>
        </p:txBody>
      </p:sp>
      <p:sp>
        <p:nvSpPr>
          <p:cNvPr id="12" name="Rektangel 11">
            <a:extLst>
              <a:ext uri="{FF2B5EF4-FFF2-40B4-BE49-F238E27FC236}">
                <a16:creationId xmlns:a16="http://schemas.microsoft.com/office/drawing/2014/main" id="{DB5F2A78-0C29-CD6F-8DA1-FCA2159EE9F5}"/>
              </a:ext>
            </a:extLst>
          </p:cNvPr>
          <p:cNvSpPr/>
          <p:nvPr/>
        </p:nvSpPr>
        <p:spPr>
          <a:xfrm>
            <a:off x="9829796" y="5948358"/>
            <a:ext cx="533399" cy="18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4" name="Rett pilkobling 13">
            <a:extLst>
              <a:ext uri="{FF2B5EF4-FFF2-40B4-BE49-F238E27FC236}">
                <a16:creationId xmlns:a16="http://schemas.microsoft.com/office/drawing/2014/main" id="{35F26650-F8E9-F959-E868-94403FF75D9D}"/>
              </a:ext>
            </a:extLst>
          </p:cNvPr>
          <p:cNvCxnSpPr>
            <a:cxnSpLocks/>
          </p:cNvCxnSpPr>
          <p:nvPr/>
        </p:nvCxnSpPr>
        <p:spPr>
          <a:xfrm>
            <a:off x="3334939" y="2739628"/>
            <a:ext cx="6867527"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0896E6E7-E17A-3FDE-5518-6613A5550212}"/>
              </a:ext>
            </a:extLst>
          </p:cNvPr>
          <p:cNvSpPr/>
          <p:nvPr/>
        </p:nvSpPr>
        <p:spPr>
          <a:xfrm>
            <a:off x="10234609" y="2793201"/>
            <a:ext cx="533399" cy="18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6" name="Rett pilkobling 15">
            <a:extLst>
              <a:ext uri="{FF2B5EF4-FFF2-40B4-BE49-F238E27FC236}">
                <a16:creationId xmlns:a16="http://schemas.microsoft.com/office/drawing/2014/main" id="{E2B84435-3F30-8C02-31DC-9471DF738276}"/>
              </a:ext>
            </a:extLst>
          </p:cNvPr>
          <p:cNvCxnSpPr>
            <a:cxnSpLocks/>
          </p:cNvCxnSpPr>
          <p:nvPr/>
        </p:nvCxnSpPr>
        <p:spPr>
          <a:xfrm>
            <a:off x="3400424" y="5489971"/>
            <a:ext cx="6426996" cy="5512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60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D5087BC-E4AB-7226-DE7D-13C24C538711}"/>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A2E1DFC6-E66C-EE63-4289-A86F15BA8EB4}"/>
              </a:ext>
            </a:extLst>
          </p:cNvPr>
          <p:cNvSpPr>
            <a:spLocks noGrp="1"/>
          </p:cNvSpPr>
          <p:nvPr>
            <p:ph type="sldNum" sz="quarter" idx="12"/>
          </p:nvPr>
        </p:nvSpPr>
        <p:spPr/>
        <p:txBody>
          <a:bodyPr/>
          <a:lstStyle/>
          <a:p>
            <a:fld id="{8ACEFDFC-287E-0A4D-81A7-6CC8C070690D}" type="slidenum">
              <a:rPr lang="nb-NO" smtClean="0"/>
              <a:t>11</a:t>
            </a:fld>
            <a:endParaRPr lang="nb-NO"/>
          </a:p>
        </p:txBody>
      </p:sp>
      <p:pic>
        <p:nvPicPr>
          <p:cNvPr id="6" name="Bilde 6" descr="Et bilde som inneholder tekst&#10;&#10;Automatisk generert beskrivelse">
            <a:extLst>
              <a:ext uri="{FF2B5EF4-FFF2-40B4-BE49-F238E27FC236}">
                <a16:creationId xmlns:a16="http://schemas.microsoft.com/office/drawing/2014/main" id="{36AD388B-ED23-F186-E94E-2A8B924A3016}"/>
              </a:ext>
            </a:extLst>
          </p:cNvPr>
          <p:cNvPicPr>
            <a:picLocks noChangeAspect="1"/>
          </p:cNvPicPr>
          <p:nvPr/>
        </p:nvPicPr>
        <p:blipFill>
          <a:blip r:embed="rId2"/>
          <a:stretch>
            <a:fillRect/>
          </a:stretch>
        </p:blipFill>
        <p:spPr>
          <a:xfrm>
            <a:off x="4647008" y="289781"/>
            <a:ext cx="6910387" cy="1486174"/>
          </a:xfrm>
          <a:prstGeom prst="rect">
            <a:avLst/>
          </a:prstGeom>
        </p:spPr>
      </p:pic>
      <p:pic>
        <p:nvPicPr>
          <p:cNvPr id="7" name="Bilde 7" descr="Et bilde som inneholder tekst&#10;&#10;Automatisk generert beskrivelse">
            <a:extLst>
              <a:ext uri="{FF2B5EF4-FFF2-40B4-BE49-F238E27FC236}">
                <a16:creationId xmlns:a16="http://schemas.microsoft.com/office/drawing/2014/main" id="{B365B5C4-AB56-0601-55C8-63AEE682B83C}"/>
              </a:ext>
            </a:extLst>
          </p:cNvPr>
          <p:cNvPicPr>
            <a:picLocks noChangeAspect="1"/>
          </p:cNvPicPr>
          <p:nvPr/>
        </p:nvPicPr>
        <p:blipFill>
          <a:blip r:embed="rId3"/>
          <a:stretch>
            <a:fillRect/>
          </a:stretch>
        </p:blipFill>
        <p:spPr>
          <a:xfrm>
            <a:off x="4688681" y="1791673"/>
            <a:ext cx="6910387" cy="2917467"/>
          </a:xfrm>
          <a:prstGeom prst="rect">
            <a:avLst/>
          </a:prstGeom>
        </p:spPr>
      </p:pic>
      <p:pic>
        <p:nvPicPr>
          <p:cNvPr id="8" name="Bilde 8">
            <a:extLst>
              <a:ext uri="{FF2B5EF4-FFF2-40B4-BE49-F238E27FC236}">
                <a16:creationId xmlns:a16="http://schemas.microsoft.com/office/drawing/2014/main" id="{B81BE791-D001-F8EB-EFB8-F5BF623331F1}"/>
              </a:ext>
            </a:extLst>
          </p:cNvPr>
          <p:cNvPicPr>
            <a:picLocks noChangeAspect="1"/>
          </p:cNvPicPr>
          <p:nvPr/>
        </p:nvPicPr>
        <p:blipFill>
          <a:blip r:embed="rId4"/>
          <a:stretch>
            <a:fillRect/>
          </a:stretch>
        </p:blipFill>
        <p:spPr>
          <a:xfrm>
            <a:off x="4688681" y="4707170"/>
            <a:ext cx="2743200" cy="1884692"/>
          </a:xfrm>
          <a:prstGeom prst="rect">
            <a:avLst/>
          </a:prstGeom>
        </p:spPr>
      </p:pic>
      <p:sp>
        <p:nvSpPr>
          <p:cNvPr id="10" name="TekstSylinder 9">
            <a:extLst>
              <a:ext uri="{FF2B5EF4-FFF2-40B4-BE49-F238E27FC236}">
                <a16:creationId xmlns:a16="http://schemas.microsoft.com/office/drawing/2014/main" id="{FFDC6212-A932-5B4C-5187-495138484163}"/>
              </a:ext>
            </a:extLst>
          </p:cNvPr>
          <p:cNvSpPr txBox="1"/>
          <p:nvPr/>
        </p:nvSpPr>
        <p:spPr>
          <a:xfrm>
            <a:off x="1348978" y="396476"/>
            <a:ext cx="251102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Opprett følgeskriv til alle leverandørene</a:t>
            </a:r>
          </a:p>
          <a:p>
            <a:pPr marL="285750" indent="-285750">
              <a:buFont typeface="Arial"/>
              <a:buChar char="•"/>
            </a:pPr>
            <a:r>
              <a:rPr lang="nb-NO" sz="1600" dirty="0"/>
              <a:t>Klikk på "Rediger"</a:t>
            </a:r>
          </a:p>
          <a:p>
            <a:pPr marL="285750" indent="-285750">
              <a:buFont typeface="Arial"/>
              <a:buChar char="•"/>
            </a:pPr>
            <a:endParaRPr lang="nb-NO" sz="1600" dirty="0"/>
          </a:p>
        </p:txBody>
      </p:sp>
      <p:sp>
        <p:nvSpPr>
          <p:cNvPr id="11" name="TekstSylinder 10">
            <a:extLst>
              <a:ext uri="{FF2B5EF4-FFF2-40B4-BE49-F238E27FC236}">
                <a16:creationId xmlns:a16="http://schemas.microsoft.com/office/drawing/2014/main" id="{DE756B69-4BE7-E2F3-FB5D-BA99EA485491}"/>
              </a:ext>
            </a:extLst>
          </p:cNvPr>
          <p:cNvSpPr txBox="1"/>
          <p:nvPr/>
        </p:nvSpPr>
        <p:spPr>
          <a:xfrm>
            <a:off x="1366837" y="2337194"/>
            <a:ext cx="251102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Klikk på "Last inn mal"</a:t>
            </a:r>
            <a:endParaRPr lang="nb-NO" dirty="0"/>
          </a:p>
          <a:p>
            <a:pPr marL="285750" indent="-285750">
              <a:buFont typeface="Arial"/>
              <a:buChar char="•"/>
            </a:pPr>
            <a:endParaRPr lang="nb-NO" sz="1600" dirty="0"/>
          </a:p>
        </p:txBody>
      </p:sp>
      <p:sp>
        <p:nvSpPr>
          <p:cNvPr id="12" name="TekstSylinder 11">
            <a:extLst>
              <a:ext uri="{FF2B5EF4-FFF2-40B4-BE49-F238E27FC236}">
                <a16:creationId xmlns:a16="http://schemas.microsoft.com/office/drawing/2014/main" id="{CEC447F4-9D89-FCBE-724F-AC334A43AF9F}"/>
              </a:ext>
            </a:extLst>
          </p:cNvPr>
          <p:cNvSpPr txBox="1"/>
          <p:nvPr/>
        </p:nvSpPr>
        <p:spPr>
          <a:xfrm>
            <a:off x="1408509" y="4581522"/>
            <a:ext cx="251102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Huk av for "Følgeskriv kontrakt" og </a:t>
            </a:r>
          </a:p>
          <a:p>
            <a:pPr marL="285750" indent="-285750">
              <a:buFont typeface="Arial"/>
              <a:buChar char="•"/>
            </a:pPr>
            <a:r>
              <a:rPr lang="nb-NO" sz="1600" dirty="0"/>
              <a:t>trykk på "Velg"</a:t>
            </a:r>
          </a:p>
          <a:p>
            <a:pPr marL="285750" indent="-285750">
              <a:buFont typeface="Arial"/>
              <a:buChar char="•"/>
            </a:pPr>
            <a:r>
              <a:rPr lang="nb-NO" sz="1600" dirty="0"/>
              <a:t>Malen lastes inn i midtre bilde, rediger innhold og trykk "Lagre"</a:t>
            </a:r>
          </a:p>
          <a:p>
            <a:pPr marL="285750" indent="-285750">
              <a:buFont typeface="Arial"/>
              <a:buChar char="•"/>
            </a:pPr>
            <a:endParaRPr lang="nb-NO" sz="1600" dirty="0"/>
          </a:p>
        </p:txBody>
      </p:sp>
      <p:sp>
        <p:nvSpPr>
          <p:cNvPr id="14" name="Rektangel 13">
            <a:extLst>
              <a:ext uri="{FF2B5EF4-FFF2-40B4-BE49-F238E27FC236}">
                <a16:creationId xmlns:a16="http://schemas.microsoft.com/office/drawing/2014/main" id="{B77E9341-1631-EC33-6202-756DB1AB2DD5}"/>
              </a:ext>
            </a:extLst>
          </p:cNvPr>
          <p:cNvSpPr/>
          <p:nvPr/>
        </p:nvSpPr>
        <p:spPr>
          <a:xfrm>
            <a:off x="10591796" y="810810"/>
            <a:ext cx="533399" cy="18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321889C0-33DF-B649-7181-D711264EC03D}"/>
              </a:ext>
            </a:extLst>
          </p:cNvPr>
          <p:cNvSpPr/>
          <p:nvPr/>
        </p:nvSpPr>
        <p:spPr>
          <a:xfrm>
            <a:off x="8532016" y="4483888"/>
            <a:ext cx="622695" cy="18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EB3180B6-B070-B444-CDEF-9E702126406B}"/>
              </a:ext>
            </a:extLst>
          </p:cNvPr>
          <p:cNvSpPr/>
          <p:nvPr/>
        </p:nvSpPr>
        <p:spPr>
          <a:xfrm>
            <a:off x="6400796" y="6365076"/>
            <a:ext cx="330993" cy="2000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Rett pilkobling 17">
            <a:extLst>
              <a:ext uri="{FF2B5EF4-FFF2-40B4-BE49-F238E27FC236}">
                <a16:creationId xmlns:a16="http://schemas.microsoft.com/office/drawing/2014/main" id="{6D29BB84-61A3-69D8-C19A-409EBF01B604}"/>
              </a:ext>
            </a:extLst>
          </p:cNvPr>
          <p:cNvCxnSpPr>
            <a:cxnSpLocks/>
          </p:cNvCxnSpPr>
          <p:nvPr/>
        </p:nvCxnSpPr>
        <p:spPr>
          <a:xfrm flipV="1">
            <a:off x="3382563" y="879872"/>
            <a:ext cx="7206856" cy="3893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tt pilkobling 18">
            <a:extLst>
              <a:ext uri="{FF2B5EF4-FFF2-40B4-BE49-F238E27FC236}">
                <a16:creationId xmlns:a16="http://schemas.microsoft.com/office/drawing/2014/main" id="{6ADC0060-29E5-A871-E5AD-4F24F81AFAFE}"/>
              </a:ext>
            </a:extLst>
          </p:cNvPr>
          <p:cNvCxnSpPr>
            <a:cxnSpLocks/>
          </p:cNvCxnSpPr>
          <p:nvPr/>
        </p:nvCxnSpPr>
        <p:spPr>
          <a:xfrm>
            <a:off x="2185985" y="2965846"/>
            <a:ext cx="6337700" cy="1551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tt pilkobling 20">
            <a:extLst>
              <a:ext uri="{FF2B5EF4-FFF2-40B4-BE49-F238E27FC236}">
                <a16:creationId xmlns:a16="http://schemas.microsoft.com/office/drawing/2014/main" id="{6628F964-E5BF-ED97-C1D5-51B68F8399F6}"/>
              </a:ext>
            </a:extLst>
          </p:cNvPr>
          <p:cNvCxnSpPr>
            <a:cxnSpLocks/>
          </p:cNvCxnSpPr>
          <p:nvPr/>
        </p:nvCxnSpPr>
        <p:spPr>
          <a:xfrm>
            <a:off x="3180155" y="5853108"/>
            <a:ext cx="3212310" cy="6107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kstSylinder 21">
            <a:extLst>
              <a:ext uri="{FF2B5EF4-FFF2-40B4-BE49-F238E27FC236}">
                <a16:creationId xmlns:a16="http://schemas.microsoft.com/office/drawing/2014/main" id="{F370847B-915B-6397-15D7-74E5040DBE03}"/>
              </a:ext>
            </a:extLst>
          </p:cNvPr>
          <p:cNvSpPr txBox="1"/>
          <p:nvPr/>
        </p:nvSpPr>
        <p:spPr>
          <a:xfrm>
            <a:off x="4724400" y="3200399"/>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b-NO" dirty="0"/>
              <a:t>Klikk for å legge til tekst</a:t>
            </a:r>
          </a:p>
        </p:txBody>
      </p:sp>
      <p:sp>
        <p:nvSpPr>
          <p:cNvPr id="23" name="Rektangel 22">
            <a:extLst>
              <a:ext uri="{FF2B5EF4-FFF2-40B4-BE49-F238E27FC236}">
                <a16:creationId xmlns:a16="http://schemas.microsoft.com/office/drawing/2014/main" id="{BA5DDAC0-DCA9-C5D9-2A8B-5048434CA22E}"/>
              </a:ext>
            </a:extLst>
          </p:cNvPr>
          <p:cNvSpPr/>
          <p:nvPr/>
        </p:nvSpPr>
        <p:spPr>
          <a:xfrm>
            <a:off x="9174952" y="4483889"/>
            <a:ext cx="360758" cy="18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4" name="Rett pilkobling 23">
            <a:extLst>
              <a:ext uri="{FF2B5EF4-FFF2-40B4-BE49-F238E27FC236}">
                <a16:creationId xmlns:a16="http://schemas.microsoft.com/office/drawing/2014/main" id="{0A367689-7FE7-1F63-E554-ADBF6E72E9BD}"/>
              </a:ext>
            </a:extLst>
          </p:cNvPr>
          <p:cNvCxnSpPr>
            <a:cxnSpLocks/>
          </p:cNvCxnSpPr>
          <p:nvPr/>
        </p:nvCxnSpPr>
        <p:spPr>
          <a:xfrm flipV="1">
            <a:off x="2489593" y="4677961"/>
            <a:ext cx="6712748" cy="20026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93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A89C40D-144C-6C8A-7DE1-8EB8B56BF11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1C9BBE8A-D8B5-FC38-0E3F-E55D3788FE72}"/>
              </a:ext>
            </a:extLst>
          </p:cNvPr>
          <p:cNvSpPr>
            <a:spLocks noGrp="1"/>
          </p:cNvSpPr>
          <p:nvPr>
            <p:ph type="sldNum" sz="quarter" idx="12"/>
          </p:nvPr>
        </p:nvSpPr>
        <p:spPr/>
        <p:txBody>
          <a:bodyPr/>
          <a:lstStyle/>
          <a:p>
            <a:fld id="{8ACEFDFC-287E-0A4D-81A7-6CC8C070690D}" type="slidenum">
              <a:rPr lang="nb-NO" smtClean="0"/>
              <a:t>12</a:t>
            </a:fld>
            <a:endParaRPr lang="nb-NO"/>
          </a:p>
        </p:txBody>
      </p:sp>
      <p:pic>
        <p:nvPicPr>
          <p:cNvPr id="6" name="Bilde 6" descr="Et bilde som inneholder tekst&#10;&#10;Automatisk generert beskrivelse">
            <a:extLst>
              <a:ext uri="{FF2B5EF4-FFF2-40B4-BE49-F238E27FC236}">
                <a16:creationId xmlns:a16="http://schemas.microsoft.com/office/drawing/2014/main" id="{4326EFDA-64B7-E92A-0734-34262E3459FD}"/>
              </a:ext>
            </a:extLst>
          </p:cNvPr>
          <p:cNvPicPr>
            <a:picLocks noChangeAspect="1"/>
          </p:cNvPicPr>
          <p:nvPr/>
        </p:nvPicPr>
        <p:blipFill>
          <a:blip r:embed="rId2"/>
          <a:stretch>
            <a:fillRect/>
          </a:stretch>
        </p:blipFill>
        <p:spPr>
          <a:xfrm>
            <a:off x="4932759" y="421082"/>
            <a:ext cx="6702028" cy="2009384"/>
          </a:xfrm>
          <a:prstGeom prst="rect">
            <a:avLst/>
          </a:prstGeom>
        </p:spPr>
      </p:pic>
      <p:sp>
        <p:nvSpPr>
          <p:cNvPr id="8" name="TekstSylinder 7">
            <a:extLst>
              <a:ext uri="{FF2B5EF4-FFF2-40B4-BE49-F238E27FC236}">
                <a16:creationId xmlns:a16="http://schemas.microsoft.com/office/drawing/2014/main" id="{B422C352-FDFE-5E34-F434-CBA226C91684}"/>
              </a:ext>
            </a:extLst>
          </p:cNvPr>
          <p:cNvSpPr txBox="1"/>
          <p:nvPr/>
        </p:nvSpPr>
        <p:spPr>
          <a:xfrm>
            <a:off x="1337072" y="1027508"/>
            <a:ext cx="251102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Gå til sjekklisten til hver enkelt leverandør</a:t>
            </a:r>
          </a:p>
          <a:p>
            <a:pPr marL="285750" indent="-285750">
              <a:buFont typeface="Arial"/>
              <a:buChar char="•"/>
            </a:pPr>
            <a:endParaRPr lang="nb-NO" sz="1600" dirty="0"/>
          </a:p>
        </p:txBody>
      </p:sp>
      <p:pic>
        <p:nvPicPr>
          <p:cNvPr id="9" name="Bilde 9">
            <a:extLst>
              <a:ext uri="{FF2B5EF4-FFF2-40B4-BE49-F238E27FC236}">
                <a16:creationId xmlns:a16="http://schemas.microsoft.com/office/drawing/2014/main" id="{BA33870E-5CD6-5E67-21ED-A5B171DC8B3D}"/>
              </a:ext>
            </a:extLst>
          </p:cNvPr>
          <p:cNvPicPr>
            <a:picLocks noChangeAspect="1"/>
          </p:cNvPicPr>
          <p:nvPr/>
        </p:nvPicPr>
        <p:blipFill>
          <a:blip r:embed="rId3"/>
          <a:stretch>
            <a:fillRect/>
          </a:stretch>
        </p:blipFill>
        <p:spPr>
          <a:xfrm>
            <a:off x="4932759" y="2540794"/>
            <a:ext cx="4046934" cy="3086100"/>
          </a:xfrm>
          <a:prstGeom prst="rect">
            <a:avLst/>
          </a:prstGeom>
        </p:spPr>
      </p:pic>
      <p:sp>
        <p:nvSpPr>
          <p:cNvPr id="10" name="TekstSylinder 9">
            <a:extLst>
              <a:ext uri="{FF2B5EF4-FFF2-40B4-BE49-F238E27FC236}">
                <a16:creationId xmlns:a16="http://schemas.microsoft.com/office/drawing/2014/main" id="{A2FD9831-8CB6-0CF6-F0FF-0825CC9311E4}"/>
              </a:ext>
            </a:extLst>
          </p:cNvPr>
          <p:cNvSpPr txBox="1"/>
          <p:nvPr/>
        </p:nvSpPr>
        <p:spPr>
          <a:xfrm>
            <a:off x="1247774" y="3265883"/>
            <a:ext cx="251102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Går til "Avtale og bilag til kontrakt"</a:t>
            </a:r>
          </a:p>
          <a:p>
            <a:pPr marL="285750" indent="-285750">
              <a:buFont typeface="Arial"/>
              <a:buChar char="•"/>
            </a:pPr>
            <a:endParaRPr lang="nb-NO" sz="1600" dirty="0"/>
          </a:p>
        </p:txBody>
      </p:sp>
      <p:cxnSp>
        <p:nvCxnSpPr>
          <p:cNvPr id="12" name="Rett pilkobling 11">
            <a:extLst>
              <a:ext uri="{FF2B5EF4-FFF2-40B4-BE49-F238E27FC236}">
                <a16:creationId xmlns:a16="http://schemas.microsoft.com/office/drawing/2014/main" id="{A07DA1A1-6575-571D-FB64-9FC67C9DFD94}"/>
              </a:ext>
            </a:extLst>
          </p:cNvPr>
          <p:cNvCxnSpPr>
            <a:cxnSpLocks/>
          </p:cNvCxnSpPr>
          <p:nvPr/>
        </p:nvCxnSpPr>
        <p:spPr>
          <a:xfrm flipV="1">
            <a:off x="2811063" y="1254918"/>
            <a:ext cx="2384826" cy="4071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E02EB2DD-BC12-4DFD-818B-FA3A4640D683}"/>
              </a:ext>
            </a:extLst>
          </p:cNvPr>
          <p:cNvCxnSpPr>
            <a:cxnSpLocks/>
          </p:cNvCxnSpPr>
          <p:nvPr/>
        </p:nvCxnSpPr>
        <p:spPr>
          <a:xfrm flipV="1">
            <a:off x="3299220" y="3689744"/>
            <a:ext cx="1712123" cy="2226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19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232F52D2-D1F6-D8AC-5BD4-F28E76387D8B}"/>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87BDB143-42B6-230C-9B2F-1DC3D5A1162F}"/>
              </a:ext>
            </a:extLst>
          </p:cNvPr>
          <p:cNvSpPr>
            <a:spLocks noGrp="1"/>
          </p:cNvSpPr>
          <p:nvPr>
            <p:ph type="sldNum" sz="quarter" idx="12"/>
          </p:nvPr>
        </p:nvSpPr>
        <p:spPr/>
        <p:txBody>
          <a:bodyPr/>
          <a:lstStyle/>
          <a:p>
            <a:fld id="{8ACEFDFC-287E-0A4D-81A7-6CC8C070690D}" type="slidenum">
              <a:rPr lang="nb-NO" smtClean="0"/>
              <a:t>13</a:t>
            </a:fld>
            <a:endParaRPr lang="nb-NO"/>
          </a:p>
        </p:txBody>
      </p:sp>
      <p:pic>
        <p:nvPicPr>
          <p:cNvPr id="6" name="Bilde 6" descr="Et bilde som inneholder tekst&#10;&#10;Automatisk generert beskrivelse">
            <a:extLst>
              <a:ext uri="{FF2B5EF4-FFF2-40B4-BE49-F238E27FC236}">
                <a16:creationId xmlns:a16="http://schemas.microsoft.com/office/drawing/2014/main" id="{B73D39A5-C91C-D4CF-B342-A4AFD02CF6DA}"/>
              </a:ext>
            </a:extLst>
          </p:cNvPr>
          <p:cNvPicPr>
            <a:picLocks noChangeAspect="1"/>
          </p:cNvPicPr>
          <p:nvPr/>
        </p:nvPicPr>
        <p:blipFill>
          <a:blip r:embed="rId2"/>
          <a:stretch>
            <a:fillRect/>
          </a:stretch>
        </p:blipFill>
        <p:spPr>
          <a:xfrm>
            <a:off x="5581650" y="905172"/>
            <a:ext cx="5803106" cy="2190154"/>
          </a:xfrm>
          <a:prstGeom prst="rect">
            <a:avLst/>
          </a:prstGeom>
        </p:spPr>
      </p:pic>
      <p:sp>
        <p:nvSpPr>
          <p:cNvPr id="8" name="TekstSylinder 7">
            <a:extLst>
              <a:ext uri="{FF2B5EF4-FFF2-40B4-BE49-F238E27FC236}">
                <a16:creationId xmlns:a16="http://schemas.microsoft.com/office/drawing/2014/main" id="{CFD8E292-ED24-0768-F401-B867940A5292}"/>
              </a:ext>
            </a:extLst>
          </p:cNvPr>
          <p:cNvSpPr txBox="1"/>
          <p:nvPr/>
        </p:nvSpPr>
        <p:spPr>
          <a:xfrm>
            <a:off x="1676399" y="1259680"/>
            <a:ext cx="251102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"Last opp filer" og legg til alle dokumentene som tilhører den enkelte leverandørs kontrakt</a:t>
            </a:r>
          </a:p>
          <a:p>
            <a:pPr marL="285750" indent="-285750">
              <a:buFont typeface="Arial"/>
              <a:buChar char="•"/>
            </a:pPr>
            <a:r>
              <a:rPr lang="nb-NO" sz="1600" dirty="0"/>
              <a:t>Trykk deretter "Ferdig"</a:t>
            </a:r>
          </a:p>
          <a:p>
            <a:pPr marL="285750" indent="-285750">
              <a:buFont typeface="Arial"/>
              <a:buChar char="•"/>
            </a:pPr>
            <a:endParaRPr lang="nb-NO" sz="1600" dirty="0"/>
          </a:p>
        </p:txBody>
      </p:sp>
      <p:cxnSp>
        <p:nvCxnSpPr>
          <p:cNvPr id="10" name="Rett pilkobling 9">
            <a:extLst>
              <a:ext uri="{FF2B5EF4-FFF2-40B4-BE49-F238E27FC236}">
                <a16:creationId xmlns:a16="http://schemas.microsoft.com/office/drawing/2014/main" id="{02A5B4CE-60BC-06D3-4918-FD5CB3FC74DE}"/>
              </a:ext>
            </a:extLst>
          </p:cNvPr>
          <p:cNvCxnSpPr>
            <a:cxnSpLocks/>
          </p:cNvCxnSpPr>
          <p:nvPr/>
        </p:nvCxnSpPr>
        <p:spPr>
          <a:xfrm>
            <a:off x="3477814" y="1650204"/>
            <a:ext cx="5135169" cy="11227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D5A44C1E-5D62-BAA2-65C9-E11270E83553}"/>
              </a:ext>
            </a:extLst>
          </p:cNvPr>
          <p:cNvCxnSpPr>
            <a:cxnSpLocks/>
          </p:cNvCxnSpPr>
          <p:nvPr/>
        </p:nvCxnSpPr>
        <p:spPr>
          <a:xfrm flipV="1">
            <a:off x="2799158" y="2999180"/>
            <a:ext cx="8248653" cy="383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Bilde 12" descr="Et bilde som inneholder tekst&#10;&#10;Automatisk generert beskrivelse">
            <a:extLst>
              <a:ext uri="{FF2B5EF4-FFF2-40B4-BE49-F238E27FC236}">
                <a16:creationId xmlns:a16="http://schemas.microsoft.com/office/drawing/2014/main" id="{9D5A5837-2DF5-E0BF-9B07-1D9E2FC1575E}"/>
              </a:ext>
            </a:extLst>
          </p:cNvPr>
          <p:cNvPicPr>
            <a:picLocks noChangeAspect="1"/>
          </p:cNvPicPr>
          <p:nvPr/>
        </p:nvPicPr>
        <p:blipFill>
          <a:blip r:embed="rId3"/>
          <a:stretch>
            <a:fillRect/>
          </a:stretch>
        </p:blipFill>
        <p:spPr>
          <a:xfrm>
            <a:off x="5581650" y="3429613"/>
            <a:ext cx="5803106" cy="2600289"/>
          </a:xfrm>
          <a:prstGeom prst="rect">
            <a:avLst/>
          </a:prstGeom>
        </p:spPr>
      </p:pic>
      <p:sp>
        <p:nvSpPr>
          <p:cNvPr id="13" name="TekstSylinder 12">
            <a:extLst>
              <a:ext uri="{FF2B5EF4-FFF2-40B4-BE49-F238E27FC236}">
                <a16:creationId xmlns:a16="http://schemas.microsoft.com/office/drawing/2014/main" id="{EB6CDD61-264B-2571-D905-1C23EC098CB7}"/>
              </a:ext>
            </a:extLst>
          </p:cNvPr>
          <p:cNvSpPr txBox="1"/>
          <p:nvPr/>
        </p:nvSpPr>
        <p:spPr>
          <a:xfrm>
            <a:off x="1729976" y="3867148"/>
            <a:ext cx="251102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Klikk på "Gå til rammeavtale" for å komme til sjekklisten for rammeavtalen</a:t>
            </a:r>
          </a:p>
          <a:p>
            <a:pPr marL="285750" indent="-285750">
              <a:buFont typeface="Arial"/>
              <a:buChar char="•"/>
            </a:pPr>
            <a:endParaRPr lang="nb-NO" sz="1600" dirty="0"/>
          </a:p>
        </p:txBody>
      </p:sp>
      <p:cxnSp>
        <p:nvCxnSpPr>
          <p:cNvPr id="14" name="Rett pilkobling 13">
            <a:extLst>
              <a:ext uri="{FF2B5EF4-FFF2-40B4-BE49-F238E27FC236}">
                <a16:creationId xmlns:a16="http://schemas.microsoft.com/office/drawing/2014/main" id="{51AA51BE-150A-D701-E65D-6FD4238D6AA5}"/>
              </a:ext>
            </a:extLst>
          </p:cNvPr>
          <p:cNvCxnSpPr>
            <a:cxnSpLocks/>
          </p:cNvCxnSpPr>
          <p:nvPr/>
        </p:nvCxnSpPr>
        <p:spPr>
          <a:xfrm flipV="1">
            <a:off x="3412329" y="4296961"/>
            <a:ext cx="2349108" cy="2166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06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92250B0-FF8F-87A4-4A01-897993707A90}"/>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9F7C1EAC-ED75-26F6-3752-4741C3666045}"/>
              </a:ext>
            </a:extLst>
          </p:cNvPr>
          <p:cNvSpPr>
            <a:spLocks noGrp="1"/>
          </p:cNvSpPr>
          <p:nvPr>
            <p:ph type="sldNum" sz="quarter" idx="12"/>
          </p:nvPr>
        </p:nvSpPr>
        <p:spPr/>
        <p:txBody>
          <a:bodyPr/>
          <a:lstStyle/>
          <a:p>
            <a:fld id="{8ACEFDFC-287E-0A4D-81A7-6CC8C070690D}" type="slidenum">
              <a:rPr lang="nb-NO" smtClean="0"/>
              <a:t>14</a:t>
            </a:fld>
            <a:endParaRPr lang="nb-NO"/>
          </a:p>
        </p:txBody>
      </p:sp>
      <p:sp>
        <p:nvSpPr>
          <p:cNvPr id="8" name="TekstSylinder 7">
            <a:extLst>
              <a:ext uri="{FF2B5EF4-FFF2-40B4-BE49-F238E27FC236}">
                <a16:creationId xmlns:a16="http://schemas.microsoft.com/office/drawing/2014/main" id="{26DB56B1-C063-E0B1-B051-05FFC9A9DB20}"/>
              </a:ext>
            </a:extLst>
          </p:cNvPr>
          <p:cNvSpPr txBox="1"/>
          <p:nvPr/>
        </p:nvSpPr>
        <p:spPr>
          <a:xfrm>
            <a:off x="1438274" y="2206228"/>
            <a:ext cx="251102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Gå til "Send kontrakt til leverandør" og trykk "Send"</a:t>
            </a:r>
          </a:p>
          <a:p>
            <a:endParaRPr lang="nb-NO" sz="1600" dirty="0"/>
          </a:p>
        </p:txBody>
      </p:sp>
      <p:pic>
        <p:nvPicPr>
          <p:cNvPr id="9" name="Bilde 9">
            <a:extLst>
              <a:ext uri="{FF2B5EF4-FFF2-40B4-BE49-F238E27FC236}">
                <a16:creationId xmlns:a16="http://schemas.microsoft.com/office/drawing/2014/main" id="{1285EF7C-F886-94E0-7D09-96DABE69782A}"/>
              </a:ext>
            </a:extLst>
          </p:cNvPr>
          <p:cNvPicPr>
            <a:picLocks noChangeAspect="1"/>
          </p:cNvPicPr>
          <p:nvPr/>
        </p:nvPicPr>
        <p:blipFill>
          <a:blip r:embed="rId2"/>
          <a:stretch>
            <a:fillRect/>
          </a:stretch>
        </p:blipFill>
        <p:spPr>
          <a:xfrm>
            <a:off x="6075759" y="1360324"/>
            <a:ext cx="3856433" cy="3673010"/>
          </a:xfrm>
          <a:prstGeom prst="rect">
            <a:avLst/>
          </a:prstGeom>
        </p:spPr>
      </p:pic>
      <p:cxnSp>
        <p:nvCxnSpPr>
          <p:cNvPr id="11" name="Rett pilkobling 10">
            <a:extLst>
              <a:ext uri="{FF2B5EF4-FFF2-40B4-BE49-F238E27FC236}">
                <a16:creationId xmlns:a16="http://schemas.microsoft.com/office/drawing/2014/main" id="{D47DA0C3-B8CD-2104-95D6-27853BEDE35A}"/>
              </a:ext>
            </a:extLst>
          </p:cNvPr>
          <p:cNvCxnSpPr>
            <a:cxnSpLocks/>
          </p:cNvCxnSpPr>
          <p:nvPr/>
        </p:nvCxnSpPr>
        <p:spPr>
          <a:xfrm>
            <a:off x="2477688" y="3323032"/>
            <a:ext cx="7010404" cy="12477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39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D4B1CE7-FC2C-3C22-876B-6FA7529DF517}"/>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348BD6A6-FED7-51DC-8F8A-A407ED07C9E6}"/>
              </a:ext>
            </a:extLst>
          </p:cNvPr>
          <p:cNvSpPr>
            <a:spLocks noGrp="1"/>
          </p:cNvSpPr>
          <p:nvPr>
            <p:ph type="sldNum" sz="quarter" idx="12"/>
          </p:nvPr>
        </p:nvSpPr>
        <p:spPr/>
        <p:txBody>
          <a:bodyPr/>
          <a:lstStyle/>
          <a:p>
            <a:fld id="{8ACEFDFC-287E-0A4D-81A7-6CC8C070690D}" type="slidenum">
              <a:rPr lang="nb-NO" smtClean="0"/>
              <a:t>15</a:t>
            </a:fld>
            <a:endParaRPr lang="nb-NO"/>
          </a:p>
        </p:txBody>
      </p:sp>
      <p:pic>
        <p:nvPicPr>
          <p:cNvPr id="6" name="Bilde 6" descr="Et bilde som inneholder tekst&#10;&#10;Automatisk generert beskrivelse">
            <a:extLst>
              <a:ext uri="{FF2B5EF4-FFF2-40B4-BE49-F238E27FC236}">
                <a16:creationId xmlns:a16="http://schemas.microsoft.com/office/drawing/2014/main" id="{B3E9E0C8-B3FF-161B-8AAC-A7F582D90C98}"/>
              </a:ext>
            </a:extLst>
          </p:cNvPr>
          <p:cNvPicPr>
            <a:picLocks noChangeAspect="1"/>
          </p:cNvPicPr>
          <p:nvPr/>
        </p:nvPicPr>
        <p:blipFill>
          <a:blip r:embed="rId2"/>
          <a:stretch>
            <a:fillRect/>
          </a:stretch>
        </p:blipFill>
        <p:spPr>
          <a:xfrm>
            <a:off x="5105399" y="82789"/>
            <a:ext cx="2969418" cy="2406176"/>
          </a:xfrm>
          <a:prstGeom prst="rect">
            <a:avLst/>
          </a:prstGeom>
        </p:spPr>
      </p:pic>
      <p:pic>
        <p:nvPicPr>
          <p:cNvPr id="7" name="Bilde 7" descr="Et bilde som inneholder tekst&#10;&#10;Automatisk generert beskrivelse">
            <a:extLst>
              <a:ext uri="{FF2B5EF4-FFF2-40B4-BE49-F238E27FC236}">
                <a16:creationId xmlns:a16="http://schemas.microsoft.com/office/drawing/2014/main" id="{93A9C44D-32F1-040F-67FC-A7D0D08366F3}"/>
              </a:ext>
            </a:extLst>
          </p:cNvPr>
          <p:cNvPicPr>
            <a:picLocks noChangeAspect="1"/>
          </p:cNvPicPr>
          <p:nvPr/>
        </p:nvPicPr>
        <p:blipFill>
          <a:blip r:embed="rId3"/>
          <a:stretch>
            <a:fillRect/>
          </a:stretch>
        </p:blipFill>
        <p:spPr>
          <a:xfrm>
            <a:off x="5105399" y="2470796"/>
            <a:ext cx="2969418" cy="1493736"/>
          </a:xfrm>
          <a:prstGeom prst="rect">
            <a:avLst/>
          </a:prstGeom>
        </p:spPr>
      </p:pic>
      <p:pic>
        <p:nvPicPr>
          <p:cNvPr id="8" name="Bilde 8" descr="Et bilde som inneholder tekst&#10;&#10;Automatisk generert beskrivelse">
            <a:extLst>
              <a:ext uri="{FF2B5EF4-FFF2-40B4-BE49-F238E27FC236}">
                <a16:creationId xmlns:a16="http://schemas.microsoft.com/office/drawing/2014/main" id="{8F47A0B7-7E4E-9916-DDAD-762F70C3350F}"/>
              </a:ext>
            </a:extLst>
          </p:cNvPr>
          <p:cNvPicPr>
            <a:picLocks noChangeAspect="1"/>
          </p:cNvPicPr>
          <p:nvPr/>
        </p:nvPicPr>
        <p:blipFill>
          <a:blip r:embed="rId4"/>
          <a:stretch>
            <a:fillRect/>
          </a:stretch>
        </p:blipFill>
        <p:spPr>
          <a:xfrm>
            <a:off x="5105400" y="3986315"/>
            <a:ext cx="2969418" cy="2403669"/>
          </a:xfrm>
          <a:prstGeom prst="rect">
            <a:avLst/>
          </a:prstGeom>
        </p:spPr>
      </p:pic>
      <p:sp>
        <p:nvSpPr>
          <p:cNvPr id="10" name="TekstSylinder 9">
            <a:extLst>
              <a:ext uri="{FF2B5EF4-FFF2-40B4-BE49-F238E27FC236}">
                <a16:creationId xmlns:a16="http://schemas.microsoft.com/office/drawing/2014/main" id="{D68FECB9-66F7-3348-22E3-D3D2138EEBC1}"/>
              </a:ext>
            </a:extLst>
          </p:cNvPr>
          <p:cNvSpPr txBox="1"/>
          <p:nvPr/>
        </p:nvSpPr>
        <p:spPr>
          <a:xfrm>
            <a:off x="1348977" y="503634"/>
            <a:ext cx="251102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Klikk på "Til"</a:t>
            </a:r>
          </a:p>
          <a:p>
            <a:endParaRPr lang="nb-NO" sz="1600" dirty="0"/>
          </a:p>
        </p:txBody>
      </p:sp>
      <p:sp>
        <p:nvSpPr>
          <p:cNvPr id="12" name="Rektangel 11">
            <a:extLst>
              <a:ext uri="{FF2B5EF4-FFF2-40B4-BE49-F238E27FC236}">
                <a16:creationId xmlns:a16="http://schemas.microsoft.com/office/drawing/2014/main" id="{D33EA839-B6B2-84FD-50BB-0F26A9F6F943}"/>
              </a:ext>
            </a:extLst>
          </p:cNvPr>
          <p:cNvSpPr/>
          <p:nvPr/>
        </p:nvSpPr>
        <p:spPr>
          <a:xfrm>
            <a:off x="7228280" y="3793326"/>
            <a:ext cx="289321" cy="122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D368D27A-A4CE-BBDF-6B84-48727793E0E3}"/>
              </a:ext>
            </a:extLst>
          </p:cNvPr>
          <p:cNvSpPr/>
          <p:nvPr/>
        </p:nvSpPr>
        <p:spPr>
          <a:xfrm>
            <a:off x="5138733" y="304795"/>
            <a:ext cx="182165" cy="122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100F64B2-3077-4D35-D87F-30AE63DB0A4E}"/>
              </a:ext>
            </a:extLst>
          </p:cNvPr>
          <p:cNvSpPr/>
          <p:nvPr/>
        </p:nvSpPr>
        <p:spPr>
          <a:xfrm>
            <a:off x="5692374" y="4204091"/>
            <a:ext cx="1128711" cy="98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7EE5D406-0611-880C-AA2D-7178D9EB7557}"/>
              </a:ext>
            </a:extLst>
          </p:cNvPr>
          <p:cNvSpPr/>
          <p:nvPr/>
        </p:nvSpPr>
        <p:spPr>
          <a:xfrm>
            <a:off x="7252093" y="6251967"/>
            <a:ext cx="497680" cy="1285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D4ACE0AF-B497-3321-7EA5-200F56176B19}"/>
              </a:ext>
            </a:extLst>
          </p:cNvPr>
          <p:cNvSpPr txBox="1"/>
          <p:nvPr/>
        </p:nvSpPr>
        <p:spPr>
          <a:xfrm>
            <a:off x="1348976" y="2652712"/>
            <a:ext cx="251102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Huk av for alle leverandørene og </a:t>
            </a:r>
          </a:p>
          <a:p>
            <a:pPr marL="285750" indent="-285750">
              <a:buFont typeface="Arial"/>
              <a:buChar char="•"/>
            </a:pPr>
            <a:r>
              <a:rPr lang="nb-NO" sz="1600" dirty="0"/>
              <a:t>trykk "Velg"</a:t>
            </a:r>
          </a:p>
          <a:p>
            <a:endParaRPr lang="nb-NO" sz="1600" dirty="0"/>
          </a:p>
        </p:txBody>
      </p:sp>
      <p:sp>
        <p:nvSpPr>
          <p:cNvPr id="17" name="TekstSylinder 16">
            <a:extLst>
              <a:ext uri="{FF2B5EF4-FFF2-40B4-BE49-F238E27FC236}">
                <a16:creationId xmlns:a16="http://schemas.microsoft.com/office/drawing/2014/main" id="{B5916298-8981-BB72-7280-C23C6D07C266}"/>
              </a:ext>
            </a:extLst>
          </p:cNvPr>
          <p:cNvSpPr txBox="1"/>
          <p:nvPr/>
        </p:nvSpPr>
        <p:spPr>
          <a:xfrm>
            <a:off x="1348975" y="4135040"/>
            <a:ext cx="251102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Du får opp navn på kontaktpersonene til leverandørene</a:t>
            </a:r>
          </a:p>
          <a:p>
            <a:pPr marL="285750" indent="-285750">
              <a:buFont typeface="Arial"/>
              <a:buChar char="•"/>
            </a:pPr>
            <a:r>
              <a:rPr lang="nb-NO" sz="1600" dirty="0"/>
              <a:t>Trykk "Send melding". Leverandørene får melding på e-post</a:t>
            </a:r>
          </a:p>
          <a:p>
            <a:endParaRPr lang="nb-NO" sz="1600" dirty="0"/>
          </a:p>
        </p:txBody>
      </p:sp>
      <p:cxnSp>
        <p:nvCxnSpPr>
          <p:cNvPr id="19" name="Rett pilkobling 18">
            <a:extLst>
              <a:ext uri="{FF2B5EF4-FFF2-40B4-BE49-F238E27FC236}">
                <a16:creationId xmlns:a16="http://schemas.microsoft.com/office/drawing/2014/main" id="{573BCE53-6DC2-C6BC-086C-B63E1F7692CC}"/>
              </a:ext>
            </a:extLst>
          </p:cNvPr>
          <p:cNvCxnSpPr>
            <a:cxnSpLocks/>
          </p:cNvCxnSpPr>
          <p:nvPr/>
        </p:nvCxnSpPr>
        <p:spPr>
          <a:xfrm flipV="1">
            <a:off x="2977750" y="367899"/>
            <a:ext cx="2152655" cy="5083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tt pilkobling 19">
            <a:extLst>
              <a:ext uri="{FF2B5EF4-FFF2-40B4-BE49-F238E27FC236}">
                <a16:creationId xmlns:a16="http://schemas.microsoft.com/office/drawing/2014/main" id="{99EE6CAC-092D-0C54-3FC1-FEF1DACE7EFD}"/>
              </a:ext>
            </a:extLst>
          </p:cNvPr>
          <p:cNvCxnSpPr>
            <a:cxnSpLocks/>
          </p:cNvCxnSpPr>
          <p:nvPr/>
        </p:nvCxnSpPr>
        <p:spPr>
          <a:xfrm>
            <a:off x="2900360" y="3519485"/>
            <a:ext cx="4325544" cy="3309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tt pilkobling 20">
            <a:extLst>
              <a:ext uri="{FF2B5EF4-FFF2-40B4-BE49-F238E27FC236}">
                <a16:creationId xmlns:a16="http://schemas.microsoft.com/office/drawing/2014/main" id="{69A60887-175F-CC02-C341-F21AA8027B66}"/>
              </a:ext>
            </a:extLst>
          </p:cNvPr>
          <p:cNvCxnSpPr>
            <a:cxnSpLocks/>
          </p:cNvCxnSpPr>
          <p:nvPr/>
        </p:nvCxnSpPr>
        <p:spPr>
          <a:xfrm flipV="1">
            <a:off x="3477812" y="4237429"/>
            <a:ext cx="2206232" cy="5322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tt pilkobling 21">
            <a:extLst>
              <a:ext uri="{FF2B5EF4-FFF2-40B4-BE49-F238E27FC236}">
                <a16:creationId xmlns:a16="http://schemas.microsoft.com/office/drawing/2014/main" id="{762F43BD-E52C-831F-56F2-145E2E3B912B}"/>
              </a:ext>
            </a:extLst>
          </p:cNvPr>
          <p:cNvCxnSpPr>
            <a:cxnSpLocks/>
          </p:cNvCxnSpPr>
          <p:nvPr/>
        </p:nvCxnSpPr>
        <p:spPr>
          <a:xfrm>
            <a:off x="2608655" y="5466155"/>
            <a:ext cx="4635106" cy="819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63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B24ADCF-89F3-B348-DAB4-92B75FB169AB}"/>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D6B41716-1D48-38D9-792E-D558EEF7681C}"/>
              </a:ext>
            </a:extLst>
          </p:cNvPr>
          <p:cNvSpPr>
            <a:spLocks noGrp="1"/>
          </p:cNvSpPr>
          <p:nvPr>
            <p:ph type="sldNum" sz="quarter" idx="12"/>
          </p:nvPr>
        </p:nvSpPr>
        <p:spPr/>
        <p:txBody>
          <a:bodyPr/>
          <a:lstStyle/>
          <a:p>
            <a:fld id="{8ACEFDFC-287E-0A4D-81A7-6CC8C070690D}" type="slidenum">
              <a:rPr lang="nb-NO" smtClean="0"/>
              <a:t>16</a:t>
            </a:fld>
            <a:endParaRPr lang="nb-NO"/>
          </a:p>
        </p:txBody>
      </p:sp>
      <p:pic>
        <p:nvPicPr>
          <p:cNvPr id="6" name="Bilde 6" descr="Et bilde som inneholder tekst&#10;&#10;Automatisk generert beskrivelse">
            <a:extLst>
              <a:ext uri="{FF2B5EF4-FFF2-40B4-BE49-F238E27FC236}">
                <a16:creationId xmlns:a16="http://schemas.microsoft.com/office/drawing/2014/main" id="{FC3B6142-3CB1-4384-D3A2-5D28F1AA2DA2}"/>
              </a:ext>
            </a:extLst>
          </p:cNvPr>
          <p:cNvPicPr>
            <a:picLocks noChangeAspect="1"/>
          </p:cNvPicPr>
          <p:nvPr/>
        </p:nvPicPr>
        <p:blipFill>
          <a:blip r:embed="rId2"/>
          <a:stretch>
            <a:fillRect/>
          </a:stretch>
        </p:blipFill>
        <p:spPr>
          <a:xfrm>
            <a:off x="6200775" y="1238891"/>
            <a:ext cx="5303043" cy="1409609"/>
          </a:xfrm>
          <a:prstGeom prst="rect">
            <a:avLst/>
          </a:prstGeom>
        </p:spPr>
      </p:pic>
      <p:sp>
        <p:nvSpPr>
          <p:cNvPr id="8" name="TekstSylinder 7">
            <a:extLst>
              <a:ext uri="{FF2B5EF4-FFF2-40B4-BE49-F238E27FC236}">
                <a16:creationId xmlns:a16="http://schemas.microsoft.com/office/drawing/2014/main" id="{23D084AB-D7D0-9BA4-D039-C92E17972465}"/>
              </a:ext>
            </a:extLst>
          </p:cNvPr>
          <p:cNvSpPr txBox="1"/>
          <p:nvPr/>
        </p:nvSpPr>
        <p:spPr>
          <a:xfrm>
            <a:off x="1396601" y="1265634"/>
            <a:ext cx="251102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kommer tilbake til sjekklisten:</a:t>
            </a:r>
          </a:p>
          <a:p>
            <a:pPr marL="285750" indent="-285750">
              <a:buFont typeface="Arial"/>
              <a:buChar char="•"/>
            </a:pPr>
            <a:r>
              <a:rPr lang="nb-NO" sz="1600" dirty="0"/>
              <a:t>Gå til "Endelig kontrakt er etablert for alle leverandører" og trykk på "Rediger"</a:t>
            </a:r>
          </a:p>
          <a:p>
            <a:endParaRPr lang="nb-NO" sz="1600" dirty="0"/>
          </a:p>
        </p:txBody>
      </p:sp>
      <p:sp>
        <p:nvSpPr>
          <p:cNvPr id="10" name="Rektangel 9">
            <a:extLst>
              <a:ext uri="{FF2B5EF4-FFF2-40B4-BE49-F238E27FC236}">
                <a16:creationId xmlns:a16="http://schemas.microsoft.com/office/drawing/2014/main" id="{E12E1B53-18A0-DD53-82F3-92E0A15086BA}"/>
              </a:ext>
            </a:extLst>
          </p:cNvPr>
          <p:cNvSpPr/>
          <p:nvPr/>
        </p:nvSpPr>
        <p:spPr>
          <a:xfrm>
            <a:off x="10758484" y="2084779"/>
            <a:ext cx="497680" cy="1285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2" name="Rett pilkobling 11">
            <a:extLst>
              <a:ext uri="{FF2B5EF4-FFF2-40B4-BE49-F238E27FC236}">
                <a16:creationId xmlns:a16="http://schemas.microsoft.com/office/drawing/2014/main" id="{A143FAC4-A173-78CD-0984-599E571E1515}"/>
              </a:ext>
            </a:extLst>
          </p:cNvPr>
          <p:cNvCxnSpPr>
            <a:cxnSpLocks/>
          </p:cNvCxnSpPr>
          <p:nvPr/>
        </p:nvCxnSpPr>
        <p:spPr>
          <a:xfrm flipV="1">
            <a:off x="3543296" y="2153836"/>
            <a:ext cx="7248530" cy="704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Bilde 13">
            <a:extLst>
              <a:ext uri="{FF2B5EF4-FFF2-40B4-BE49-F238E27FC236}">
                <a16:creationId xmlns:a16="http://schemas.microsoft.com/office/drawing/2014/main" id="{B4ACC00F-BFB0-B903-C1F6-7C8FEEFDEB24}"/>
              </a:ext>
            </a:extLst>
          </p:cNvPr>
          <p:cNvPicPr>
            <a:picLocks noChangeAspect="1"/>
          </p:cNvPicPr>
          <p:nvPr/>
        </p:nvPicPr>
        <p:blipFill>
          <a:blip r:embed="rId3"/>
          <a:stretch>
            <a:fillRect/>
          </a:stretch>
        </p:blipFill>
        <p:spPr>
          <a:xfrm>
            <a:off x="6200775" y="2773739"/>
            <a:ext cx="5320903" cy="3328630"/>
          </a:xfrm>
          <a:prstGeom prst="rect">
            <a:avLst/>
          </a:prstGeom>
        </p:spPr>
      </p:pic>
      <p:sp>
        <p:nvSpPr>
          <p:cNvPr id="14" name="TekstSylinder 13">
            <a:extLst>
              <a:ext uri="{FF2B5EF4-FFF2-40B4-BE49-F238E27FC236}">
                <a16:creationId xmlns:a16="http://schemas.microsoft.com/office/drawing/2014/main" id="{B93F2E77-CEEF-F291-382F-D8D29EEE061C}"/>
              </a:ext>
            </a:extLst>
          </p:cNvPr>
          <p:cNvSpPr txBox="1"/>
          <p:nvPr/>
        </p:nvSpPr>
        <p:spPr>
          <a:xfrm>
            <a:off x="1396600" y="3646884"/>
            <a:ext cx="251102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Klikk på "Lagre som endelig"</a:t>
            </a:r>
          </a:p>
          <a:p>
            <a:endParaRPr lang="nb-NO" sz="1600" dirty="0"/>
          </a:p>
        </p:txBody>
      </p:sp>
      <p:sp>
        <p:nvSpPr>
          <p:cNvPr id="15" name="Rektangel 14">
            <a:extLst>
              <a:ext uri="{FF2B5EF4-FFF2-40B4-BE49-F238E27FC236}">
                <a16:creationId xmlns:a16="http://schemas.microsoft.com/office/drawing/2014/main" id="{A5187B10-B09C-E27A-F10F-B5D3ECE7C725}"/>
              </a:ext>
            </a:extLst>
          </p:cNvPr>
          <p:cNvSpPr/>
          <p:nvPr/>
        </p:nvSpPr>
        <p:spPr>
          <a:xfrm>
            <a:off x="9936952" y="5942404"/>
            <a:ext cx="979883" cy="140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6" name="Rett pilkobling 15">
            <a:extLst>
              <a:ext uri="{FF2B5EF4-FFF2-40B4-BE49-F238E27FC236}">
                <a16:creationId xmlns:a16="http://schemas.microsoft.com/office/drawing/2014/main" id="{76B95699-279B-81E5-AFA7-D98E4B7738C8}"/>
              </a:ext>
            </a:extLst>
          </p:cNvPr>
          <p:cNvCxnSpPr>
            <a:cxnSpLocks/>
          </p:cNvCxnSpPr>
          <p:nvPr/>
        </p:nvCxnSpPr>
        <p:spPr>
          <a:xfrm>
            <a:off x="2507453" y="4323155"/>
            <a:ext cx="7421170" cy="16644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02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8FB92793-8CED-4C5F-F376-B361E855DCBA}"/>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10B5BADA-1028-3D36-04CB-0732E743F7C8}"/>
              </a:ext>
            </a:extLst>
          </p:cNvPr>
          <p:cNvSpPr>
            <a:spLocks noGrp="1"/>
          </p:cNvSpPr>
          <p:nvPr>
            <p:ph type="sldNum" sz="quarter" idx="12"/>
          </p:nvPr>
        </p:nvSpPr>
        <p:spPr/>
        <p:txBody>
          <a:bodyPr/>
          <a:lstStyle/>
          <a:p>
            <a:fld id="{8ACEFDFC-287E-0A4D-81A7-6CC8C070690D}" type="slidenum">
              <a:rPr lang="nb-NO" smtClean="0"/>
              <a:t>17</a:t>
            </a:fld>
            <a:endParaRPr lang="nb-NO"/>
          </a:p>
        </p:txBody>
      </p:sp>
      <p:pic>
        <p:nvPicPr>
          <p:cNvPr id="6" name="Bilde 6" descr="Et bilde som inneholder tekst&#10;&#10;Automatisk generert beskrivelse">
            <a:extLst>
              <a:ext uri="{FF2B5EF4-FFF2-40B4-BE49-F238E27FC236}">
                <a16:creationId xmlns:a16="http://schemas.microsoft.com/office/drawing/2014/main" id="{3B0D0426-CAC8-1A49-816D-454F92294983}"/>
              </a:ext>
            </a:extLst>
          </p:cNvPr>
          <p:cNvPicPr>
            <a:picLocks noChangeAspect="1"/>
          </p:cNvPicPr>
          <p:nvPr/>
        </p:nvPicPr>
        <p:blipFill>
          <a:blip r:embed="rId2"/>
          <a:stretch>
            <a:fillRect/>
          </a:stretch>
        </p:blipFill>
        <p:spPr>
          <a:xfrm>
            <a:off x="6171010" y="1671824"/>
            <a:ext cx="4761309" cy="2734494"/>
          </a:xfrm>
          <a:prstGeom prst="rect">
            <a:avLst/>
          </a:prstGeom>
        </p:spPr>
      </p:pic>
      <p:sp>
        <p:nvSpPr>
          <p:cNvPr id="8" name="TekstSylinder 7">
            <a:extLst>
              <a:ext uri="{FF2B5EF4-FFF2-40B4-BE49-F238E27FC236}">
                <a16:creationId xmlns:a16="http://schemas.microsoft.com/office/drawing/2014/main" id="{3411F5B4-2F3A-9EE1-7BE0-6543FCC4ACB0}"/>
              </a:ext>
            </a:extLst>
          </p:cNvPr>
          <p:cNvSpPr txBox="1"/>
          <p:nvPr/>
        </p:nvSpPr>
        <p:spPr>
          <a:xfrm>
            <a:off x="1438272" y="2551509"/>
            <a:ext cx="251102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Klikk på "Ferdig" knappen og du kommer til hovedsiden for rammeavtalen</a:t>
            </a:r>
          </a:p>
          <a:p>
            <a:endParaRPr lang="nb-NO" sz="1600" dirty="0"/>
          </a:p>
        </p:txBody>
      </p:sp>
      <p:sp>
        <p:nvSpPr>
          <p:cNvPr id="10" name="Rektangel 9">
            <a:extLst>
              <a:ext uri="{FF2B5EF4-FFF2-40B4-BE49-F238E27FC236}">
                <a16:creationId xmlns:a16="http://schemas.microsoft.com/office/drawing/2014/main" id="{1A4C73DA-13B2-FA1B-B504-DC8F42B93DBF}"/>
              </a:ext>
            </a:extLst>
          </p:cNvPr>
          <p:cNvSpPr/>
          <p:nvPr/>
        </p:nvSpPr>
        <p:spPr>
          <a:xfrm>
            <a:off x="10425109" y="4108842"/>
            <a:ext cx="461962" cy="217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2" name="Rett pilkobling 11">
            <a:extLst>
              <a:ext uri="{FF2B5EF4-FFF2-40B4-BE49-F238E27FC236}">
                <a16:creationId xmlns:a16="http://schemas.microsoft.com/office/drawing/2014/main" id="{F6948797-3DBE-0420-D020-FC04CC31FDEE}"/>
              </a:ext>
            </a:extLst>
          </p:cNvPr>
          <p:cNvCxnSpPr>
            <a:cxnSpLocks/>
          </p:cNvCxnSpPr>
          <p:nvPr/>
        </p:nvCxnSpPr>
        <p:spPr>
          <a:xfrm>
            <a:off x="3334937" y="2995609"/>
            <a:ext cx="7081843" cy="11227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72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68647D6D-D8B8-2D1F-6C2A-4414F29A91E0}"/>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9A4BDFFA-6588-4140-4363-C3A8E39932F8}"/>
              </a:ext>
            </a:extLst>
          </p:cNvPr>
          <p:cNvSpPr>
            <a:spLocks noGrp="1"/>
          </p:cNvSpPr>
          <p:nvPr>
            <p:ph type="sldNum" sz="quarter" idx="12"/>
          </p:nvPr>
        </p:nvSpPr>
        <p:spPr/>
        <p:txBody>
          <a:bodyPr/>
          <a:lstStyle/>
          <a:p>
            <a:fld id="{8ACEFDFC-287E-0A4D-81A7-6CC8C070690D}" type="slidenum">
              <a:rPr lang="nb-NO" smtClean="0"/>
              <a:t>18</a:t>
            </a:fld>
            <a:endParaRPr lang="nb-NO"/>
          </a:p>
        </p:txBody>
      </p:sp>
      <p:pic>
        <p:nvPicPr>
          <p:cNvPr id="6" name="Bilde 6">
            <a:extLst>
              <a:ext uri="{FF2B5EF4-FFF2-40B4-BE49-F238E27FC236}">
                <a16:creationId xmlns:a16="http://schemas.microsoft.com/office/drawing/2014/main" id="{C6278366-16A4-41B8-4EBF-4AE0323FB777}"/>
              </a:ext>
            </a:extLst>
          </p:cNvPr>
          <p:cNvPicPr>
            <a:picLocks noChangeAspect="1"/>
          </p:cNvPicPr>
          <p:nvPr/>
        </p:nvPicPr>
        <p:blipFill>
          <a:blip r:embed="rId2"/>
          <a:stretch>
            <a:fillRect/>
          </a:stretch>
        </p:blipFill>
        <p:spPr>
          <a:xfrm>
            <a:off x="4736306" y="821354"/>
            <a:ext cx="6517480" cy="4703324"/>
          </a:xfrm>
          <a:prstGeom prst="rect">
            <a:avLst/>
          </a:prstGeom>
        </p:spPr>
      </p:pic>
      <p:sp>
        <p:nvSpPr>
          <p:cNvPr id="8" name="TekstSylinder 7">
            <a:extLst>
              <a:ext uri="{FF2B5EF4-FFF2-40B4-BE49-F238E27FC236}">
                <a16:creationId xmlns:a16="http://schemas.microsoft.com/office/drawing/2014/main" id="{20130F97-2D01-967D-4FD4-1EFD416AE570}"/>
              </a:ext>
            </a:extLst>
          </p:cNvPr>
          <p:cNvSpPr txBox="1"/>
          <p:nvPr/>
        </p:nvSpPr>
        <p:spPr>
          <a:xfrm>
            <a:off x="1384694" y="1331118"/>
            <a:ext cx="251102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Her har du oversikt over rammeavtalen</a:t>
            </a:r>
          </a:p>
          <a:p>
            <a:pPr marL="285750" indent="-285750">
              <a:buFont typeface="Arial"/>
              <a:buChar char="•"/>
            </a:pPr>
            <a:r>
              <a:rPr lang="nb-NO" sz="1600" dirty="0"/>
              <a:t>Her har du tilgang til sjekklisten hvor du foretar tilgangsstyring av personer</a:t>
            </a:r>
          </a:p>
          <a:p>
            <a:pPr marL="285750" indent="-285750">
              <a:buFont typeface="Arial"/>
              <a:buChar char="•"/>
            </a:pPr>
            <a:r>
              <a:rPr lang="nb-NO" sz="1600" dirty="0" err="1"/>
              <a:t>Minikonkurranser</a:t>
            </a:r>
            <a:r>
              <a:rPr lang="nb-NO" sz="1600" dirty="0"/>
              <a:t> gjennomføres under fanen "</a:t>
            </a:r>
            <a:r>
              <a:rPr lang="nb-NO" sz="1600" dirty="0" err="1"/>
              <a:t>Minikonkurranser</a:t>
            </a:r>
            <a:r>
              <a:rPr lang="nb-NO" sz="1600" dirty="0"/>
              <a:t>"</a:t>
            </a:r>
          </a:p>
          <a:p>
            <a:pPr marL="285750" indent="-285750">
              <a:buFont typeface="Arial"/>
              <a:buChar char="•"/>
            </a:pPr>
            <a:endParaRPr lang="nb-NO" sz="1600" dirty="0"/>
          </a:p>
          <a:p>
            <a:pPr marL="285750" indent="-285750">
              <a:buFont typeface="Arial"/>
              <a:buChar char="•"/>
            </a:pPr>
            <a:endParaRPr lang="nb-NO" sz="1600" dirty="0"/>
          </a:p>
          <a:p>
            <a:endParaRPr lang="nb-NO" sz="1600" dirty="0"/>
          </a:p>
        </p:txBody>
      </p:sp>
      <p:sp>
        <p:nvSpPr>
          <p:cNvPr id="10" name="Rektangel 9">
            <a:extLst>
              <a:ext uri="{FF2B5EF4-FFF2-40B4-BE49-F238E27FC236}">
                <a16:creationId xmlns:a16="http://schemas.microsoft.com/office/drawing/2014/main" id="{AD8624CF-42BD-101A-7613-878EDD8E1495}"/>
              </a:ext>
            </a:extLst>
          </p:cNvPr>
          <p:cNvSpPr/>
          <p:nvPr/>
        </p:nvSpPr>
        <p:spPr>
          <a:xfrm>
            <a:off x="6728219" y="1572811"/>
            <a:ext cx="628649" cy="18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E985DA42-BBA7-2A2A-29D4-CCCED5D38738}"/>
              </a:ext>
            </a:extLst>
          </p:cNvPr>
          <p:cNvSpPr/>
          <p:nvPr/>
        </p:nvSpPr>
        <p:spPr>
          <a:xfrm>
            <a:off x="6079328" y="1894279"/>
            <a:ext cx="646508" cy="1226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3" name="Rett pilkobling 12">
            <a:extLst>
              <a:ext uri="{FF2B5EF4-FFF2-40B4-BE49-F238E27FC236}">
                <a16:creationId xmlns:a16="http://schemas.microsoft.com/office/drawing/2014/main" id="{124D04D7-8654-AE44-A9DD-818D3CB18D15}"/>
              </a:ext>
            </a:extLst>
          </p:cNvPr>
          <p:cNvCxnSpPr>
            <a:cxnSpLocks/>
          </p:cNvCxnSpPr>
          <p:nvPr/>
        </p:nvCxnSpPr>
        <p:spPr>
          <a:xfrm flipV="1">
            <a:off x="2775343" y="1600196"/>
            <a:ext cx="3944546" cy="8298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tt pilkobling 13">
            <a:extLst>
              <a:ext uri="{FF2B5EF4-FFF2-40B4-BE49-F238E27FC236}">
                <a16:creationId xmlns:a16="http://schemas.microsoft.com/office/drawing/2014/main" id="{6559E62A-668E-E214-C742-A07C08FB7EF5}"/>
              </a:ext>
            </a:extLst>
          </p:cNvPr>
          <p:cNvCxnSpPr>
            <a:cxnSpLocks/>
          </p:cNvCxnSpPr>
          <p:nvPr/>
        </p:nvCxnSpPr>
        <p:spPr>
          <a:xfrm flipV="1">
            <a:off x="3584967" y="1999055"/>
            <a:ext cx="2491985" cy="21931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18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95326" y="1393826"/>
            <a:ext cx="9469438" cy="4060824"/>
          </a:xfrm>
        </p:spPr>
        <p:txBody>
          <a:bodyPr/>
          <a:lstStyle/>
          <a:p>
            <a:pPr marL="0" indent="0">
              <a:buNone/>
            </a:pPr>
            <a:endParaRPr lang="nb-NO" sz="2800"/>
          </a:p>
          <a:p>
            <a:pPr marL="0" indent="0">
              <a:buNone/>
            </a:pPr>
            <a:endParaRPr lang="nb-NO" sz="2800"/>
          </a:p>
          <a:p>
            <a:pPr marL="215900" indent="-215900">
              <a:buFont typeface="Arial" panose="020B0604020202020204" pitchFamily="34" charset="0"/>
              <a:buChar char="•"/>
            </a:pPr>
            <a:endParaRPr lang="nb-NO"/>
          </a:p>
        </p:txBody>
      </p:sp>
      <p:sp>
        <p:nvSpPr>
          <p:cNvPr id="4" name="Plassholder for dato 3"/>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19</a:t>
            </a:fld>
            <a:endParaRPr lang="nb-NO"/>
          </a:p>
        </p:txBody>
      </p:sp>
      <p:sp>
        <p:nvSpPr>
          <p:cNvPr id="2" name="TekstSylinder 1">
            <a:extLst>
              <a:ext uri="{FF2B5EF4-FFF2-40B4-BE49-F238E27FC236}">
                <a16:creationId xmlns:a16="http://schemas.microsoft.com/office/drawing/2014/main" id="{0168E800-A22F-FC63-1425-D79FEFA33107}"/>
              </a:ext>
            </a:extLst>
          </p:cNvPr>
          <p:cNvSpPr txBox="1"/>
          <p:nvPr/>
        </p:nvSpPr>
        <p:spPr>
          <a:xfrm>
            <a:off x="-2381" y="2742008"/>
            <a:ext cx="12196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2800" b="1" dirty="0"/>
              <a:t>Gjennomføring av </a:t>
            </a:r>
            <a:r>
              <a:rPr lang="nb-NO" sz="2800" b="1" dirty="0" err="1"/>
              <a:t>minikonkurranser</a:t>
            </a:r>
          </a:p>
        </p:txBody>
      </p:sp>
    </p:spTree>
    <p:extLst>
      <p:ext uri="{BB962C8B-B14F-4D97-AF65-F5344CB8AC3E}">
        <p14:creationId xmlns:p14="http://schemas.microsoft.com/office/powerpoint/2010/main" val="98636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95326" y="1393826"/>
            <a:ext cx="9469438" cy="4060824"/>
          </a:xfrm>
        </p:spPr>
        <p:txBody>
          <a:bodyPr/>
          <a:lstStyle/>
          <a:p>
            <a:pPr marL="0" indent="0">
              <a:buNone/>
            </a:pPr>
            <a:endParaRPr lang="nb-NO" sz="2800"/>
          </a:p>
          <a:p>
            <a:pPr marL="0" indent="0">
              <a:buNone/>
            </a:pPr>
            <a:endParaRPr lang="nb-NO" sz="2800"/>
          </a:p>
          <a:p>
            <a:pPr marL="215900" indent="-215900">
              <a:buFont typeface="Arial" panose="020B0604020202020204" pitchFamily="34" charset="0"/>
              <a:buChar char="•"/>
            </a:pPr>
            <a:endParaRPr lang="nb-NO"/>
          </a:p>
        </p:txBody>
      </p:sp>
      <p:sp>
        <p:nvSpPr>
          <p:cNvPr id="4" name="Plassholder for dato 3"/>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2</a:t>
            </a:fld>
            <a:endParaRPr lang="nb-NO"/>
          </a:p>
        </p:txBody>
      </p:sp>
      <p:sp>
        <p:nvSpPr>
          <p:cNvPr id="2" name="TekstSylinder 1">
            <a:extLst>
              <a:ext uri="{FF2B5EF4-FFF2-40B4-BE49-F238E27FC236}">
                <a16:creationId xmlns:a16="http://schemas.microsoft.com/office/drawing/2014/main" id="{0168E800-A22F-FC63-1425-D79FEFA33107}"/>
              </a:ext>
            </a:extLst>
          </p:cNvPr>
          <p:cNvSpPr txBox="1"/>
          <p:nvPr/>
        </p:nvSpPr>
        <p:spPr>
          <a:xfrm>
            <a:off x="-2381" y="2742008"/>
            <a:ext cx="12196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2800" b="1"/>
              <a:t>Etablering av rammeavtaler</a:t>
            </a:r>
          </a:p>
        </p:txBody>
      </p:sp>
    </p:spTree>
    <p:extLst>
      <p:ext uri="{BB962C8B-B14F-4D97-AF65-F5344CB8AC3E}">
        <p14:creationId xmlns:p14="http://schemas.microsoft.com/office/powerpoint/2010/main" val="193404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CF94043B-C4CA-CC05-BD41-A2A671DACE36}"/>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5C1F215E-E745-F8AB-4FF1-0AECE956CEC6}"/>
              </a:ext>
            </a:extLst>
          </p:cNvPr>
          <p:cNvSpPr>
            <a:spLocks noGrp="1"/>
          </p:cNvSpPr>
          <p:nvPr>
            <p:ph type="sldNum" sz="quarter" idx="12"/>
          </p:nvPr>
        </p:nvSpPr>
        <p:spPr/>
        <p:txBody>
          <a:bodyPr/>
          <a:lstStyle/>
          <a:p>
            <a:fld id="{8ACEFDFC-287E-0A4D-81A7-6CC8C070690D}" type="slidenum">
              <a:rPr lang="nb-NO" smtClean="0"/>
              <a:t>20</a:t>
            </a:fld>
            <a:endParaRPr lang="nb-NO"/>
          </a:p>
        </p:txBody>
      </p:sp>
      <p:pic>
        <p:nvPicPr>
          <p:cNvPr id="6" name="Bilde 6" descr="Et bilde som inneholder tekst&#10;&#10;Automatisk generert beskrivelse">
            <a:extLst>
              <a:ext uri="{FF2B5EF4-FFF2-40B4-BE49-F238E27FC236}">
                <a16:creationId xmlns:a16="http://schemas.microsoft.com/office/drawing/2014/main" id="{26CAB5DC-F5D5-EEDF-7E3E-7EFD4D2BC5C5}"/>
              </a:ext>
            </a:extLst>
          </p:cNvPr>
          <p:cNvPicPr>
            <a:picLocks noChangeAspect="1"/>
          </p:cNvPicPr>
          <p:nvPr/>
        </p:nvPicPr>
        <p:blipFill>
          <a:blip r:embed="rId2"/>
          <a:stretch>
            <a:fillRect/>
          </a:stretch>
        </p:blipFill>
        <p:spPr>
          <a:xfrm>
            <a:off x="4545807" y="524685"/>
            <a:ext cx="6207918" cy="2659428"/>
          </a:xfrm>
          <a:prstGeom prst="rect">
            <a:avLst/>
          </a:prstGeom>
        </p:spPr>
      </p:pic>
      <p:pic>
        <p:nvPicPr>
          <p:cNvPr id="7" name="Bilde 7" descr="Et bilde som inneholder tekst&#10;&#10;Automatisk generert beskrivelse">
            <a:extLst>
              <a:ext uri="{FF2B5EF4-FFF2-40B4-BE49-F238E27FC236}">
                <a16:creationId xmlns:a16="http://schemas.microsoft.com/office/drawing/2014/main" id="{FEB6AEA1-8F61-72BF-2F12-5F4354B839F0}"/>
              </a:ext>
            </a:extLst>
          </p:cNvPr>
          <p:cNvPicPr>
            <a:picLocks noChangeAspect="1"/>
          </p:cNvPicPr>
          <p:nvPr/>
        </p:nvPicPr>
        <p:blipFill>
          <a:blip r:embed="rId3"/>
          <a:stretch>
            <a:fillRect/>
          </a:stretch>
        </p:blipFill>
        <p:spPr>
          <a:xfrm>
            <a:off x="4545806" y="3307323"/>
            <a:ext cx="6207918" cy="2690088"/>
          </a:xfrm>
          <a:prstGeom prst="rect">
            <a:avLst/>
          </a:prstGeom>
        </p:spPr>
      </p:pic>
      <p:sp>
        <p:nvSpPr>
          <p:cNvPr id="9" name="TekstSylinder 8">
            <a:extLst>
              <a:ext uri="{FF2B5EF4-FFF2-40B4-BE49-F238E27FC236}">
                <a16:creationId xmlns:a16="http://schemas.microsoft.com/office/drawing/2014/main" id="{31307493-94E3-6497-A00A-091F16FC91CA}"/>
              </a:ext>
            </a:extLst>
          </p:cNvPr>
          <p:cNvSpPr txBox="1"/>
          <p:nvPr/>
        </p:nvSpPr>
        <p:spPr>
          <a:xfrm>
            <a:off x="1289444" y="2027634"/>
            <a:ext cx="288607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sz="1600" dirty="0"/>
          </a:p>
          <a:p>
            <a:r>
              <a:rPr lang="nb-NO" sz="1600" dirty="0"/>
              <a:t>Gå til "Aktive" under "</a:t>
            </a:r>
            <a:r>
              <a:rPr lang="nb-NO" sz="1600" dirty="0" err="1"/>
              <a:t>Kontraktshåndtering</a:t>
            </a:r>
            <a:r>
              <a:rPr lang="nb-NO" sz="1600" dirty="0"/>
              <a:t>"</a:t>
            </a:r>
          </a:p>
          <a:p>
            <a:pPr marL="285750" indent="-285750">
              <a:buFont typeface="Arial"/>
              <a:buChar char="•"/>
            </a:pPr>
            <a:endParaRPr lang="nb-NO" sz="1600" dirty="0"/>
          </a:p>
          <a:p>
            <a:pPr marL="285750" indent="-285750">
              <a:buFont typeface="Arial"/>
              <a:buChar char="•"/>
            </a:pPr>
            <a:endParaRPr lang="nb-NO" sz="1600" dirty="0"/>
          </a:p>
          <a:p>
            <a:endParaRPr lang="nb-NO" sz="1600" dirty="0"/>
          </a:p>
        </p:txBody>
      </p:sp>
      <p:sp>
        <p:nvSpPr>
          <p:cNvPr id="10" name="TekstSylinder 9">
            <a:extLst>
              <a:ext uri="{FF2B5EF4-FFF2-40B4-BE49-F238E27FC236}">
                <a16:creationId xmlns:a16="http://schemas.microsoft.com/office/drawing/2014/main" id="{0F04C587-C337-118A-AC63-DBEB60122D55}"/>
              </a:ext>
            </a:extLst>
          </p:cNvPr>
          <p:cNvSpPr txBox="1"/>
          <p:nvPr/>
        </p:nvSpPr>
        <p:spPr>
          <a:xfrm>
            <a:off x="1241819" y="4379117"/>
            <a:ext cx="251102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Gå inn på aktuelle rammeavtale</a:t>
            </a:r>
          </a:p>
          <a:p>
            <a:endParaRPr lang="nb-NO" sz="1600" dirty="0"/>
          </a:p>
        </p:txBody>
      </p:sp>
      <p:cxnSp>
        <p:nvCxnSpPr>
          <p:cNvPr id="12" name="Rett pilkobling 11">
            <a:extLst>
              <a:ext uri="{FF2B5EF4-FFF2-40B4-BE49-F238E27FC236}">
                <a16:creationId xmlns:a16="http://schemas.microsoft.com/office/drawing/2014/main" id="{BB6B32AE-6757-C58D-C4A7-932C5E171E77}"/>
              </a:ext>
            </a:extLst>
          </p:cNvPr>
          <p:cNvCxnSpPr>
            <a:cxnSpLocks/>
          </p:cNvCxnSpPr>
          <p:nvPr/>
        </p:nvCxnSpPr>
        <p:spPr>
          <a:xfrm>
            <a:off x="2626515" y="2471735"/>
            <a:ext cx="2241953" cy="2416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4897CE6F-47BF-6106-4896-082EC21110AE}"/>
              </a:ext>
            </a:extLst>
          </p:cNvPr>
          <p:cNvSpPr/>
          <p:nvPr/>
        </p:nvSpPr>
        <p:spPr>
          <a:xfrm>
            <a:off x="4876797" y="2674138"/>
            <a:ext cx="283368" cy="1047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372C9691-1F7E-9DAF-C3F0-4A27B582BA45}"/>
              </a:ext>
            </a:extLst>
          </p:cNvPr>
          <p:cNvSpPr/>
          <p:nvPr/>
        </p:nvSpPr>
        <p:spPr>
          <a:xfrm>
            <a:off x="5882875" y="5287559"/>
            <a:ext cx="1158477" cy="1047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6" name="Rett pilkobling 15">
            <a:extLst>
              <a:ext uri="{FF2B5EF4-FFF2-40B4-BE49-F238E27FC236}">
                <a16:creationId xmlns:a16="http://schemas.microsoft.com/office/drawing/2014/main" id="{A23CE4FB-6A93-0D1C-167F-B9C09BB06F94}"/>
              </a:ext>
            </a:extLst>
          </p:cNvPr>
          <p:cNvCxnSpPr>
            <a:cxnSpLocks/>
          </p:cNvCxnSpPr>
          <p:nvPr/>
        </p:nvCxnSpPr>
        <p:spPr>
          <a:xfrm>
            <a:off x="2918217" y="5037530"/>
            <a:ext cx="2956328" cy="3012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8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C483A77-8B1B-07B4-133A-2BA2C8D3F761}"/>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778CA5F6-F445-1E36-25E8-857F24F0698A}"/>
              </a:ext>
            </a:extLst>
          </p:cNvPr>
          <p:cNvSpPr>
            <a:spLocks noGrp="1"/>
          </p:cNvSpPr>
          <p:nvPr>
            <p:ph type="sldNum" sz="quarter" idx="12"/>
          </p:nvPr>
        </p:nvSpPr>
        <p:spPr/>
        <p:txBody>
          <a:bodyPr/>
          <a:lstStyle/>
          <a:p>
            <a:fld id="{8ACEFDFC-287E-0A4D-81A7-6CC8C070690D}" type="slidenum">
              <a:rPr lang="nb-NO" smtClean="0"/>
              <a:t>21</a:t>
            </a:fld>
            <a:endParaRPr lang="nb-NO"/>
          </a:p>
        </p:txBody>
      </p:sp>
      <p:pic>
        <p:nvPicPr>
          <p:cNvPr id="6" name="Bilde 6" descr="Et bilde som inneholder tekst&#10;&#10;Automatisk generert beskrivelse">
            <a:extLst>
              <a:ext uri="{FF2B5EF4-FFF2-40B4-BE49-F238E27FC236}">
                <a16:creationId xmlns:a16="http://schemas.microsoft.com/office/drawing/2014/main" id="{549C45DF-82EC-D925-5D67-A3A15C41B85D}"/>
              </a:ext>
            </a:extLst>
          </p:cNvPr>
          <p:cNvPicPr>
            <a:picLocks noChangeAspect="1"/>
          </p:cNvPicPr>
          <p:nvPr/>
        </p:nvPicPr>
        <p:blipFill>
          <a:blip r:embed="rId2"/>
          <a:stretch>
            <a:fillRect/>
          </a:stretch>
        </p:blipFill>
        <p:spPr>
          <a:xfrm>
            <a:off x="5837634" y="208536"/>
            <a:ext cx="5279231" cy="2839287"/>
          </a:xfrm>
          <a:prstGeom prst="rect">
            <a:avLst/>
          </a:prstGeom>
        </p:spPr>
      </p:pic>
      <p:pic>
        <p:nvPicPr>
          <p:cNvPr id="7" name="Bilde 7">
            <a:extLst>
              <a:ext uri="{FF2B5EF4-FFF2-40B4-BE49-F238E27FC236}">
                <a16:creationId xmlns:a16="http://schemas.microsoft.com/office/drawing/2014/main" id="{AA8A77A2-BD2D-ED4A-BD5D-86A7016E47E9}"/>
              </a:ext>
            </a:extLst>
          </p:cNvPr>
          <p:cNvPicPr>
            <a:picLocks noChangeAspect="1"/>
          </p:cNvPicPr>
          <p:nvPr/>
        </p:nvPicPr>
        <p:blipFill>
          <a:blip r:embed="rId3"/>
          <a:stretch>
            <a:fillRect/>
          </a:stretch>
        </p:blipFill>
        <p:spPr>
          <a:xfrm>
            <a:off x="5837634" y="3141677"/>
            <a:ext cx="5279230" cy="2509411"/>
          </a:xfrm>
          <a:prstGeom prst="rect">
            <a:avLst/>
          </a:prstGeom>
        </p:spPr>
      </p:pic>
      <p:sp>
        <p:nvSpPr>
          <p:cNvPr id="9" name="TekstSylinder 8">
            <a:extLst>
              <a:ext uri="{FF2B5EF4-FFF2-40B4-BE49-F238E27FC236}">
                <a16:creationId xmlns:a16="http://schemas.microsoft.com/office/drawing/2014/main" id="{802A6E68-CE2A-D526-6B41-641C0488B05B}"/>
              </a:ext>
            </a:extLst>
          </p:cNvPr>
          <p:cNvSpPr txBox="1"/>
          <p:nvPr/>
        </p:nvSpPr>
        <p:spPr>
          <a:xfrm>
            <a:off x="1462085" y="2313383"/>
            <a:ext cx="251102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Gå inn på fanen "</a:t>
            </a:r>
            <a:r>
              <a:rPr lang="nb-NO" sz="1600" dirty="0" err="1"/>
              <a:t>Minikonkurranser</a:t>
            </a:r>
            <a:r>
              <a:rPr lang="nb-NO" sz="1600" dirty="0"/>
              <a:t>"</a:t>
            </a:r>
          </a:p>
          <a:p>
            <a:pPr marL="285750" indent="-285750">
              <a:buFont typeface="Arial"/>
              <a:buChar char="•"/>
            </a:pPr>
            <a:r>
              <a:rPr lang="nb-NO" sz="1600" dirty="0"/>
              <a:t>Trykk på "Opprette </a:t>
            </a:r>
            <a:r>
              <a:rPr lang="nb-NO" sz="1600" dirty="0" err="1"/>
              <a:t>minikonkurranse</a:t>
            </a:r>
            <a:r>
              <a:rPr lang="nb-NO" sz="1600" dirty="0"/>
              <a:t>"</a:t>
            </a:r>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endParaRPr lang="nb-NO" sz="1600" dirty="0"/>
          </a:p>
        </p:txBody>
      </p:sp>
      <p:cxnSp>
        <p:nvCxnSpPr>
          <p:cNvPr id="11" name="Rett pilkobling 10">
            <a:extLst>
              <a:ext uri="{FF2B5EF4-FFF2-40B4-BE49-F238E27FC236}">
                <a16:creationId xmlns:a16="http://schemas.microsoft.com/office/drawing/2014/main" id="{656D65A5-EDF2-0C44-23BA-B3ACEEF43604}"/>
              </a:ext>
            </a:extLst>
          </p:cNvPr>
          <p:cNvCxnSpPr>
            <a:cxnSpLocks/>
          </p:cNvCxnSpPr>
          <p:nvPr/>
        </p:nvCxnSpPr>
        <p:spPr>
          <a:xfrm flipV="1">
            <a:off x="3632593" y="1725212"/>
            <a:ext cx="3271843" cy="1240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ktangel 12">
            <a:extLst>
              <a:ext uri="{FF2B5EF4-FFF2-40B4-BE49-F238E27FC236}">
                <a16:creationId xmlns:a16="http://schemas.microsoft.com/office/drawing/2014/main" id="{3718E074-1F18-C753-1675-A473C0444798}"/>
              </a:ext>
            </a:extLst>
          </p:cNvPr>
          <p:cNvSpPr/>
          <p:nvPr/>
        </p:nvSpPr>
        <p:spPr>
          <a:xfrm>
            <a:off x="6918718" y="1656153"/>
            <a:ext cx="557212" cy="1107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7D4F2989-C7F6-4A7C-C2E4-10B895BDFE42}"/>
              </a:ext>
            </a:extLst>
          </p:cNvPr>
          <p:cNvSpPr/>
          <p:nvPr/>
        </p:nvSpPr>
        <p:spPr>
          <a:xfrm>
            <a:off x="10169125" y="5364951"/>
            <a:ext cx="860820" cy="18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kobling 14">
            <a:extLst>
              <a:ext uri="{FF2B5EF4-FFF2-40B4-BE49-F238E27FC236}">
                <a16:creationId xmlns:a16="http://schemas.microsoft.com/office/drawing/2014/main" id="{D830EA63-6D88-61FA-8E41-EE6401752060}"/>
              </a:ext>
            </a:extLst>
          </p:cNvPr>
          <p:cNvCxnSpPr>
            <a:cxnSpLocks/>
          </p:cNvCxnSpPr>
          <p:nvPr/>
        </p:nvCxnSpPr>
        <p:spPr>
          <a:xfrm>
            <a:off x="3370656" y="3495671"/>
            <a:ext cx="6807998" cy="19561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94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896A4F68-FCE1-6FE2-5D18-1D62AD9FC76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8304F817-F0AF-39AE-FE60-0E9D31C54BED}"/>
              </a:ext>
            </a:extLst>
          </p:cNvPr>
          <p:cNvSpPr>
            <a:spLocks noGrp="1"/>
          </p:cNvSpPr>
          <p:nvPr>
            <p:ph type="sldNum" sz="quarter" idx="12"/>
          </p:nvPr>
        </p:nvSpPr>
        <p:spPr/>
        <p:txBody>
          <a:bodyPr/>
          <a:lstStyle/>
          <a:p>
            <a:fld id="{8ACEFDFC-287E-0A4D-81A7-6CC8C070690D}" type="slidenum">
              <a:rPr lang="nb-NO" smtClean="0"/>
              <a:t>22</a:t>
            </a:fld>
            <a:endParaRPr lang="nb-NO"/>
          </a:p>
        </p:txBody>
      </p:sp>
      <p:pic>
        <p:nvPicPr>
          <p:cNvPr id="6" name="Bilde 6" descr="Et bilde som inneholder tekst&#10;&#10;Automatisk generert beskrivelse">
            <a:extLst>
              <a:ext uri="{FF2B5EF4-FFF2-40B4-BE49-F238E27FC236}">
                <a16:creationId xmlns:a16="http://schemas.microsoft.com/office/drawing/2014/main" id="{0CB400D7-0930-F0B1-7C8B-518FCF4F6C1B}"/>
              </a:ext>
            </a:extLst>
          </p:cNvPr>
          <p:cNvPicPr>
            <a:picLocks noChangeAspect="1"/>
          </p:cNvPicPr>
          <p:nvPr/>
        </p:nvPicPr>
        <p:blipFill>
          <a:blip r:embed="rId2"/>
          <a:stretch>
            <a:fillRect/>
          </a:stretch>
        </p:blipFill>
        <p:spPr>
          <a:xfrm>
            <a:off x="6093620" y="1118956"/>
            <a:ext cx="4868464" cy="1363728"/>
          </a:xfrm>
          <a:prstGeom prst="rect">
            <a:avLst/>
          </a:prstGeom>
        </p:spPr>
      </p:pic>
      <p:pic>
        <p:nvPicPr>
          <p:cNvPr id="7" name="Bilde 7" descr="Et bilde som inneholder tekst&#10;&#10;Automatisk generert beskrivelse">
            <a:extLst>
              <a:ext uri="{FF2B5EF4-FFF2-40B4-BE49-F238E27FC236}">
                <a16:creationId xmlns:a16="http://schemas.microsoft.com/office/drawing/2014/main" id="{09E8D64D-85C1-F849-CBA0-413FCA2EA6BE}"/>
              </a:ext>
            </a:extLst>
          </p:cNvPr>
          <p:cNvPicPr>
            <a:picLocks noChangeAspect="1"/>
          </p:cNvPicPr>
          <p:nvPr/>
        </p:nvPicPr>
        <p:blipFill>
          <a:blip r:embed="rId3"/>
          <a:stretch>
            <a:fillRect/>
          </a:stretch>
        </p:blipFill>
        <p:spPr>
          <a:xfrm>
            <a:off x="6093619" y="2686952"/>
            <a:ext cx="4868464" cy="2311580"/>
          </a:xfrm>
          <a:prstGeom prst="rect">
            <a:avLst/>
          </a:prstGeom>
        </p:spPr>
      </p:pic>
      <p:sp>
        <p:nvSpPr>
          <p:cNvPr id="9" name="TekstSylinder 8">
            <a:extLst>
              <a:ext uri="{FF2B5EF4-FFF2-40B4-BE49-F238E27FC236}">
                <a16:creationId xmlns:a16="http://schemas.microsoft.com/office/drawing/2014/main" id="{263FF459-AA29-2FC0-00CC-6981732A4828}"/>
              </a:ext>
            </a:extLst>
          </p:cNvPr>
          <p:cNvSpPr txBox="1"/>
          <p:nvPr/>
        </p:nvSpPr>
        <p:spPr>
          <a:xfrm>
            <a:off x="1503757" y="1206102"/>
            <a:ext cx="251102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a:t>
            </a:r>
          </a:p>
          <a:p>
            <a:pPr marL="285750" indent="-285750">
              <a:buFont typeface="Arial"/>
              <a:buChar char="•"/>
            </a:pPr>
            <a:r>
              <a:rPr lang="nb-NO" sz="1600" dirty="0"/>
              <a:t>Huk av for "Legg til alle" og </a:t>
            </a:r>
          </a:p>
          <a:p>
            <a:pPr marL="285750" indent="-285750">
              <a:buFont typeface="Arial"/>
              <a:buChar char="•"/>
            </a:pPr>
            <a:r>
              <a:rPr lang="nb-NO" sz="1600" dirty="0"/>
              <a:t>trykk på "Lagre" knappen</a:t>
            </a:r>
          </a:p>
          <a:p>
            <a:r>
              <a:rPr lang="nb-NO" sz="1600" dirty="0"/>
              <a:t>Du får følgende bilde: </a:t>
            </a:r>
          </a:p>
          <a:p>
            <a:pPr marL="285750" indent="-285750">
              <a:buFont typeface="Arial"/>
              <a:buChar char="•"/>
            </a:pPr>
            <a:r>
              <a:rPr lang="nb-NO" sz="1600" dirty="0"/>
              <a:t>Skriv inn saksnummeret fra arkivsystemet</a:t>
            </a:r>
          </a:p>
          <a:p>
            <a:pPr marL="285750" indent="-285750">
              <a:buFont typeface="Arial"/>
              <a:buChar char="•"/>
            </a:pPr>
            <a:r>
              <a:rPr lang="nb-NO" sz="1600" dirty="0"/>
              <a:t>Skriv inn "Navn på konkurranse" og kort beskrivelse</a:t>
            </a:r>
          </a:p>
          <a:p>
            <a:pPr marL="285750" indent="-285750">
              <a:buFont typeface="Arial"/>
              <a:buChar char="•"/>
            </a:pPr>
            <a:r>
              <a:rPr lang="nb-NO" sz="1600" dirty="0"/>
              <a:t>Velg "10. </a:t>
            </a:r>
            <a:r>
              <a:rPr lang="nb-NO" sz="1600" dirty="0" err="1"/>
              <a:t>Minikonkurranse</a:t>
            </a:r>
            <a:r>
              <a:rPr lang="nb-NO" sz="1600" dirty="0"/>
              <a:t>" i </a:t>
            </a:r>
            <a:r>
              <a:rPr lang="nb-NO" sz="1600" dirty="0" err="1"/>
              <a:t>nedtrekksmenyen</a:t>
            </a:r>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endParaRPr lang="nb-NO" sz="1600" dirty="0"/>
          </a:p>
        </p:txBody>
      </p:sp>
      <p:cxnSp>
        <p:nvCxnSpPr>
          <p:cNvPr id="11" name="Rett pilkobling 10">
            <a:extLst>
              <a:ext uri="{FF2B5EF4-FFF2-40B4-BE49-F238E27FC236}">
                <a16:creationId xmlns:a16="http://schemas.microsoft.com/office/drawing/2014/main" id="{6E29AED1-920F-C428-B57D-8BF7DECE69FD}"/>
              </a:ext>
            </a:extLst>
          </p:cNvPr>
          <p:cNvCxnSpPr>
            <a:cxnSpLocks/>
          </p:cNvCxnSpPr>
          <p:nvPr/>
        </p:nvCxnSpPr>
        <p:spPr>
          <a:xfrm flipV="1">
            <a:off x="2370531" y="1481134"/>
            <a:ext cx="3760000" cy="3000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ktangel 12">
            <a:extLst>
              <a:ext uri="{FF2B5EF4-FFF2-40B4-BE49-F238E27FC236}">
                <a16:creationId xmlns:a16="http://schemas.microsoft.com/office/drawing/2014/main" id="{E2255293-8159-55CA-71B6-BCA233A193CB}"/>
              </a:ext>
            </a:extLst>
          </p:cNvPr>
          <p:cNvSpPr/>
          <p:nvPr/>
        </p:nvSpPr>
        <p:spPr>
          <a:xfrm>
            <a:off x="10002435" y="2215747"/>
            <a:ext cx="461963" cy="200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D0257606-023A-ED33-8B0D-ED44B0E94427}"/>
              </a:ext>
            </a:extLst>
          </p:cNvPr>
          <p:cNvSpPr/>
          <p:nvPr/>
        </p:nvSpPr>
        <p:spPr>
          <a:xfrm>
            <a:off x="6275780" y="4805354"/>
            <a:ext cx="1956197" cy="1107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kobling 14">
            <a:extLst>
              <a:ext uri="{FF2B5EF4-FFF2-40B4-BE49-F238E27FC236}">
                <a16:creationId xmlns:a16="http://schemas.microsoft.com/office/drawing/2014/main" id="{4478E1F4-D31C-3F8B-E20D-97165F6F1D2C}"/>
              </a:ext>
            </a:extLst>
          </p:cNvPr>
          <p:cNvCxnSpPr>
            <a:cxnSpLocks/>
          </p:cNvCxnSpPr>
          <p:nvPr/>
        </p:nvCxnSpPr>
        <p:spPr>
          <a:xfrm>
            <a:off x="3424233" y="2102639"/>
            <a:ext cx="6557968" cy="1821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2B05A83B-1C0F-F9C4-6591-E43ECF853931}"/>
              </a:ext>
            </a:extLst>
          </p:cNvPr>
          <p:cNvSpPr/>
          <p:nvPr/>
        </p:nvSpPr>
        <p:spPr>
          <a:xfrm>
            <a:off x="6174577" y="3465900"/>
            <a:ext cx="3807618" cy="1047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7" name="Rett pilkobling 16">
            <a:extLst>
              <a:ext uri="{FF2B5EF4-FFF2-40B4-BE49-F238E27FC236}">
                <a16:creationId xmlns:a16="http://schemas.microsoft.com/office/drawing/2014/main" id="{C693BC0E-4EE9-9710-C1FB-7817407DFCCC}"/>
              </a:ext>
            </a:extLst>
          </p:cNvPr>
          <p:cNvCxnSpPr>
            <a:cxnSpLocks/>
          </p:cNvCxnSpPr>
          <p:nvPr/>
        </p:nvCxnSpPr>
        <p:spPr>
          <a:xfrm flipV="1">
            <a:off x="3108718" y="3499242"/>
            <a:ext cx="3039672" cy="3119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a:extLst>
              <a:ext uri="{FF2B5EF4-FFF2-40B4-BE49-F238E27FC236}">
                <a16:creationId xmlns:a16="http://schemas.microsoft.com/office/drawing/2014/main" id="{B8F6F05A-8B7F-E0AA-3C0F-B644F4B3398F}"/>
              </a:ext>
            </a:extLst>
          </p:cNvPr>
          <p:cNvCxnSpPr>
            <a:cxnSpLocks/>
          </p:cNvCxnSpPr>
          <p:nvPr/>
        </p:nvCxnSpPr>
        <p:spPr>
          <a:xfrm>
            <a:off x="3513530" y="4567231"/>
            <a:ext cx="2759876" cy="265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20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6925225-A303-992C-E3FC-C1C206F29811}"/>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B0F86BBB-5A43-28BA-4A0A-7D1495925E07}"/>
              </a:ext>
            </a:extLst>
          </p:cNvPr>
          <p:cNvSpPr>
            <a:spLocks noGrp="1"/>
          </p:cNvSpPr>
          <p:nvPr>
            <p:ph type="sldNum" sz="quarter" idx="12"/>
          </p:nvPr>
        </p:nvSpPr>
        <p:spPr/>
        <p:txBody>
          <a:bodyPr/>
          <a:lstStyle/>
          <a:p>
            <a:fld id="{8ACEFDFC-287E-0A4D-81A7-6CC8C070690D}" type="slidenum">
              <a:rPr lang="nb-NO" smtClean="0"/>
              <a:t>23</a:t>
            </a:fld>
            <a:endParaRPr lang="nb-NO"/>
          </a:p>
        </p:txBody>
      </p:sp>
      <p:pic>
        <p:nvPicPr>
          <p:cNvPr id="6" name="Bilde 6" descr="Et bilde som inneholder tekst&#10;&#10;Automatisk generert beskrivelse">
            <a:extLst>
              <a:ext uri="{FF2B5EF4-FFF2-40B4-BE49-F238E27FC236}">
                <a16:creationId xmlns:a16="http://schemas.microsoft.com/office/drawing/2014/main" id="{66EE3F25-1D81-332C-07E9-34F8DB77A4DD}"/>
              </a:ext>
            </a:extLst>
          </p:cNvPr>
          <p:cNvPicPr>
            <a:picLocks noChangeAspect="1"/>
          </p:cNvPicPr>
          <p:nvPr/>
        </p:nvPicPr>
        <p:blipFill>
          <a:blip r:embed="rId2"/>
          <a:stretch>
            <a:fillRect/>
          </a:stretch>
        </p:blipFill>
        <p:spPr>
          <a:xfrm>
            <a:off x="5736431" y="813723"/>
            <a:ext cx="4582714" cy="5010288"/>
          </a:xfrm>
          <a:prstGeom prst="rect">
            <a:avLst/>
          </a:prstGeom>
        </p:spPr>
      </p:pic>
      <p:sp>
        <p:nvSpPr>
          <p:cNvPr id="8" name="TekstSylinder 7">
            <a:extLst>
              <a:ext uri="{FF2B5EF4-FFF2-40B4-BE49-F238E27FC236}">
                <a16:creationId xmlns:a16="http://schemas.microsoft.com/office/drawing/2014/main" id="{D1122913-3B0B-3AD3-721A-FC06207A749C}"/>
              </a:ext>
            </a:extLst>
          </p:cNvPr>
          <p:cNvSpPr txBox="1"/>
          <p:nvPr/>
        </p:nvSpPr>
        <p:spPr>
          <a:xfrm>
            <a:off x="1366835" y="2503883"/>
            <a:ext cx="330279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Klikk på "Velg anskaffelsesprosedyre" og bilde ekspanderer</a:t>
            </a:r>
          </a:p>
          <a:p>
            <a:pPr marL="285750" indent="-285750">
              <a:buFont typeface="Arial"/>
              <a:buChar char="•"/>
            </a:pPr>
            <a:r>
              <a:rPr lang="nb-NO" sz="1600" dirty="0"/>
              <a:t>Sett inn tilbudsfrist til </a:t>
            </a:r>
            <a:r>
              <a:rPr lang="nb-NO" sz="1600" dirty="0" err="1"/>
              <a:t>minikonkurransen</a:t>
            </a:r>
            <a:r>
              <a:rPr lang="nb-NO" sz="1600" dirty="0"/>
              <a:t> (Denne kan endres i sjekklisten senere)</a:t>
            </a:r>
          </a:p>
          <a:p>
            <a:pPr marL="285750" indent="-285750">
              <a:buFont typeface="Arial"/>
              <a:buChar char="•"/>
            </a:pPr>
            <a:r>
              <a:rPr lang="nb-NO" sz="1600" dirty="0"/>
              <a:t>Trykk på "Lagre" knappen og du kommer inn i sjekklisten for </a:t>
            </a:r>
            <a:r>
              <a:rPr lang="nb-NO" sz="1600" dirty="0" err="1"/>
              <a:t>minikonkurransen</a:t>
            </a:r>
            <a:r>
              <a:rPr lang="nb-NO" sz="1600"/>
              <a:t> i KGV</a:t>
            </a:r>
            <a:endParaRPr lang="nb-NO" sz="1600" dirty="0"/>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endParaRPr lang="nb-NO" sz="1600" dirty="0"/>
          </a:p>
        </p:txBody>
      </p:sp>
      <p:cxnSp>
        <p:nvCxnSpPr>
          <p:cNvPr id="10" name="Rett pilkobling 9">
            <a:extLst>
              <a:ext uri="{FF2B5EF4-FFF2-40B4-BE49-F238E27FC236}">
                <a16:creationId xmlns:a16="http://schemas.microsoft.com/office/drawing/2014/main" id="{9DAD1146-122D-CB40-CC9D-8C75C31A1222}"/>
              </a:ext>
            </a:extLst>
          </p:cNvPr>
          <p:cNvCxnSpPr>
            <a:cxnSpLocks/>
          </p:cNvCxnSpPr>
          <p:nvPr/>
        </p:nvCxnSpPr>
        <p:spPr>
          <a:xfrm flipV="1">
            <a:off x="4001687" y="2880116"/>
            <a:ext cx="1783563" cy="38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F02FD912-EEA0-46A6-792D-0227474A3D1A}"/>
              </a:ext>
            </a:extLst>
          </p:cNvPr>
          <p:cNvSpPr/>
          <p:nvPr/>
        </p:nvSpPr>
        <p:spPr>
          <a:xfrm>
            <a:off x="9377357" y="5573310"/>
            <a:ext cx="461963" cy="200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98C24AF1-A402-B11E-27C9-594B76267D1F}"/>
              </a:ext>
            </a:extLst>
          </p:cNvPr>
          <p:cNvSpPr/>
          <p:nvPr/>
        </p:nvSpPr>
        <p:spPr>
          <a:xfrm>
            <a:off x="5865013" y="4573185"/>
            <a:ext cx="2634853" cy="194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4" name="Rett pilkobling 13">
            <a:extLst>
              <a:ext uri="{FF2B5EF4-FFF2-40B4-BE49-F238E27FC236}">
                <a16:creationId xmlns:a16="http://schemas.microsoft.com/office/drawing/2014/main" id="{FBCA469D-BE5B-D90C-D8FD-E6B8908D156B}"/>
              </a:ext>
            </a:extLst>
          </p:cNvPr>
          <p:cNvCxnSpPr>
            <a:cxnSpLocks/>
          </p:cNvCxnSpPr>
          <p:nvPr/>
        </p:nvCxnSpPr>
        <p:spPr>
          <a:xfrm>
            <a:off x="3638545" y="3453996"/>
            <a:ext cx="2212190" cy="11406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a:extLst>
              <a:ext uri="{FF2B5EF4-FFF2-40B4-BE49-F238E27FC236}">
                <a16:creationId xmlns:a16="http://schemas.microsoft.com/office/drawing/2014/main" id="{AD41959C-987E-5EF6-6AAA-967950DCE8E2}"/>
              </a:ext>
            </a:extLst>
          </p:cNvPr>
          <p:cNvCxnSpPr>
            <a:cxnSpLocks/>
          </p:cNvCxnSpPr>
          <p:nvPr/>
        </p:nvCxnSpPr>
        <p:spPr>
          <a:xfrm>
            <a:off x="3293263" y="4424354"/>
            <a:ext cx="6051955" cy="1134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056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50C810F5-BE85-2BA5-A6DD-1434E8895A14}"/>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9C66F8AE-3294-4775-5D13-3A29C2113D79}"/>
              </a:ext>
            </a:extLst>
          </p:cNvPr>
          <p:cNvSpPr>
            <a:spLocks noGrp="1"/>
          </p:cNvSpPr>
          <p:nvPr>
            <p:ph type="sldNum" sz="quarter" idx="12"/>
          </p:nvPr>
        </p:nvSpPr>
        <p:spPr/>
        <p:txBody>
          <a:bodyPr/>
          <a:lstStyle/>
          <a:p>
            <a:fld id="{8ACEFDFC-287E-0A4D-81A7-6CC8C070690D}" type="slidenum">
              <a:rPr lang="nb-NO" smtClean="0"/>
              <a:t>24</a:t>
            </a:fld>
            <a:endParaRPr lang="nb-NO"/>
          </a:p>
        </p:txBody>
      </p:sp>
      <p:pic>
        <p:nvPicPr>
          <p:cNvPr id="6" name="Bilde 6">
            <a:extLst>
              <a:ext uri="{FF2B5EF4-FFF2-40B4-BE49-F238E27FC236}">
                <a16:creationId xmlns:a16="http://schemas.microsoft.com/office/drawing/2014/main" id="{B081C658-4CC7-CDD2-6D53-520B5DA9B619}"/>
              </a:ext>
            </a:extLst>
          </p:cNvPr>
          <p:cNvPicPr>
            <a:picLocks noChangeAspect="1"/>
          </p:cNvPicPr>
          <p:nvPr/>
        </p:nvPicPr>
        <p:blipFill>
          <a:blip r:embed="rId2"/>
          <a:stretch>
            <a:fillRect/>
          </a:stretch>
        </p:blipFill>
        <p:spPr>
          <a:xfrm>
            <a:off x="4920853" y="395594"/>
            <a:ext cx="5392340" cy="5084548"/>
          </a:xfrm>
          <a:prstGeom prst="rect">
            <a:avLst/>
          </a:prstGeom>
        </p:spPr>
      </p:pic>
      <p:sp>
        <p:nvSpPr>
          <p:cNvPr id="8" name="TekstSylinder 7">
            <a:extLst>
              <a:ext uri="{FF2B5EF4-FFF2-40B4-BE49-F238E27FC236}">
                <a16:creationId xmlns:a16="http://schemas.microsoft.com/office/drawing/2014/main" id="{A9E467AD-3BAD-F771-1832-6AAB81397134}"/>
              </a:ext>
            </a:extLst>
          </p:cNvPr>
          <p:cNvSpPr txBox="1"/>
          <p:nvPr/>
        </p:nvSpPr>
        <p:spPr>
          <a:xfrm>
            <a:off x="1045366" y="1337071"/>
            <a:ext cx="3302792"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kommer inn på sjekklisten for </a:t>
            </a:r>
            <a:r>
              <a:rPr lang="nb-NO" sz="1600" dirty="0" err="1"/>
              <a:t>minikonkurranser</a:t>
            </a:r>
            <a:r>
              <a:rPr lang="nb-NO" sz="1600" dirty="0"/>
              <a:t> i KGV</a:t>
            </a:r>
          </a:p>
          <a:p>
            <a:r>
              <a:rPr lang="nb-NO" sz="1600" dirty="0"/>
              <a:t>Gå gjennom følgende punkt: </a:t>
            </a:r>
          </a:p>
          <a:p>
            <a:pPr marL="285750" indent="-285750">
              <a:buFont typeface="Arial"/>
              <a:buChar char="•"/>
            </a:pPr>
            <a:r>
              <a:rPr lang="nb-NO" sz="1600" dirty="0"/>
              <a:t>Tildel team</a:t>
            </a:r>
          </a:p>
          <a:p>
            <a:pPr marL="285750" indent="-285750">
              <a:buFont typeface="Arial"/>
              <a:buChar char="•"/>
            </a:pPr>
            <a:r>
              <a:rPr lang="nb-NO" sz="1600" dirty="0"/>
              <a:t>Tidsfrister</a:t>
            </a:r>
          </a:p>
          <a:p>
            <a:pPr marL="285750" indent="-285750">
              <a:buFont typeface="Arial"/>
              <a:buChar char="•"/>
            </a:pPr>
            <a:r>
              <a:rPr lang="nb-NO" sz="1600" dirty="0"/>
              <a:t>Eksterne dokumenter</a:t>
            </a:r>
          </a:p>
          <a:p>
            <a:pPr marL="285750" indent="-285750">
              <a:buFont typeface="Arial"/>
              <a:buChar char="•"/>
            </a:pPr>
            <a:r>
              <a:rPr lang="nb-NO" sz="1600" dirty="0"/>
              <a:t>Forside</a:t>
            </a:r>
          </a:p>
          <a:p>
            <a:pPr marL="285750" indent="-285750">
              <a:buFont typeface="Arial"/>
              <a:buChar char="•"/>
            </a:pPr>
            <a:r>
              <a:rPr lang="nb-NO" sz="1600" dirty="0"/>
              <a:t>Brukerinnstilling for tilbudsåpning</a:t>
            </a:r>
          </a:p>
          <a:p>
            <a:pPr marL="285750" indent="-285750">
              <a:buFont typeface="Arial"/>
              <a:buChar char="•"/>
            </a:pPr>
            <a:r>
              <a:rPr lang="nb-NO" sz="1600" dirty="0"/>
              <a:t>Leverandørinvitasjon </a:t>
            </a:r>
          </a:p>
          <a:p>
            <a:pPr marL="285750" indent="-285750">
              <a:buFont typeface="Arial"/>
              <a:buChar char="•"/>
            </a:pPr>
            <a:r>
              <a:rPr lang="nb-NO" sz="1600" dirty="0"/>
              <a:t>Tilbudsåpning</a:t>
            </a:r>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endParaRPr lang="nb-NO" sz="1600" dirty="0"/>
          </a:p>
        </p:txBody>
      </p:sp>
      <p:cxnSp>
        <p:nvCxnSpPr>
          <p:cNvPr id="9" name="Rett pilkobling 8">
            <a:extLst>
              <a:ext uri="{FF2B5EF4-FFF2-40B4-BE49-F238E27FC236}">
                <a16:creationId xmlns:a16="http://schemas.microsoft.com/office/drawing/2014/main" id="{EEC1BD2F-2A53-B136-BD07-F17E374FEAF4}"/>
              </a:ext>
            </a:extLst>
          </p:cNvPr>
          <p:cNvCxnSpPr/>
          <p:nvPr/>
        </p:nvCxnSpPr>
        <p:spPr>
          <a:xfrm flipV="1">
            <a:off x="3763566" y="1123948"/>
            <a:ext cx="2932508" cy="6155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79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D242906-0D2B-2E4E-6694-D91309F78056}"/>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604B4151-E4A2-FD38-E9EA-8183993A94A2}"/>
              </a:ext>
            </a:extLst>
          </p:cNvPr>
          <p:cNvSpPr>
            <a:spLocks noGrp="1"/>
          </p:cNvSpPr>
          <p:nvPr>
            <p:ph type="sldNum" sz="quarter" idx="12"/>
          </p:nvPr>
        </p:nvSpPr>
        <p:spPr/>
        <p:txBody>
          <a:bodyPr/>
          <a:lstStyle/>
          <a:p>
            <a:fld id="{8ACEFDFC-287E-0A4D-81A7-6CC8C070690D}" type="slidenum">
              <a:rPr lang="nb-NO" smtClean="0"/>
              <a:t>25</a:t>
            </a:fld>
            <a:endParaRPr lang="nb-NO"/>
          </a:p>
        </p:txBody>
      </p:sp>
      <p:pic>
        <p:nvPicPr>
          <p:cNvPr id="6" name="Bilde 6" descr="Et bilde som inneholder tekst&#10;&#10;Automatisk generert beskrivelse">
            <a:extLst>
              <a:ext uri="{FF2B5EF4-FFF2-40B4-BE49-F238E27FC236}">
                <a16:creationId xmlns:a16="http://schemas.microsoft.com/office/drawing/2014/main" id="{EB470DB4-B405-8AA3-4ADA-2DDEA8F1E3DB}"/>
              </a:ext>
            </a:extLst>
          </p:cNvPr>
          <p:cNvPicPr>
            <a:picLocks noChangeAspect="1"/>
          </p:cNvPicPr>
          <p:nvPr/>
        </p:nvPicPr>
        <p:blipFill>
          <a:blip r:embed="rId2"/>
          <a:stretch>
            <a:fillRect/>
          </a:stretch>
        </p:blipFill>
        <p:spPr>
          <a:xfrm>
            <a:off x="5980510" y="91640"/>
            <a:ext cx="5249465" cy="1781251"/>
          </a:xfrm>
          <a:prstGeom prst="rect">
            <a:avLst/>
          </a:prstGeom>
        </p:spPr>
      </p:pic>
      <p:pic>
        <p:nvPicPr>
          <p:cNvPr id="7" name="Bilde 7" descr="Et bilde som inneholder tekst&#10;&#10;Automatisk generert beskrivelse">
            <a:extLst>
              <a:ext uri="{FF2B5EF4-FFF2-40B4-BE49-F238E27FC236}">
                <a16:creationId xmlns:a16="http://schemas.microsoft.com/office/drawing/2014/main" id="{4B6C2136-09EE-64BE-A1A3-A98126595977}"/>
              </a:ext>
            </a:extLst>
          </p:cNvPr>
          <p:cNvPicPr>
            <a:picLocks noChangeAspect="1"/>
          </p:cNvPicPr>
          <p:nvPr/>
        </p:nvPicPr>
        <p:blipFill>
          <a:blip r:embed="rId3"/>
          <a:stretch>
            <a:fillRect/>
          </a:stretch>
        </p:blipFill>
        <p:spPr>
          <a:xfrm>
            <a:off x="5998369" y="1964461"/>
            <a:ext cx="2743200" cy="1940859"/>
          </a:xfrm>
          <a:prstGeom prst="rect">
            <a:avLst/>
          </a:prstGeom>
        </p:spPr>
      </p:pic>
      <p:pic>
        <p:nvPicPr>
          <p:cNvPr id="8" name="Bilde 8" descr="Et bilde som inneholder tekst&#10;&#10;Automatisk generert beskrivelse">
            <a:extLst>
              <a:ext uri="{FF2B5EF4-FFF2-40B4-BE49-F238E27FC236}">
                <a16:creationId xmlns:a16="http://schemas.microsoft.com/office/drawing/2014/main" id="{B1E74BFF-FA40-2318-742F-AB9D03389C37}"/>
              </a:ext>
            </a:extLst>
          </p:cNvPr>
          <p:cNvPicPr>
            <a:picLocks noChangeAspect="1"/>
          </p:cNvPicPr>
          <p:nvPr/>
        </p:nvPicPr>
        <p:blipFill>
          <a:blip r:embed="rId4"/>
          <a:stretch>
            <a:fillRect/>
          </a:stretch>
        </p:blipFill>
        <p:spPr>
          <a:xfrm>
            <a:off x="5998369" y="3932376"/>
            <a:ext cx="3957638" cy="862530"/>
          </a:xfrm>
          <a:prstGeom prst="rect">
            <a:avLst/>
          </a:prstGeom>
        </p:spPr>
      </p:pic>
      <p:pic>
        <p:nvPicPr>
          <p:cNvPr id="9" name="Bilde 9">
            <a:extLst>
              <a:ext uri="{FF2B5EF4-FFF2-40B4-BE49-F238E27FC236}">
                <a16:creationId xmlns:a16="http://schemas.microsoft.com/office/drawing/2014/main" id="{11EF4025-B2A9-1224-2E4A-ED4B67E0C68E}"/>
              </a:ext>
            </a:extLst>
          </p:cNvPr>
          <p:cNvPicPr>
            <a:picLocks noChangeAspect="1"/>
          </p:cNvPicPr>
          <p:nvPr/>
        </p:nvPicPr>
        <p:blipFill>
          <a:blip r:embed="rId5"/>
          <a:stretch>
            <a:fillRect/>
          </a:stretch>
        </p:blipFill>
        <p:spPr>
          <a:xfrm>
            <a:off x="5998369" y="4786901"/>
            <a:ext cx="3993356" cy="963227"/>
          </a:xfrm>
          <a:prstGeom prst="rect">
            <a:avLst/>
          </a:prstGeom>
        </p:spPr>
      </p:pic>
      <p:sp>
        <p:nvSpPr>
          <p:cNvPr id="11" name="TekstSylinder 10">
            <a:extLst>
              <a:ext uri="{FF2B5EF4-FFF2-40B4-BE49-F238E27FC236}">
                <a16:creationId xmlns:a16="http://schemas.microsoft.com/office/drawing/2014/main" id="{A7370C86-8A0F-7940-30E5-8C9652A069E3}"/>
              </a:ext>
            </a:extLst>
          </p:cNvPr>
          <p:cNvSpPr txBox="1"/>
          <p:nvPr/>
        </p:nvSpPr>
        <p:spPr>
          <a:xfrm>
            <a:off x="1533522" y="467915"/>
            <a:ext cx="330279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Tildeling av team har du mulighet til å: </a:t>
            </a:r>
            <a:endParaRPr lang="nb-NO" dirty="0"/>
          </a:p>
          <a:p>
            <a:pPr marL="285750" indent="-285750">
              <a:buFont typeface="Arial"/>
              <a:buChar char="•"/>
            </a:pPr>
            <a:r>
              <a:rPr lang="nb-NO" sz="1600" dirty="0"/>
              <a:t>Legg til / fjern medlemmer</a:t>
            </a:r>
          </a:p>
          <a:p>
            <a:pPr marL="285750" indent="-285750">
              <a:buFont typeface="Arial"/>
              <a:buChar char="•"/>
            </a:pPr>
            <a:r>
              <a:rPr lang="nb-NO" sz="1600" dirty="0"/>
              <a:t>Rettigheter (Tilgangsstyring)</a:t>
            </a:r>
          </a:p>
          <a:p>
            <a:pPr marL="285750" indent="-285750">
              <a:buFont typeface="Arial"/>
              <a:buChar char="•"/>
            </a:pPr>
            <a:r>
              <a:rPr lang="nb-NO" sz="1600" dirty="0"/>
              <a:t>Endre eier</a:t>
            </a:r>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endParaRPr lang="nb-NO" sz="1600" dirty="0"/>
          </a:p>
        </p:txBody>
      </p:sp>
      <p:cxnSp>
        <p:nvCxnSpPr>
          <p:cNvPr id="13" name="Rett pilkobling 12">
            <a:extLst>
              <a:ext uri="{FF2B5EF4-FFF2-40B4-BE49-F238E27FC236}">
                <a16:creationId xmlns:a16="http://schemas.microsoft.com/office/drawing/2014/main" id="{57A3149A-63C1-1061-F4F9-AF973D38015C}"/>
              </a:ext>
            </a:extLst>
          </p:cNvPr>
          <p:cNvCxnSpPr/>
          <p:nvPr/>
        </p:nvCxnSpPr>
        <p:spPr>
          <a:xfrm>
            <a:off x="4460081" y="1102519"/>
            <a:ext cx="3444476" cy="4738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FA854AFF-E966-6311-9573-50FF9518B8CC}"/>
              </a:ext>
            </a:extLst>
          </p:cNvPr>
          <p:cNvSpPr/>
          <p:nvPr/>
        </p:nvSpPr>
        <p:spPr>
          <a:xfrm>
            <a:off x="8180777" y="3721888"/>
            <a:ext cx="271464" cy="146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3DA8E2F5-31EB-0BA7-B4A1-6E225C00D456}"/>
              </a:ext>
            </a:extLst>
          </p:cNvPr>
          <p:cNvSpPr txBox="1"/>
          <p:nvPr/>
        </p:nvSpPr>
        <p:spPr>
          <a:xfrm>
            <a:off x="1533522" y="1854993"/>
            <a:ext cx="330279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Legg til / fjern medlemmer: </a:t>
            </a:r>
            <a:endParaRPr lang="nb-NO" dirty="0"/>
          </a:p>
          <a:p>
            <a:pPr marL="285750" indent="-285750">
              <a:buFont typeface="Arial"/>
              <a:buChar char="•"/>
            </a:pPr>
            <a:r>
              <a:rPr lang="nb-NO" sz="1600" dirty="0"/>
              <a:t>Her kan du velge hvem som skal ha tilgang/evt.  fjerne tilgang ved å klikke på navn og trykke på pil knappene</a:t>
            </a:r>
          </a:p>
          <a:p>
            <a:pPr marL="285750" indent="-285750">
              <a:buFont typeface="Arial"/>
              <a:buChar char="•"/>
            </a:pPr>
            <a:r>
              <a:rPr lang="nb-NO" sz="1600" dirty="0"/>
              <a:t>Trykk på "Lagre" knappen</a:t>
            </a:r>
          </a:p>
          <a:p>
            <a:endParaRPr lang="nb-NO" sz="1600" dirty="0"/>
          </a:p>
        </p:txBody>
      </p:sp>
      <p:cxnSp>
        <p:nvCxnSpPr>
          <p:cNvPr id="17" name="Rett pilkobling 16">
            <a:extLst>
              <a:ext uri="{FF2B5EF4-FFF2-40B4-BE49-F238E27FC236}">
                <a16:creationId xmlns:a16="http://schemas.microsoft.com/office/drawing/2014/main" id="{8678E4CB-F9DD-EA5A-8C07-A256337A5048}"/>
              </a:ext>
            </a:extLst>
          </p:cNvPr>
          <p:cNvCxnSpPr>
            <a:cxnSpLocks/>
          </p:cNvCxnSpPr>
          <p:nvPr/>
        </p:nvCxnSpPr>
        <p:spPr>
          <a:xfrm>
            <a:off x="4400549" y="2995612"/>
            <a:ext cx="2932507" cy="809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a:extLst>
              <a:ext uri="{FF2B5EF4-FFF2-40B4-BE49-F238E27FC236}">
                <a16:creationId xmlns:a16="http://schemas.microsoft.com/office/drawing/2014/main" id="{554DFAC3-1893-2F97-7B52-B30880B84F0D}"/>
              </a:ext>
            </a:extLst>
          </p:cNvPr>
          <p:cNvCxnSpPr>
            <a:cxnSpLocks/>
          </p:cNvCxnSpPr>
          <p:nvPr/>
        </p:nvCxnSpPr>
        <p:spPr>
          <a:xfrm>
            <a:off x="4090986" y="2305050"/>
            <a:ext cx="1950242" cy="3905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Sylinder 13">
            <a:extLst>
              <a:ext uri="{FF2B5EF4-FFF2-40B4-BE49-F238E27FC236}">
                <a16:creationId xmlns:a16="http://schemas.microsoft.com/office/drawing/2014/main" id="{FBB53162-A9AA-1B3B-9B08-B94317042127}"/>
              </a:ext>
            </a:extLst>
          </p:cNvPr>
          <p:cNvSpPr txBox="1"/>
          <p:nvPr/>
        </p:nvSpPr>
        <p:spPr>
          <a:xfrm>
            <a:off x="1533522" y="3986211"/>
            <a:ext cx="330279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Rettigheter (Tilgangsstyring): </a:t>
            </a:r>
            <a:endParaRPr lang="nb-NO" dirty="0"/>
          </a:p>
          <a:p>
            <a:pPr marL="285750" indent="-285750">
              <a:buFont typeface="Arial"/>
              <a:buChar char="•"/>
            </a:pPr>
            <a:r>
              <a:rPr lang="nb-NO" sz="1600" dirty="0"/>
              <a:t>Huk av for hvilke rettigheter vedkommende skal ha</a:t>
            </a:r>
          </a:p>
          <a:p>
            <a:pPr marL="285750" indent="-285750">
              <a:buFont typeface="Arial"/>
              <a:buChar char="•"/>
            </a:pPr>
            <a:r>
              <a:rPr lang="nb-NO" sz="1600" dirty="0"/>
              <a:t>Trykk på "Lagre" knappen</a:t>
            </a:r>
          </a:p>
          <a:p>
            <a:endParaRPr lang="nb-NO" sz="1600" dirty="0"/>
          </a:p>
        </p:txBody>
      </p:sp>
      <p:cxnSp>
        <p:nvCxnSpPr>
          <p:cNvPr id="19" name="Rett pilkobling 18">
            <a:extLst>
              <a:ext uri="{FF2B5EF4-FFF2-40B4-BE49-F238E27FC236}">
                <a16:creationId xmlns:a16="http://schemas.microsoft.com/office/drawing/2014/main" id="{3805FF81-CEC9-19DB-E4D8-67E76D775420}"/>
              </a:ext>
            </a:extLst>
          </p:cNvPr>
          <p:cNvCxnSpPr>
            <a:cxnSpLocks/>
          </p:cNvCxnSpPr>
          <p:nvPr/>
        </p:nvCxnSpPr>
        <p:spPr>
          <a:xfrm>
            <a:off x="4632720" y="4430314"/>
            <a:ext cx="2872975" cy="63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A4B0A420-DF73-A827-A815-1FD4A7E22B3D}"/>
              </a:ext>
            </a:extLst>
          </p:cNvPr>
          <p:cNvSpPr/>
          <p:nvPr/>
        </p:nvSpPr>
        <p:spPr>
          <a:xfrm>
            <a:off x="9163042" y="4644621"/>
            <a:ext cx="354807" cy="1404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20">
            <a:extLst>
              <a:ext uri="{FF2B5EF4-FFF2-40B4-BE49-F238E27FC236}">
                <a16:creationId xmlns:a16="http://schemas.microsoft.com/office/drawing/2014/main" id="{A757473E-5807-2739-9389-3C6987AB0E1A}"/>
              </a:ext>
            </a:extLst>
          </p:cNvPr>
          <p:cNvSpPr/>
          <p:nvPr/>
        </p:nvSpPr>
        <p:spPr>
          <a:xfrm>
            <a:off x="9163043" y="5555448"/>
            <a:ext cx="384572" cy="1404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pilkobling 21">
            <a:extLst>
              <a:ext uri="{FF2B5EF4-FFF2-40B4-BE49-F238E27FC236}">
                <a16:creationId xmlns:a16="http://schemas.microsoft.com/office/drawing/2014/main" id="{7B556D8F-05C1-C5AA-0C8F-17709800880C}"/>
              </a:ext>
            </a:extLst>
          </p:cNvPr>
          <p:cNvCxnSpPr>
            <a:cxnSpLocks/>
          </p:cNvCxnSpPr>
          <p:nvPr/>
        </p:nvCxnSpPr>
        <p:spPr>
          <a:xfrm flipV="1">
            <a:off x="3477814" y="4713679"/>
            <a:ext cx="5682849" cy="1393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kstSylinder 22">
            <a:extLst>
              <a:ext uri="{FF2B5EF4-FFF2-40B4-BE49-F238E27FC236}">
                <a16:creationId xmlns:a16="http://schemas.microsoft.com/office/drawing/2014/main" id="{180FB03E-0815-CDF6-D3AB-89EF55233185}"/>
              </a:ext>
            </a:extLst>
          </p:cNvPr>
          <p:cNvSpPr txBox="1"/>
          <p:nvPr/>
        </p:nvSpPr>
        <p:spPr>
          <a:xfrm>
            <a:off x="1533522" y="5039914"/>
            <a:ext cx="330279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Endre eier: </a:t>
            </a:r>
            <a:endParaRPr lang="nb-NO" dirty="0"/>
          </a:p>
          <a:p>
            <a:pPr marL="285750" indent="-285750">
              <a:buFont typeface="Arial"/>
              <a:buChar char="•"/>
            </a:pPr>
            <a:r>
              <a:rPr lang="nb-NO" sz="1600" dirty="0"/>
              <a:t>Huk av for hvem som skal være ny eier</a:t>
            </a:r>
          </a:p>
          <a:p>
            <a:pPr marL="285750" indent="-285750">
              <a:buFont typeface="Arial"/>
              <a:buChar char="•"/>
            </a:pPr>
            <a:r>
              <a:rPr lang="nb-NO" sz="1600" dirty="0"/>
              <a:t>Trykk på "Lagre" knappen</a:t>
            </a:r>
          </a:p>
          <a:p>
            <a:endParaRPr lang="nb-NO" sz="1600" dirty="0"/>
          </a:p>
        </p:txBody>
      </p:sp>
      <p:cxnSp>
        <p:nvCxnSpPr>
          <p:cNvPr id="24" name="Rett pilkobling 23">
            <a:extLst>
              <a:ext uri="{FF2B5EF4-FFF2-40B4-BE49-F238E27FC236}">
                <a16:creationId xmlns:a16="http://schemas.microsoft.com/office/drawing/2014/main" id="{1832FAA4-DE0A-A994-1135-AFAC2270C94B}"/>
              </a:ext>
            </a:extLst>
          </p:cNvPr>
          <p:cNvCxnSpPr>
            <a:cxnSpLocks/>
          </p:cNvCxnSpPr>
          <p:nvPr/>
        </p:nvCxnSpPr>
        <p:spPr>
          <a:xfrm flipV="1">
            <a:off x="4341017" y="5404241"/>
            <a:ext cx="1753787" cy="321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tt pilkobling 24">
            <a:extLst>
              <a:ext uri="{FF2B5EF4-FFF2-40B4-BE49-F238E27FC236}">
                <a16:creationId xmlns:a16="http://schemas.microsoft.com/office/drawing/2014/main" id="{79D4DE40-2F7E-8F49-E3A9-D718A4353E21}"/>
              </a:ext>
            </a:extLst>
          </p:cNvPr>
          <p:cNvCxnSpPr>
            <a:cxnSpLocks/>
          </p:cNvCxnSpPr>
          <p:nvPr/>
        </p:nvCxnSpPr>
        <p:spPr>
          <a:xfrm flipV="1">
            <a:off x="3525439" y="5654271"/>
            <a:ext cx="5617364" cy="2464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tt pilkobling 25">
            <a:extLst>
              <a:ext uri="{FF2B5EF4-FFF2-40B4-BE49-F238E27FC236}">
                <a16:creationId xmlns:a16="http://schemas.microsoft.com/office/drawing/2014/main" id="{678FB3F6-EEC1-3822-9125-DED42FD70B1E}"/>
              </a:ext>
            </a:extLst>
          </p:cNvPr>
          <p:cNvCxnSpPr>
            <a:cxnSpLocks/>
          </p:cNvCxnSpPr>
          <p:nvPr/>
        </p:nvCxnSpPr>
        <p:spPr>
          <a:xfrm>
            <a:off x="2787251" y="1590674"/>
            <a:ext cx="6563912" cy="2059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tt pilkobling 26">
            <a:extLst>
              <a:ext uri="{FF2B5EF4-FFF2-40B4-BE49-F238E27FC236}">
                <a16:creationId xmlns:a16="http://schemas.microsoft.com/office/drawing/2014/main" id="{0ACF55A3-A08F-C1F0-A2CD-95232C475BDC}"/>
              </a:ext>
            </a:extLst>
          </p:cNvPr>
          <p:cNvCxnSpPr>
            <a:cxnSpLocks/>
          </p:cNvCxnSpPr>
          <p:nvPr/>
        </p:nvCxnSpPr>
        <p:spPr>
          <a:xfrm>
            <a:off x="3448049" y="3245643"/>
            <a:ext cx="4724396" cy="5036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856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6167A922-50A5-E044-6420-53A81D20461F}"/>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2C9781E3-9CF6-5EC7-2155-EA50C709A802}"/>
              </a:ext>
            </a:extLst>
          </p:cNvPr>
          <p:cNvSpPr>
            <a:spLocks noGrp="1"/>
          </p:cNvSpPr>
          <p:nvPr>
            <p:ph type="sldNum" sz="quarter" idx="12"/>
          </p:nvPr>
        </p:nvSpPr>
        <p:spPr/>
        <p:txBody>
          <a:bodyPr/>
          <a:lstStyle/>
          <a:p>
            <a:fld id="{8ACEFDFC-287E-0A4D-81A7-6CC8C070690D}" type="slidenum">
              <a:rPr lang="nb-NO" smtClean="0"/>
              <a:t>26</a:t>
            </a:fld>
            <a:endParaRPr lang="nb-NO"/>
          </a:p>
        </p:txBody>
      </p:sp>
      <p:pic>
        <p:nvPicPr>
          <p:cNvPr id="6" name="Bilde 6" descr="Et bilde som inneholder tekst, skjermbilde, bærbar PC&#10;&#10;Automatisk generert beskrivelse">
            <a:extLst>
              <a:ext uri="{FF2B5EF4-FFF2-40B4-BE49-F238E27FC236}">
                <a16:creationId xmlns:a16="http://schemas.microsoft.com/office/drawing/2014/main" id="{1425B052-E6C3-67DD-5ED7-9F9B22440F14}"/>
              </a:ext>
            </a:extLst>
          </p:cNvPr>
          <p:cNvPicPr>
            <a:picLocks noChangeAspect="1"/>
          </p:cNvPicPr>
          <p:nvPr/>
        </p:nvPicPr>
        <p:blipFill>
          <a:blip r:embed="rId2"/>
          <a:stretch>
            <a:fillRect/>
          </a:stretch>
        </p:blipFill>
        <p:spPr>
          <a:xfrm>
            <a:off x="4724400" y="590186"/>
            <a:ext cx="4996069" cy="5453998"/>
          </a:xfrm>
          <a:prstGeom prst="rect">
            <a:avLst/>
          </a:prstGeom>
        </p:spPr>
      </p:pic>
      <p:sp>
        <p:nvSpPr>
          <p:cNvPr id="8" name="TekstSylinder 7">
            <a:extLst>
              <a:ext uri="{FF2B5EF4-FFF2-40B4-BE49-F238E27FC236}">
                <a16:creationId xmlns:a16="http://schemas.microsoft.com/office/drawing/2014/main" id="{17BE1B03-574A-129B-9600-279B6A011F81}"/>
              </a:ext>
            </a:extLst>
          </p:cNvPr>
          <p:cNvSpPr txBox="1"/>
          <p:nvPr/>
        </p:nvSpPr>
        <p:spPr>
          <a:xfrm>
            <a:off x="581022" y="1561219"/>
            <a:ext cx="330279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Tidsfrister: </a:t>
            </a:r>
          </a:p>
          <a:p>
            <a:pPr marL="285750" indent="-285750">
              <a:buFont typeface="Arial"/>
              <a:buChar char="•"/>
            </a:pPr>
            <a:r>
              <a:rPr lang="nb-NO" sz="1600" dirty="0"/>
              <a:t>Fyll ut "Frist for spørsmål" for at Spørsmål og svar funksjonen skal aktiveres</a:t>
            </a:r>
          </a:p>
          <a:p>
            <a:pPr marL="285750" indent="-285750">
              <a:buFont typeface="Arial"/>
              <a:buChar char="•"/>
            </a:pPr>
            <a:r>
              <a:rPr lang="nb-NO" sz="1600" dirty="0"/>
              <a:t>Fyll inn "Frist for levering"</a:t>
            </a:r>
          </a:p>
          <a:p>
            <a:pPr marL="285750" indent="-285750">
              <a:buFont typeface="Arial"/>
              <a:buChar char="•"/>
            </a:pPr>
            <a:r>
              <a:rPr lang="nb-NO" sz="1600" dirty="0"/>
              <a:t>Trykk på "Lagre" knappen</a:t>
            </a:r>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pPr marL="285750" indent="-285750">
              <a:buFont typeface="Arial"/>
              <a:buChar char="•"/>
            </a:pPr>
            <a:endParaRPr lang="nb-NO" sz="1600" dirty="0"/>
          </a:p>
          <a:p>
            <a:endParaRPr lang="nb-NO" sz="1600" dirty="0"/>
          </a:p>
        </p:txBody>
      </p:sp>
      <p:cxnSp>
        <p:nvCxnSpPr>
          <p:cNvPr id="10" name="Rett pilkobling 9">
            <a:extLst>
              <a:ext uri="{FF2B5EF4-FFF2-40B4-BE49-F238E27FC236}">
                <a16:creationId xmlns:a16="http://schemas.microsoft.com/office/drawing/2014/main" id="{C640B905-4718-44C4-1CE2-FCF7DB2896ED}"/>
              </a:ext>
            </a:extLst>
          </p:cNvPr>
          <p:cNvCxnSpPr/>
          <p:nvPr/>
        </p:nvCxnSpPr>
        <p:spPr>
          <a:xfrm>
            <a:off x="3449603" y="1988758"/>
            <a:ext cx="2574802" cy="796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E2E90D07-825D-D944-3E02-FD31D0163108}"/>
              </a:ext>
            </a:extLst>
          </p:cNvPr>
          <p:cNvSpPr/>
          <p:nvPr/>
        </p:nvSpPr>
        <p:spPr>
          <a:xfrm>
            <a:off x="9047085" y="5795904"/>
            <a:ext cx="305112" cy="190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3" name="Rett pilkobling 12">
            <a:extLst>
              <a:ext uri="{FF2B5EF4-FFF2-40B4-BE49-F238E27FC236}">
                <a16:creationId xmlns:a16="http://schemas.microsoft.com/office/drawing/2014/main" id="{24169AC3-CFF6-A871-301A-D857F3C373AD}"/>
              </a:ext>
            </a:extLst>
          </p:cNvPr>
          <p:cNvCxnSpPr>
            <a:cxnSpLocks/>
          </p:cNvCxnSpPr>
          <p:nvPr/>
        </p:nvCxnSpPr>
        <p:spPr>
          <a:xfrm>
            <a:off x="3515864" y="2734192"/>
            <a:ext cx="2508541" cy="3579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tt pilkobling 13">
            <a:extLst>
              <a:ext uri="{FF2B5EF4-FFF2-40B4-BE49-F238E27FC236}">
                <a16:creationId xmlns:a16="http://schemas.microsoft.com/office/drawing/2014/main" id="{09C81A3C-5080-E363-303F-E65466A0875E}"/>
              </a:ext>
            </a:extLst>
          </p:cNvPr>
          <p:cNvCxnSpPr>
            <a:cxnSpLocks/>
          </p:cNvCxnSpPr>
          <p:nvPr/>
        </p:nvCxnSpPr>
        <p:spPr>
          <a:xfrm>
            <a:off x="2488821" y="2949539"/>
            <a:ext cx="6575301" cy="2884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814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A75A43DA-2C50-95CC-6C8D-42916A6208AF}"/>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256C41B8-3802-A80D-8075-23BF2F83699C}"/>
              </a:ext>
            </a:extLst>
          </p:cNvPr>
          <p:cNvSpPr>
            <a:spLocks noGrp="1"/>
          </p:cNvSpPr>
          <p:nvPr>
            <p:ph type="sldNum" sz="quarter" idx="12"/>
          </p:nvPr>
        </p:nvSpPr>
        <p:spPr/>
        <p:txBody>
          <a:bodyPr/>
          <a:lstStyle/>
          <a:p>
            <a:fld id="{8ACEFDFC-287E-0A4D-81A7-6CC8C070690D}" type="slidenum">
              <a:rPr lang="nb-NO" smtClean="0"/>
              <a:t>27</a:t>
            </a:fld>
            <a:endParaRPr lang="nb-NO"/>
          </a:p>
        </p:txBody>
      </p:sp>
      <p:pic>
        <p:nvPicPr>
          <p:cNvPr id="6" name="Bilde 6" descr="Et bilde som inneholder tekst&#10;&#10;Automatisk generert beskrivelse">
            <a:extLst>
              <a:ext uri="{FF2B5EF4-FFF2-40B4-BE49-F238E27FC236}">
                <a16:creationId xmlns:a16="http://schemas.microsoft.com/office/drawing/2014/main" id="{A93B0809-F187-684D-BF14-6AAA003175A6}"/>
              </a:ext>
            </a:extLst>
          </p:cNvPr>
          <p:cNvPicPr>
            <a:picLocks noChangeAspect="1"/>
          </p:cNvPicPr>
          <p:nvPr/>
        </p:nvPicPr>
        <p:blipFill>
          <a:blip r:embed="rId2"/>
          <a:stretch>
            <a:fillRect/>
          </a:stretch>
        </p:blipFill>
        <p:spPr>
          <a:xfrm>
            <a:off x="5581650" y="188702"/>
            <a:ext cx="4785121" cy="1593082"/>
          </a:xfrm>
          <a:prstGeom prst="rect">
            <a:avLst/>
          </a:prstGeom>
        </p:spPr>
      </p:pic>
      <p:pic>
        <p:nvPicPr>
          <p:cNvPr id="7" name="Bilde 7">
            <a:extLst>
              <a:ext uri="{FF2B5EF4-FFF2-40B4-BE49-F238E27FC236}">
                <a16:creationId xmlns:a16="http://schemas.microsoft.com/office/drawing/2014/main" id="{C492C9C2-355B-C572-D730-DAC256DA7AC9}"/>
              </a:ext>
            </a:extLst>
          </p:cNvPr>
          <p:cNvPicPr>
            <a:picLocks noChangeAspect="1"/>
          </p:cNvPicPr>
          <p:nvPr/>
        </p:nvPicPr>
        <p:blipFill>
          <a:blip r:embed="rId3"/>
          <a:stretch>
            <a:fillRect/>
          </a:stretch>
        </p:blipFill>
        <p:spPr>
          <a:xfrm>
            <a:off x="5581650" y="1777892"/>
            <a:ext cx="4785121" cy="1028120"/>
          </a:xfrm>
          <a:prstGeom prst="rect">
            <a:avLst/>
          </a:prstGeom>
        </p:spPr>
      </p:pic>
      <p:pic>
        <p:nvPicPr>
          <p:cNvPr id="8" name="Bilde 8">
            <a:extLst>
              <a:ext uri="{FF2B5EF4-FFF2-40B4-BE49-F238E27FC236}">
                <a16:creationId xmlns:a16="http://schemas.microsoft.com/office/drawing/2014/main" id="{FB7AF2BA-B886-9922-FEF6-5DA1201C29C1}"/>
              </a:ext>
            </a:extLst>
          </p:cNvPr>
          <p:cNvPicPr>
            <a:picLocks noChangeAspect="1"/>
          </p:cNvPicPr>
          <p:nvPr/>
        </p:nvPicPr>
        <p:blipFill>
          <a:blip r:embed="rId4"/>
          <a:stretch>
            <a:fillRect/>
          </a:stretch>
        </p:blipFill>
        <p:spPr>
          <a:xfrm>
            <a:off x="5581650" y="2801210"/>
            <a:ext cx="4785121" cy="1082941"/>
          </a:xfrm>
          <a:prstGeom prst="rect">
            <a:avLst/>
          </a:prstGeom>
        </p:spPr>
      </p:pic>
      <p:pic>
        <p:nvPicPr>
          <p:cNvPr id="9" name="Bilde 9" descr="Et bilde som inneholder tekst&#10;&#10;Automatisk generert beskrivelse">
            <a:extLst>
              <a:ext uri="{FF2B5EF4-FFF2-40B4-BE49-F238E27FC236}">
                <a16:creationId xmlns:a16="http://schemas.microsoft.com/office/drawing/2014/main" id="{CA6141D2-A479-D8AD-B840-2EA3589739E1}"/>
              </a:ext>
            </a:extLst>
          </p:cNvPr>
          <p:cNvPicPr>
            <a:picLocks noChangeAspect="1"/>
          </p:cNvPicPr>
          <p:nvPr/>
        </p:nvPicPr>
        <p:blipFill>
          <a:blip r:embed="rId5"/>
          <a:stretch>
            <a:fillRect/>
          </a:stretch>
        </p:blipFill>
        <p:spPr>
          <a:xfrm>
            <a:off x="5581650" y="3880210"/>
            <a:ext cx="4785121" cy="1419299"/>
          </a:xfrm>
          <a:prstGeom prst="rect">
            <a:avLst/>
          </a:prstGeom>
        </p:spPr>
      </p:pic>
      <p:sp>
        <p:nvSpPr>
          <p:cNvPr id="11" name="TekstSylinder 10">
            <a:extLst>
              <a:ext uri="{FF2B5EF4-FFF2-40B4-BE49-F238E27FC236}">
                <a16:creationId xmlns:a16="http://schemas.microsoft.com/office/drawing/2014/main" id="{8DBA527D-BC76-CCD4-7911-E0867D366167}"/>
              </a:ext>
            </a:extLst>
          </p:cNvPr>
          <p:cNvSpPr txBox="1"/>
          <p:nvPr/>
        </p:nvSpPr>
        <p:spPr>
          <a:xfrm>
            <a:off x="676272" y="1670445"/>
            <a:ext cx="330279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Eksterne dokumenter (Konkurransegrunnlag)</a:t>
            </a:r>
            <a:endParaRPr lang="nb-NO" dirty="0"/>
          </a:p>
          <a:p>
            <a:pPr marL="285750" indent="-285750">
              <a:buFont typeface="Arial"/>
              <a:buChar char="•"/>
            </a:pPr>
            <a:r>
              <a:rPr lang="nb-NO" sz="1600" dirty="0"/>
              <a:t>Klikk på "Last opp filer"</a:t>
            </a:r>
          </a:p>
          <a:p>
            <a:pPr marL="285750" indent="-285750">
              <a:buFont typeface="Arial"/>
              <a:buChar char="•"/>
            </a:pPr>
            <a:r>
              <a:rPr lang="nb-NO" sz="1600" dirty="0"/>
              <a:t>Klikk deretter på "Legg til </a:t>
            </a:r>
            <a:r>
              <a:rPr lang="nb-NO" sz="1600"/>
              <a:t>filer" eller benytt drag &amp; drop</a:t>
            </a:r>
            <a:endParaRPr lang="nb-NO" sz="1600" dirty="0"/>
          </a:p>
          <a:p>
            <a:pPr marL="285750" indent="-285750">
              <a:buFont typeface="Arial"/>
              <a:buChar char="•"/>
            </a:pPr>
            <a:r>
              <a:rPr lang="nb-NO" sz="1600" dirty="0"/>
              <a:t>Når filene er lagt til, trykk på </a:t>
            </a:r>
            <a:r>
              <a:rPr lang="nb-NO" sz="1600"/>
              <a:t>"Last opp vedlegg"</a:t>
            </a:r>
            <a:endParaRPr lang="nb-NO" sz="1600" dirty="0"/>
          </a:p>
          <a:p>
            <a:pPr marL="285750" indent="-285750">
              <a:buFont typeface="Arial"/>
              <a:buChar char="•"/>
            </a:pPr>
            <a:r>
              <a:rPr lang="nb-NO" sz="1600"/>
              <a:t>Trykk deretter på "Ferdig"</a:t>
            </a:r>
            <a:endParaRPr lang="nb-NO" sz="1600" dirty="0"/>
          </a:p>
          <a:p>
            <a:pPr marL="285750" indent="-285750">
              <a:buFont typeface="Arial"/>
              <a:buChar char="•"/>
            </a:pPr>
            <a:endParaRPr lang="nb-NO" sz="1600" dirty="0"/>
          </a:p>
          <a:p>
            <a:endParaRPr lang="nb-NO" sz="1600" dirty="0"/>
          </a:p>
        </p:txBody>
      </p:sp>
      <p:sp>
        <p:nvSpPr>
          <p:cNvPr id="2" name="Rektangel 1">
            <a:extLst>
              <a:ext uri="{FF2B5EF4-FFF2-40B4-BE49-F238E27FC236}">
                <a16:creationId xmlns:a16="http://schemas.microsoft.com/office/drawing/2014/main" id="{D70D5FDB-330C-0760-9D31-3B0AC8B54A8F}"/>
              </a:ext>
            </a:extLst>
          </p:cNvPr>
          <p:cNvSpPr/>
          <p:nvPr/>
        </p:nvSpPr>
        <p:spPr>
          <a:xfrm>
            <a:off x="8031949" y="1578761"/>
            <a:ext cx="461963" cy="176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81C5DF5B-FA6C-BFAA-9D3A-1BC6545F24BE}"/>
              </a:ext>
            </a:extLst>
          </p:cNvPr>
          <p:cNvSpPr/>
          <p:nvPr/>
        </p:nvSpPr>
        <p:spPr>
          <a:xfrm>
            <a:off x="8948729" y="3668308"/>
            <a:ext cx="854869" cy="176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02DDD9FD-C121-7401-14E0-A92C62388E75}"/>
              </a:ext>
            </a:extLst>
          </p:cNvPr>
          <p:cNvSpPr/>
          <p:nvPr/>
        </p:nvSpPr>
        <p:spPr>
          <a:xfrm>
            <a:off x="10067917" y="5144682"/>
            <a:ext cx="289323" cy="152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 name="Rett pilkobling 2">
            <a:extLst>
              <a:ext uri="{FF2B5EF4-FFF2-40B4-BE49-F238E27FC236}">
                <a16:creationId xmlns:a16="http://schemas.microsoft.com/office/drawing/2014/main" id="{F7C70A82-6577-EA51-59AB-BFC367DF722F}"/>
              </a:ext>
            </a:extLst>
          </p:cNvPr>
          <p:cNvCxnSpPr>
            <a:cxnSpLocks/>
          </p:cNvCxnSpPr>
          <p:nvPr/>
        </p:nvCxnSpPr>
        <p:spPr>
          <a:xfrm flipV="1">
            <a:off x="3305175" y="1677587"/>
            <a:ext cx="4718443" cy="6036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tt pilkobling 15">
            <a:extLst>
              <a:ext uri="{FF2B5EF4-FFF2-40B4-BE49-F238E27FC236}">
                <a16:creationId xmlns:a16="http://schemas.microsoft.com/office/drawing/2014/main" id="{79570289-BD4B-BBFB-3491-908EDE561233}"/>
              </a:ext>
            </a:extLst>
          </p:cNvPr>
          <p:cNvCxnSpPr>
            <a:cxnSpLocks/>
          </p:cNvCxnSpPr>
          <p:nvPr/>
        </p:nvCxnSpPr>
        <p:spPr>
          <a:xfrm>
            <a:off x="2840832" y="3555205"/>
            <a:ext cx="6087660" cy="2059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3F1101FA-4B9B-A503-5820-A9C5BD7EC801}"/>
              </a:ext>
            </a:extLst>
          </p:cNvPr>
          <p:cNvCxnSpPr>
            <a:cxnSpLocks/>
          </p:cNvCxnSpPr>
          <p:nvPr/>
        </p:nvCxnSpPr>
        <p:spPr>
          <a:xfrm>
            <a:off x="3525441" y="3852860"/>
            <a:ext cx="6552004" cy="12894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01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C803BDBB-35C0-0AD9-31B1-4CA584B24CEA}"/>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C8F28869-4376-C52A-9884-B7869578EE26}"/>
              </a:ext>
            </a:extLst>
          </p:cNvPr>
          <p:cNvSpPr>
            <a:spLocks noGrp="1"/>
          </p:cNvSpPr>
          <p:nvPr>
            <p:ph type="sldNum" sz="quarter" idx="12"/>
          </p:nvPr>
        </p:nvSpPr>
        <p:spPr/>
        <p:txBody>
          <a:bodyPr/>
          <a:lstStyle/>
          <a:p>
            <a:fld id="{8ACEFDFC-287E-0A4D-81A7-6CC8C070690D}" type="slidenum">
              <a:rPr lang="nb-NO" smtClean="0"/>
              <a:t>28</a:t>
            </a:fld>
            <a:endParaRPr lang="nb-NO"/>
          </a:p>
        </p:txBody>
      </p:sp>
      <p:pic>
        <p:nvPicPr>
          <p:cNvPr id="7" name="Bilde 7" descr="Et bilde som inneholder tekst&#10;&#10;Automatisk generert beskrivelse">
            <a:extLst>
              <a:ext uri="{FF2B5EF4-FFF2-40B4-BE49-F238E27FC236}">
                <a16:creationId xmlns:a16="http://schemas.microsoft.com/office/drawing/2014/main" id="{A5906777-8533-7AF6-97DC-6791E3A05277}"/>
              </a:ext>
            </a:extLst>
          </p:cNvPr>
          <p:cNvPicPr>
            <a:picLocks noChangeAspect="1"/>
          </p:cNvPicPr>
          <p:nvPr/>
        </p:nvPicPr>
        <p:blipFill>
          <a:blip r:embed="rId2"/>
          <a:stretch>
            <a:fillRect/>
          </a:stretch>
        </p:blipFill>
        <p:spPr>
          <a:xfrm>
            <a:off x="5302216" y="2364236"/>
            <a:ext cx="2100264" cy="1954180"/>
          </a:xfrm>
          <a:prstGeom prst="rect">
            <a:avLst/>
          </a:prstGeom>
        </p:spPr>
      </p:pic>
      <p:pic>
        <p:nvPicPr>
          <p:cNvPr id="8" name="Bilde 8" descr="Et bilde som inneholder tekst&#10;&#10;Automatisk generert beskrivelse">
            <a:extLst>
              <a:ext uri="{FF2B5EF4-FFF2-40B4-BE49-F238E27FC236}">
                <a16:creationId xmlns:a16="http://schemas.microsoft.com/office/drawing/2014/main" id="{C8EEDB79-B5E4-99CB-521C-F711A9D5912F}"/>
              </a:ext>
            </a:extLst>
          </p:cNvPr>
          <p:cNvPicPr>
            <a:picLocks noChangeAspect="1"/>
          </p:cNvPicPr>
          <p:nvPr/>
        </p:nvPicPr>
        <p:blipFill>
          <a:blip r:embed="rId3"/>
          <a:stretch>
            <a:fillRect/>
          </a:stretch>
        </p:blipFill>
        <p:spPr>
          <a:xfrm>
            <a:off x="5302215" y="190078"/>
            <a:ext cx="3992994" cy="2175359"/>
          </a:xfrm>
          <a:prstGeom prst="rect">
            <a:avLst/>
          </a:prstGeom>
        </p:spPr>
      </p:pic>
      <p:pic>
        <p:nvPicPr>
          <p:cNvPr id="9" name="Bilde 9" descr="Et bilde som inneholder tekst&#10;&#10;Automatisk generert beskrivelse">
            <a:extLst>
              <a:ext uri="{FF2B5EF4-FFF2-40B4-BE49-F238E27FC236}">
                <a16:creationId xmlns:a16="http://schemas.microsoft.com/office/drawing/2014/main" id="{30FC5899-988E-5E91-6D44-BE1ACE7615D2}"/>
              </a:ext>
            </a:extLst>
          </p:cNvPr>
          <p:cNvPicPr>
            <a:picLocks noChangeAspect="1"/>
          </p:cNvPicPr>
          <p:nvPr/>
        </p:nvPicPr>
        <p:blipFill>
          <a:blip r:embed="rId4"/>
          <a:stretch>
            <a:fillRect/>
          </a:stretch>
        </p:blipFill>
        <p:spPr>
          <a:xfrm>
            <a:off x="5302215" y="4318604"/>
            <a:ext cx="3992634" cy="2025741"/>
          </a:xfrm>
          <a:prstGeom prst="rect">
            <a:avLst/>
          </a:prstGeom>
        </p:spPr>
      </p:pic>
      <p:sp>
        <p:nvSpPr>
          <p:cNvPr id="11" name="TekstSylinder 10">
            <a:extLst>
              <a:ext uri="{FF2B5EF4-FFF2-40B4-BE49-F238E27FC236}">
                <a16:creationId xmlns:a16="http://schemas.microsoft.com/office/drawing/2014/main" id="{DDE45D4B-CC4B-416C-3B75-3E271FE87FE4}"/>
              </a:ext>
            </a:extLst>
          </p:cNvPr>
          <p:cNvSpPr txBox="1"/>
          <p:nvPr/>
        </p:nvSpPr>
        <p:spPr>
          <a:xfrm>
            <a:off x="1201590" y="1941763"/>
            <a:ext cx="330279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Forside (Følgebrev)</a:t>
            </a:r>
          </a:p>
          <a:p>
            <a:pPr marL="285750" indent="-285750">
              <a:buFont typeface="Arial"/>
              <a:buChar char="•"/>
            </a:pPr>
            <a:r>
              <a:rPr lang="nb-NO" sz="1600" dirty="0"/>
              <a:t>Klikk på "Last inn mal"</a:t>
            </a:r>
          </a:p>
          <a:p>
            <a:pPr marL="285750" indent="-285750">
              <a:buFont typeface="Arial"/>
              <a:buChar char="•"/>
            </a:pPr>
            <a:r>
              <a:rPr lang="nb-NO" sz="1600" dirty="0"/>
              <a:t>Velg "Invitasjonsbrev </a:t>
            </a:r>
            <a:r>
              <a:rPr lang="nb-NO" sz="1600" dirty="0" err="1"/>
              <a:t>minikonkurranse</a:t>
            </a:r>
            <a:r>
              <a:rPr lang="nb-NO" sz="1600" dirty="0"/>
              <a:t>" og trykk "Velg"</a:t>
            </a:r>
          </a:p>
          <a:p>
            <a:pPr marL="285750" indent="-285750">
              <a:buFont typeface="Arial"/>
              <a:buChar char="•"/>
            </a:pPr>
            <a:r>
              <a:rPr lang="nb-NO" sz="1600" dirty="0"/>
              <a:t>Sett inn navn på virksomhet</a:t>
            </a:r>
          </a:p>
          <a:p>
            <a:pPr marL="285750" indent="-285750">
              <a:buFont typeface="Arial"/>
              <a:buChar char="•"/>
            </a:pPr>
            <a:r>
              <a:rPr lang="nb-NO" sz="1600" dirty="0"/>
              <a:t>Trykk på "Lagre" og "Ferdig" knappen</a:t>
            </a:r>
          </a:p>
          <a:p>
            <a:pPr marL="285750" indent="-285750">
              <a:buFont typeface="Arial"/>
              <a:buChar char="•"/>
            </a:pPr>
            <a:endParaRPr lang="nb-NO" sz="1600" dirty="0"/>
          </a:p>
          <a:p>
            <a:endParaRPr lang="nb-NO" sz="1600" dirty="0"/>
          </a:p>
        </p:txBody>
      </p:sp>
      <p:sp>
        <p:nvSpPr>
          <p:cNvPr id="13" name="Rektangel 12">
            <a:extLst>
              <a:ext uri="{FF2B5EF4-FFF2-40B4-BE49-F238E27FC236}">
                <a16:creationId xmlns:a16="http://schemas.microsoft.com/office/drawing/2014/main" id="{2517F26E-C038-1746-7A55-76DF8DE3C7F3}"/>
              </a:ext>
            </a:extLst>
          </p:cNvPr>
          <p:cNvSpPr/>
          <p:nvPr/>
        </p:nvSpPr>
        <p:spPr>
          <a:xfrm>
            <a:off x="7547039" y="1763488"/>
            <a:ext cx="352282" cy="118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B184DFFE-A4E5-CB2C-52F8-9CEA0CDD2D19}"/>
              </a:ext>
            </a:extLst>
          </p:cNvPr>
          <p:cNvSpPr/>
          <p:nvPr/>
        </p:nvSpPr>
        <p:spPr>
          <a:xfrm>
            <a:off x="6602621" y="3768934"/>
            <a:ext cx="265691" cy="135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0D76F2EA-56A1-1A63-57D0-2912ADFD8793}"/>
              </a:ext>
            </a:extLst>
          </p:cNvPr>
          <p:cNvSpPr/>
          <p:nvPr/>
        </p:nvSpPr>
        <p:spPr>
          <a:xfrm>
            <a:off x="7915340" y="6218879"/>
            <a:ext cx="213736" cy="1242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8BEAF27F-BEAE-DCFA-B70D-06D70DCC9FF1}"/>
              </a:ext>
            </a:extLst>
          </p:cNvPr>
          <p:cNvSpPr/>
          <p:nvPr/>
        </p:nvSpPr>
        <p:spPr>
          <a:xfrm>
            <a:off x="9064113" y="6218879"/>
            <a:ext cx="213736" cy="1242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0" name="Rett pilkobling 19">
            <a:extLst>
              <a:ext uri="{FF2B5EF4-FFF2-40B4-BE49-F238E27FC236}">
                <a16:creationId xmlns:a16="http://schemas.microsoft.com/office/drawing/2014/main" id="{72552AB3-AC7E-0924-D59D-673017E39F4C}"/>
              </a:ext>
            </a:extLst>
          </p:cNvPr>
          <p:cNvCxnSpPr>
            <a:cxnSpLocks/>
          </p:cNvCxnSpPr>
          <p:nvPr/>
        </p:nvCxnSpPr>
        <p:spPr>
          <a:xfrm flipV="1">
            <a:off x="3715038" y="1816131"/>
            <a:ext cx="3812127" cy="517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tt pilkobling 20">
            <a:extLst>
              <a:ext uri="{FF2B5EF4-FFF2-40B4-BE49-F238E27FC236}">
                <a16:creationId xmlns:a16="http://schemas.microsoft.com/office/drawing/2014/main" id="{020CB11E-EC80-E18D-2B04-4B9EB4B7B7BE}"/>
              </a:ext>
            </a:extLst>
          </p:cNvPr>
          <p:cNvCxnSpPr>
            <a:cxnSpLocks/>
          </p:cNvCxnSpPr>
          <p:nvPr/>
        </p:nvCxnSpPr>
        <p:spPr>
          <a:xfrm>
            <a:off x="2693266" y="3124055"/>
            <a:ext cx="3921808" cy="7067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tt pilkobling 21">
            <a:extLst>
              <a:ext uri="{FF2B5EF4-FFF2-40B4-BE49-F238E27FC236}">
                <a16:creationId xmlns:a16="http://schemas.microsoft.com/office/drawing/2014/main" id="{982EEA6E-92E4-62B7-D522-158FB272DB67}"/>
              </a:ext>
            </a:extLst>
          </p:cNvPr>
          <p:cNvCxnSpPr>
            <a:cxnSpLocks/>
          </p:cNvCxnSpPr>
          <p:nvPr/>
        </p:nvCxnSpPr>
        <p:spPr>
          <a:xfrm>
            <a:off x="4228811" y="3637828"/>
            <a:ext cx="4845444" cy="26002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a:extLst>
              <a:ext uri="{FF2B5EF4-FFF2-40B4-BE49-F238E27FC236}">
                <a16:creationId xmlns:a16="http://schemas.microsoft.com/office/drawing/2014/main" id="{230BB1A8-A377-38EC-0F2B-4D573E2BCC8B}"/>
              </a:ext>
            </a:extLst>
          </p:cNvPr>
          <p:cNvCxnSpPr>
            <a:cxnSpLocks/>
          </p:cNvCxnSpPr>
          <p:nvPr/>
        </p:nvCxnSpPr>
        <p:spPr>
          <a:xfrm>
            <a:off x="2918402" y="3689781"/>
            <a:ext cx="4983989" cy="2565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081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5EC3170-B5E1-2F55-716B-7694D308B2C3}"/>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93EF6C3F-67D3-100F-2BB9-01828AD1912C}"/>
              </a:ext>
            </a:extLst>
          </p:cNvPr>
          <p:cNvSpPr>
            <a:spLocks noGrp="1"/>
          </p:cNvSpPr>
          <p:nvPr>
            <p:ph type="sldNum" sz="quarter" idx="12"/>
          </p:nvPr>
        </p:nvSpPr>
        <p:spPr/>
        <p:txBody>
          <a:bodyPr/>
          <a:lstStyle/>
          <a:p>
            <a:fld id="{8ACEFDFC-287E-0A4D-81A7-6CC8C070690D}" type="slidenum">
              <a:rPr lang="nb-NO" smtClean="0"/>
              <a:t>29</a:t>
            </a:fld>
            <a:endParaRPr lang="nb-NO"/>
          </a:p>
        </p:txBody>
      </p:sp>
      <p:pic>
        <p:nvPicPr>
          <p:cNvPr id="6" name="Bilde 6" descr="Et bilde som inneholder tekst&#10;&#10;Automatisk generert beskrivelse">
            <a:extLst>
              <a:ext uri="{FF2B5EF4-FFF2-40B4-BE49-F238E27FC236}">
                <a16:creationId xmlns:a16="http://schemas.microsoft.com/office/drawing/2014/main" id="{FE280AB3-9192-8D7A-A1CF-2917A69367CD}"/>
              </a:ext>
            </a:extLst>
          </p:cNvPr>
          <p:cNvPicPr>
            <a:picLocks noChangeAspect="1"/>
          </p:cNvPicPr>
          <p:nvPr/>
        </p:nvPicPr>
        <p:blipFill>
          <a:blip r:embed="rId2"/>
          <a:stretch>
            <a:fillRect/>
          </a:stretch>
        </p:blipFill>
        <p:spPr>
          <a:xfrm>
            <a:off x="5284354" y="1420503"/>
            <a:ext cx="5283200" cy="3174175"/>
          </a:xfrm>
          <a:prstGeom prst="rect">
            <a:avLst/>
          </a:prstGeom>
        </p:spPr>
      </p:pic>
      <p:sp>
        <p:nvSpPr>
          <p:cNvPr id="8" name="TekstSylinder 7">
            <a:extLst>
              <a:ext uri="{FF2B5EF4-FFF2-40B4-BE49-F238E27FC236}">
                <a16:creationId xmlns:a16="http://schemas.microsoft.com/office/drawing/2014/main" id="{6308D36F-0273-98B3-F7A2-57083EE9738C}"/>
              </a:ext>
            </a:extLst>
          </p:cNvPr>
          <p:cNvSpPr txBox="1"/>
          <p:nvPr/>
        </p:nvSpPr>
        <p:spPr>
          <a:xfrm>
            <a:off x="1201590" y="1941763"/>
            <a:ext cx="3302792"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Brukerinnstillinger for tilbudsåpning:  </a:t>
            </a:r>
          </a:p>
          <a:p>
            <a:pPr marL="285750" indent="-285750">
              <a:buFont typeface="Arial"/>
              <a:buChar char="•"/>
            </a:pPr>
            <a:r>
              <a:rPr lang="nb-NO" sz="1600" dirty="0"/>
              <a:t>Velg ut hvem som kan foreta tilbudsåpning</a:t>
            </a:r>
          </a:p>
          <a:p>
            <a:pPr marL="285750" indent="-285750">
              <a:buFont typeface="Arial"/>
              <a:buChar char="•"/>
            </a:pPr>
            <a:r>
              <a:rPr lang="nb-NO" sz="1600" dirty="0"/>
              <a:t>Selv om du er saksbehandler for </a:t>
            </a:r>
            <a:r>
              <a:rPr lang="nb-NO" sz="1600" dirty="0" err="1"/>
              <a:t>minikonkurransen</a:t>
            </a:r>
            <a:r>
              <a:rPr lang="nb-NO" sz="1600" dirty="0"/>
              <a:t>, må du legge til ditt eget navn</a:t>
            </a:r>
          </a:p>
          <a:p>
            <a:pPr marL="285750" indent="-285750">
              <a:buFont typeface="Arial"/>
              <a:buChar char="•"/>
            </a:pPr>
            <a:r>
              <a:rPr lang="nb-NO" sz="1600" dirty="0"/>
              <a:t>Vi anbefaler kun én person til å åpne tilbud</a:t>
            </a:r>
          </a:p>
          <a:p>
            <a:pPr marL="285750" indent="-285750">
              <a:buFont typeface="Arial"/>
              <a:buChar char="•"/>
            </a:pPr>
            <a:r>
              <a:rPr lang="nb-NO" sz="1600" dirty="0"/>
              <a:t>Trykk "Lagre" knappen</a:t>
            </a:r>
          </a:p>
          <a:p>
            <a:pPr marL="285750" indent="-285750">
              <a:buFont typeface="Arial"/>
              <a:buChar char="•"/>
            </a:pPr>
            <a:r>
              <a:rPr lang="nb-NO" sz="1600" dirty="0"/>
              <a:t>"Tilbudsåpning" dukker opp i sjekklisten</a:t>
            </a:r>
            <a:endParaRPr lang="nb-NO" dirty="0"/>
          </a:p>
          <a:p>
            <a:pPr marL="285750" indent="-285750">
              <a:buFont typeface="Arial"/>
              <a:buChar char="•"/>
            </a:pPr>
            <a:endParaRPr lang="nb-NO" sz="1600" dirty="0"/>
          </a:p>
          <a:p>
            <a:endParaRPr lang="nb-NO" sz="1600" dirty="0"/>
          </a:p>
        </p:txBody>
      </p:sp>
      <p:pic>
        <p:nvPicPr>
          <p:cNvPr id="9" name="Bilde 9">
            <a:extLst>
              <a:ext uri="{FF2B5EF4-FFF2-40B4-BE49-F238E27FC236}">
                <a16:creationId xmlns:a16="http://schemas.microsoft.com/office/drawing/2014/main" id="{31FA9264-CC23-F1B5-4A93-EDD429C5586A}"/>
              </a:ext>
            </a:extLst>
          </p:cNvPr>
          <p:cNvPicPr>
            <a:picLocks noChangeAspect="1"/>
          </p:cNvPicPr>
          <p:nvPr/>
        </p:nvPicPr>
        <p:blipFill>
          <a:blip r:embed="rId3"/>
          <a:stretch>
            <a:fillRect/>
          </a:stretch>
        </p:blipFill>
        <p:spPr>
          <a:xfrm>
            <a:off x="5284355" y="4849693"/>
            <a:ext cx="5283200" cy="755024"/>
          </a:xfrm>
          <a:prstGeom prst="rect">
            <a:avLst/>
          </a:prstGeom>
        </p:spPr>
      </p:pic>
      <p:sp>
        <p:nvSpPr>
          <p:cNvPr id="12" name="Rektangel 11">
            <a:extLst>
              <a:ext uri="{FF2B5EF4-FFF2-40B4-BE49-F238E27FC236}">
                <a16:creationId xmlns:a16="http://schemas.microsoft.com/office/drawing/2014/main" id="{95D82AE4-5A72-E09D-2619-3E66BF621ABF}"/>
              </a:ext>
            </a:extLst>
          </p:cNvPr>
          <p:cNvSpPr/>
          <p:nvPr/>
        </p:nvSpPr>
        <p:spPr>
          <a:xfrm>
            <a:off x="9509767" y="4366989"/>
            <a:ext cx="496600" cy="176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4" name="Rett pilkobling 13">
            <a:extLst>
              <a:ext uri="{FF2B5EF4-FFF2-40B4-BE49-F238E27FC236}">
                <a16:creationId xmlns:a16="http://schemas.microsoft.com/office/drawing/2014/main" id="{8B11182B-E34B-6BBC-0E99-458F687C8635}"/>
              </a:ext>
            </a:extLst>
          </p:cNvPr>
          <p:cNvCxnSpPr>
            <a:cxnSpLocks/>
          </p:cNvCxnSpPr>
          <p:nvPr/>
        </p:nvCxnSpPr>
        <p:spPr>
          <a:xfrm>
            <a:off x="2883766" y="4319009"/>
            <a:ext cx="6594580" cy="146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a:extLst>
              <a:ext uri="{FF2B5EF4-FFF2-40B4-BE49-F238E27FC236}">
                <a16:creationId xmlns:a16="http://schemas.microsoft.com/office/drawing/2014/main" id="{60802248-981D-EB1C-D5B4-B88170E52DB8}"/>
              </a:ext>
            </a:extLst>
          </p:cNvPr>
          <p:cNvCxnSpPr>
            <a:cxnSpLocks/>
          </p:cNvCxnSpPr>
          <p:nvPr/>
        </p:nvCxnSpPr>
        <p:spPr>
          <a:xfrm>
            <a:off x="3391766" y="3920691"/>
            <a:ext cx="3084762" cy="2449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tt pilkobling 15">
            <a:extLst>
              <a:ext uri="{FF2B5EF4-FFF2-40B4-BE49-F238E27FC236}">
                <a16:creationId xmlns:a16="http://schemas.microsoft.com/office/drawing/2014/main" id="{17617574-7FE6-3C34-F50C-6F1C36922710}"/>
              </a:ext>
            </a:extLst>
          </p:cNvPr>
          <p:cNvCxnSpPr>
            <a:cxnSpLocks/>
          </p:cNvCxnSpPr>
          <p:nvPr/>
        </p:nvCxnSpPr>
        <p:spPr>
          <a:xfrm>
            <a:off x="2993448" y="4601872"/>
            <a:ext cx="2553671" cy="7067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4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E11B4B4-C812-18C8-E041-67E6280B4B4E}"/>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843A545A-7FBF-716E-A625-36DD91E1C87F}"/>
              </a:ext>
            </a:extLst>
          </p:cNvPr>
          <p:cNvSpPr>
            <a:spLocks noGrp="1"/>
          </p:cNvSpPr>
          <p:nvPr>
            <p:ph type="sldNum" sz="quarter" idx="12"/>
          </p:nvPr>
        </p:nvSpPr>
        <p:spPr/>
        <p:txBody>
          <a:bodyPr/>
          <a:lstStyle/>
          <a:p>
            <a:fld id="{8ACEFDFC-287E-0A4D-81A7-6CC8C070690D}" type="slidenum">
              <a:rPr lang="nb-NO" smtClean="0"/>
              <a:t>3</a:t>
            </a:fld>
            <a:endParaRPr lang="nb-NO"/>
          </a:p>
        </p:txBody>
      </p:sp>
      <p:sp>
        <p:nvSpPr>
          <p:cNvPr id="6" name="TekstSylinder 5">
            <a:extLst>
              <a:ext uri="{FF2B5EF4-FFF2-40B4-BE49-F238E27FC236}">
                <a16:creationId xmlns:a16="http://schemas.microsoft.com/office/drawing/2014/main" id="{4D2909C6-926C-33ED-E9D6-619ADBD0CA19}"/>
              </a:ext>
            </a:extLst>
          </p:cNvPr>
          <p:cNvSpPr txBox="1"/>
          <p:nvPr/>
        </p:nvSpPr>
        <p:spPr>
          <a:xfrm>
            <a:off x="854869" y="1646633"/>
            <a:ext cx="27431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Gå til sjekklisten til konkurransen i KGV</a:t>
            </a:r>
          </a:p>
          <a:p>
            <a:pPr marL="285750" indent="-285750">
              <a:buFont typeface="Arial"/>
              <a:buChar char="•"/>
            </a:pPr>
            <a:r>
              <a:rPr lang="nb-NO" sz="1600" dirty="0"/>
              <a:t>Klikk på "Tildel kontrakt"</a:t>
            </a:r>
          </a:p>
        </p:txBody>
      </p:sp>
      <p:pic>
        <p:nvPicPr>
          <p:cNvPr id="2" name="Bilde 2" descr="Et bilde som inneholder tekst, skjermbilde, vannfugl&#10;&#10;Automatisk generert beskrivelse">
            <a:extLst>
              <a:ext uri="{FF2B5EF4-FFF2-40B4-BE49-F238E27FC236}">
                <a16:creationId xmlns:a16="http://schemas.microsoft.com/office/drawing/2014/main" id="{BF2FA1CA-2924-A7E1-10B0-55D2C046A682}"/>
              </a:ext>
            </a:extLst>
          </p:cNvPr>
          <p:cNvPicPr>
            <a:picLocks noChangeAspect="1"/>
          </p:cNvPicPr>
          <p:nvPr/>
        </p:nvPicPr>
        <p:blipFill>
          <a:blip r:embed="rId2"/>
          <a:stretch>
            <a:fillRect/>
          </a:stretch>
        </p:blipFill>
        <p:spPr>
          <a:xfrm>
            <a:off x="5045869" y="1083515"/>
            <a:ext cx="5803106" cy="2071595"/>
          </a:xfrm>
          <a:prstGeom prst="rect">
            <a:avLst/>
          </a:prstGeom>
        </p:spPr>
      </p:pic>
      <p:pic>
        <p:nvPicPr>
          <p:cNvPr id="3" name="Bilde 6" descr="Et bilde som inneholder tekst&#10;&#10;Automatisk generert beskrivelse">
            <a:extLst>
              <a:ext uri="{FF2B5EF4-FFF2-40B4-BE49-F238E27FC236}">
                <a16:creationId xmlns:a16="http://schemas.microsoft.com/office/drawing/2014/main" id="{40056C02-C2D9-B2CA-A562-7094A16F0B3A}"/>
              </a:ext>
            </a:extLst>
          </p:cNvPr>
          <p:cNvPicPr>
            <a:picLocks noChangeAspect="1"/>
          </p:cNvPicPr>
          <p:nvPr/>
        </p:nvPicPr>
        <p:blipFill>
          <a:blip r:embed="rId3"/>
          <a:stretch>
            <a:fillRect/>
          </a:stretch>
        </p:blipFill>
        <p:spPr>
          <a:xfrm>
            <a:off x="5045869" y="3582162"/>
            <a:ext cx="5803106" cy="2467831"/>
          </a:xfrm>
          <a:prstGeom prst="rect">
            <a:avLst/>
          </a:prstGeom>
        </p:spPr>
      </p:pic>
      <p:sp>
        <p:nvSpPr>
          <p:cNvPr id="7" name="TekstSylinder 6">
            <a:extLst>
              <a:ext uri="{FF2B5EF4-FFF2-40B4-BE49-F238E27FC236}">
                <a16:creationId xmlns:a16="http://schemas.microsoft.com/office/drawing/2014/main" id="{E6E9C294-4C96-FF11-1273-F8D79820CED0}"/>
              </a:ext>
            </a:extLst>
          </p:cNvPr>
          <p:cNvSpPr txBox="1"/>
          <p:nvPr/>
        </p:nvSpPr>
        <p:spPr>
          <a:xfrm>
            <a:off x="878680" y="4045742"/>
            <a:ext cx="274319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 </a:t>
            </a:r>
          </a:p>
          <a:p>
            <a:pPr marL="285750" indent="-285750">
              <a:buFont typeface="Arial"/>
              <a:buChar char="•"/>
            </a:pPr>
            <a:r>
              <a:rPr lang="nb-NO" sz="1600" dirty="0"/>
              <a:t>Huk av for de leverandørene som skal tildeles kontrakt</a:t>
            </a:r>
          </a:p>
          <a:p>
            <a:pPr marL="285750" indent="-285750">
              <a:buFont typeface="Arial"/>
              <a:buChar char="•"/>
            </a:pPr>
            <a:r>
              <a:rPr lang="nb-NO" sz="1600" dirty="0"/>
              <a:t>Skriv inn rangering til leverandørene og trykk på "Lagre" knappen</a:t>
            </a:r>
            <a:endParaRPr lang="nb-NO" dirty="0"/>
          </a:p>
        </p:txBody>
      </p:sp>
      <p:sp>
        <p:nvSpPr>
          <p:cNvPr id="8" name="Rektangel 7">
            <a:extLst>
              <a:ext uri="{FF2B5EF4-FFF2-40B4-BE49-F238E27FC236}">
                <a16:creationId xmlns:a16="http://schemas.microsoft.com/office/drawing/2014/main" id="{63858BA1-B265-70D9-6597-70D572DE5C3A}"/>
              </a:ext>
            </a:extLst>
          </p:cNvPr>
          <p:cNvSpPr/>
          <p:nvPr/>
        </p:nvSpPr>
        <p:spPr>
          <a:xfrm>
            <a:off x="9544050" y="1989533"/>
            <a:ext cx="658415" cy="128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0C7C7477-DDF1-91B7-FE81-8A8C3E724D0C}"/>
              </a:ext>
            </a:extLst>
          </p:cNvPr>
          <p:cNvSpPr/>
          <p:nvPr/>
        </p:nvSpPr>
        <p:spPr>
          <a:xfrm>
            <a:off x="10133408" y="5882877"/>
            <a:ext cx="307181" cy="1404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1" name="Rett pilkobling 10">
            <a:extLst>
              <a:ext uri="{FF2B5EF4-FFF2-40B4-BE49-F238E27FC236}">
                <a16:creationId xmlns:a16="http://schemas.microsoft.com/office/drawing/2014/main" id="{139F3D35-2092-B1BF-6B8B-FFCCEEC97F10}"/>
              </a:ext>
            </a:extLst>
          </p:cNvPr>
          <p:cNvCxnSpPr/>
          <p:nvPr/>
        </p:nvCxnSpPr>
        <p:spPr>
          <a:xfrm flipV="1">
            <a:off x="1602582" y="4201713"/>
            <a:ext cx="4575572" cy="270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tt pilkobling 11">
            <a:extLst>
              <a:ext uri="{FF2B5EF4-FFF2-40B4-BE49-F238E27FC236}">
                <a16:creationId xmlns:a16="http://schemas.microsoft.com/office/drawing/2014/main" id="{DBDA9F6A-1117-ECAA-E37D-191F306CB1F9}"/>
              </a:ext>
            </a:extLst>
          </p:cNvPr>
          <p:cNvCxnSpPr>
            <a:cxnSpLocks/>
          </p:cNvCxnSpPr>
          <p:nvPr/>
        </p:nvCxnSpPr>
        <p:spPr>
          <a:xfrm flipV="1">
            <a:off x="3400425" y="4171948"/>
            <a:ext cx="5545932" cy="9965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2958B010-5841-CD86-D64C-07AB42317A75}"/>
              </a:ext>
            </a:extLst>
          </p:cNvPr>
          <p:cNvCxnSpPr>
            <a:cxnSpLocks/>
          </p:cNvCxnSpPr>
          <p:nvPr/>
        </p:nvCxnSpPr>
        <p:spPr>
          <a:xfrm>
            <a:off x="2269331" y="5644749"/>
            <a:ext cx="7861696" cy="301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tt pilkobling 13">
            <a:extLst>
              <a:ext uri="{FF2B5EF4-FFF2-40B4-BE49-F238E27FC236}">
                <a16:creationId xmlns:a16="http://schemas.microsoft.com/office/drawing/2014/main" id="{6D756D0B-5923-F0E9-FB78-9FDEAB2F5838}"/>
              </a:ext>
            </a:extLst>
          </p:cNvPr>
          <p:cNvCxnSpPr>
            <a:cxnSpLocks/>
          </p:cNvCxnSpPr>
          <p:nvPr/>
        </p:nvCxnSpPr>
        <p:spPr>
          <a:xfrm flipV="1">
            <a:off x="2144316" y="2046682"/>
            <a:ext cx="7397353" cy="4607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125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495A7EF6-5021-9163-25B0-53E2E086345D}"/>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B7AEE8FB-C3B4-5438-A73C-D7BF66DB2487}"/>
              </a:ext>
            </a:extLst>
          </p:cNvPr>
          <p:cNvSpPr>
            <a:spLocks noGrp="1"/>
          </p:cNvSpPr>
          <p:nvPr>
            <p:ph type="sldNum" sz="quarter" idx="12"/>
          </p:nvPr>
        </p:nvSpPr>
        <p:spPr/>
        <p:txBody>
          <a:bodyPr/>
          <a:lstStyle/>
          <a:p>
            <a:fld id="{8ACEFDFC-287E-0A4D-81A7-6CC8C070690D}" type="slidenum">
              <a:rPr lang="nb-NO" smtClean="0"/>
              <a:t>30</a:t>
            </a:fld>
            <a:endParaRPr lang="nb-NO"/>
          </a:p>
        </p:txBody>
      </p:sp>
      <p:pic>
        <p:nvPicPr>
          <p:cNvPr id="6" name="Bilde 6" descr="Et bilde som inneholder tekst&#10;&#10;Automatisk generert beskrivelse">
            <a:extLst>
              <a:ext uri="{FF2B5EF4-FFF2-40B4-BE49-F238E27FC236}">
                <a16:creationId xmlns:a16="http://schemas.microsoft.com/office/drawing/2014/main" id="{39F70427-CD8B-2EE2-54A6-05C27259A62C}"/>
              </a:ext>
            </a:extLst>
          </p:cNvPr>
          <p:cNvPicPr>
            <a:picLocks noChangeAspect="1"/>
          </p:cNvPicPr>
          <p:nvPr/>
        </p:nvPicPr>
        <p:blipFill>
          <a:blip r:embed="rId2"/>
          <a:stretch>
            <a:fillRect/>
          </a:stretch>
        </p:blipFill>
        <p:spPr>
          <a:xfrm>
            <a:off x="5422901" y="271978"/>
            <a:ext cx="3845790" cy="2498272"/>
          </a:xfrm>
          <a:prstGeom prst="rect">
            <a:avLst/>
          </a:prstGeom>
        </p:spPr>
      </p:pic>
      <p:pic>
        <p:nvPicPr>
          <p:cNvPr id="8" name="Bilde 8" descr="Et bilde som inneholder bord&#10;&#10;Automatisk generert beskrivelse">
            <a:extLst>
              <a:ext uri="{FF2B5EF4-FFF2-40B4-BE49-F238E27FC236}">
                <a16:creationId xmlns:a16="http://schemas.microsoft.com/office/drawing/2014/main" id="{3CB14743-5CC7-5D0E-2FB6-2D8D9D148BC1}"/>
              </a:ext>
            </a:extLst>
          </p:cNvPr>
          <p:cNvPicPr>
            <a:picLocks noChangeAspect="1"/>
          </p:cNvPicPr>
          <p:nvPr/>
        </p:nvPicPr>
        <p:blipFill>
          <a:blip r:embed="rId3"/>
          <a:stretch>
            <a:fillRect/>
          </a:stretch>
        </p:blipFill>
        <p:spPr>
          <a:xfrm>
            <a:off x="5422900" y="2720911"/>
            <a:ext cx="3845790" cy="971678"/>
          </a:xfrm>
          <a:prstGeom prst="rect">
            <a:avLst/>
          </a:prstGeom>
        </p:spPr>
      </p:pic>
      <p:pic>
        <p:nvPicPr>
          <p:cNvPr id="9" name="Bilde 9" descr="Et bilde som inneholder tekst&#10;&#10;Automatisk generert beskrivelse">
            <a:extLst>
              <a:ext uri="{FF2B5EF4-FFF2-40B4-BE49-F238E27FC236}">
                <a16:creationId xmlns:a16="http://schemas.microsoft.com/office/drawing/2014/main" id="{340E0C23-2123-7C12-8B06-57F9ADB40055}"/>
              </a:ext>
            </a:extLst>
          </p:cNvPr>
          <p:cNvPicPr>
            <a:picLocks noChangeAspect="1"/>
          </p:cNvPicPr>
          <p:nvPr/>
        </p:nvPicPr>
        <p:blipFill>
          <a:blip r:embed="rId4"/>
          <a:stretch>
            <a:fillRect/>
          </a:stretch>
        </p:blipFill>
        <p:spPr>
          <a:xfrm>
            <a:off x="5405582" y="3721801"/>
            <a:ext cx="3880427" cy="2981941"/>
          </a:xfrm>
          <a:prstGeom prst="rect">
            <a:avLst/>
          </a:prstGeom>
        </p:spPr>
      </p:pic>
      <p:sp>
        <p:nvSpPr>
          <p:cNvPr id="11" name="TekstSylinder 10">
            <a:extLst>
              <a:ext uri="{FF2B5EF4-FFF2-40B4-BE49-F238E27FC236}">
                <a16:creationId xmlns:a16="http://schemas.microsoft.com/office/drawing/2014/main" id="{568312DF-BDFC-B0C4-0B29-651507601455}"/>
              </a:ext>
            </a:extLst>
          </p:cNvPr>
          <p:cNvSpPr txBox="1"/>
          <p:nvPr/>
        </p:nvSpPr>
        <p:spPr>
          <a:xfrm>
            <a:off x="797499" y="1993717"/>
            <a:ext cx="3302792"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Leverandørinvitasjon: </a:t>
            </a:r>
          </a:p>
          <a:p>
            <a:pPr marL="285750" indent="-285750">
              <a:buFont typeface="Arial"/>
              <a:buChar char="•"/>
            </a:pPr>
            <a:r>
              <a:rPr lang="nb-NO" sz="1600" dirty="0"/>
              <a:t>Klikk på "Til" knappen</a:t>
            </a:r>
          </a:p>
          <a:p>
            <a:pPr marL="285750" indent="-285750">
              <a:buFont typeface="Arial"/>
              <a:buChar char="•"/>
            </a:pPr>
            <a:r>
              <a:rPr lang="nb-NO" sz="1600" dirty="0"/>
              <a:t>Huk av for "Firma" og trykk på "Velg" knappen</a:t>
            </a:r>
          </a:p>
          <a:p>
            <a:pPr marL="285750" indent="-285750">
              <a:buFont typeface="Arial"/>
              <a:buChar char="•"/>
            </a:pPr>
            <a:r>
              <a:rPr lang="nb-NO" sz="1600" dirty="0"/>
              <a:t>"Mottakere" kommer til synet</a:t>
            </a:r>
          </a:p>
          <a:p>
            <a:pPr marL="285750" indent="-285750">
              <a:buFont typeface="Arial"/>
              <a:buChar char="•"/>
            </a:pPr>
            <a:r>
              <a:rPr lang="nb-NO" sz="1600" dirty="0"/>
              <a:t>Klikk på "Inviter" og invitasjonen blir sendt til alle tilbyderne i </a:t>
            </a:r>
            <a:r>
              <a:rPr lang="nb-NO" sz="1600" dirty="0" err="1"/>
              <a:t>minikonkurransen</a:t>
            </a:r>
          </a:p>
          <a:p>
            <a:endParaRPr lang="nb-NO" sz="1600" dirty="0"/>
          </a:p>
        </p:txBody>
      </p:sp>
      <p:sp>
        <p:nvSpPr>
          <p:cNvPr id="13" name="Rektangel 12">
            <a:extLst>
              <a:ext uri="{FF2B5EF4-FFF2-40B4-BE49-F238E27FC236}">
                <a16:creationId xmlns:a16="http://schemas.microsoft.com/office/drawing/2014/main" id="{60F5E98E-271A-099B-9C7F-46F10FA705B2}"/>
              </a:ext>
            </a:extLst>
          </p:cNvPr>
          <p:cNvSpPr/>
          <p:nvPr/>
        </p:nvSpPr>
        <p:spPr>
          <a:xfrm>
            <a:off x="5480403" y="476171"/>
            <a:ext cx="213737" cy="124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E9F45821-A33B-0F10-A5FE-F2CCEC5DFBEE}"/>
              </a:ext>
            </a:extLst>
          </p:cNvPr>
          <p:cNvSpPr/>
          <p:nvPr/>
        </p:nvSpPr>
        <p:spPr>
          <a:xfrm>
            <a:off x="5497721" y="2860307"/>
            <a:ext cx="63647" cy="723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80A0D5ED-7099-6DCD-0406-0337BBAE95AE}"/>
              </a:ext>
            </a:extLst>
          </p:cNvPr>
          <p:cNvSpPr/>
          <p:nvPr/>
        </p:nvSpPr>
        <p:spPr>
          <a:xfrm>
            <a:off x="6294357" y="3968671"/>
            <a:ext cx="375373" cy="95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C44A52F3-97E5-4368-5C1D-9507ED8D212A}"/>
              </a:ext>
            </a:extLst>
          </p:cNvPr>
          <p:cNvSpPr/>
          <p:nvPr/>
        </p:nvSpPr>
        <p:spPr>
          <a:xfrm>
            <a:off x="7743311" y="6549079"/>
            <a:ext cx="404236" cy="147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Rett pilkobling 17">
            <a:extLst>
              <a:ext uri="{FF2B5EF4-FFF2-40B4-BE49-F238E27FC236}">
                <a16:creationId xmlns:a16="http://schemas.microsoft.com/office/drawing/2014/main" id="{26A7CCD2-5002-DDFB-0077-5DF631AAD70F}"/>
              </a:ext>
            </a:extLst>
          </p:cNvPr>
          <p:cNvCxnSpPr>
            <a:cxnSpLocks/>
          </p:cNvCxnSpPr>
          <p:nvPr/>
        </p:nvCxnSpPr>
        <p:spPr>
          <a:xfrm flipV="1">
            <a:off x="2329585" y="505722"/>
            <a:ext cx="3154035" cy="18967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tt pilkobling 18">
            <a:extLst>
              <a:ext uri="{FF2B5EF4-FFF2-40B4-BE49-F238E27FC236}">
                <a16:creationId xmlns:a16="http://schemas.microsoft.com/office/drawing/2014/main" id="{A280BBA6-A7E0-2828-BBAD-7FEC31EBAFD0}"/>
              </a:ext>
            </a:extLst>
          </p:cNvPr>
          <p:cNvCxnSpPr>
            <a:cxnSpLocks/>
          </p:cNvCxnSpPr>
          <p:nvPr/>
        </p:nvCxnSpPr>
        <p:spPr>
          <a:xfrm>
            <a:off x="2866448" y="2685328"/>
            <a:ext cx="2611400" cy="2045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tt pilkobling 19">
            <a:extLst>
              <a:ext uri="{FF2B5EF4-FFF2-40B4-BE49-F238E27FC236}">
                <a16:creationId xmlns:a16="http://schemas.microsoft.com/office/drawing/2014/main" id="{5F5F08EC-9867-8141-5371-835CD588C58D}"/>
              </a:ext>
            </a:extLst>
          </p:cNvPr>
          <p:cNvCxnSpPr>
            <a:cxnSpLocks/>
          </p:cNvCxnSpPr>
          <p:nvPr/>
        </p:nvCxnSpPr>
        <p:spPr>
          <a:xfrm>
            <a:off x="2266085" y="3141373"/>
            <a:ext cx="4008398" cy="8279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tt pilkobling 20">
            <a:extLst>
              <a:ext uri="{FF2B5EF4-FFF2-40B4-BE49-F238E27FC236}">
                <a16:creationId xmlns:a16="http://schemas.microsoft.com/office/drawing/2014/main" id="{167FD6B3-7FE0-0DA9-3C91-C2B1455DB01C}"/>
              </a:ext>
            </a:extLst>
          </p:cNvPr>
          <p:cNvCxnSpPr>
            <a:cxnSpLocks/>
          </p:cNvCxnSpPr>
          <p:nvPr/>
        </p:nvCxnSpPr>
        <p:spPr>
          <a:xfrm>
            <a:off x="2670176" y="3678237"/>
            <a:ext cx="5076352" cy="28773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53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331BD15-D1A0-2738-6781-DD14A208386B}"/>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27BBECD9-A971-2BF0-A1CF-C811455604B7}"/>
              </a:ext>
            </a:extLst>
          </p:cNvPr>
          <p:cNvSpPr>
            <a:spLocks noGrp="1"/>
          </p:cNvSpPr>
          <p:nvPr>
            <p:ph type="sldNum" sz="quarter" idx="12"/>
          </p:nvPr>
        </p:nvSpPr>
        <p:spPr/>
        <p:txBody>
          <a:bodyPr/>
          <a:lstStyle/>
          <a:p>
            <a:fld id="{8ACEFDFC-287E-0A4D-81A7-6CC8C070690D}" type="slidenum">
              <a:rPr lang="nb-NO" smtClean="0"/>
              <a:t>31</a:t>
            </a:fld>
            <a:endParaRPr lang="nb-NO"/>
          </a:p>
        </p:txBody>
      </p:sp>
      <p:pic>
        <p:nvPicPr>
          <p:cNvPr id="6" name="Bilde 6" descr="Et bilde som inneholder tekst&#10;&#10;Automatisk generert beskrivelse">
            <a:extLst>
              <a:ext uri="{FF2B5EF4-FFF2-40B4-BE49-F238E27FC236}">
                <a16:creationId xmlns:a16="http://schemas.microsoft.com/office/drawing/2014/main" id="{EB5554A3-CB66-9543-A1BE-6E146BF609A5}"/>
              </a:ext>
            </a:extLst>
          </p:cNvPr>
          <p:cNvPicPr>
            <a:picLocks noChangeAspect="1"/>
          </p:cNvPicPr>
          <p:nvPr/>
        </p:nvPicPr>
        <p:blipFill>
          <a:blip r:embed="rId2"/>
          <a:stretch>
            <a:fillRect/>
          </a:stretch>
        </p:blipFill>
        <p:spPr>
          <a:xfrm>
            <a:off x="4920674" y="913173"/>
            <a:ext cx="5814290" cy="1060017"/>
          </a:xfrm>
          <a:prstGeom prst="rect">
            <a:avLst/>
          </a:prstGeom>
        </p:spPr>
      </p:pic>
      <p:pic>
        <p:nvPicPr>
          <p:cNvPr id="7" name="Bilde 7" descr="Et bilde som inneholder tekst&#10;&#10;Automatisk generert beskrivelse">
            <a:extLst>
              <a:ext uri="{FF2B5EF4-FFF2-40B4-BE49-F238E27FC236}">
                <a16:creationId xmlns:a16="http://schemas.microsoft.com/office/drawing/2014/main" id="{5248F0B8-4577-60FE-D66D-B5A31C095236}"/>
              </a:ext>
            </a:extLst>
          </p:cNvPr>
          <p:cNvPicPr>
            <a:picLocks noChangeAspect="1"/>
          </p:cNvPicPr>
          <p:nvPr/>
        </p:nvPicPr>
        <p:blipFill>
          <a:blip r:embed="rId3"/>
          <a:stretch>
            <a:fillRect/>
          </a:stretch>
        </p:blipFill>
        <p:spPr>
          <a:xfrm>
            <a:off x="4920673" y="2697648"/>
            <a:ext cx="5814290" cy="1930294"/>
          </a:xfrm>
          <a:prstGeom prst="rect">
            <a:avLst/>
          </a:prstGeom>
        </p:spPr>
      </p:pic>
      <p:sp>
        <p:nvSpPr>
          <p:cNvPr id="9" name="TekstSylinder 8">
            <a:extLst>
              <a:ext uri="{FF2B5EF4-FFF2-40B4-BE49-F238E27FC236}">
                <a16:creationId xmlns:a16="http://schemas.microsoft.com/office/drawing/2014/main" id="{3D4F3104-F09A-423A-2855-729DA3CD0C2D}"/>
              </a:ext>
            </a:extLst>
          </p:cNvPr>
          <p:cNvSpPr txBox="1"/>
          <p:nvPr/>
        </p:nvSpPr>
        <p:spPr>
          <a:xfrm>
            <a:off x="514636" y="1924445"/>
            <a:ext cx="3302792"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Spørsmål og svar: </a:t>
            </a:r>
          </a:p>
          <a:p>
            <a:pPr marL="285750" indent="-285750">
              <a:buFont typeface="Arial"/>
              <a:buChar char="•"/>
            </a:pPr>
            <a:r>
              <a:rPr lang="nb-NO" sz="1600" dirty="0"/>
              <a:t>Klikk på "Spørsmål og svar" i venstremenyen</a:t>
            </a:r>
          </a:p>
          <a:p>
            <a:pPr marL="285750" indent="-285750">
              <a:buFont typeface="Arial"/>
              <a:buChar char="•"/>
            </a:pPr>
            <a:r>
              <a:rPr lang="nb-NO" sz="1600" dirty="0"/>
              <a:t>Klikk på spørsmålet som skal besvares</a:t>
            </a:r>
          </a:p>
          <a:p>
            <a:endParaRPr lang="nb-NO" sz="1600" dirty="0"/>
          </a:p>
        </p:txBody>
      </p:sp>
      <p:sp>
        <p:nvSpPr>
          <p:cNvPr id="14" name="Rektangel 13">
            <a:extLst>
              <a:ext uri="{FF2B5EF4-FFF2-40B4-BE49-F238E27FC236}">
                <a16:creationId xmlns:a16="http://schemas.microsoft.com/office/drawing/2014/main" id="{06CBE671-DA03-060D-D511-8E7022B77AC0}"/>
              </a:ext>
            </a:extLst>
          </p:cNvPr>
          <p:cNvSpPr/>
          <p:nvPr/>
        </p:nvSpPr>
        <p:spPr>
          <a:xfrm>
            <a:off x="5142345" y="1424708"/>
            <a:ext cx="1035627" cy="946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85EEDBBE-D8EB-70F9-D3CF-5A124913E809}"/>
              </a:ext>
            </a:extLst>
          </p:cNvPr>
          <p:cNvSpPr/>
          <p:nvPr/>
        </p:nvSpPr>
        <p:spPr>
          <a:xfrm>
            <a:off x="8138390" y="4160981"/>
            <a:ext cx="492991" cy="100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7" name="Rett pilkobling 16">
            <a:extLst>
              <a:ext uri="{FF2B5EF4-FFF2-40B4-BE49-F238E27FC236}">
                <a16:creationId xmlns:a16="http://schemas.microsoft.com/office/drawing/2014/main" id="{2EC131D2-C11E-5517-2404-B4071BF14C63}"/>
              </a:ext>
            </a:extLst>
          </p:cNvPr>
          <p:cNvCxnSpPr>
            <a:cxnSpLocks/>
          </p:cNvCxnSpPr>
          <p:nvPr/>
        </p:nvCxnSpPr>
        <p:spPr>
          <a:xfrm flipV="1">
            <a:off x="3536085" y="1487085"/>
            <a:ext cx="1612717" cy="863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a:extLst>
              <a:ext uri="{FF2B5EF4-FFF2-40B4-BE49-F238E27FC236}">
                <a16:creationId xmlns:a16="http://schemas.microsoft.com/office/drawing/2014/main" id="{1782FD80-47F2-88ED-04FD-1E607D548C4C}"/>
              </a:ext>
            </a:extLst>
          </p:cNvPr>
          <p:cNvCxnSpPr>
            <a:cxnSpLocks/>
          </p:cNvCxnSpPr>
          <p:nvPr/>
        </p:nvCxnSpPr>
        <p:spPr>
          <a:xfrm>
            <a:off x="2779858" y="2864282"/>
            <a:ext cx="5353443" cy="1318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245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489D7FC-9D09-6EBE-3628-AFE77E3191D9}"/>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0B7EE7EA-9D0F-11D0-451F-9C2A5F3300C7}"/>
              </a:ext>
            </a:extLst>
          </p:cNvPr>
          <p:cNvSpPr>
            <a:spLocks noGrp="1"/>
          </p:cNvSpPr>
          <p:nvPr>
            <p:ph type="sldNum" sz="quarter" idx="12"/>
          </p:nvPr>
        </p:nvSpPr>
        <p:spPr/>
        <p:txBody>
          <a:bodyPr/>
          <a:lstStyle/>
          <a:p>
            <a:fld id="{8ACEFDFC-287E-0A4D-81A7-6CC8C070690D}" type="slidenum">
              <a:rPr lang="nb-NO" smtClean="0"/>
              <a:t>32</a:t>
            </a:fld>
            <a:endParaRPr lang="nb-NO"/>
          </a:p>
        </p:txBody>
      </p:sp>
      <p:pic>
        <p:nvPicPr>
          <p:cNvPr id="7" name="Bilde 7">
            <a:extLst>
              <a:ext uri="{FF2B5EF4-FFF2-40B4-BE49-F238E27FC236}">
                <a16:creationId xmlns:a16="http://schemas.microsoft.com/office/drawing/2014/main" id="{50D98191-676A-ED5C-9A16-351CF96D80E1}"/>
              </a:ext>
            </a:extLst>
          </p:cNvPr>
          <p:cNvPicPr>
            <a:picLocks noChangeAspect="1"/>
          </p:cNvPicPr>
          <p:nvPr/>
        </p:nvPicPr>
        <p:blipFill>
          <a:blip r:embed="rId2"/>
          <a:stretch>
            <a:fillRect/>
          </a:stretch>
        </p:blipFill>
        <p:spPr>
          <a:xfrm>
            <a:off x="5399809" y="873532"/>
            <a:ext cx="4180609" cy="4141119"/>
          </a:xfrm>
          <a:prstGeom prst="rect">
            <a:avLst/>
          </a:prstGeom>
        </p:spPr>
      </p:pic>
      <p:sp>
        <p:nvSpPr>
          <p:cNvPr id="9" name="TekstSylinder 8">
            <a:extLst>
              <a:ext uri="{FF2B5EF4-FFF2-40B4-BE49-F238E27FC236}">
                <a16:creationId xmlns:a16="http://schemas.microsoft.com/office/drawing/2014/main" id="{CE89BC64-B926-CBAC-B25A-88F560780B75}"/>
              </a:ext>
            </a:extLst>
          </p:cNvPr>
          <p:cNvSpPr txBox="1"/>
          <p:nvPr/>
        </p:nvSpPr>
        <p:spPr>
          <a:xfrm>
            <a:off x="785954" y="336945"/>
            <a:ext cx="3302792"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Spørsmål og svar: </a:t>
            </a:r>
          </a:p>
          <a:p>
            <a:pPr marL="285750" indent="-285750">
              <a:buFont typeface="Arial"/>
              <a:buChar char="•"/>
            </a:pPr>
            <a:r>
              <a:rPr lang="nb-NO" sz="1600" dirty="0"/>
              <a:t>Her kan du redigere innkomne spørsmål før det publiseres. Det er viktig å anonymisere avsender og </a:t>
            </a:r>
            <a:r>
              <a:rPr lang="nb-NO" sz="1600" dirty="0" err="1"/>
              <a:t>evt</a:t>
            </a:r>
            <a:r>
              <a:rPr lang="nb-NO" sz="1600" dirty="0"/>
              <a:t> fjerne forretningshemmeligheter</a:t>
            </a:r>
          </a:p>
          <a:p>
            <a:pPr marL="285750" indent="-285750">
              <a:buFont typeface="Arial"/>
              <a:buChar char="•"/>
            </a:pPr>
            <a:r>
              <a:rPr lang="nb-NO" sz="1600" dirty="0"/>
              <a:t>Her skriver du inn svaret på spørsmålet</a:t>
            </a:r>
          </a:p>
          <a:p>
            <a:pPr marL="285750" indent="-285750">
              <a:buFont typeface="Arial"/>
              <a:buChar char="•"/>
            </a:pPr>
            <a:r>
              <a:rPr lang="nb-NO" sz="1600" dirty="0"/>
              <a:t>Noen leverandører huker av for "Kommersielt beskyttet". Dette medfører at svaret på spørsmålet sendes kun til den som har stilt spørsmålet. Hvis det ikke er hjemmel for dette, må oppdragsgiver sørge for å huke av dette, før svaret publisere</a:t>
            </a:r>
          </a:p>
          <a:p>
            <a:pPr marL="285750" indent="-285750">
              <a:buFont typeface="Arial"/>
              <a:buChar char="•"/>
            </a:pPr>
            <a:r>
              <a:rPr lang="nb-NO" sz="1600" dirty="0"/>
              <a:t>Trykk på "Lagre" knappen</a:t>
            </a:r>
            <a:endParaRPr lang="nb-NO" dirty="0"/>
          </a:p>
          <a:p>
            <a:endParaRPr lang="nb-NO" sz="1600" dirty="0"/>
          </a:p>
        </p:txBody>
      </p:sp>
      <p:sp>
        <p:nvSpPr>
          <p:cNvPr id="11" name="Rektangel 10">
            <a:extLst>
              <a:ext uri="{FF2B5EF4-FFF2-40B4-BE49-F238E27FC236}">
                <a16:creationId xmlns:a16="http://schemas.microsoft.com/office/drawing/2014/main" id="{6CA4CF5D-04C1-7469-53A5-56295516B0E9}"/>
              </a:ext>
            </a:extLst>
          </p:cNvPr>
          <p:cNvSpPr/>
          <p:nvPr/>
        </p:nvSpPr>
        <p:spPr>
          <a:xfrm>
            <a:off x="8744526" y="4772890"/>
            <a:ext cx="342901" cy="1639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3" name="Rett pilkobling 12">
            <a:extLst>
              <a:ext uri="{FF2B5EF4-FFF2-40B4-BE49-F238E27FC236}">
                <a16:creationId xmlns:a16="http://schemas.microsoft.com/office/drawing/2014/main" id="{0E5E5389-F34A-9E19-413F-80A8067CA0E2}"/>
              </a:ext>
            </a:extLst>
          </p:cNvPr>
          <p:cNvCxnSpPr>
            <a:cxnSpLocks/>
          </p:cNvCxnSpPr>
          <p:nvPr/>
        </p:nvCxnSpPr>
        <p:spPr>
          <a:xfrm>
            <a:off x="3039631" y="1097828"/>
            <a:ext cx="2438216" cy="13244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tt pilkobling 13">
            <a:extLst>
              <a:ext uri="{FF2B5EF4-FFF2-40B4-BE49-F238E27FC236}">
                <a16:creationId xmlns:a16="http://schemas.microsoft.com/office/drawing/2014/main" id="{978CB421-FDAB-33EA-4991-D5805C585855}"/>
              </a:ext>
            </a:extLst>
          </p:cNvPr>
          <p:cNvCxnSpPr>
            <a:cxnSpLocks/>
          </p:cNvCxnSpPr>
          <p:nvPr/>
        </p:nvCxnSpPr>
        <p:spPr>
          <a:xfrm>
            <a:off x="3553403" y="2292782"/>
            <a:ext cx="1924445" cy="11281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a:extLst>
              <a:ext uri="{FF2B5EF4-FFF2-40B4-BE49-F238E27FC236}">
                <a16:creationId xmlns:a16="http://schemas.microsoft.com/office/drawing/2014/main" id="{EE725E7F-5290-A3FD-80DB-F1DC8465EF60}"/>
              </a:ext>
            </a:extLst>
          </p:cNvPr>
          <p:cNvCxnSpPr>
            <a:cxnSpLocks/>
          </p:cNvCxnSpPr>
          <p:nvPr/>
        </p:nvCxnSpPr>
        <p:spPr>
          <a:xfrm>
            <a:off x="3795858" y="3031690"/>
            <a:ext cx="1699307" cy="14283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tt pilkobling 15">
            <a:extLst>
              <a:ext uri="{FF2B5EF4-FFF2-40B4-BE49-F238E27FC236}">
                <a16:creationId xmlns:a16="http://schemas.microsoft.com/office/drawing/2014/main" id="{D53E9539-8D97-4BD3-C1A4-9E24C36752E1}"/>
              </a:ext>
            </a:extLst>
          </p:cNvPr>
          <p:cNvCxnSpPr>
            <a:cxnSpLocks/>
          </p:cNvCxnSpPr>
          <p:nvPr/>
        </p:nvCxnSpPr>
        <p:spPr>
          <a:xfrm flipV="1">
            <a:off x="2768313" y="4846810"/>
            <a:ext cx="5976897" cy="2688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775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5AD2C9C-31BE-CE14-3471-39ACE398E38F}"/>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404633D1-2608-7BE5-CE2F-CE7AEF72D765}"/>
              </a:ext>
            </a:extLst>
          </p:cNvPr>
          <p:cNvSpPr>
            <a:spLocks noGrp="1"/>
          </p:cNvSpPr>
          <p:nvPr>
            <p:ph type="sldNum" sz="quarter" idx="12"/>
          </p:nvPr>
        </p:nvSpPr>
        <p:spPr/>
        <p:txBody>
          <a:bodyPr/>
          <a:lstStyle/>
          <a:p>
            <a:fld id="{8ACEFDFC-287E-0A4D-81A7-6CC8C070690D}" type="slidenum">
              <a:rPr lang="nb-NO" smtClean="0"/>
              <a:t>33</a:t>
            </a:fld>
            <a:endParaRPr lang="nb-NO"/>
          </a:p>
        </p:txBody>
      </p:sp>
      <p:pic>
        <p:nvPicPr>
          <p:cNvPr id="7" name="Bilde 7" descr="Et bilde som inneholder tekst&#10;&#10;Automatisk generert beskrivelse">
            <a:extLst>
              <a:ext uri="{FF2B5EF4-FFF2-40B4-BE49-F238E27FC236}">
                <a16:creationId xmlns:a16="http://schemas.microsoft.com/office/drawing/2014/main" id="{EC4D0C6E-AAA6-CCCA-BE25-5AD2B5D62831}"/>
              </a:ext>
            </a:extLst>
          </p:cNvPr>
          <p:cNvPicPr>
            <a:picLocks noChangeAspect="1"/>
          </p:cNvPicPr>
          <p:nvPr/>
        </p:nvPicPr>
        <p:blipFill>
          <a:blip r:embed="rId2"/>
          <a:stretch>
            <a:fillRect/>
          </a:stretch>
        </p:blipFill>
        <p:spPr>
          <a:xfrm>
            <a:off x="4464627" y="528564"/>
            <a:ext cx="6541654" cy="2446917"/>
          </a:xfrm>
          <a:prstGeom prst="rect">
            <a:avLst/>
          </a:prstGeom>
        </p:spPr>
      </p:pic>
      <p:pic>
        <p:nvPicPr>
          <p:cNvPr id="8" name="Bilde 8" descr="Et bilde som inneholder tekst&#10;&#10;Automatisk generert beskrivelse">
            <a:extLst>
              <a:ext uri="{FF2B5EF4-FFF2-40B4-BE49-F238E27FC236}">
                <a16:creationId xmlns:a16="http://schemas.microsoft.com/office/drawing/2014/main" id="{3490633C-8B39-0759-1977-6D2A60F23700}"/>
              </a:ext>
            </a:extLst>
          </p:cNvPr>
          <p:cNvPicPr>
            <a:picLocks noChangeAspect="1"/>
          </p:cNvPicPr>
          <p:nvPr/>
        </p:nvPicPr>
        <p:blipFill>
          <a:blip r:embed="rId3"/>
          <a:stretch>
            <a:fillRect/>
          </a:stretch>
        </p:blipFill>
        <p:spPr>
          <a:xfrm>
            <a:off x="4435764" y="3321695"/>
            <a:ext cx="6541654" cy="2258154"/>
          </a:xfrm>
          <a:prstGeom prst="rect">
            <a:avLst/>
          </a:prstGeom>
        </p:spPr>
      </p:pic>
      <p:sp>
        <p:nvSpPr>
          <p:cNvPr id="10" name="TekstSylinder 9">
            <a:extLst>
              <a:ext uri="{FF2B5EF4-FFF2-40B4-BE49-F238E27FC236}">
                <a16:creationId xmlns:a16="http://schemas.microsoft.com/office/drawing/2014/main" id="{2582B3C2-6DB5-86B0-E5E0-3E7FC265FD6B}"/>
              </a:ext>
            </a:extLst>
          </p:cNvPr>
          <p:cNvSpPr txBox="1"/>
          <p:nvPr/>
        </p:nvSpPr>
        <p:spPr>
          <a:xfrm>
            <a:off x="595454" y="2570990"/>
            <a:ext cx="3302792"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Spørsmål og svar: </a:t>
            </a:r>
          </a:p>
          <a:p>
            <a:pPr marL="285750" indent="-285750">
              <a:buFont typeface="Arial"/>
              <a:buChar char="•"/>
            </a:pPr>
            <a:r>
              <a:rPr lang="nb-NO" sz="1600" dirty="0"/>
              <a:t>Huk av for spørsmålet som skal publiseres</a:t>
            </a:r>
          </a:p>
          <a:p>
            <a:pPr marL="285750" indent="-285750">
              <a:buFont typeface="Arial"/>
              <a:buChar char="•"/>
            </a:pPr>
            <a:r>
              <a:rPr lang="nb-NO" sz="1600" dirty="0"/>
              <a:t>Trykk på "Publiser" knappen</a:t>
            </a:r>
          </a:p>
          <a:p>
            <a:pPr marL="285750" indent="-285750">
              <a:buFont typeface="Arial"/>
              <a:buChar char="•"/>
            </a:pPr>
            <a:r>
              <a:rPr lang="nb-NO" sz="1600" dirty="0"/>
              <a:t>Når spørsmål og svaret er publiser dukker det opp en grønn hake</a:t>
            </a:r>
          </a:p>
          <a:p>
            <a:endParaRPr lang="nb-NO" sz="1600" dirty="0"/>
          </a:p>
        </p:txBody>
      </p:sp>
      <p:cxnSp>
        <p:nvCxnSpPr>
          <p:cNvPr id="12" name="Rett pilkobling 11">
            <a:extLst>
              <a:ext uri="{FF2B5EF4-FFF2-40B4-BE49-F238E27FC236}">
                <a16:creationId xmlns:a16="http://schemas.microsoft.com/office/drawing/2014/main" id="{F3012B68-939F-DC41-6EE4-7E1B10BE6CD4}"/>
              </a:ext>
            </a:extLst>
          </p:cNvPr>
          <p:cNvCxnSpPr>
            <a:cxnSpLocks/>
          </p:cNvCxnSpPr>
          <p:nvPr/>
        </p:nvCxnSpPr>
        <p:spPr>
          <a:xfrm flipV="1">
            <a:off x="1330904" y="2456903"/>
            <a:ext cx="3356080" cy="5286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22F9EA6-60EA-F50D-4274-980EAF52ADEF}"/>
              </a:ext>
            </a:extLst>
          </p:cNvPr>
          <p:cNvSpPr/>
          <p:nvPr/>
        </p:nvSpPr>
        <p:spPr>
          <a:xfrm>
            <a:off x="8666948" y="2808353"/>
            <a:ext cx="444645" cy="130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kobling 14">
            <a:extLst>
              <a:ext uri="{FF2B5EF4-FFF2-40B4-BE49-F238E27FC236}">
                <a16:creationId xmlns:a16="http://schemas.microsoft.com/office/drawing/2014/main" id="{CA44A6EA-F7CC-797E-9429-0659A56193D3}"/>
              </a:ext>
            </a:extLst>
          </p:cNvPr>
          <p:cNvCxnSpPr>
            <a:cxnSpLocks/>
          </p:cNvCxnSpPr>
          <p:nvPr/>
        </p:nvCxnSpPr>
        <p:spPr>
          <a:xfrm flipV="1">
            <a:off x="2768312" y="2895630"/>
            <a:ext cx="5930717" cy="5863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tt pilkobling 15">
            <a:extLst>
              <a:ext uri="{FF2B5EF4-FFF2-40B4-BE49-F238E27FC236}">
                <a16:creationId xmlns:a16="http://schemas.microsoft.com/office/drawing/2014/main" id="{99ED4534-4ACE-BFBF-A2B3-47BE5F810E6E}"/>
              </a:ext>
            </a:extLst>
          </p:cNvPr>
          <p:cNvCxnSpPr>
            <a:cxnSpLocks/>
          </p:cNvCxnSpPr>
          <p:nvPr/>
        </p:nvCxnSpPr>
        <p:spPr>
          <a:xfrm>
            <a:off x="2052494" y="4209327"/>
            <a:ext cx="2761490" cy="8683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693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4D5E49A8-17FA-AB68-A261-E89EDD27BD46}"/>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8ED3D55F-D6E8-19A4-86F2-C8B0EF7801E7}"/>
              </a:ext>
            </a:extLst>
          </p:cNvPr>
          <p:cNvSpPr>
            <a:spLocks noGrp="1"/>
          </p:cNvSpPr>
          <p:nvPr>
            <p:ph type="sldNum" sz="quarter" idx="12"/>
          </p:nvPr>
        </p:nvSpPr>
        <p:spPr/>
        <p:txBody>
          <a:bodyPr/>
          <a:lstStyle/>
          <a:p>
            <a:fld id="{8ACEFDFC-287E-0A4D-81A7-6CC8C070690D}" type="slidenum">
              <a:rPr lang="nb-NO" smtClean="0"/>
              <a:t>34</a:t>
            </a:fld>
            <a:endParaRPr lang="nb-NO"/>
          </a:p>
        </p:txBody>
      </p:sp>
      <p:pic>
        <p:nvPicPr>
          <p:cNvPr id="6" name="Bilde 6" descr="Et bilde som inneholder tekst&#10;&#10;Automatisk generert beskrivelse">
            <a:extLst>
              <a:ext uri="{FF2B5EF4-FFF2-40B4-BE49-F238E27FC236}">
                <a16:creationId xmlns:a16="http://schemas.microsoft.com/office/drawing/2014/main" id="{094DC4A3-B4E1-08F1-1FBB-8407B05E1ABB}"/>
              </a:ext>
            </a:extLst>
          </p:cNvPr>
          <p:cNvPicPr>
            <a:picLocks noChangeAspect="1"/>
          </p:cNvPicPr>
          <p:nvPr/>
        </p:nvPicPr>
        <p:blipFill>
          <a:blip r:embed="rId2"/>
          <a:stretch>
            <a:fillRect/>
          </a:stretch>
        </p:blipFill>
        <p:spPr>
          <a:xfrm>
            <a:off x="4793673" y="1260167"/>
            <a:ext cx="6795654" cy="1318530"/>
          </a:xfrm>
          <a:prstGeom prst="rect">
            <a:avLst/>
          </a:prstGeom>
        </p:spPr>
      </p:pic>
      <p:pic>
        <p:nvPicPr>
          <p:cNvPr id="7" name="Bilde 7" descr="Et bilde som inneholder tekst&#10;&#10;Automatisk generert beskrivelse">
            <a:extLst>
              <a:ext uri="{FF2B5EF4-FFF2-40B4-BE49-F238E27FC236}">
                <a16:creationId xmlns:a16="http://schemas.microsoft.com/office/drawing/2014/main" id="{4B89D13F-4184-0905-C677-D40D1CF57BF9}"/>
              </a:ext>
            </a:extLst>
          </p:cNvPr>
          <p:cNvPicPr>
            <a:picLocks noChangeAspect="1"/>
          </p:cNvPicPr>
          <p:nvPr/>
        </p:nvPicPr>
        <p:blipFill>
          <a:blip r:embed="rId3"/>
          <a:stretch>
            <a:fillRect/>
          </a:stretch>
        </p:blipFill>
        <p:spPr>
          <a:xfrm>
            <a:off x="4793673" y="2743620"/>
            <a:ext cx="6795655" cy="1659397"/>
          </a:xfrm>
          <a:prstGeom prst="rect">
            <a:avLst/>
          </a:prstGeom>
        </p:spPr>
      </p:pic>
      <p:sp>
        <p:nvSpPr>
          <p:cNvPr id="9" name="TekstSylinder 8">
            <a:extLst>
              <a:ext uri="{FF2B5EF4-FFF2-40B4-BE49-F238E27FC236}">
                <a16:creationId xmlns:a16="http://schemas.microsoft.com/office/drawing/2014/main" id="{3C6FFC93-F818-8C1F-78C8-FCFD1C464A38}"/>
              </a:ext>
            </a:extLst>
          </p:cNvPr>
          <p:cNvSpPr txBox="1"/>
          <p:nvPr/>
        </p:nvSpPr>
        <p:spPr>
          <a:xfrm>
            <a:off x="676272" y="2270808"/>
            <a:ext cx="330279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Meldingsfunksjonen: </a:t>
            </a:r>
          </a:p>
          <a:p>
            <a:pPr marL="285750" indent="-285750">
              <a:buFont typeface="Arial"/>
              <a:buChar char="•"/>
            </a:pPr>
            <a:r>
              <a:rPr lang="nb-NO" sz="1600" dirty="0"/>
              <a:t>Klikk på "Meldinger"</a:t>
            </a:r>
          </a:p>
          <a:p>
            <a:pPr marL="285750" indent="-285750">
              <a:buFont typeface="Arial"/>
              <a:buChar char="•"/>
            </a:pPr>
            <a:r>
              <a:rPr lang="nb-NO" sz="1600" dirty="0"/>
              <a:t>Klikk på "Ny melding"</a:t>
            </a:r>
          </a:p>
          <a:p>
            <a:endParaRPr lang="nb-NO" sz="1600" dirty="0"/>
          </a:p>
        </p:txBody>
      </p:sp>
      <p:cxnSp>
        <p:nvCxnSpPr>
          <p:cNvPr id="2" name="Rett pilkobling 1">
            <a:extLst>
              <a:ext uri="{FF2B5EF4-FFF2-40B4-BE49-F238E27FC236}">
                <a16:creationId xmlns:a16="http://schemas.microsoft.com/office/drawing/2014/main" id="{3B6E3D39-53CD-9C83-F319-0A676FA2EE5E}"/>
              </a:ext>
            </a:extLst>
          </p:cNvPr>
          <p:cNvCxnSpPr>
            <a:cxnSpLocks/>
          </p:cNvCxnSpPr>
          <p:nvPr/>
        </p:nvCxnSpPr>
        <p:spPr>
          <a:xfrm>
            <a:off x="3039631" y="2979736"/>
            <a:ext cx="1866716" cy="5104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ktangel 2">
            <a:extLst>
              <a:ext uri="{FF2B5EF4-FFF2-40B4-BE49-F238E27FC236}">
                <a16:creationId xmlns:a16="http://schemas.microsoft.com/office/drawing/2014/main" id="{B355F0EA-2AD1-BFF5-12ED-167AD62032CA}"/>
              </a:ext>
            </a:extLst>
          </p:cNvPr>
          <p:cNvSpPr/>
          <p:nvPr/>
        </p:nvSpPr>
        <p:spPr>
          <a:xfrm>
            <a:off x="5026889" y="1586345"/>
            <a:ext cx="412174" cy="1639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8A10206B-A883-D123-23AF-3984051DA8FC}"/>
              </a:ext>
            </a:extLst>
          </p:cNvPr>
          <p:cNvSpPr/>
          <p:nvPr/>
        </p:nvSpPr>
        <p:spPr>
          <a:xfrm>
            <a:off x="4911434" y="3398982"/>
            <a:ext cx="989447" cy="1928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2" name="Rett pilkobling 11">
            <a:extLst>
              <a:ext uri="{FF2B5EF4-FFF2-40B4-BE49-F238E27FC236}">
                <a16:creationId xmlns:a16="http://schemas.microsoft.com/office/drawing/2014/main" id="{E0F69F9C-6F60-466C-C1E2-CB0750F69D20}"/>
              </a:ext>
            </a:extLst>
          </p:cNvPr>
          <p:cNvCxnSpPr>
            <a:cxnSpLocks/>
          </p:cNvCxnSpPr>
          <p:nvPr/>
        </p:nvCxnSpPr>
        <p:spPr>
          <a:xfrm flipV="1">
            <a:off x="3016540" y="1677584"/>
            <a:ext cx="2005262" cy="9904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731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619E4EF0-1A6D-EE7D-257C-CA6A8CA1EAC8}"/>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B0B5D6B4-59C4-E889-1E8F-547C61AA18AC}"/>
              </a:ext>
            </a:extLst>
          </p:cNvPr>
          <p:cNvSpPr>
            <a:spLocks noGrp="1"/>
          </p:cNvSpPr>
          <p:nvPr>
            <p:ph type="sldNum" sz="quarter" idx="12"/>
          </p:nvPr>
        </p:nvSpPr>
        <p:spPr/>
        <p:txBody>
          <a:bodyPr/>
          <a:lstStyle/>
          <a:p>
            <a:fld id="{8ACEFDFC-287E-0A4D-81A7-6CC8C070690D}" type="slidenum">
              <a:rPr lang="nb-NO" smtClean="0"/>
              <a:t>35</a:t>
            </a:fld>
            <a:endParaRPr lang="nb-NO"/>
          </a:p>
        </p:txBody>
      </p:sp>
      <p:pic>
        <p:nvPicPr>
          <p:cNvPr id="8" name="Bilde 8">
            <a:extLst>
              <a:ext uri="{FF2B5EF4-FFF2-40B4-BE49-F238E27FC236}">
                <a16:creationId xmlns:a16="http://schemas.microsoft.com/office/drawing/2014/main" id="{85EDBDAC-DF8C-B9A4-5476-82620BD131E8}"/>
              </a:ext>
            </a:extLst>
          </p:cNvPr>
          <p:cNvPicPr>
            <a:picLocks noChangeAspect="1"/>
          </p:cNvPicPr>
          <p:nvPr/>
        </p:nvPicPr>
        <p:blipFill>
          <a:blip r:embed="rId2"/>
          <a:stretch>
            <a:fillRect/>
          </a:stretch>
        </p:blipFill>
        <p:spPr>
          <a:xfrm>
            <a:off x="9273309" y="2668664"/>
            <a:ext cx="1883064" cy="1520670"/>
          </a:xfrm>
          <a:prstGeom prst="rect">
            <a:avLst/>
          </a:prstGeom>
        </p:spPr>
      </p:pic>
      <p:pic>
        <p:nvPicPr>
          <p:cNvPr id="9" name="Bilde 9" descr="Et bilde som inneholder tekst&#10;&#10;Automatisk generert beskrivelse">
            <a:extLst>
              <a:ext uri="{FF2B5EF4-FFF2-40B4-BE49-F238E27FC236}">
                <a16:creationId xmlns:a16="http://schemas.microsoft.com/office/drawing/2014/main" id="{2772FE8F-5E64-EF0E-AD42-617B253F1B23}"/>
              </a:ext>
            </a:extLst>
          </p:cNvPr>
          <p:cNvPicPr>
            <a:picLocks noChangeAspect="1"/>
          </p:cNvPicPr>
          <p:nvPr/>
        </p:nvPicPr>
        <p:blipFill>
          <a:blip r:embed="rId3"/>
          <a:stretch>
            <a:fillRect/>
          </a:stretch>
        </p:blipFill>
        <p:spPr>
          <a:xfrm>
            <a:off x="5353627" y="4258741"/>
            <a:ext cx="5802745" cy="1965791"/>
          </a:xfrm>
          <a:prstGeom prst="rect">
            <a:avLst/>
          </a:prstGeom>
        </p:spPr>
      </p:pic>
      <p:sp>
        <p:nvSpPr>
          <p:cNvPr id="11" name="TekstSylinder 10">
            <a:extLst>
              <a:ext uri="{FF2B5EF4-FFF2-40B4-BE49-F238E27FC236}">
                <a16:creationId xmlns:a16="http://schemas.microsoft.com/office/drawing/2014/main" id="{DA323F0E-5FD9-ED14-DBE9-EC6FA9E1F676}"/>
              </a:ext>
            </a:extLst>
          </p:cNvPr>
          <p:cNvSpPr txBox="1"/>
          <p:nvPr/>
        </p:nvSpPr>
        <p:spPr>
          <a:xfrm>
            <a:off x="1426726" y="244580"/>
            <a:ext cx="3302792"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Meldingsfunksjonen: </a:t>
            </a:r>
          </a:p>
          <a:p>
            <a:pPr marL="285750" indent="-285750">
              <a:buFont typeface="Arial"/>
              <a:buChar char="•"/>
            </a:pPr>
            <a:r>
              <a:rPr lang="nb-NO" sz="1600" dirty="0"/>
              <a:t>Hvis du skal sende melding til kun én leverandør, trykk på "Til" knappen og deretter velger du leverandør du skal sende til </a:t>
            </a:r>
          </a:p>
          <a:p>
            <a:pPr marL="285750" indent="-285750">
              <a:buFont typeface="Arial"/>
              <a:buChar char="•"/>
            </a:pPr>
            <a:r>
              <a:rPr lang="nb-NO" sz="1600" b="1" dirty="0"/>
              <a:t>NB:</a:t>
            </a:r>
            <a:r>
              <a:rPr lang="nb-NO" sz="1600" dirty="0"/>
              <a:t> Hvis du skal sende fellesmelding til alle leverandører, huk av for "Send til alle leverandører". Hvis du ikke gjør dette vil leverandører som kommer inn i konkurransen i ettertid ikke få tilgang til denne meldingen</a:t>
            </a:r>
          </a:p>
          <a:p>
            <a:pPr marL="285750" indent="-285750">
              <a:buFont typeface="Arial"/>
              <a:buChar char="•"/>
            </a:pPr>
            <a:r>
              <a:rPr lang="nb-NO" sz="1600" dirty="0"/>
              <a:t>Trykk på "Send" knappen</a:t>
            </a:r>
          </a:p>
          <a:p>
            <a:pPr marL="285750" indent="-285750">
              <a:buFont typeface="Arial"/>
              <a:buChar char="•"/>
            </a:pPr>
            <a:r>
              <a:rPr lang="nb-NO" sz="1600" dirty="0"/>
              <a:t>Hvis du sender en fellesmelding får du følgende beskjed. Trykk på "Ja" og meldingen sendes som en fellesmelding</a:t>
            </a:r>
          </a:p>
          <a:p>
            <a:pPr marL="285750" indent="-285750">
              <a:buFont typeface="Arial"/>
              <a:buChar char="•"/>
            </a:pPr>
            <a:r>
              <a:rPr lang="nb-NO" sz="1600" dirty="0"/>
              <a:t>Her ser du melding som er "Fellesmelding" og melding som er sendt til én leverandør</a:t>
            </a:r>
          </a:p>
        </p:txBody>
      </p:sp>
      <p:pic>
        <p:nvPicPr>
          <p:cNvPr id="13" name="Bilde 13" descr="Et bilde som inneholder tekst&#10;&#10;Automatisk generert beskrivelse">
            <a:extLst>
              <a:ext uri="{FF2B5EF4-FFF2-40B4-BE49-F238E27FC236}">
                <a16:creationId xmlns:a16="http://schemas.microsoft.com/office/drawing/2014/main" id="{87845602-8C8C-C742-40F9-BBA22DBE91B3}"/>
              </a:ext>
            </a:extLst>
          </p:cNvPr>
          <p:cNvPicPr>
            <a:picLocks noChangeAspect="1"/>
          </p:cNvPicPr>
          <p:nvPr/>
        </p:nvPicPr>
        <p:blipFill>
          <a:blip r:embed="rId4"/>
          <a:stretch>
            <a:fillRect/>
          </a:stretch>
        </p:blipFill>
        <p:spPr>
          <a:xfrm>
            <a:off x="5353627" y="439156"/>
            <a:ext cx="5802745" cy="2106189"/>
          </a:xfrm>
          <a:prstGeom prst="rect">
            <a:avLst/>
          </a:prstGeom>
        </p:spPr>
      </p:pic>
      <p:sp>
        <p:nvSpPr>
          <p:cNvPr id="15" name="Rektangel 14">
            <a:extLst>
              <a:ext uri="{FF2B5EF4-FFF2-40B4-BE49-F238E27FC236}">
                <a16:creationId xmlns:a16="http://schemas.microsoft.com/office/drawing/2014/main" id="{C6358927-0B3E-81FE-B7BF-30307AF4B608}"/>
              </a:ext>
            </a:extLst>
          </p:cNvPr>
          <p:cNvSpPr/>
          <p:nvPr/>
        </p:nvSpPr>
        <p:spPr>
          <a:xfrm>
            <a:off x="5390570" y="726208"/>
            <a:ext cx="238993" cy="1581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13DB20C4-A752-3913-9E49-0413216C983C}"/>
              </a:ext>
            </a:extLst>
          </p:cNvPr>
          <p:cNvSpPr/>
          <p:nvPr/>
        </p:nvSpPr>
        <p:spPr>
          <a:xfrm>
            <a:off x="9633524" y="2365662"/>
            <a:ext cx="342902" cy="1581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C276605B-6AA2-B7A4-7C1E-22A832412241}"/>
              </a:ext>
            </a:extLst>
          </p:cNvPr>
          <p:cNvSpPr/>
          <p:nvPr/>
        </p:nvSpPr>
        <p:spPr>
          <a:xfrm>
            <a:off x="10014523" y="3295071"/>
            <a:ext cx="204357" cy="152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AE550E72-6138-30E4-9567-B3CE58359058}"/>
              </a:ext>
            </a:extLst>
          </p:cNvPr>
          <p:cNvSpPr/>
          <p:nvPr/>
        </p:nvSpPr>
        <p:spPr>
          <a:xfrm>
            <a:off x="9777842" y="5511798"/>
            <a:ext cx="573811" cy="152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8">
            <a:extLst>
              <a:ext uri="{FF2B5EF4-FFF2-40B4-BE49-F238E27FC236}">
                <a16:creationId xmlns:a16="http://schemas.microsoft.com/office/drawing/2014/main" id="{430D0065-9CA0-2ECD-1BEA-E8ABB1D09433}"/>
              </a:ext>
            </a:extLst>
          </p:cNvPr>
          <p:cNvSpPr/>
          <p:nvPr/>
        </p:nvSpPr>
        <p:spPr>
          <a:xfrm>
            <a:off x="9777842" y="5719616"/>
            <a:ext cx="700811" cy="152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1" name="Rett pilkobling 20">
            <a:extLst>
              <a:ext uri="{FF2B5EF4-FFF2-40B4-BE49-F238E27FC236}">
                <a16:creationId xmlns:a16="http://schemas.microsoft.com/office/drawing/2014/main" id="{484EB16C-1031-2E13-6FCA-663BF688F832}"/>
              </a:ext>
            </a:extLst>
          </p:cNvPr>
          <p:cNvCxnSpPr>
            <a:cxnSpLocks/>
          </p:cNvCxnSpPr>
          <p:nvPr/>
        </p:nvCxnSpPr>
        <p:spPr>
          <a:xfrm flipV="1">
            <a:off x="2427722" y="794357"/>
            <a:ext cx="2975080" cy="3958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tt pilkobling 21">
            <a:extLst>
              <a:ext uri="{FF2B5EF4-FFF2-40B4-BE49-F238E27FC236}">
                <a16:creationId xmlns:a16="http://schemas.microsoft.com/office/drawing/2014/main" id="{6EE85462-A377-0F80-EFA8-F558DD449A1D}"/>
              </a:ext>
            </a:extLst>
          </p:cNvPr>
          <p:cNvCxnSpPr>
            <a:cxnSpLocks/>
          </p:cNvCxnSpPr>
          <p:nvPr/>
        </p:nvCxnSpPr>
        <p:spPr>
          <a:xfrm flipV="1">
            <a:off x="4430858" y="1013720"/>
            <a:ext cx="937308" cy="1533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a:extLst>
              <a:ext uri="{FF2B5EF4-FFF2-40B4-BE49-F238E27FC236}">
                <a16:creationId xmlns:a16="http://schemas.microsoft.com/office/drawing/2014/main" id="{AF1767A6-0EC8-F03A-5D3B-02435439788F}"/>
              </a:ext>
            </a:extLst>
          </p:cNvPr>
          <p:cNvCxnSpPr>
            <a:cxnSpLocks/>
          </p:cNvCxnSpPr>
          <p:nvPr/>
        </p:nvCxnSpPr>
        <p:spPr>
          <a:xfrm flipV="1">
            <a:off x="3339813" y="2404947"/>
            <a:ext cx="6288625" cy="1648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ett pilkobling 23">
            <a:extLst>
              <a:ext uri="{FF2B5EF4-FFF2-40B4-BE49-F238E27FC236}">
                <a16:creationId xmlns:a16="http://schemas.microsoft.com/office/drawing/2014/main" id="{C96FF5AA-E21F-4BBC-7A21-E0D8A40084EB}"/>
              </a:ext>
            </a:extLst>
          </p:cNvPr>
          <p:cNvCxnSpPr>
            <a:cxnSpLocks/>
          </p:cNvCxnSpPr>
          <p:nvPr/>
        </p:nvCxnSpPr>
        <p:spPr>
          <a:xfrm flipV="1">
            <a:off x="3790085" y="3368992"/>
            <a:ext cx="6219353" cy="1486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tt pilkobling 24">
            <a:extLst>
              <a:ext uri="{FF2B5EF4-FFF2-40B4-BE49-F238E27FC236}">
                <a16:creationId xmlns:a16="http://schemas.microsoft.com/office/drawing/2014/main" id="{9A7175A0-795E-F73F-1107-C9D12446B4BB}"/>
              </a:ext>
            </a:extLst>
          </p:cNvPr>
          <p:cNvCxnSpPr>
            <a:cxnSpLocks/>
          </p:cNvCxnSpPr>
          <p:nvPr/>
        </p:nvCxnSpPr>
        <p:spPr>
          <a:xfrm flipV="1">
            <a:off x="3253222" y="5574173"/>
            <a:ext cx="6525307" cy="263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tt pilkobling 25">
            <a:extLst>
              <a:ext uri="{FF2B5EF4-FFF2-40B4-BE49-F238E27FC236}">
                <a16:creationId xmlns:a16="http://schemas.microsoft.com/office/drawing/2014/main" id="{B66A8582-DE41-6F37-E812-374697E61A07}"/>
              </a:ext>
            </a:extLst>
          </p:cNvPr>
          <p:cNvCxnSpPr>
            <a:cxnSpLocks/>
          </p:cNvCxnSpPr>
          <p:nvPr/>
        </p:nvCxnSpPr>
        <p:spPr>
          <a:xfrm flipV="1">
            <a:off x="3616903" y="5776218"/>
            <a:ext cx="6161626" cy="2688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73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4BD176F-6CA0-420E-1ED4-3D6A8341A598}"/>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F7ADF7FB-3D60-2103-ED6F-48CE203944E4}"/>
              </a:ext>
            </a:extLst>
          </p:cNvPr>
          <p:cNvSpPr>
            <a:spLocks noGrp="1"/>
          </p:cNvSpPr>
          <p:nvPr>
            <p:ph type="sldNum" sz="quarter" idx="12"/>
          </p:nvPr>
        </p:nvSpPr>
        <p:spPr/>
        <p:txBody>
          <a:bodyPr/>
          <a:lstStyle/>
          <a:p>
            <a:fld id="{8ACEFDFC-287E-0A4D-81A7-6CC8C070690D}" type="slidenum">
              <a:rPr lang="nb-NO" smtClean="0"/>
              <a:t>36</a:t>
            </a:fld>
            <a:endParaRPr lang="nb-NO"/>
          </a:p>
        </p:txBody>
      </p:sp>
      <p:pic>
        <p:nvPicPr>
          <p:cNvPr id="6" name="Bilde 6" descr="Et bilde som inneholder tekst&#10;&#10;Automatisk generert beskrivelse">
            <a:extLst>
              <a:ext uri="{FF2B5EF4-FFF2-40B4-BE49-F238E27FC236}">
                <a16:creationId xmlns:a16="http://schemas.microsoft.com/office/drawing/2014/main" id="{DD468215-8F3E-1ED1-870D-B7D0A2582DFB}"/>
              </a:ext>
            </a:extLst>
          </p:cNvPr>
          <p:cNvPicPr>
            <a:picLocks noChangeAspect="1"/>
          </p:cNvPicPr>
          <p:nvPr/>
        </p:nvPicPr>
        <p:blipFill>
          <a:blip r:embed="rId2"/>
          <a:stretch>
            <a:fillRect/>
          </a:stretch>
        </p:blipFill>
        <p:spPr>
          <a:xfrm>
            <a:off x="5844310" y="836729"/>
            <a:ext cx="4394199" cy="785722"/>
          </a:xfrm>
          <a:prstGeom prst="rect">
            <a:avLst/>
          </a:prstGeom>
        </p:spPr>
      </p:pic>
      <p:pic>
        <p:nvPicPr>
          <p:cNvPr id="7" name="Bilde 7" descr="Et bilde som inneholder tekst&#10;&#10;Automatisk generert beskrivelse">
            <a:extLst>
              <a:ext uri="{FF2B5EF4-FFF2-40B4-BE49-F238E27FC236}">
                <a16:creationId xmlns:a16="http://schemas.microsoft.com/office/drawing/2014/main" id="{393E5F33-27EC-145C-822D-49514811CC11}"/>
              </a:ext>
            </a:extLst>
          </p:cNvPr>
          <p:cNvPicPr>
            <a:picLocks noChangeAspect="1"/>
          </p:cNvPicPr>
          <p:nvPr/>
        </p:nvPicPr>
        <p:blipFill>
          <a:blip r:embed="rId3"/>
          <a:stretch>
            <a:fillRect/>
          </a:stretch>
        </p:blipFill>
        <p:spPr>
          <a:xfrm>
            <a:off x="5844309" y="1717106"/>
            <a:ext cx="4394200" cy="941514"/>
          </a:xfrm>
          <a:prstGeom prst="rect">
            <a:avLst/>
          </a:prstGeom>
        </p:spPr>
      </p:pic>
      <p:pic>
        <p:nvPicPr>
          <p:cNvPr id="8" name="Bilde 8">
            <a:extLst>
              <a:ext uri="{FF2B5EF4-FFF2-40B4-BE49-F238E27FC236}">
                <a16:creationId xmlns:a16="http://schemas.microsoft.com/office/drawing/2014/main" id="{37F8A529-14A6-1050-DE24-B3D4FC8D160F}"/>
              </a:ext>
            </a:extLst>
          </p:cNvPr>
          <p:cNvPicPr>
            <a:picLocks noChangeAspect="1"/>
          </p:cNvPicPr>
          <p:nvPr/>
        </p:nvPicPr>
        <p:blipFill>
          <a:blip r:embed="rId4"/>
          <a:stretch>
            <a:fillRect/>
          </a:stretch>
        </p:blipFill>
        <p:spPr>
          <a:xfrm>
            <a:off x="5844309" y="2709612"/>
            <a:ext cx="4394199" cy="699868"/>
          </a:xfrm>
          <a:prstGeom prst="rect">
            <a:avLst/>
          </a:prstGeom>
        </p:spPr>
      </p:pic>
      <p:pic>
        <p:nvPicPr>
          <p:cNvPr id="9" name="Bilde 9">
            <a:extLst>
              <a:ext uri="{FF2B5EF4-FFF2-40B4-BE49-F238E27FC236}">
                <a16:creationId xmlns:a16="http://schemas.microsoft.com/office/drawing/2014/main" id="{D3D721E0-D8C9-31E0-7C44-B2E374AC8718}"/>
              </a:ext>
            </a:extLst>
          </p:cNvPr>
          <p:cNvPicPr>
            <a:picLocks noChangeAspect="1"/>
          </p:cNvPicPr>
          <p:nvPr/>
        </p:nvPicPr>
        <p:blipFill>
          <a:blip r:embed="rId5"/>
          <a:stretch>
            <a:fillRect/>
          </a:stretch>
        </p:blipFill>
        <p:spPr>
          <a:xfrm>
            <a:off x="5844309" y="3498299"/>
            <a:ext cx="4394200" cy="785038"/>
          </a:xfrm>
          <a:prstGeom prst="rect">
            <a:avLst/>
          </a:prstGeom>
        </p:spPr>
      </p:pic>
      <p:pic>
        <p:nvPicPr>
          <p:cNvPr id="10" name="Bilde 10" descr="Et bilde som inneholder tekst&#10;&#10;Automatisk generert beskrivelse">
            <a:extLst>
              <a:ext uri="{FF2B5EF4-FFF2-40B4-BE49-F238E27FC236}">
                <a16:creationId xmlns:a16="http://schemas.microsoft.com/office/drawing/2014/main" id="{22A643F3-5FD1-FD9A-5A9D-20870F4A1D25}"/>
              </a:ext>
            </a:extLst>
          </p:cNvPr>
          <p:cNvPicPr>
            <a:picLocks noChangeAspect="1"/>
          </p:cNvPicPr>
          <p:nvPr/>
        </p:nvPicPr>
        <p:blipFill>
          <a:blip r:embed="rId6"/>
          <a:stretch>
            <a:fillRect/>
          </a:stretch>
        </p:blipFill>
        <p:spPr>
          <a:xfrm>
            <a:off x="5844309" y="4441646"/>
            <a:ext cx="4394200" cy="1651936"/>
          </a:xfrm>
          <a:prstGeom prst="rect">
            <a:avLst/>
          </a:prstGeom>
        </p:spPr>
      </p:pic>
      <p:sp>
        <p:nvSpPr>
          <p:cNvPr id="12" name="TekstSylinder 11">
            <a:extLst>
              <a:ext uri="{FF2B5EF4-FFF2-40B4-BE49-F238E27FC236}">
                <a16:creationId xmlns:a16="http://schemas.microsoft.com/office/drawing/2014/main" id="{DB30F03B-03AD-3F4A-8278-AC194E1E510E}"/>
              </a:ext>
            </a:extLst>
          </p:cNvPr>
          <p:cNvSpPr txBox="1"/>
          <p:nvPr/>
        </p:nvSpPr>
        <p:spPr>
          <a:xfrm>
            <a:off x="809044" y="1104717"/>
            <a:ext cx="3302792"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Tilbudsåpning: </a:t>
            </a:r>
          </a:p>
          <a:p>
            <a:pPr marL="285750" indent="-285750">
              <a:buFont typeface="Arial"/>
              <a:buChar char="•"/>
            </a:pPr>
            <a:r>
              <a:rPr lang="nb-NO" sz="1600" dirty="0"/>
              <a:t>Når tilbudsfristen er gått ut blir linken til tilbudsåpning aktivert</a:t>
            </a:r>
          </a:p>
          <a:p>
            <a:pPr marL="285750" indent="-285750">
              <a:buFont typeface="Arial"/>
              <a:buChar char="•"/>
            </a:pPr>
            <a:r>
              <a:rPr lang="nb-NO" sz="1600" dirty="0"/>
              <a:t>Klikk på "Åpne" lenken</a:t>
            </a:r>
            <a:endParaRPr lang="nb-NO" dirty="0"/>
          </a:p>
          <a:p>
            <a:pPr marL="285750" indent="-285750">
              <a:buFont typeface="Arial"/>
              <a:buChar char="•"/>
            </a:pPr>
            <a:r>
              <a:rPr lang="nb-NO" sz="1600" dirty="0"/>
              <a:t>Trykk deretter på "Åpne" knappen for </a:t>
            </a:r>
            <a:r>
              <a:rPr lang="nb-NO" sz="1600" dirty="0" err="1"/>
              <a:t>vedkomende</a:t>
            </a:r>
            <a:r>
              <a:rPr lang="nb-NO" sz="1600" dirty="0"/>
              <a:t> som skal åpne</a:t>
            </a:r>
          </a:p>
          <a:p>
            <a:pPr marL="285750" indent="-285750">
              <a:buFont typeface="Arial"/>
              <a:buChar char="•"/>
            </a:pPr>
            <a:r>
              <a:rPr lang="nb-NO" sz="1600" dirty="0"/>
              <a:t>Tilbudene blir tilgjengelig ved å klikke på "Respons fra leverandør" lenken</a:t>
            </a:r>
          </a:p>
          <a:p>
            <a:pPr marL="285750" indent="-285750">
              <a:buFont typeface="Arial"/>
              <a:buChar char="•"/>
            </a:pPr>
            <a:r>
              <a:rPr lang="nb-NO" sz="1600" dirty="0"/>
              <a:t>Her får du tilgang til alle innkomne tilbud</a:t>
            </a:r>
          </a:p>
          <a:p>
            <a:endParaRPr lang="nb-NO" sz="1600" dirty="0"/>
          </a:p>
        </p:txBody>
      </p:sp>
      <p:sp>
        <p:nvSpPr>
          <p:cNvPr id="14" name="Rektangel 13">
            <a:extLst>
              <a:ext uri="{FF2B5EF4-FFF2-40B4-BE49-F238E27FC236}">
                <a16:creationId xmlns:a16="http://schemas.microsoft.com/office/drawing/2014/main" id="{DD3A5EC3-0AF8-FE27-A092-FE827966D0A4}"/>
              </a:ext>
            </a:extLst>
          </p:cNvPr>
          <p:cNvSpPr/>
          <p:nvPr/>
        </p:nvSpPr>
        <p:spPr>
          <a:xfrm>
            <a:off x="9261539" y="1186216"/>
            <a:ext cx="213737" cy="124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7BEE5401-6865-4C26-B5E2-4529FABA080F}"/>
              </a:ext>
            </a:extLst>
          </p:cNvPr>
          <p:cNvSpPr/>
          <p:nvPr/>
        </p:nvSpPr>
        <p:spPr>
          <a:xfrm>
            <a:off x="7627857" y="2311898"/>
            <a:ext cx="311873" cy="124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202B3232-787A-C16C-6B5C-E52C4C78DB88}"/>
              </a:ext>
            </a:extLst>
          </p:cNvPr>
          <p:cNvSpPr/>
          <p:nvPr/>
        </p:nvSpPr>
        <p:spPr>
          <a:xfrm>
            <a:off x="9238448" y="3789716"/>
            <a:ext cx="802555" cy="141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Rett pilkobling 17">
            <a:extLst>
              <a:ext uri="{FF2B5EF4-FFF2-40B4-BE49-F238E27FC236}">
                <a16:creationId xmlns:a16="http://schemas.microsoft.com/office/drawing/2014/main" id="{0A3F0342-9273-4C62-38EF-836807680DE0}"/>
              </a:ext>
            </a:extLst>
          </p:cNvPr>
          <p:cNvCxnSpPr>
            <a:cxnSpLocks/>
          </p:cNvCxnSpPr>
          <p:nvPr/>
        </p:nvCxnSpPr>
        <p:spPr>
          <a:xfrm flipV="1">
            <a:off x="2566266" y="1233085"/>
            <a:ext cx="6669625" cy="1013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tt pilkobling 19">
            <a:extLst>
              <a:ext uri="{FF2B5EF4-FFF2-40B4-BE49-F238E27FC236}">
                <a16:creationId xmlns:a16="http://schemas.microsoft.com/office/drawing/2014/main" id="{8F1A8D0E-0512-ADB1-18D3-D9390DF0A4A7}"/>
              </a:ext>
            </a:extLst>
          </p:cNvPr>
          <p:cNvCxnSpPr>
            <a:cxnSpLocks/>
          </p:cNvCxnSpPr>
          <p:nvPr/>
        </p:nvCxnSpPr>
        <p:spPr>
          <a:xfrm flipV="1">
            <a:off x="3555711" y="2355303"/>
            <a:ext cx="4071898" cy="170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tt pilkobling 21">
            <a:extLst>
              <a:ext uri="{FF2B5EF4-FFF2-40B4-BE49-F238E27FC236}">
                <a16:creationId xmlns:a16="http://schemas.microsoft.com/office/drawing/2014/main" id="{C2EE4ED2-31A6-D863-5B06-79AE701534AC}"/>
              </a:ext>
            </a:extLst>
          </p:cNvPr>
          <p:cNvCxnSpPr>
            <a:cxnSpLocks/>
          </p:cNvCxnSpPr>
          <p:nvPr/>
        </p:nvCxnSpPr>
        <p:spPr>
          <a:xfrm>
            <a:off x="2282248" y="3740582"/>
            <a:ext cx="6952489" cy="775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ett pilkobling 23">
            <a:extLst>
              <a:ext uri="{FF2B5EF4-FFF2-40B4-BE49-F238E27FC236}">
                <a16:creationId xmlns:a16="http://schemas.microsoft.com/office/drawing/2014/main" id="{25DC1AC9-6B79-A245-B34D-2BC7546B1371}"/>
              </a:ext>
            </a:extLst>
          </p:cNvPr>
          <p:cNvCxnSpPr>
            <a:cxnSpLocks/>
          </p:cNvCxnSpPr>
          <p:nvPr/>
        </p:nvCxnSpPr>
        <p:spPr>
          <a:xfrm>
            <a:off x="2740603" y="4262437"/>
            <a:ext cx="3304125" cy="8799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020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E6DD7DBF-7931-CBCB-98C8-DFAFD99B6DDF}"/>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16DD033C-80AD-3D88-9DF3-51F6F744C8C4}"/>
              </a:ext>
            </a:extLst>
          </p:cNvPr>
          <p:cNvSpPr>
            <a:spLocks noGrp="1"/>
          </p:cNvSpPr>
          <p:nvPr>
            <p:ph type="sldNum" sz="quarter" idx="12"/>
          </p:nvPr>
        </p:nvSpPr>
        <p:spPr/>
        <p:txBody>
          <a:bodyPr/>
          <a:lstStyle/>
          <a:p>
            <a:fld id="{8ACEFDFC-287E-0A4D-81A7-6CC8C070690D}" type="slidenum">
              <a:rPr lang="nb-NO" smtClean="0"/>
              <a:t>37</a:t>
            </a:fld>
            <a:endParaRPr lang="nb-NO"/>
          </a:p>
        </p:txBody>
      </p:sp>
      <p:pic>
        <p:nvPicPr>
          <p:cNvPr id="6" name="Bilde 6" descr="Et bilde som inneholder tekst&#10;&#10;Automatisk generert beskrivelse">
            <a:extLst>
              <a:ext uri="{FF2B5EF4-FFF2-40B4-BE49-F238E27FC236}">
                <a16:creationId xmlns:a16="http://schemas.microsoft.com/office/drawing/2014/main" id="{6CABC2DE-EDF5-484B-66AC-C1DB8AD9BA61}"/>
              </a:ext>
            </a:extLst>
          </p:cNvPr>
          <p:cNvPicPr>
            <a:picLocks noChangeAspect="1"/>
          </p:cNvPicPr>
          <p:nvPr/>
        </p:nvPicPr>
        <p:blipFill>
          <a:blip r:embed="rId2"/>
          <a:stretch>
            <a:fillRect/>
          </a:stretch>
        </p:blipFill>
        <p:spPr>
          <a:xfrm>
            <a:off x="5388264" y="301246"/>
            <a:ext cx="5450608" cy="2664871"/>
          </a:xfrm>
          <a:prstGeom prst="rect">
            <a:avLst/>
          </a:prstGeom>
        </p:spPr>
      </p:pic>
      <p:pic>
        <p:nvPicPr>
          <p:cNvPr id="7" name="Bilde 7" descr="Et bilde som inneholder tekst&#10;&#10;Automatisk generert beskrivelse">
            <a:extLst>
              <a:ext uri="{FF2B5EF4-FFF2-40B4-BE49-F238E27FC236}">
                <a16:creationId xmlns:a16="http://schemas.microsoft.com/office/drawing/2014/main" id="{82EBB6FD-EBA7-4CCD-6D35-718C58BF50A3}"/>
              </a:ext>
            </a:extLst>
          </p:cNvPr>
          <p:cNvPicPr>
            <a:picLocks noChangeAspect="1"/>
          </p:cNvPicPr>
          <p:nvPr/>
        </p:nvPicPr>
        <p:blipFill>
          <a:blip r:embed="rId3"/>
          <a:stretch>
            <a:fillRect/>
          </a:stretch>
        </p:blipFill>
        <p:spPr>
          <a:xfrm>
            <a:off x="5388264" y="3082067"/>
            <a:ext cx="5450609" cy="2933682"/>
          </a:xfrm>
          <a:prstGeom prst="rect">
            <a:avLst/>
          </a:prstGeom>
        </p:spPr>
      </p:pic>
      <p:sp>
        <p:nvSpPr>
          <p:cNvPr id="9" name="TekstSylinder 8">
            <a:extLst>
              <a:ext uri="{FF2B5EF4-FFF2-40B4-BE49-F238E27FC236}">
                <a16:creationId xmlns:a16="http://schemas.microsoft.com/office/drawing/2014/main" id="{5D20A150-E4AD-4F5B-0234-3B6E6E4D42A8}"/>
              </a:ext>
            </a:extLst>
          </p:cNvPr>
          <p:cNvSpPr txBox="1"/>
          <p:nvPr/>
        </p:nvSpPr>
        <p:spPr>
          <a:xfrm>
            <a:off x="809044" y="1104717"/>
            <a:ext cx="3302792"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Tildeling av kontrakt: </a:t>
            </a:r>
          </a:p>
          <a:p>
            <a:pPr marL="285750" indent="-285750">
              <a:buFont typeface="Arial"/>
              <a:buChar char="•"/>
            </a:pPr>
            <a:r>
              <a:rPr lang="nb-NO" sz="1600" dirty="0"/>
              <a:t>Evaluering av tilbudene skjer utenfor KGV. Det blir laget anskaffelsesprotokoll og ev. Evalueringsmatrise. </a:t>
            </a:r>
          </a:p>
          <a:p>
            <a:pPr marL="285750" indent="-285750">
              <a:buFont typeface="Arial"/>
              <a:buChar char="•"/>
            </a:pPr>
            <a:r>
              <a:rPr lang="nb-NO" sz="1600" dirty="0"/>
              <a:t>Her hukes av for hvem som har fått kontrakten og skriv rangering</a:t>
            </a:r>
          </a:p>
          <a:p>
            <a:pPr marL="285750" indent="-285750">
              <a:buFont typeface="Arial"/>
              <a:buChar char="•"/>
            </a:pPr>
            <a:r>
              <a:rPr lang="nb-NO" sz="1600" dirty="0"/>
              <a:t>Trykk på "Lagre" knappen</a:t>
            </a:r>
          </a:p>
          <a:p>
            <a:pPr marL="285750" indent="-285750">
              <a:buFont typeface="Arial"/>
              <a:buChar char="•"/>
            </a:pPr>
            <a:r>
              <a:rPr lang="nb-NO" sz="1600" dirty="0"/>
              <a:t>Her skrives inn begrunnelsen for valg av leverandør</a:t>
            </a:r>
          </a:p>
          <a:p>
            <a:pPr marL="285750" indent="-285750">
              <a:buFont typeface="Arial"/>
              <a:buChar char="•"/>
            </a:pPr>
            <a:r>
              <a:rPr lang="nb-NO" sz="1600" dirty="0"/>
              <a:t>Trykk på "Lagre" knappen og du kommer til sjekklisten</a:t>
            </a:r>
          </a:p>
          <a:p>
            <a:endParaRPr lang="nb-NO" sz="1600" dirty="0"/>
          </a:p>
        </p:txBody>
      </p:sp>
      <p:sp>
        <p:nvSpPr>
          <p:cNvPr id="11" name="Rektangel 10">
            <a:extLst>
              <a:ext uri="{FF2B5EF4-FFF2-40B4-BE49-F238E27FC236}">
                <a16:creationId xmlns:a16="http://schemas.microsoft.com/office/drawing/2014/main" id="{610C8894-B129-2D31-8B44-14960E464616}"/>
              </a:ext>
            </a:extLst>
          </p:cNvPr>
          <p:cNvSpPr/>
          <p:nvPr/>
        </p:nvSpPr>
        <p:spPr>
          <a:xfrm>
            <a:off x="10176160" y="2815934"/>
            <a:ext cx="308266" cy="152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57235BE2-94E3-E255-CD1B-538AF3D24273}"/>
              </a:ext>
            </a:extLst>
          </p:cNvPr>
          <p:cNvSpPr/>
          <p:nvPr/>
        </p:nvSpPr>
        <p:spPr>
          <a:xfrm>
            <a:off x="10176160" y="5840843"/>
            <a:ext cx="308266" cy="152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38BD4A92-E697-FAEA-2607-2934F6D7087F}"/>
              </a:ext>
            </a:extLst>
          </p:cNvPr>
          <p:cNvSpPr/>
          <p:nvPr/>
        </p:nvSpPr>
        <p:spPr>
          <a:xfrm>
            <a:off x="6608613" y="1459342"/>
            <a:ext cx="111994" cy="1004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kobling 14">
            <a:extLst>
              <a:ext uri="{FF2B5EF4-FFF2-40B4-BE49-F238E27FC236}">
                <a16:creationId xmlns:a16="http://schemas.microsoft.com/office/drawing/2014/main" id="{A15294A3-3FEC-EB5E-3CE9-EB52397DDC83}"/>
              </a:ext>
            </a:extLst>
          </p:cNvPr>
          <p:cNvCxnSpPr>
            <a:cxnSpLocks/>
          </p:cNvCxnSpPr>
          <p:nvPr/>
        </p:nvCxnSpPr>
        <p:spPr>
          <a:xfrm flipV="1">
            <a:off x="2139085" y="1498631"/>
            <a:ext cx="4470217" cy="1025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4157EEDF-7028-D72D-AA23-41239A7719D6}"/>
              </a:ext>
            </a:extLst>
          </p:cNvPr>
          <p:cNvCxnSpPr>
            <a:cxnSpLocks/>
          </p:cNvCxnSpPr>
          <p:nvPr/>
        </p:nvCxnSpPr>
        <p:spPr>
          <a:xfrm flipV="1">
            <a:off x="2770621" y="2909484"/>
            <a:ext cx="7408535" cy="3207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tt pilkobling 18">
            <a:extLst>
              <a:ext uri="{FF2B5EF4-FFF2-40B4-BE49-F238E27FC236}">
                <a16:creationId xmlns:a16="http://schemas.microsoft.com/office/drawing/2014/main" id="{0F65EAC4-C88A-CAB6-66AF-94AED8AA8E61}"/>
              </a:ext>
            </a:extLst>
          </p:cNvPr>
          <p:cNvCxnSpPr>
            <a:cxnSpLocks/>
          </p:cNvCxnSpPr>
          <p:nvPr/>
        </p:nvCxnSpPr>
        <p:spPr>
          <a:xfrm>
            <a:off x="3373293" y="3723263"/>
            <a:ext cx="3748627" cy="1179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tt pilkobling 19">
            <a:extLst>
              <a:ext uri="{FF2B5EF4-FFF2-40B4-BE49-F238E27FC236}">
                <a16:creationId xmlns:a16="http://schemas.microsoft.com/office/drawing/2014/main" id="{14E433E6-4732-26AD-B633-4ABEC70542C0}"/>
              </a:ext>
            </a:extLst>
          </p:cNvPr>
          <p:cNvCxnSpPr>
            <a:cxnSpLocks/>
          </p:cNvCxnSpPr>
          <p:nvPr/>
        </p:nvCxnSpPr>
        <p:spPr>
          <a:xfrm flipV="1">
            <a:off x="2629766" y="1608313"/>
            <a:ext cx="6502217" cy="13945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tt pilkobling 20">
            <a:extLst>
              <a:ext uri="{FF2B5EF4-FFF2-40B4-BE49-F238E27FC236}">
                <a16:creationId xmlns:a16="http://schemas.microsoft.com/office/drawing/2014/main" id="{E602ABA5-D278-2961-CBC5-78CEF5B3D7AA}"/>
              </a:ext>
            </a:extLst>
          </p:cNvPr>
          <p:cNvCxnSpPr>
            <a:cxnSpLocks/>
          </p:cNvCxnSpPr>
          <p:nvPr/>
        </p:nvCxnSpPr>
        <p:spPr>
          <a:xfrm>
            <a:off x="2778702" y="3971490"/>
            <a:ext cx="7385445" cy="19132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180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B60AB90A-23EA-E4C5-91C3-5B0D1160A447}"/>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E6847624-DC30-2066-4133-E6961AE6BB03}"/>
              </a:ext>
            </a:extLst>
          </p:cNvPr>
          <p:cNvSpPr>
            <a:spLocks noGrp="1"/>
          </p:cNvSpPr>
          <p:nvPr>
            <p:ph type="sldNum" sz="quarter" idx="12"/>
          </p:nvPr>
        </p:nvSpPr>
        <p:spPr/>
        <p:txBody>
          <a:bodyPr/>
          <a:lstStyle/>
          <a:p>
            <a:fld id="{8ACEFDFC-287E-0A4D-81A7-6CC8C070690D}" type="slidenum">
              <a:rPr lang="nb-NO" smtClean="0"/>
              <a:t>38</a:t>
            </a:fld>
            <a:endParaRPr lang="nb-NO"/>
          </a:p>
        </p:txBody>
      </p:sp>
      <p:pic>
        <p:nvPicPr>
          <p:cNvPr id="6" name="Bilde 6" descr="Et bilde som inneholder tekst&#10;&#10;Automatisk generert beskrivelse">
            <a:extLst>
              <a:ext uri="{FF2B5EF4-FFF2-40B4-BE49-F238E27FC236}">
                <a16:creationId xmlns:a16="http://schemas.microsoft.com/office/drawing/2014/main" id="{E3EE0F45-389E-0859-F2EC-3BF9972997E3}"/>
              </a:ext>
            </a:extLst>
          </p:cNvPr>
          <p:cNvPicPr>
            <a:picLocks noChangeAspect="1"/>
          </p:cNvPicPr>
          <p:nvPr/>
        </p:nvPicPr>
        <p:blipFill>
          <a:blip r:embed="rId2"/>
          <a:stretch>
            <a:fillRect/>
          </a:stretch>
        </p:blipFill>
        <p:spPr>
          <a:xfrm>
            <a:off x="5174673" y="89158"/>
            <a:ext cx="4763654" cy="1784410"/>
          </a:xfrm>
          <a:prstGeom prst="rect">
            <a:avLst/>
          </a:prstGeom>
        </p:spPr>
      </p:pic>
      <p:pic>
        <p:nvPicPr>
          <p:cNvPr id="7" name="Bilde 7" descr="Et bilde som inneholder tekst&#10;&#10;Automatisk generert beskrivelse">
            <a:extLst>
              <a:ext uri="{FF2B5EF4-FFF2-40B4-BE49-F238E27FC236}">
                <a16:creationId xmlns:a16="http://schemas.microsoft.com/office/drawing/2014/main" id="{D001B55F-305D-100B-43A2-5A0FBE24F316}"/>
              </a:ext>
            </a:extLst>
          </p:cNvPr>
          <p:cNvPicPr>
            <a:picLocks noChangeAspect="1"/>
          </p:cNvPicPr>
          <p:nvPr/>
        </p:nvPicPr>
        <p:blipFill>
          <a:blip r:embed="rId3"/>
          <a:stretch>
            <a:fillRect/>
          </a:stretch>
        </p:blipFill>
        <p:spPr>
          <a:xfrm>
            <a:off x="5174673" y="2068089"/>
            <a:ext cx="4763653" cy="1723139"/>
          </a:xfrm>
          <a:prstGeom prst="rect">
            <a:avLst/>
          </a:prstGeom>
        </p:spPr>
      </p:pic>
      <p:pic>
        <p:nvPicPr>
          <p:cNvPr id="8" name="Bilde 8" descr="Et bilde som inneholder tekst&#10;&#10;Automatisk generert beskrivelse">
            <a:extLst>
              <a:ext uri="{FF2B5EF4-FFF2-40B4-BE49-F238E27FC236}">
                <a16:creationId xmlns:a16="http://schemas.microsoft.com/office/drawing/2014/main" id="{D684B37B-CB05-E9C8-9FA4-35476E52CE77}"/>
              </a:ext>
            </a:extLst>
          </p:cNvPr>
          <p:cNvPicPr>
            <a:picLocks noChangeAspect="1"/>
          </p:cNvPicPr>
          <p:nvPr/>
        </p:nvPicPr>
        <p:blipFill>
          <a:blip r:embed="rId4"/>
          <a:stretch>
            <a:fillRect/>
          </a:stretch>
        </p:blipFill>
        <p:spPr>
          <a:xfrm>
            <a:off x="5174673" y="3914162"/>
            <a:ext cx="4763653" cy="1817903"/>
          </a:xfrm>
          <a:prstGeom prst="rect">
            <a:avLst/>
          </a:prstGeom>
        </p:spPr>
      </p:pic>
      <p:sp>
        <p:nvSpPr>
          <p:cNvPr id="10" name="TekstSylinder 9">
            <a:extLst>
              <a:ext uri="{FF2B5EF4-FFF2-40B4-BE49-F238E27FC236}">
                <a16:creationId xmlns:a16="http://schemas.microsoft.com/office/drawing/2014/main" id="{AADE64AE-AA22-9F55-291F-747A11EF41D8}"/>
              </a:ext>
            </a:extLst>
          </p:cNvPr>
          <p:cNvSpPr txBox="1"/>
          <p:nvPr/>
        </p:nvSpPr>
        <p:spPr>
          <a:xfrm>
            <a:off x="895635" y="1479944"/>
            <a:ext cx="251770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Tildelingsmelding: </a:t>
            </a:r>
          </a:p>
          <a:p>
            <a:pPr marL="285750" indent="-285750">
              <a:buFont typeface="Arial"/>
              <a:buChar char="•"/>
            </a:pPr>
            <a:r>
              <a:rPr lang="nb-NO" sz="1600" dirty="0"/>
              <a:t>Klikk på "Lag melding"</a:t>
            </a:r>
          </a:p>
          <a:p>
            <a:pPr marL="285750" indent="-285750">
              <a:buFont typeface="Arial"/>
              <a:buChar char="•"/>
            </a:pPr>
            <a:r>
              <a:rPr lang="nb-NO" sz="1600" dirty="0"/>
              <a:t>Velg deretter </a:t>
            </a:r>
            <a:r>
              <a:rPr lang="nb-NO" sz="1600" dirty="0" err="1"/>
              <a:t>meldingsmal</a:t>
            </a:r>
            <a:endParaRPr lang="nb-NO" sz="1600"/>
          </a:p>
          <a:p>
            <a:pPr marL="285750" indent="-285750">
              <a:buFont typeface="Arial"/>
              <a:buChar char="•"/>
            </a:pPr>
            <a:r>
              <a:rPr lang="nb-NO" sz="1600" dirty="0"/>
              <a:t>Skriv inn melding og last opp tildelingsbrev ved å trykke på "Legg til filer"</a:t>
            </a:r>
          </a:p>
          <a:p>
            <a:pPr marL="285750" indent="-285750">
              <a:buFont typeface="Arial"/>
              <a:buChar char="•"/>
            </a:pPr>
            <a:endParaRPr lang="nb-NO" sz="1600" dirty="0"/>
          </a:p>
          <a:p>
            <a:pPr marL="285750" indent="-285750">
              <a:buFont typeface="Arial"/>
              <a:buChar char="•"/>
            </a:pPr>
            <a:endParaRPr lang="nb-NO" sz="1600" dirty="0"/>
          </a:p>
          <a:p>
            <a:endParaRPr lang="nb-NO" sz="1600" dirty="0"/>
          </a:p>
        </p:txBody>
      </p:sp>
      <p:cxnSp>
        <p:nvCxnSpPr>
          <p:cNvPr id="12" name="Rett pilkobling 11">
            <a:extLst>
              <a:ext uri="{FF2B5EF4-FFF2-40B4-BE49-F238E27FC236}">
                <a16:creationId xmlns:a16="http://schemas.microsoft.com/office/drawing/2014/main" id="{63B4F895-9B20-2ABE-7287-0ABB1FDA57F3}"/>
              </a:ext>
            </a:extLst>
          </p:cNvPr>
          <p:cNvCxnSpPr>
            <a:cxnSpLocks/>
          </p:cNvCxnSpPr>
          <p:nvPr/>
        </p:nvCxnSpPr>
        <p:spPr>
          <a:xfrm flipV="1">
            <a:off x="2185267" y="1013723"/>
            <a:ext cx="6190489" cy="10712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459BB56A-2FC8-FFBE-A8C2-FE3CBFFD4C6C}"/>
              </a:ext>
            </a:extLst>
          </p:cNvPr>
          <p:cNvSpPr/>
          <p:nvPr/>
        </p:nvSpPr>
        <p:spPr>
          <a:xfrm>
            <a:off x="9223659" y="5581070"/>
            <a:ext cx="417948" cy="152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7" name="Rett pilkobling 16">
            <a:extLst>
              <a:ext uri="{FF2B5EF4-FFF2-40B4-BE49-F238E27FC236}">
                <a16:creationId xmlns:a16="http://schemas.microsoft.com/office/drawing/2014/main" id="{8A308B27-9D97-0A44-423C-7A7C1FE2C49C}"/>
              </a:ext>
            </a:extLst>
          </p:cNvPr>
          <p:cNvCxnSpPr>
            <a:cxnSpLocks/>
          </p:cNvCxnSpPr>
          <p:nvPr/>
        </p:nvCxnSpPr>
        <p:spPr>
          <a:xfrm flipV="1">
            <a:off x="2473903" y="2439586"/>
            <a:ext cx="3656262" cy="2111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tt pilkobling 18">
            <a:extLst>
              <a:ext uri="{FF2B5EF4-FFF2-40B4-BE49-F238E27FC236}">
                <a16:creationId xmlns:a16="http://schemas.microsoft.com/office/drawing/2014/main" id="{29CC532D-85EE-DF43-80A9-612C20E1E831}"/>
              </a:ext>
            </a:extLst>
          </p:cNvPr>
          <p:cNvCxnSpPr>
            <a:cxnSpLocks/>
          </p:cNvCxnSpPr>
          <p:nvPr/>
        </p:nvCxnSpPr>
        <p:spPr>
          <a:xfrm>
            <a:off x="1804266" y="3874507"/>
            <a:ext cx="7575944" cy="16996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6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AE41F19E-2360-A743-50FD-1F872E6BDC6E}"/>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F9E75F20-EA0F-3A28-7073-EE79D3A9664A}"/>
              </a:ext>
            </a:extLst>
          </p:cNvPr>
          <p:cNvSpPr>
            <a:spLocks noGrp="1"/>
          </p:cNvSpPr>
          <p:nvPr>
            <p:ph type="sldNum" sz="quarter" idx="12"/>
          </p:nvPr>
        </p:nvSpPr>
        <p:spPr/>
        <p:txBody>
          <a:bodyPr/>
          <a:lstStyle/>
          <a:p>
            <a:fld id="{8ACEFDFC-287E-0A4D-81A7-6CC8C070690D}" type="slidenum">
              <a:rPr lang="nb-NO" smtClean="0"/>
              <a:t>39</a:t>
            </a:fld>
            <a:endParaRPr lang="nb-NO"/>
          </a:p>
        </p:txBody>
      </p:sp>
      <p:sp>
        <p:nvSpPr>
          <p:cNvPr id="7" name="TekstSylinder 6">
            <a:extLst>
              <a:ext uri="{FF2B5EF4-FFF2-40B4-BE49-F238E27FC236}">
                <a16:creationId xmlns:a16="http://schemas.microsoft.com/office/drawing/2014/main" id="{4CCF52D6-B61C-E0C3-FFBD-40373C101733}"/>
              </a:ext>
            </a:extLst>
          </p:cNvPr>
          <p:cNvSpPr txBox="1"/>
          <p:nvPr/>
        </p:nvSpPr>
        <p:spPr>
          <a:xfrm>
            <a:off x="895635" y="1479944"/>
            <a:ext cx="2517702"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Tildelingsmelding: </a:t>
            </a:r>
          </a:p>
          <a:p>
            <a:pPr marL="285750" indent="-285750">
              <a:buFont typeface="Arial"/>
              <a:buChar char="•"/>
            </a:pPr>
            <a:r>
              <a:rPr lang="nb-NO" sz="1600" dirty="0"/>
              <a:t>Her får du oversikt over opplastet dokument</a:t>
            </a:r>
          </a:p>
          <a:p>
            <a:pPr marL="285750" indent="-285750">
              <a:buFont typeface="Arial"/>
              <a:buChar char="•"/>
            </a:pPr>
            <a:r>
              <a:rPr lang="nb-NO" sz="1600" dirty="0"/>
              <a:t>Trykk deretter på "Send"</a:t>
            </a:r>
          </a:p>
          <a:p>
            <a:pPr marL="285750" indent="-285750">
              <a:buFont typeface="Arial"/>
              <a:buChar char="•"/>
            </a:pPr>
            <a:endParaRPr lang="nb-NO" sz="1600" dirty="0"/>
          </a:p>
          <a:p>
            <a:endParaRPr lang="nb-NO" sz="1600" dirty="0"/>
          </a:p>
        </p:txBody>
      </p:sp>
      <p:pic>
        <p:nvPicPr>
          <p:cNvPr id="8" name="Bilde 8" descr="Et bilde som inneholder tekst&#10;&#10;Automatisk generert beskrivelse">
            <a:extLst>
              <a:ext uri="{FF2B5EF4-FFF2-40B4-BE49-F238E27FC236}">
                <a16:creationId xmlns:a16="http://schemas.microsoft.com/office/drawing/2014/main" id="{17E8C2F9-B0AD-5520-1BD6-EBC3A96B96A1}"/>
              </a:ext>
            </a:extLst>
          </p:cNvPr>
          <p:cNvPicPr>
            <a:picLocks noChangeAspect="1"/>
          </p:cNvPicPr>
          <p:nvPr/>
        </p:nvPicPr>
        <p:blipFill>
          <a:blip r:embed="rId2"/>
          <a:stretch>
            <a:fillRect/>
          </a:stretch>
        </p:blipFill>
        <p:spPr>
          <a:xfrm>
            <a:off x="4868718" y="1279265"/>
            <a:ext cx="6149108" cy="3346968"/>
          </a:xfrm>
          <a:prstGeom prst="rect">
            <a:avLst/>
          </a:prstGeom>
        </p:spPr>
      </p:pic>
      <p:sp>
        <p:nvSpPr>
          <p:cNvPr id="10" name="Rektangel 9">
            <a:extLst>
              <a:ext uri="{FF2B5EF4-FFF2-40B4-BE49-F238E27FC236}">
                <a16:creationId xmlns:a16="http://schemas.microsoft.com/office/drawing/2014/main" id="{FF12FD55-3297-3839-76F8-2D198C24E8F8}"/>
              </a:ext>
            </a:extLst>
          </p:cNvPr>
          <p:cNvSpPr/>
          <p:nvPr/>
        </p:nvSpPr>
        <p:spPr>
          <a:xfrm>
            <a:off x="9737431" y="4420752"/>
            <a:ext cx="325585" cy="175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2" name="Rett pilkobling 11">
            <a:extLst>
              <a:ext uri="{FF2B5EF4-FFF2-40B4-BE49-F238E27FC236}">
                <a16:creationId xmlns:a16="http://schemas.microsoft.com/office/drawing/2014/main" id="{1EFD4DAE-E633-92C7-3263-3CEF726B36ED}"/>
              </a:ext>
            </a:extLst>
          </p:cNvPr>
          <p:cNvCxnSpPr>
            <a:cxnSpLocks/>
          </p:cNvCxnSpPr>
          <p:nvPr/>
        </p:nvCxnSpPr>
        <p:spPr>
          <a:xfrm>
            <a:off x="2271857" y="2390918"/>
            <a:ext cx="2963536" cy="16592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86E31A4E-8352-E8B4-7013-F008980D8B06}"/>
              </a:ext>
            </a:extLst>
          </p:cNvPr>
          <p:cNvCxnSpPr>
            <a:cxnSpLocks/>
          </p:cNvCxnSpPr>
          <p:nvPr/>
        </p:nvCxnSpPr>
        <p:spPr>
          <a:xfrm>
            <a:off x="1850448" y="2933554"/>
            <a:ext cx="7904990" cy="14803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4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6E5D213C-19CE-2EB7-C069-741345AC4C1F}"/>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96FAFE15-C663-DB28-52BA-321A0F1DB27B}"/>
              </a:ext>
            </a:extLst>
          </p:cNvPr>
          <p:cNvSpPr>
            <a:spLocks noGrp="1"/>
          </p:cNvSpPr>
          <p:nvPr>
            <p:ph type="sldNum" sz="quarter" idx="12"/>
          </p:nvPr>
        </p:nvSpPr>
        <p:spPr/>
        <p:txBody>
          <a:bodyPr/>
          <a:lstStyle/>
          <a:p>
            <a:fld id="{8ACEFDFC-287E-0A4D-81A7-6CC8C070690D}" type="slidenum">
              <a:rPr lang="nb-NO" smtClean="0"/>
              <a:t>4</a:t>
            </a:fld>
            <a:endParaRPr lang="nb-NO"/>
          </a:p>
        </p:txBody>
      </p:sp>
      <p:pic>
        <p:nvPicPr>
          <p:cNvPr id="6" name="Bilde 6">
            <a:extLst>
              <a:ext uri="{FF2B5EF4-FFF2-40B4-BE49-F238E27FC236}">
                <a16:creationId xmlns:a16="http://schemas.microsoft.com/office/drawing/2014/main" id="{242713E8-CB3B-99BE-C2D3-2DC12768F088}"/>
              </a:ext>
            </a:extLst>
          </p:cNvPr>
          <p:cNvPicPr>
            <a:picLocks noChangeAspect="1"/>
          </p:cNvPicPr>
          <p:nvPr/>
        </p:nvPicPr>
        <p:blipFill>
          <a:blip r:embed="rId2"/>
          <a:stretch>
            <a:fillRect/>
          </a:stretch>
        </p:blipFill>
        <p:spPr>
          <a:xfrm>
            <a:off x="4938712" y="514731"/>
            <a:ext cx="6565106" cy="2697197"/>
          </a:xfrm>
          <a:prstGeom prst="rect">
            <a:avLst/>
          </a:prstGeom>
        </p:spPr>
      </p:pic>
      <p:pic>
        <p:nvPicPr>
          <p:cNvPr id="7" name="Bilde 7" descr="Et bilde som inneholder tekst&#10;&#10;Automatisk generert beskrivelse">
            <a:extLst>
              <a:ext uri="{FF2B5EF4-FFF2-40B4-BE49-F238E27FC236}">
                <a16:creationId xmlns:a16="http://schemas.microsoft.com/office/drawing/2014/main" id="{2B0F88CA-DBBA-4E55-CD65-B5D5D71B634D}"/>
              </a:ext>
            </a:extLst>
          </p:cNvPr>
          <p:cNvPicPr>
            <a:picLocks noChangeAspect="1"/>
          </p:cNvPicPr>
          <p:nvPr/>
        </p:nvPicPr>
        <p:blipFill>
          <a:blip r:embed="rId3"/>
          <a:stretch>
            <a:fillRect/>
          </a:stretch>
        </p:blipFill>
        <p:spPr>
          <a:xfrm>
            <a:off x="4914900" y="3378801"/>
            <a:ext cx="6588917" cy="2487600"/>
          </a:xfrm>
          <a:prstGeom prst="rect">
            <a:avLst/>
          </a:prstGeom>
        </p:spPr>
      </p:pic>
      <p:sp>
        <p:nvSpPr>
          <p:cNvPr id="9" name="TekstSylinder 8">
            <a:extLst>
              <a:ext uri="{FF2B5EF4-FFF2-40B4-BE49-F238E27FC236}">
                <a16:creationId xmlns:a16="http://schemas.microsoft.com/office/drawing/2014/main" id="{4411A11F-4F71-7FA7-2D06-D4DE4CD9965F}"/>
              </a:ext>
            </a:extLst>
          </p:cNvPr>
          <p:cNvSpPr txBox="1"/>
          <p:nvPr/>
        </p:nvSpPr>
        <p:spPr>
          <a:xfrm>
            <a:off x="777478" y="1176336"/>
            <a:ext cx="27431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Skriv inn begrunnelse for tildeling</a:t>
            </a:r>
          </a:p>
          <a:p>
            <a:pPr marL="285750" indent="-285750">
              <a:buFont typeface="Arial"/>
              <a:buChar char="•"/>
            </a:pPr>
            <a:r>
              <a:rPr lang="nb-NO" sz="1600" dirty="0"/>
              <a:t>Trykk på "Lagre" knappen</a:t>
            </a:r>
          </a:p>
        </p:txBody>
      </p:sp>
      <p:sp>
        <p:nvSpPr>
          <p:cNvPr id="10" name="TekstSylinder 9">
            <a:extLst>
              <a:ext uri="{FF2B5EF4-FFF2-40B4-BE49-F238E27FC236}">
                <a16:creationId xmlns:a16="http://schemas.microsoft.com/office/drawing/2014/main" id="{6DA61235-1C79-FE72-9027-C54405EDA2F1}"/>
              </a:ext>
            </a:extLst>
          </p:cNvPr>
          <p:cNvSpPr txBox="1"/>
          <p:nvPr/>
        </p:nvSpPr>
        <p:spPr>
          <a:xfrm>
            <a:off x="872728" y="3533774"/>
            <a:ext cx="274319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kommer tilbake til sjekklisten. </a:t>
            </a:r>
          </a:p>
          <a:p>
            <a:pPr marL="285750" indent="-285750">
              <a:buFont typeface="Arial"/>
              <a:buChar char="•"/>
            </a:pPr>
            <a:r>
              <a:rPr lang="nb-NO" sz="1600" dirty="0"/>
              <a:t>Punktet "Kontrakt" er blitt aktivert</a:t>
            </a:r>
          </a:p>
          <a:p>
            <a:pPr marL="285750" indent="-285750">
              <a:buFont typeface="Arial"/>
              <a:buChar char="•"/>
            </a:pPr>
            <a:r>
              <a:rPr lang="nb-NO" sz="1600" dirty="0"/>
              <a:t>Klikk på "Opprett"</a:t>
            </a:r>
            <a:endParaRPr lang="nb-NO" dirty="0"/>
          </a:p>
        </p:txBody>
      </p:sp>
      <p:cxnSp>
        <p:nvCxnSpPr>
          <p:cNvPr id="12" name="Rett pilkobling 11">
            <a:extLst>
              <a:ext uri="{FF2B5EF4-FFF2-40B4-BE49-F238E27FC236}">
                <a16:creationId xmlns:a16="http://schemas.microsoft.com/office/drawing/2014/main" id="{D97F353B-2C79-5EEE-CE5E-05258BF4C1FB}"/>
              </a:ext>
            </a:extLst>
          </p:cNvPr>
          <p:cNvCxnSpPr>
            <a:cxnSpLocks/>
          </p:cNvCxnSpPr>
          <p:nvPr/>
        </p:nvCxnSpPr>
        <p:spPr>
          <a:xfrm flipV="1">
            <a:off x="2346722" y="1088229"/>
            <a:ext cx="5825728" cy="4786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88979DD4-36BD-C2C6-D9BE-F1E51116F2B5}"/>
              </a:ext>
            </a:extLst>
          </p:cNvPr>
          <p:cNvCxnSpPr>
            <a:cxnSpLocks/>
          </p:cNvCxnSpPr>
          <p:nvPr/>
        </p:nvCxnSpPr>
        <p:spPr>
          <a:xfrm>
            <a:off x="2668189" y="1834751"/>
            <a:ext cx="7992666" cy="12537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AE2232EE-180D-861D-74EC-42785064FC7C}"/>
              </a:ext>
            </a:extLst>
          </p:cNvPr>
          <p:cNvSpPr/>
          <p:nvPr/>
        </p:nvSpPr>
        <p:spPr>
          <a:xfrm>
            <a:off x="10728722" y="3019424"/>
            <a:ext cx="360759" cy="15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284D8EE6-25CF-C88F-8415-71F56580EEA9}"/>
              </a:ext>
            </a:extLst>
          </p:cNvPr>
          <p:cNvSpPr/>
          <p:nvPr/>
        </p:nvSpPr>
        <p:spPr>
          <a:xfrm>
            <a:off x="9996487" y="3924298"/>
            <a:ext cx="432196" cy="15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7" name="Rett pilkobling 16">
            <a:extLst>
              <a:ext uri="{FF2B5EF4-FFF2-40B4-BE49-F238E27FC236}">
                <a16:creationId xmlns:a16="http://schemas.microsoft.com/office/drawing/2014/main" id="{254C3FFB-B281-EE01-A78C-DCD156F24456}"/>
              </a:ext>
            </a:extLst>
          </p:cNvPr>
          <p:cNvCxnSpPr>
            <a:cxnSpLocks/>
          </p:cNvCxnSpPr>
          <p:nvPr/>
        </p:nvCxnSpPr>
        <p:spPr>
          <a:xfrm flipV="1">
            <a:off x="3031329" y="4011210"/>
            <a:ext cx="6962777" cy="633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578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0B627ED-28C5-4FDE-ED53-52033051C9C6}"/>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B8F7C470-A1C8-DFB5-C23B-31FE47B27965}"/>
              </a:ext>
            </a:extLst>
          </p:cNvPr>
          <p:cNvSpPr>
            <a:spLocks noGrp="1"/>
          </p:cNvSpPr>
          <p:nvPr>
            <p:ph type="sldNum" sz="quarter" idx="12"/>
          </p:nvPr>
        </p:nvSpPr>
        <p:spPr/>
        <p:txBody>
          <a:bodyPr/>
          <a:lstStyle/>
          <a:p>
            <a:fld id="{8ACEFDFC-287E-0A4D-81A7-6CC8C070690D}" type="slidenum">
              <a:rPr lang="nb-NO" smtClean="0"/>
              <a:t>40</a:t>
            </a:fld>
            <a:endParaRPr lang="nb-NO"/>
          </a:p>
        </p:txBody>
      </p:sp>
      <p:pic>
        <p:nvPicPr>
          <p:cNvPr id="6" name="Bilde 6" descr="Et bilde som inneholder tekst&#10;&#10;Automatisk generert beskrivelse">
            <a:extLst>
              <a:ext uri="{FF2B5EF4-FFF2-40B4-BE49-F238E27FC236}">
                <a16:creationId xmlns:a16="http://schemas.microsoft.com/office/drawing/2014/main" id="{089575B0-0048-325E-8E5F-8F08682AE94F}"/>
              </a:ext>
            </a:extLst>
          </p:cNvPr>
          <p:cNvPicPr>
            <a:picLocks noChangeAspect="1"/>
          </p:cNvPicPr>
          <p:nvPr/>
        </p:nvPicPr>
        <p:blipFill>
          <a:blip r:embed="rId2"/>
          <a:stretch>
            <a:fillRect/>
          </a:stretch>
        </p:blipFill>
        <p:spPr>
          <a:xfrm>
            <a:off x="4245264" y="1559992"/>
            <a:ext cx="6489699" cy="2877879"/>
          </a:xfrm>
          <a:prstGeom prst="rect">
            <a:avLst/>
          </a:prstGeom>
        </p:spPr>
      </p:pic>
      <p:sp>
        <p:nvSpPr>
          <p:cNvPr id="8" name="TekstSylinder 7">
            <a:extLst>
              <a:ext uri="{FF2B5EF4-FFF2-40B4-BE49-F238E27FC236}">
                <a16:creationId xmlns:a16="http://schemas.microsoft.com/office/drawing/2014/main" id="{3D47C411-F7BA-524C-70AD-E285E795996F}"/>
              </a:ext>
            </a:extLst>
          </p:cNvPr>
          <p:cNvSpPr txBox="1"/>
          <p:nvPr/>
        </p:nvSpPr>
        <p:spPr>
          <a:xfrm>
            <a:off x="757089" y="850717"/>
            <a:ext cx="3256610"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GDPR funksjonaliteten:</a:t>
            </a:r>
          </a:p>
          <a:p>
            <a:pPr marL="285750" indent="-285750">
              <a:buFont typeface="Arial"/>
              <a:buChar char="•"/>
            </a:pPr>
            <a:r>
              <a:rPr lang="nb-NO" dirty="0"/>
              <a:t>Sikre behandling </a:t>
            </a:r>
            <a:r>
              <a:rPr lang="nb-NO" dirty="0" err="1"/>
              <a:t>ift</a:t>
            </a:r>
            <a:r>
              <a:rPr lang="nb-NO" dirty="0"/>
              <a:t> personvernforordningen</a:t>
            </a:r>
          </a:p>
          <a:p>
            <a:pPr marL="285750" indent="-285750">
              <a:buFont typeface="Arial"/>
              <a:buChar char="•"/>
            </a:pPr>
            <a:r>
              <a:rPr lang="nb-NO" dirty="0"/>
              <a:t>NB: Dokumentene må arkiveres i arkivsystemet før de slettes i KGV</a:t>
            </a:r>
          </a:p>
          <a:p>
            <a:pPr marL="285750" indent="-285750">
              <a:buFont typeface="Arial"/>
              <a:buChar char="•"/>
            </a:pPr>
            <a:r>
              <a:rPr lang="nb-NO" dirty="0"/>
              <a:t>Her kan du skrive inn ID </a:t>
            </a:r>
            <a:r>
              <a:rPr lang="nb-NO" dirty="0" err="1"/>
              <a:t>nr</a:t>
            </a:r>
            <a:r>
              <a:rPr lang="nb-NO" dirty="0"/>
              <a:t> på meldinger og Spørsmål og svar for å slette dem</a:t>
            </a:r>
          </a:p>
          <a:p>
            <a:pPr marL="285750" indent="-285750">
              <a:buFont typeface="Arial"/>
              <a:buChar char="•"/>
            </a:pPr>
            <a:r>
              <a:rPr lang="nb-NO" dirty="0"/>
              <a:t>Huk av for alle dokumenter som skal slettes og trykk på "Slett" knappen</a:t>
            </a:r>
          </a:p>
          <a:p>
            <a:pPr marL="285750" indent="-285750">
              <a:buFont typeface="Arial"/>
              <a:buChar char="•"/>
            </a:pPr>
            <a:endParaRPr lang="nb-NO" sz="1600" dirty="0"/>
          </a:p>
          <a:p>
            <a:endParaRPr lang="nb-NO" sz="1600" dirty="0"/>
          </a:p>
        </p:txBody>
      </p:sp>
      <p:pic>
        <p:nvPicPr>
          <p:cNvPr id="9" name="Bilde 9">
            <a:extLst>
              <a:ext uri="{FF2B5EF4-FFF2-40B4-BE49-F238E27FC236}">
                <a16:creationId xmlns:a16="http://schemas.microsoft.com/office/drawing/2014/main" id="{E9DC8874-EF17-BF67-27DA-E6A1741D75BC}"/>
              </a:ext>
            </a:extLst>
          </p:cNvPr>
          <p:cNvPicPr>
            <a:picLocks noChangeAspect="1"/>
          </p:cNvPicPr>
          <p:nvPr/>
        </p:nvPicPr>
        <p:blipFill>
          <a:blip r:embed="rId3"/>
          <a:stretch>
            <a:fillRect/>
          </a:stretch>
        </p:blipFill>
        <p:spPr>
          <a:xfrm>
            <a:off x="6020088" y="3120447"/>
            <a:ext cx="99870" cy="790288"/>
          </a:xfrm>
          <a:prstGeom prst="rect">
            <a:avLst/>
          </a:prstGeom>
        </p:spPr>
      </p:pic>
      <p:sp>
        <p:nvSpPr>
          <p:cNvPr id="12" name="Rektangel 11">
            <a:extLst>
              <a:ext uri="{FF2B5EF4-FFF2-40B4-BE49-F238E27FC236}">
                <a16:creationId xmlns:a16="http://schemas.microsoft.com/office/drawing/2014/main" id="{78145093-9773-DEBC-E4C1-0802C296FA03}"/>
              </a:ext>
            </a:extLst>
          </p:cNvPr>
          <p:cNvSpPr/>
          <p:nvPr/>
        </p:nvSpPr>
        <p:spPr>
          <a:xfrm>
            <a:off x="9858658" y="4224480"/>
            <a:ext cx="302494" cy="187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4" name="Rett pilkobling 13">
            <a:extLst>
              <a:ext uri="{FF2B5EF4-FFF2-40B4-BE49-F238E27FC236}">
                <a16:creationId xmlns:a16="http://schemas.microsoft.com/office/drawing/2014/main" id="{8B5A5605-A6DA-FF1F-4026-B93A0FD1924E}"/>
              </a:ext>
            </a:extLst>
          </p:cNvPr>
          <p:cNvCxnSpPr>
            <a:cxnSpLocks/>
          </p:cNvCxnSpPr>
          <p:nvPr/>
        </p:nvCxnSpPr>
        <p:spPr>
          <a:xfrm flipV="1">
            <a:off x="3235902" y="2456905"/>
            <a:ext cx="2311218" cy="517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a:extLst>
              <a:ext uri="{FF2B5EF4-FFF2-40B4-BE49-F238E27FC236}">
                <a16:creationId xmlns:a16="http://schemas.microsoft.com/office/drawing/2014/main" id="{E2D595B8-6A5A-FF2D-6FD0-6E370BD5BDB5}"/>
              </a:ext>
            </a:extLst>
          </p:cNvPr>
          <p:cNvCxnSpPr>
            <a:cxnSpLocks/>
          </p:cNvCxnSpPr>
          <p:nvPr/>
        </p:nvCxnSpPr>
        <p:spPr>
          <a:xfrm flipV="1">
            <a:off x="3230130" y="2456905"/>
            <a:ext cx="4643398" cy="5574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tt pilkobling 15">
            <a:extLst>
              <a:ext uri="{FF2B5EF4-FFF2-40B4-BE49-F238E27FC236}">
                <a16:creationId xmlns:a16="http://schemas.microsoft.com/office/drawing/2014/main" id="{5EBB3DD2-9637-37A5-499C-74D2C41BB2FB}"/>
              </a:ext>
            </a:extLst>
          </p:cNvPr>
          <p:cNvCxnSpPr>
            <a:cxnSpLocks/>
          </p:cNvCxnSpPr>
          <p:nvPr/>
        </p:nvCxnSpPr>
        <p:spPr>
          <a:xfrm flipV="1">
            <a:off x="1515630" y="3218904"/>
            <a:ext cx="4522172" cy="4881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6B0DD9A8-2A04-5BD8-4AD8-14C198508B5A}"/>
              </a:ext>
            </a:extLst>
          </p:cNvPr>
          <p:cNvCxnSpPr>
            <a:cxnSpLocks/>
          </p:cNvCxnSpPr>
          <p:nvPr/>
        </p:nvCxnSpPr>
        <p:spPr>
          <a:xfrm flipV="1">
            <a:off x="1844675" y="4315722"/>
            <a:ext cx="8031990" cy="2688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00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5B00E36A-CACF-FC0B-BE68-6EC29EFB68B1}"/>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293E0F5D-8824-076E-0936-A782F2CF6FA9}"/>
              </a:ext>
            </a:extLst>
          </p:cNvPr>
          <p:cNvSpPr>
            <a:spLocks noGrp="1"/>
          </p:cNvSpPr>
          <p:nvPr>
            <p:ph type="sldNum" sz="quarter" idx="12"/>
          </p:nvPr>
        </p:nvSpPr>
        <p:spPr/>
        <p:txBody>
          <a:bodyPr/>
          <a:lstStyle/>
          <a:p>
            <a:fld id="{8ACEFDFC-287E-0A4D-81A7-6CC8C070690D}" type="slidenum">
              <a:rPr lang="nb-NO" smtClean="0"/>
              <a:t>41</a:t>
            </a:fld>
            <a:endParaRPr lang="nb-NO"/>
          </a:p>
        </p:txBody>
      </p:sp>
      <p:pic>
        <p:nvPicPr>
          <p:cNvPr id="6" name="Bilde 6" descr="Et bilde som inneholder tekst&#10;&#10;Automatisk generert beskrivelse">
            <a:extLst>
              <a:ext uri="{FF2B5EF4-FFF2-40B4-BE49-F238E27FC236}">
                <a16:creationId xmlns:a16="http://schemas.microsoft.com/office/drawing/2014/main" id="{9833BA1E-CC38-A0D2-35A3-ECA5245D4A4E}"/>
              </a:ext>
            </a:extLst>
          </p:cNvPr>
          <p:cNvPicPr>
            <a:picLocks noChangeAspect="1"/>
          </p:cNvPicPr>
          <p:nvPr/>
        </p:nvPicPr>
        <p:blipFill>
          <a:blip r:embed="rId2"/>
          <a:stretch>
            <a:fillRect/>
          </a:stretch>
        </p:blipFill>
        <p:spPr>
          <a:xfrm>
            <a:off x="4724400" y="890772"/>
            <a:ext cx="5762336" cy="1341502"/>
          </a:xfrm>
          <a:prstGeom prst="rect">
            <a:avLst/>
          </a:prstGeom>
        </p:spPr>
      </p:pic>
      <p:sp>
        <p:nvSpPr>
          <p:cNvPr id="8" name="TekstSylinder 7">
            <a:extLst>
              <a:ext uri="{FF2B5EF4-FFF2-40B4-BE49-F238E27FC236}">
                <a16:creationId xmlns:a16="http://schemas.microsoft.com/office/drawing/2014/main" id="{084618FF-1C9C-1A83-F249-389406B674AD}"/>
              </a:ext>
            </a:extLst>
          </p:cNvPr>
          <p:cNvSpPr txBox="1"/>
          <p:nvPr/>
        </p:nvSpPr>
        <p:spPr>
          <a:xfrm>
            <a:off x="624316" y="1618490"/>
            <a:ext cx="325661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Avslutte og Arkivere:</a:t>
            </a:r>
          </a:p>
          <a:p>
            <a:pPr marL="285750" indent="-285750">
              <a:buFont typeface="Arial"/>
              <a:buChar char="•"/>
            </a:pPr>
            <a:r>
              <a:rPr lang="nb-NO" dirty="0"/>
              <a:t>Klikk på "Lukk"</a:t>
            </a:r>
          </a:p>
          <a:p>
            <a:pPr marL="285750" indent="-285750">
              <a:buFont typeface="Arial"/>
              <a:buChar char="•"/>
            </a:pPr>
            <a:r>
              <a:rPr lang="nb-NO" dirty="0" err="1"/>
              <a:t>Minikonkurransen</a:t>
            </a:r>
            <a:r>
              <a:rPr lang="nb-NO" dirty="0"/>
              <a:t> flyttes til "Fullført" fanen</a:t>
            </a:r>
          </a:p>
          <a:p>
            <a:pPr marL="285750" indent="-285750">
              <a:buFont typeface="Arial"/>
              <a:buChar char="•"/>
            </a:pPr>
            <a:r>
              <a:rPr lang="nb-NO" dirty="0"/>
              <a:t>Gå til konkurransen og inn på sjekklisten</a:t>
            </a:r>
          </a:p>
          <a:p>
            <a:pPr marL="285750" indent="-285750">
              <a:buFont typeface="Arial"/>
              <a:buChar char="•"/>
            </a:pPr>
            <a:r>
              <a:rPr lang="nb-NO" dirty="0"/>
              <a:t>Klikk på "Arkivere" og konkurransen flyttes over til "Arkivert" fanen</a:t>
            </a:r>
          </a:p>
          <a:p>
            <a:pPr marL="285750" indent="-285750">
              <a:buFont typeface="Arial"/>
              <a:buChar char="•"/>
            </a:pPr>
            <a:endParaRPr lang="nb-NO" sz="1600" dirty="0"/>
          </a:p>
          <a:p>
            <a:endParaRPr lang="nb-NO" sz="1600" dirty="0"/>
          </a:p>
        </p:txBody>
      </p:sp>
      <p:pic>
        <p:nvPicPr>
          <p:cNvPr id="9" name="Bilde 9" descr="Et bilde som inneholder tekst&#10;&#10;Automatisk generert beskrivelse">
            <a:extLst>
              <a:ext uri="{FF2B5EF4-FFF2-40B4-BE49-F238E27FC236}">
                <a16:creationId xmlns:a16="http://schemas.microsoft.com/office/drawing/2014/main" id="{71B9F0E3-73BB-F7FC-F140-E209651DB819}"/>
              </a:ext>
            </a:extLst>
          </p:cNvPr>
          <p:cNvPicPr>
            <a:picLocks noChangeAspect="1"/>
          </p:cNvPicPr>
          <p:nvPr/>
        </p:nvPicPr>
        <p:blipFill>
          <a:blip r:embed="rId3"/>
          <a:stretch>
            <a:fillRect/>
          </a:stretch>
        </p:blipFill>
        <p:spPr>
          <a:xfrm>
            <a:off x="4724400" y="2300554"/>
            <a:ext cx="5762336" cy="2141439"/>
          </a:xfrm>
          <a:prstGeom prst="rect">
            <a:avLst/>
          </a:prstGeom>
        </p:spPr>
      </p:pic>
      <p:pic>
        <p:nvPicPr>
          <p:cNvPr id="10" name="Bilde 10" descr="Et bilde som inneholder tekst&#10;&#10;Automatisk generert beskrivelse">
            <a:extLst>
              <a:ext uri="{FF2B5EF4-FFF2-40B4-BE49-F238E27FC236}">
                <a16:creationId xmlns:a16="http://schemas.microsoft.com/office/drawing/2014/main" id="{D1123F50-4B17-DF17-7646-89318563FC7F}"/>
              </a:ext>
            </a:extLst>
          </p:cNvPr>
          <p:cNvPicPr>
            <a:picLocks noChangeAspect="1"/>
          </p:cNvPicPr>
          <p:nvPr/>
        </p:nvPicPr>
        <p:blipFill>
          <a:blip r:embed="rId4"/>
          <a:stretch>
            <a:fillRect/>
          </a:stretch>
        </p:blipFill>
        <p:spPr>
          <a:xfrm>
            <a:off x="4724400" y="4658797"/>
            <a:ext cx="5791200" cy="1523588"/>
          </a:xfrm>
          <a:prstGeom prst="rect">
            <a:avLst/>
          </a:prstGeom>
        </p:spPr>
      </p:pic>
      <p:sp>
        <p:nvSpPr>
          <p:cNvPr id="12" name="Rektangel 11">
            <a:extLst>
              <a:ext uri="{FF2B5EF4-FFF2-40B4-BE49-F238E27FC236}">
                <a16:creationId xmlns:a16="http://schemas.microsoft.com/office/drawing/2014/main" id="{B0173B0F-EFBB-9564-3FF1-4DD885A13633}"/>
              </a:ext>
            </a:extLst>
          </p:cNvPr>
          <p:cNvSpPr/>
          <p:nvPr/>
        </p:nvSpPr>
        <p:spPr>
          <a:xfrm>
            <a:off x="9454567" y="1326571"/>
            <a:ext cx="302494" cy="187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838AA8D4-6099-F7AE-89CA-BEA2D29DDEB0}"/>
              </a:ext>
            </a:extLst>
          </p:cNvPr>
          <p:cNvSpPr/>
          <p:nvPr/>
        </p:nvSpPr>
        <p:spPr>
          <a:xfrm>
            <a:off x="9494976" y="5488707"/>
            <a:ext cx="394857" cy="106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kobling 14">
            <a:extLst>
              <a:ext uri="{FF2B5EF4-FFF2-40B4-BE49-F238E27FC236}">
                <a16:creationId xmlns:a16="http://schemas.microsoft.com/office/drawing/2014/main" id="{8863F8BC-BC5E-0011-11F2-B5A6E6BEED33}"/>
              </a:ext>
            </a:extLst>
          </p:cNvPr>
          <p:cNvCxnSpPr>
            <a:cxnSpLocks/>
          </p:cNvCxnSpPr>
          <p:nvPr/>
        </p:nvCxnSpPr>
        <p:spPr>
          <a:xfrm flipV="1">
            <a:off x="2583584" y="1400496"/>
            <a:ext cx="6871671" cy="7075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tt pilkobling 15">
            <a:extLst>
              <a:ext uri="{FF2B5EF4-FFF2-40B4-BE49-F238E27FC236}">
                <a16:creationId xmlns:a16="http://schemas.microsoft.com/office/drawing/2014/main" id="{B1D53013-D2B8-D97F-579F-4873A14CE7F5}"/>
              </a:ext>
            </a:extLst>
          </p:cNvPr>
          <p:cNvCxnSpPr>
            <a:cxnSpLocks/>
          </p:cNvCxnSpPr>
          <p:nvPr/>
        </p:nvCxnSpPr>
        <p:spPr>
          <a:xfrm flipV="1">
            <a:off x="2202584" y="2393405"/>
            <a:ext cx="3408034" cy="1880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7AA2517D-BF31-1078-77A2-B87A37006121}"/>
              </a:ext>
            </a:extLst>
          </p:cNvPr>
          <p:cNvCxnSpPr>
            <a:cxnSpLocks/>
          </p:cNvCxnSpPr>
          <p:nvPr/>
        </p:nvCxnSpPr>
        <p:spPr>
          <a:xfrm>
            <a:off x="2976129" y="3458871"/>
            <a:ext cx="6531079" cy="20575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80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E97DC4B1-4AA4-D05B-8D1E-31D1883CB5A1}"/>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4D8D4C78-28F8-1DED-E70C-EFC0AEE3658A}"/>
              </a:ext>
            </a:extLst>
          </p:cNvPr>
          <p:cNvSpPr>
            <a:spLocks noGrp="1"/>
          </p:cNvSpPr>
          <p:nvPr>
            <p:ph type="sldNum" sz="quarter" idx="12"/>
          </p:nvPr>
        </p:nvSpPr>
        <p:spPr/>
        <p:txBody>
          <a:bodyPr/>
          <a:lstStyle/>
          <a:p>
            <a:fld id="{8ACEFDFC-287E-0A4D-81A7-6CC8C070690D}" type="slidenum">
              <a:rPr lang="nb-NO" smtClean="0"/>
              <a:t>5</a:t>
            </a:fld>
            <a:endParaRPr lang="nb-NO"/>
          </a:p>
        </p:txBody>
      </p:sp>
      <p:sp>
        <p:nvSpPr>
          <p:cNvPr id="8" name="TekstSylinder 7">
            <a:extLst>
              <a:ext uri="{FF2B5EF4-FFF2-40B4-BE49-F238E27FC236}">
                <a16:creationId xmlns:a16="http://schemas.microsoft.com/office/drawing/2014/main" id="{D7512C78-F3B2-33A3-071A-DB9B0BEDB7CB}"/>
              </a:ext>
            </a:extLst>
          </p:cNvPr>
          <p:cNvSpPr txBox="1"/>
          <p:nvPr/>
        </p:nvSpPr>
        <p:spPr>
          <a:xfrm>
            <a:off x="884634" y="1628774"/>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følgende bilde: </a:t>
            </a:r>
          </a:p>
          <a:p>
            <a:pPr marL="285750" indent="-285750">
              <a:buFont typeface="Arial"/>
              <a:buChar char="•"/>
            </a:pPr>
            <a:r>
              <a:rPr lang="nb-NO" sz="1600" dirty="0"/>
              <a:t>Skriv inn Ref./Saks nr.</a:t>
            </a:r>
          </a:p>
          <a:p>
            <a:pPr marL="285750" indent="-285750">
              <a:buFont typeface="Arial"/>
              <a:buChar char="•"/>
            </a:pPr>
            <a:r>
              <a:rPr lang="nb-NO" sz="1600" dirty="0"/>
              <a:t>Velg kontraktflyt</a:t>
            </a:r>
          </a:p>
        </p:txBody>
      </p:sp>
      <p:pic>
        <p:nvPicPr>
          <p:cNvPr id="11" name="Bilde 11">
            <a:extLst>
              <a:ext uri="{FF2B5EF4-FFF2-40B4-BE49-F238E27FC236}">
                <a16:creationId xmlns:a16="http://schemas.microsoft.com/office/drawing/2014/main" id="{0D6E12ED-09F0-BE82-F0EB-361224380862}"/>
              </a:ext>
            </a:extLst>
          </p:cNvPr>
          <p:cNvPicPr>
            <a:picLocks noChangeAspect="1"/>
          </p:cNvPicPr>
          <p:nvPr/>
        </p:nvPicPr>
        <p:blipFill>
          <a:blip r:embed="rId2"/>
          <a:stretch>
            <a:fillRect/>
          </a:stretch>
        </p:blipFill>
        <p:spPr>
          <a:xfrm>
            <a:off x="5361384" y="3230025"/>
            <a:ext cx="4779168" cy="3249495"/>
          </a:xfrm>
          <a:prstGeom prst="rect">
            <a:avLst/>
          </a:prstGeom>
        </p:spPr>
      </p:pic>
      <p:sp>
        <p:nvSpPr>
          <p:cNvPr id="13" name="Rektangel 12">
            <a:extLst>
              <a:ext uri="{FF2B5EF4-FFF2-40B4-BE49-F238E27FC236}">
                <a16:creationId xmlns:a16="http://schemas.microsoft.com/office/drawing/2014/main" id="{AD332425-FFB8-C210-3FFC-4A233994F4AC}"/>
              </a:ext>
            </a:extLst>
          </p:cNvPr>
          <p:cNvSpPr/>
          <p:nvPr/>
        </p:nvSpPr>
        <p:spPr>
          <a:xfrm>
            <a:off x="6656786" y="4954189"/>
            <a:ext cx="1378742" cy="988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4">
            <a:extLst>
              <a:ext uri="{FF2B5EF4-FFF2-40B4-BE49-F238E27FC236}">
                <a16:creationId xmlns:a16="http://schemas.microsoft.com/office/drawing/2014/main" id="{3286972B-7193-0558-0FF7-1CA8BF8E79A8}"/>
              </a:ext>
            </a:extLst>
          </p:cNvPr>
          <p:cNvPicPr>
            <a:picLocks noChangeAspect="1"/>
          </p:cNvPicPr>
          <p:nvPr/>
        </p:nvPicPr>
        <p:blipFill>
          <a:blip r:embed="rId3"/>
          <a:stretch>
            <a:fillRect/>
          </a:stretch>
        </p:blipFill>
        <p:spPr>
          <a:xfrm>
            <a:off x="5361385" y="690359"/>
            <a:ext cx="4761308" cy="2476905"/>
          </a:xfrm>
          <a:prstGeom prst="rect">
            <a:avLst/>
          </a:prstGeom>
        </p:spPr>
      </p:pic>
      <p:sp>
        <p:nvSpPr>
          <p:cNvPr id="15" name="Rektangel 14">
            <a:extLst>
              <a:ext uri="{FF2B5EF4-FFF2-40B4-BE49-F238E27FC236}">
                <a16:creationId xmlns:a16="http://schemas.microsoft.com/office/drawing/2014/main" id="{10C7C955-1200-699B-C607-2F004F4E4829}"/>
              </a:ext>
            </a:extLst>
          </p:cNvPr>
          <p:cNvSpPr/>
          <p:nvPr/>
        </p:nvSpPr>
        <p:spPr>
          <a:xfrm>
            <a:off x="6674644" y="1769267"/>
            <a:ext cx="1378742" cy="271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7" name="Rett pilkobling 16">
            <a:extLst>
              <a:ext uri="{FF2B5EF4-FFF2-40B4-BE49-F238E27FC236}">
                <a16:creationId xmlns:a16="http://schemas.microsoft.com/office/drawing/2014/main" id="{1E9B2797-17C8-5A06-984E-83CC44872548}"/>
              </a:ext>
            </a:extLst>
          </p:cNvPr>
          <p:cNvCxnSpPr>
            <a:cxnSpLocks/>
          </p:cNvCxnSpPr>
          <p:nvPr/>
        </p:nvCxnSpPr>
        <p:spPr>
          <a:xfrm flipV="1">
            <a:off x="3382564" y="951308"/>
            <a:ext cx="3265887" cy="10203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a:extLst>
              <a:ext uri="{FF2B5EF4-FFF2-40B4-BE49-F238E27FC236}">
                <a16:creationId xmlns:a16="http://schemas.microsoft.com/office/drawing/2014/main" id="{13966CB2-FA8E-4478-B365-CF00938764E4}"/>
              </a:ext>
            </a:extLst>
          </p:cNvPr>
          <p:cNvCxnSpPr>
            <a:cxnSpLocks/>
          </p:cNvCxnSpPr>
          <p:nvPr/>
        </p:nvCxnSpPr>
        <p:spPr>
          <a:xfrm flipV="1">
            <a:off x="3013472" y="1903807"/>
            <a:ext cx="3617120" cy="413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C68DA5F-3394-506B-0144-FFD00146289A}"/>
              </a:ext>
            </a:extLst>
          </p:cNvPr>
          <p:cNvSpPr txBox="1"/>
          <p:nvPr/>
        </p:nvSpPr>
        <p:spPr>
          <a:xfrm>
            <a:off x="962025" y="4557710"/>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Velg "Rammeavtale"</a:t>
            </a:r>
            <a:endParaRPr lang="nb-NO" dirty="0"/>
          </a:p>
        </p:txBody>
      </p:sp>
      <p:cxnSp>
        <p:nvCxnSpPr>
          <p:cNvPr id="20" name="Rett pilkobling 19">
            <a:extLst>
              <a:ext uri="{FF2B5EF4-FFF2-40B4-BE49-F238E27FC236}">
                <a16:creationId xmlns:a16="http://schemas.microsoft.com/office/drawing/2014/main" id="{9CA121B8-19A7-5B01-CA91-87279369C890}"/>
              </a:ext>
            </a:extLst>
          </p:cNvPr>
          <p:cNvCxnSpPr>
            <a:cxnSpLocks/>
          </p:cNvCxnSpPr>
          <p:nvPr/>
        </p:nvCxnSpPr>
        <p:spPr>
          <a:xfrm>
            <a:off x="3227783" y="4704158"/>
            <a:ext cx="3402809" cy="3012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75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6C5F5B7D-F87F-99DD-7D2C-5313F2983F49}"/>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57B7CDC9-C648-4BC5-957E-4B9E7DCA9DCF}"/>
              </a:ext>
            </a:extLst>
          </p:cNvPr>
          <p:cNvSpPr>
            <a:spLocks noGrp="1"/>
          </p:cNvSpPr>
          <p:nvPr>
            <p:ph type="sldNum" sz="quarter" idx="12"/>
          </p:nvPr>
        </p:nvSpPr>
        <p:spPr/>
        <p:txBody>
          <a:bodyPr/>
          <a:lstStyle/>
          <a:p>
            <a:fld id="{8ACEFDFC-287E-0A4D-81A7-6CC8C070690D}" type="slidenum">
              <a:rPr lang="nb-NO" smtClean="0"/>
              <a:t>6</a:t>
            </a:fld>
            <a:endParaRPr lang="nb-NO"/>
          </a:p>
        </p:txBody>
      </p:sp>
      <p:pic>
        <p:nvPicPr>
          <p:cNvPr id="6" name="Bilde 6" descr="Et bilde som inneholder tekst&#10;&#10;Automatisk generert beskrivelse">
            <a:extLst>
              <a:ext uri="{FF2B5EF4-FFF2-40B4-BE49-F238E27FC236}">
                <a16:creationId xmlns:a16="http://schemas.microsoft.com/office/drawing/2014/main" id="{BB2157D8-ABFC-A8E2-9A14-292DFFC6F777}"/>
              </a:ext>
            </a:extLst>
          </p:cNvPr>
          <p:cNvPicPr>
            <a:picLocks noChangeAspect="1"/>
          </p:cNvPicPr>
          <p:nvPr/>
        </p:nvPicPr>
        <p:blipFill>
          <a:blip r:embed="rId2"/>
          <a:stretch>
            <a:fillRect/>
          </a:stretch>
        </p:blipFill>
        <p:spPr>
          <a:xfrm>
            <a:off x="5968603" y="284165"/>
            <a:ext cx="4933949" cy="3170232"/>
          </a:xfrm>
          <a:prstGeom prst="rect">
            <a:avLst/>
          </a:prstGeom>
        </p:spPr>
      </p:pic>
      <p:sp>
        <p:nvSpPr>
          <p:cNvPr id="8" name="TekstSylinder 7">
            <a:extLst>
              <a:ext uri="{FF2B5EF4-FFF2-40B4-BE49-F238E27FC236}">
                <a16:creationId xmlns:a16="http://schemas.microsoft.com/office/drawing/2014/main" id="{573A59E9-73EB-C562-DEC9-F503C510A10F}"/>
              </a:ext>
            </a:extLst>
          </p:cNvPr>
          <p:cNvSpPr txBox="1"/>
          <p:nvPr/>
        </p:nvSpPr>
        <p:spPr>
          <a:xfrm>
            <a:off x="979884" y="825102"/>
            <a:ext cx="2743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Du får opp </a:t>
            </a:r>
            <a:r>
              <a:rPr lang="nb-NO" sz="1600" dirty="0" err="1"/>
              <a:t>nedtrekksmenyen</a:t>
            </a:r>
            <a:r>
              <a:rPr lang="nb-NO" sz="1600" dirty="0"/>
              <a:t> "Rammeavtale / Avropsform":</a:t>
            </a:r>
          </a:p>
          <a:p>
            <a:pPr marL="285750" indent="-285750">
              <a:buFont typeface="Arial"/>
              <a:buChar char="•"/>
            </a:pPr>
            <a:r>
              <a:rPr lang="nb-NO" sz="1600" dirty="0"/>
              <a:t>Velg "</a:t>
            </a:r>
            <a:r>
              <a:rPr lang="nb-NO" sz="1600" dirty="0" err="1"/>
              <a:t>Minikonkurranse</a:t>
            </a:r>
            <a:r>
              <a:rPr lang="nb-NO" sz="1600" dirty="0"/>
              <a:t>"</a:t>
            </a:r>
          </a:p>
          <a:p>
            <a:pPr marL="285750" indent="-285750">
              <a:buFont typeface="Arial"/>
              <a:buChar char="•"/>
            </a:pPr>
            <a:endParaRPr lang="nb-NO" sz="1600" dirty="0"/>
          </a:p>
        </p:txBody>
      </p:sp>
      <p:sp>
        <p:nvSpPr>
          <p:cNvPr id="10" name="Rektangel 9">
            <a:extLst>
              <a:ext uri="{FF2B5EF4-FFF2-40B4-BE49-F238E27FC236}">
                <a16:creationId xmlns:a16="http://schemas.microsoft.com/office/drawing/2014/main" id="{F39E72C6-4C2E-F6E0-437A-0B3C50D5040C}"/>
              </a:ext>
            </a:extLst>
          </p:cNvPr>
          <p:cNvSpPr/>
          <p:nvPr/>
        </p:nvSpPr>
        <p:spPr>
          <a:xfrm>
            <a:off x="7258049" y="2120501"/>
            <a:ext cx="1438273" cy="1404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2" name="Rett pilkobling 11">
            <a:extLst>
              <a:ext uri="{FF2B5EF4-FFF2-40B4-BE49-F238E27FC236}">
                <a16:creationId xmlns:a16="http://schemas.microsoft.com/office/drawing/2014/main" id="{9FD01A1B-37F4-6399-1496-A8FF503A2D1E}"/>
              </a:ext>
            </a:extLst>
          </p:cNvPr>
          <p:cNvCxnSpPr>
            <a:cxnSpLocks/>
          </p:cNvCxnSpPr>
          <p:nvPr/>
        </p:nvCxnSpPr>
        <p:spPr>
          <a:xfrm>
            <a:off x="3596876" y="1935956"/>
            <a:ext cx="3658794" cy="2595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Bilde 13" descr="Et bilde som inneholder tekst&#10;&#10;Automatisk generert beskrivelse">
            <a:extLst>
              <a:ext uri="{FF2B5EF4-FFF2-40B4-BE49-F238E27FC236}">
                <a16:creationId xmlns:a16="http://schemas.microsoft.com/office/drawing/2014/main" id="{04B346F7-A53D-F81D-43CB-6094998A8A9C}"/>
              </a:ext>
            </a:extLst>
          </p:cNvPr>
          <p:cNvPicPr>
            <a:picLocks noChangeAspect="1"/>
          </p:cNvPicPr>
          <p:nvPr/>
        </p:nvPicPr>
        <p:blipFill>
          <a:blip r:embed="rId3"/>
          <a:stretch>
            <a:fillRect/>
          </a:stretch>
        </p:blipFill>
        <p:spPr>
          <a:xfrm>
            <a:off x="6040041" y="3631765"/>
            <a:ext cx="4933949" cy="2737719"/>
          </a:xfrm>
          <a:prstGeom prst="rect">
            <a:avLst/>
          </a:prstGeom>
        </p:spPr>
      </p:pic>
      <p:sp>
        <p:nvSpPr>
          <p:cNvPr id="14" name="TekstSylinder 13">
            <a:extLst>
              <a:ext uri="{FF2B5EF4-FFF2-40B4-BE49-F238E27FC236}">
                <a16:creationId xmlns:a16="http://schemas.microsoft.com/office/drawing/2014/main" id="{9A8AA2E3-EA50-5700-D70A-492604918FBD}"/>
              </a:ext>
            </a:extLst>
          </p:cNvPr>
          <p:cNvSpPr txBox="1"/>
          <p:nvPr/>
        </p:nvSpPr>
        <p:spPr>
          <a:xfrm>
            <a:off x="979884" y="3968351"/>
            <a:ext cx="2743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Huk av for "Tillate endringer av sluttdato" og "Velg delkontrakt"</a:t>
            </a:r>
          </a:p>
          <a:p>
            <a:pPr marL="285750" indent="-285750">
              <a:buFont typeface="Arial"/>
              <a:buChar char="•"/>
            </a:pPr>
            <a:r>
              <a:rPr lang="nb-NO" sz="1600" dirty="0"/>
              <a:t>Trykk på "Lagre" knappen</a:t>
            </a:r>
          </a:p>
          <a:p>
            <a:pPr marL="285750" indent="-285750">
              <a:buFont typeface="Arial"/>
              <a:buChar char="•"/>
            </a:pPr>
            <a:endParaRPr lang="nb-NO" sz="1600" dirty="0"/>
          </a:p>
        </p:txBody>
      </p:sp>
      <p:sp>
        <p:nvSpPr>
          <p:cNvPr id="15" name="Rektangel 14">
            <a:extLst>
              <a:ext uri="{FF2B5EF4-FFF2-40B4-BE49-F238E27FC236}">
                <a16:creationId xmlns:a16="http://schemas.microsoft.com/office/drawing/2014/main" id="{FF30367D-EA21-6BC5-3733-031BE7076DE8}"/>
              </a:ext>
            </a:extLst>
          </p:cNvPr>
          <p:cNvSpPr/>
          <p:nvPr/>
        </p:nvSpPr>
        <p:spPr>
          <a:xfrm>
            <a:off x="9960767" y="6234109"/>
            <a:ext cx="402430" cy="134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6" name="Rett pilkobling 15">
            <a:extLst>
              <a:ext uri="{FF2B5EF4-FFF2-40B4-BE49-F238E27FC236}">
                <a16:creationId xmlns:a16="http://schemas.microsoft.com/office/drawing/2014/main" id="{11DAB7BF-DFBB-ECB6-C21A-05D90A0BC524}"/>
              </a:ext>
            </a:extLst>
          </p:cNvPr>
          <p:cNvCxnSpPr>
            <a:cxnSpLocks/>
          </p:cNvCxnSpPr>
          <p:nvPr/>
        </p:nvCxnSpPr>
        <p:spPr>
          <a:xfrm>
            <a:off x="3537345" y="4430313"/>
            <a:ext cx="3765950" cy="10751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a:extLst>
              <a:ext uri="{FF2B5EF4-FFF2-40B4-BE49-F238E27FC236}">
                <a16:creationId xmlns:a16="http://schemas.microsoft.com/office/drawing/2014/main" id="{36724446-62DF-D4A9-94D5-45EDF74937C8}"/>
              </a:ext>
            </a:extLst>
          </p:cNvPr>
          <p:cNvCxnSpPr>
            <a:cxnSpLocks/>
          </p:cNvCxnSpPr>
          <p:nvPr/>
        </p:nvCxnSpPr>
        <p:spPr>
          <a:xfrm>
            <a:off x="3430188" y="4662485"/>
            <a:ext cx="3873107" cy="14144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a:extLst>
              <a:ext uri="{FF2B5EF4-FFF2-40B4-BE49-F238E27FC236}">
                <a16:creationId xmlns:a16="http://schemas.microsoft.com/office/drawing/2014/main" id="{4F5E9451-8014-33B5-5421-A4E79717732D}"/>
              </a:ext>
            </a:extLst>
          </p:cNvPr>
          <p:cNvCxnSpPr>
            <a:cxnSpLocks/>
          </p:cNvCxnSpPr>
          <p:nvPr/>
        </p:nvCxnSpPr>
        <p:spPr>
          <a:xfrm>
            <a:off x="2942032" y="4894655"/>
            <a:ext cx="7010403" cy="13430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11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263EC93A-194E-F0A6-FD8C-2E862F82C569}"/>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27194907-6D22-837D-25E8-D0505CBA3168}"/>
              </a:ext>
            </a:extLst>
          </p:cNvPr>
          <p:cNvSpPr>
            <a:spLocks noGrp="1"/>
          </p:cNvSpPr>
          <p:nvPr>
            <p:ph type="sldNum" sz="quarter" idx="12"/>
          </p:nvPr>
        </p:nvSpPr>
        <p:spPr/>
        <p:txBody>
          <a:bodyPr/>
          <a:lstStyle/>
          <a:p>
            <a:fld id="{8ACEFDFC-287E-0A4D-81A7-6CC8C070690D}" type="slidenum">
              <a:rPr lang="nb-NO" smtClean="0"/>
              <a:t>7</a:t>
            </a:fld>
            <a:endParaRPr lang="nb-NO"/>
          </a:p>
        </p:txBody>
      </p:sp>
      <p:pic>
        <p:nvPicPr>
          <p:cNvPr id="6" name="Bilde 6" descr="Et bilde som inneholder tekst&#10;&#10;Automatisk generert beskrivelse">
            <a:extLst>
              <a:ext uri="{FF2B5EF4-FFF2-40B4-BE49-F238E27FC236}">
                <a16:creationId xmlns:a16="http://schemas.microsoft.com/office/drawing/2014/main" id="{FDF40C85-64DC-7DED-11A6-234863193792}"/>
              </a:ext>
            </a:extLst>
          </p:cNvPr>
          <p:cNvPicPr>
            <a:picLocks noChangeAspect="1"/>
          </p:cNvPicPr>
          <p:nvPr/>
        </p:nvPicPr>
        <p:blipFill>
          <a:blip r:embed="rId2"/>
          <a:stretch>
            <a:fillRect/>
          </a:stretch>
        </p:blipFill>
        <p:spPr>
          <a:xfrm>
            <a:off x="4593432" y="1789753"/>
            <a:ext cx="6785371" cy="2701041"/>
          </a:xfrm>
          <a:prstGeom prst="rect">
            <a:avLst/>
          </a:prstGeom>
        </p:spPr>
      </p:pic>
      <p:sp>
        <p:nvSpPr>
          <p:cNvPr id="8" name="TekstSylinder 7">
            <a:extLst>
              <a:ext uri="{FF2B5EF4-FFF2-40B4-BE49-F238E27FC236}">
                <a16:creationId xmlns:a16="http://schemas.microsoft.com/office/drawing/2014/main" id="{6DC68966-269B-A81C-EF37-ADAE6A0A6302}"/>
              </a:ext>
            </a:extLst>
          </p:cNvPr>
          <p:cNvSpPr txBox="1"/>
          <p:nvPr/>
        </p:nvSpPr>
        <p:spPr>
          <a:xfrm>
            <a:off x="979884" y="2355054"/>
            <a:ext cx="274319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Huk av for alle leverandørene som har blitt tildelt i rammeavtalen</a:t>
            </a:r>
            <a:endParaRPr lang="nb-NO" dirty="0"/>
          </a:p>
          <a:p>
            <a:pPr marL="285750" indent="-285750">
              <a:buFont typeface="Arial"/>
              <a:buChar char="•"/>
            </a:pPr>
            <a:r>
              <a:rPr lang="nb-NO" sz="1600" dirty="0"/>
              <a:t>Trykk på "Lagre" knappen</a:t>
            </a:r>
          </a:p>
          <a:p>
            <a:pPr marL="285750" indent="-285750">
              <a:buFont typeface="Arial"/>
              <a:buChar char="•"/>
            </a:pPr>
            <a:endParaRPr lang="nb-NO" sz="1600" dirty="0"/>
          </a:p>
        </p:txBody>
      </p:sp>
      <p:sp>
        <p:nvSpPr>
          <p:cNvPr id="10" name="Rektangel 9">
            <a:extLst>
              <a:ext uri="{FF2B5EF4-FFF2-40B4-BE49-F238E27FC236}">
                <a16:creationId xmlns:a16="http://schemas.microsoft.com/office/drawing/2014/main" id="{131E7A00-D4BF-A81A-D87A-7EB322DEB460}"/>
              </a:ext>
            </a:extLst>
          </p:cNvPr>
          <p:cNvSpPr/>
          <p:nvPr/>
        </p:nvSpPr>
        <p:spPr>
          <a:xfrm>
            <a:off x="9978626" y="4198140"/>
            <a:ext cx="640554" cy="283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2" name="Rett pilkobling 11">
            <a:extLst>
              <a:ext uri="{FF2B5EF4-FFF2-40B4-BE49-F238E27FC236}">
                <a16:creationId xmlns:a16="http://schemas.microsoft.com/office/drawing/2014/main" id="{FD7FF56F-7B60-94A8-E5D0-C67A0A114435}"/>
              </a:ext>
            </a:extLst>
          </p:cNvPr>
          <p:cNvCxnSpPr>
            <a:cxnSpLocks/>
          </p:cNvCxnSpPr>
          <p:nvPr/>
        </p:nvCxnSpPr>
        <p:spPr>
          <a:xfrm flipV="1">
            <a:off x="2739626" y="2767013"/>
            <a:ext cx="1902622" cy="401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tt pilkobling 13">
            <a:extLst>
              <a:ext uri="{FF2B5EF4-FFF2-40B4-BE49-F238E27FC236}">
                <a16:creationId xmlns:a16="http://schemas.microsoft.com/office/drawing/2014/main" id="{D0C99319-B025-342E-B68F-6077FDF39758}"/>
              </a:ext>
            </a:extLst>
          </p:cNvPr>
          <p:cNvCxnSpPr>
            <a:cxnSpLocks/>
          </p:cNvCxnSpPr>
          <p:nvPr/>
        </p:nvCxnSpPr>
        <p:spPr>
          <a:xfrm>
            <a:off x="2892027" y="3511152"/>
            <a:ext cx="7123511" cy="8548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90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55B7872-643C-71E5-C8FC-D8089E794292}"/>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2267DA7B-A5D2-2C5D-611D-1BB4204335CB}"/>
              </a:ext>
            </a:extLst>
          </p:cNvPr>
          <p:cNvSpPr>
            <a:spLocks noGrp="1"/>
          </p:cNvSpPr>
          <p:nvPr>
            <p:ph type="sldNum" sz="quarter" idx="12"/>
          </p:nvPr>
        </p:nvSpPr>
        <p:spPr/>
        <p:txBody>
          <a:bodyPr/>
          <a:lstStyle/>
          <a:p>
            <a:fld id="{8ACEFDFC-287E-0A4D-81A7-6CC8C070690D}" type="slidenum">
              <a:rPr lang="nb-NO" smtClean="0"/>
              <a:t>8</a:t>
            </a:fld>
            <a:endParaRPr lang="nb-NO"/>
          </a:p>
        </p:txBody>
      </p:sp>
      <p:pic>
        <p:nvPicPr>
          <p:cNvPr id="6" name="Bilde 6">
            <a:extLst>
              <a:ext uri="{FF2B5EF4-FFF2-40B4-BE49-F238E27FC236}">
                <a16:creationId xmlns:a16="http://schemas.microsoft.com/office/drawing/2014/main" id="{121634B3-68EA-BA0B-47D0-C8FAC9C6FF3E}"/>
              </a:ext>
            </a:extLst>
          </p:cNvPr>
          <p:cNvPicPr>
            <a:picLocks noChangeAspect="1"/>
          </p:cNvPicPr>
          <p:nvPr/>
        </p:nvPicPr>
        <p:blipFill>
          <a:blip r:embed="rId2"/>
          <a:stretch>
            <a:fillRect/>
          </a:stretch>
        </p:blipFill>
        <p:spPr>
          <a:xfrm>
            <a:off x="4724400" y="497367"/>
            <a:ext cx="5035153" cy="5708485"/>
          </a:xfrm>
          <a:prstGeom prst="rect">
            <a:avLst/>
          </a:prstGeom>
        </p:spPr>
      </p:pic>
      <p:sp>
        <p:nvSpPr>
          <p:cNvPr id="8" name="TekstSylinder 7">
            <a:extLst>
              <a:ext uri="{FF2B5EF4-FFF2-40B4-BE49-F238E27FC236}">
                <a16:creationId xmlns:a16="http://schemas.microsoft.com/office/drawing/2014/main" id="{0C9B1792-5378-4E0A-5FED-AC6E9F9A89B4}"/>
              </a:ext>
            </a:extLst>
          </p:cNvPr>
          <p:cNvSpPr txBox="1"/>
          <p:nvPr/>
        </p:nvSpPr>
        <p:spPr>
          <a:xfrm>
            <a:off x="878681" y="1069179"/>
            <a:ext cx="274319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t>Sjekklisten for rammeavtale med </a:t>
            </a:r>
            <a:r>
              <a:rPr lang="nb-NO" sz="1600" dirty="0" err="1"/>
              <a:t>minikonkurranser</a:t>
            </a:r>
            <a:r>
              <a:rPr lang="nb-NO" sz="1600" dirty="0"/>
              <a:t> har: </a:t>
            </a:r>
          </a:p>
          <a:p>
            <a:pPr marL="285750" indent="-285750">
              <a:buFont typeface="Arial"/>
              <a:buChar char="•"/>
            </a:pPr>
            <a:r>
              <a:rPr lang="nb-NO" sz="1600" dirty="0"/>
              <a:t>Én sjekkliste for hver leverandør hvor spesifikk informasjon for den enkelte leverandør legges inn, som for eksempel kontrakten og</a:t>
            </a:r>
          </a:p>
          <a:p>
            <a:pPr marL="285750" indent="-285750">
              <a:buFont typeface="Arial"/>
              <a:buChar char="•"/>
            </a:pPr>
            <a:r>
              <a:rPr lang="nb-NO" sz="1600" dirty="0">
                <a:ea typeface="+mn-lt"/>
                <a:cs typeface="+mn-lt"/>
              </a:rPr>
              <a:t>én sjekkliste for rammeavtalen hvor all felles informasjon legges inn</a:t>
            </a:r>
            <a:endParaRPr lang="nb-NO" sz="1600" dirty="0"/>
          </a:p>
          <a:p>
            <a:pPr marL="285750" indent="-285750">
              <a:buFont typeface="Arial"/>
              <a:buChar char="•"/>
            </a:pPr>
            <a:endParaRPr lang="nb-NO" sz="1600" dirty="0"/>
          </a:p>
        </p:txBody>
      </p:sp>
      <p:cxnSp>
        <p:nvCxnSpPr>
          <p:cNvPr id="10" name="Rett pilkobling 9">
            <a:extLst>
              <a:ext uri="{FF2B5EF4-FFF2-40B4-BE49-F238E27FC236}">
                <a16:creationId xmlns:a16="http://schemas.microsoft.com/office/drawing/2014/main" id="{85284AE0-1192-08EB-BDD7-8601CCD1A612}"/>
              </a:ext>
            </a:extLst>
          </p:cNvPr>
          <p:cNvCxnSpPr>
            <a:cxnSpLocks/>
          </p:cNvCxnSpPr>
          <p:nvPr/>
        </p:nvCxnSpPr>
        <p:spPr>
          <a:xfrm flipV="1">
            <a:off x="2328862" y="1641873"/>
            <a:ext cx="2616996" cy="526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F8C43B2B-E686-C216-4EAA-39944E8D8525}"/>
              </a:ext>
            </a:extLst>
          </p:cNvPr>
          <p:cNvCxnSpPr>
            <a:cxnSpLocks/>
          </p:cNvCxnSpPr>
          <p:nvPr/>
        </p:nvCxnSpPr>
        <p:spPr>
          <a:xfrm>
            <a:off x="2989658" y="3954066"/>
            <a:ext cx="1819278" cy="372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4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468C499-72F0-DD03-BB8B-01E339F09BA1}"/>
              </a:ext>
            </a:extLst>
          </p:cNvPr>
          <p:cNvSpPr>
            <a:spLocks noGrp="1"/>
          </p:cNvSpPr>
          <p:nvPr>
            <p:ph type="dt" sz="half" idx="10"/>
          </p:nvPr>
        </p:nvSpPr>
        <p:spPr/>
        <p:txBody>
          <a:bodyPr/>
          <a:lstStyle/>
          <a:p>
            <a:fld id="{C20DE0DF-BE6B-D248-92A9-54242D212695}" type="datetime1">
              <a:rPr lang="nb-NO" smtClean="0"/>
              <a:t>25.05.2022</a:t>
            </a:fld>
            <a:endParaRPr lang="nb-NO"/>
          </a:p>
        </p:txBody>
      </p:sp>
      <p:sp>
        <p:nvSpPr>
          <p:cNvPr id="5" name="Plassholder for lysbildenummer 4">
            <a:extLst>
              <a:ext uri="{FF2B5EF4-FFF2-40B4-BE49-F238E27FC236}">
                <a16:creationId xmlns:a16="http://schemas.microsoft.com/office/drawing/2014/main" id="{CAFED404-34E8-0A79-3DD7-3BE1A9A7773C}"/>
              </a:ext>
            </a:extLst>
          </p:cNvPr>
          <p:cNvSpPr>
            <a:spLocks noGrp="1"/>
          </p:cNvSpPr>
          <p:nvPr>
            <p:ph type="sldNum" sz="quarter" idx="12"/>
          </p:nvPr>
        </p:nvSpPr>
        <p:spPr/>
        <p:txBody>
          <a:bodyPr/>
          <a:lstStyle/>
          <a:p>
            <a:fld id="{8ACEFDFC-287E-0A4D-81A7-6CC8C070690D}" type="slidenum">
              <a:rPr lang="nb-NO" smtClean="0"/>
              <a:t>9</a:t>
            </a:fld>
            <a:endParaRPr lang="nb-NO"/>
          </a:p>
        </p:txBody>
      </p:sp>
      <p:pic>
        <p:nvPicPr>
          <p:cNvPr id="7" name="Bilde 7" descr="Et bilde som inneholder tekst&#10;&#10;Automatisk generert beskrivelse">
            <a:extLst>
              <a:ext uri="{FF2B5EF4-FFF2-40B4-BE49-F238E27FC236}">
                <a16:creationId xmlns:a16="http://schemas.microsoft.com/office/drawing/2014/main" id="{C249BE6E-E8C0-286D-AED2-88E9AEF55DF1}"/>
              </a:ext>
            </a:extLst>
          </p:cNvPr>
          <p:cNvPicPr>
            <a:picLocks noChangeAspect="1"/>
          </p:cNvPicPr>
          <p:nvPr/>
        </p:nvPicPr>
        <p:blipFill>
          <a:blip r:embed="rId2"/>
          <a:stretch>
            <a:fillRect/>
          </a:stretch>
        </p:blipFill>
        <p:spPr>
          <a:xfrm>
            <a:off x="4819650" y="759909"/>
            <a:ext cx="6386512" cy="2361618"/>
          </a:xfrm>
          <a:prstGeom prst="rect">
            <a:avLst/>
          </a:prstGeom>
        </p:spPr>
      </p:pic>
      <p:sp>
        <p:nvSpPr>
          <p:cNvPr id="9" name="TekstSylinder 8">
            <a:extLst>
              <a:ext uri="{FF2B5EF4-FFF2-40B4-BE49-F238E27FC236}">
                <a16:creationId xmlns:a16="http://schemas.microsoft.com/office/drawing/2014/main" id="{221821C9-C995-5D1B-F47E-2FCFEBF649F5}"/>
              </a:ext>
            </a:extLst>
          </p:cNvPr>
          <p:cNvSpPr txBox="1"/>
          <p:nvPr/>
        </p:nvSpPr>
        <p:spPr>
          <a:xfrm>
            <a:off x="1206103" y="1860945"/>
            <a:ext cx="274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Klikk på "Tildel team" </a:t>
            </a:r>
            <a:endParaRPr lang="nb-NO" dirty="0"/>
          </a:p>
          <a:p>
            <a:pPr marL="285750" indent="-285750">
              <a:buFont typeface="Arial"/>
              <a:buChar char="•"/>
            </a:pPr>
            <a:endParaRPr lang="nb-NO" sz="1600" dirty="0"/>
          </a:p>
        </p:txBody>
      </p:sp>
      <p:sp>
        <p:nvSpPr>
          <p:cNvPr id="11" name="TekstSylinder 10">
            <a:extLst>
              <a:ext uri="{FF2B5EF4-FFF2-40B4-BE49-F238E27FC236}">
                <a16:creationId xmlns:a16="http://schemas.microsoft.com/office/drawing/2014/main" id="{634E359E-6DEF-E2D8-9036-13C4EF2D8C31}"/>
              </a:ext>
            </a:extLst>
          </p:cNvPr>
          <p:cNvSpPr txBox="1"/>
          <p:nvPr/>
        </p:nvSpPr>
        <p:spPr>
          <a:xfrm>
            <a:off x="1206103" y="4111226"/>
            <a:ext cx="2743199"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t>Her kan du " Legge til /fjern medlemmer" og gi tilganger. Her kan du også "Endre kontraktseier"</a:t>
            </a:r>
            <a:endParaRPr lang="nb-NO" dirty="0"/>
          </a:p>
          <a:p>
            <a:pPr marL="285750" indent="-285750">
              <a:buFont typeface="Arial"/>
              <a:buChar char="•"/>
            </a:pPr>
            <a:r>
              <a:rPr lang="nb-NO" sz="1600" dirty="0"/>
              <a:t>Trykk deretter på "Lagre" knappen</a:t>
            </a:r>
          </a:p>
          <a:p>
            <a:pPr marL="285750" indent="-285750">
              <a:buFont typeface="Arial"/>
              <a:buChar char="•"/>
            </a:pPr>
            <a:endParaRPr lang="nb-NO" sz="1600" dirty="0"/>
          </a:p>
        </p:txBody>
      </p:sp>
      <p:sp>
        <p:nvSpPr>
          <p:cNvPr id="13" name="Rektangel 12">
            <a:extLst>
              <a:ext uri="{FF2B5EF4-FFF2-40B4-BE49-F238E27FC236}">
                <a16:creationId xmlns:a16="http://schemas.microsoft.com/office/drawing/2014/main" id="{E980A5D0-4084-C083-6278-B4858BAF1765}"/>
              </a:ext>
            </a:extLst>
          </p:cNvPr>
          <p:cNvSpPr/>
          <p:nvPr/>
        </p:nvSpPr>
        <p:spPr>
          <a:xfrm>
            <a:off x="10460829" y="2739624"/>
            <a:ext cx="640554" cy="1643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kobling 14">
            <a:extLst>
              <a:ext uri="{FF2B5EF4-FFF2-40B4-BE49-F238E27FC236}">
                <a16:creationId xmlns:a16="http://schemas.microsoft.com/office/drawing/2014/main" id="{5FE8E49B-F88A-71E7-C9D3-C26E06DD0BE7}"/>
              </a:ext>
            </a:extLst>
          </p:cNvPr>
          <p:cNvCxnSpPr>
            <a:cxnSpLocks/>
          </p:cNvCxnSpPr>
          <p:nvPr/>
        </p:nvCxnSpPr>
        <p:spPr>
          <a:xfrm>
            <a:off x="3573063" y="2037160"/>
            <a:ext cx="6879435" cy="7774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Bilde 20" descr="Et bilde som inneholder tekst&#10;&#10;Automatisk generert beskrivelse">
            <a:extLst>
              <a:ext uri="{FF2B5EF4-FFF2-40B4-BE49-F238E27FC236}">
                <a16:creationId xmlns:a16="http://schemas.microsoft.com/office/drawing/2014/main" id="{1DFEF57E-2C1A-2AAD-F476-92DA3D513220}"/>
              </a:ext>
            </a:extLst>
          </p:cNvPr>
          <p:cNvPicPr>
            <a:picLocks noChangeAspect="1"/>
          </p:cNvPicPr>
          <p:nvPr/>
        </p:nvPicPr>
        <p:blipFill>
          <a:blip r:embed="rId3"/>
          <a:stretch>
            <a:fillRect/>
          </a:stretch>
        </p:blipFill>
        <p:spPr>
          <a:xfrm>
            <a:off x="4819650" y="3537783"/>
            <a:ext cx="6356746" cy="2729231"/>
          </a:xfrm>
          <a:prstGeom prst="rect">
            <a:avLst/>
          </a:prstGeom>
        </p:spPr>
      </p:pic>
      <p:sp>
        <p:nvSpPr>
          <p:cNvPr id="21" name="Rektangel 20">
            <a:extLst>
              <a:ext uri="{FF2B5EF4-FFF2-40B4-BE49-F238E27FC236}">
                <a16:creationId xmlns:a16="http://schemas.microsoft.com/office/drawing/2014/main" id="{49FD77B0-5084-83AF-0A6B-428255027D8F}"/>
              </a:ext>
            </a:extLst>
          </p:cNvPr>
          <p:cNvSpPr/>
          <p:nvPr/>
        </p:nvSpPr>
        <p:spPr>
          <a:xfrm>
            <a:off x="9913140" y="6025749"/>
            <a:ext cx="592930" cy="2178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pilkobling 21">
            <a:extLst>
              <a:ext uri="{FF2B5EF4-FFF2-40B4-BE49-F238E27FC236}">
                <a16:creationId xmlns:a16="http://schemas.microsoft.com/office/drawing/2014/main" id="{C634412A-9D8C-CE13-77DC-C75C00F6AA6B}"/>
              </a:ext>
            </a:extLst>
          </p:cNvPr>
          <p:cNvCxnSpPr>
            <a:cxnSpLocks/>
          </p:cNvCxnSpPr>
          <p:nvPr/>
        </p:nvCxnSpPr>
        <p:spPr>
          <a:xfrm>
            <a:off x="2287189" y="5716190"/>
            <a:ext cx="7623575" cy="3369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964023"/>
      </p:ext>
    </p:extLst>
  </p:cSld>
  <p:clrMapOvr>
    <a:masterClrMapping/>
  </p:clrMapOvr>
</p:sld>
</file>

<file path=ppt/theme/theme1.xml><?xml version="1.0" encoding="utf-8"?>
<a:theme xmlns:a="http://schemas.openxmlformats.org/drawingml/2006/main" name="UKE-mal(2)">
  <a:themeElements>
    <a:clrScheme name="Moderne">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_basic_tom" id="{EE90DA7F-12DB-4E94-B593-41DE18219626}" vid="{E660CCD2-E97E-450B-AEE2-ED96BCB5BA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c528fd71-ad7b-48f8-811b-c0b5643803ab" ContentTypeId="0x01010016F48F0717DDBC43A26F9C4EC94D925E" PreviousValue="false" LastSyncTimeStamp="2021-04-13T11:08:19.683Z"/>
</file>

<file path=customXml/item3.xml><?xml version="1.0" encoding="utf-8"?>
<p:properties xmlns:p="http://schemas.microsoft.com/office/2006/metadata/properties" xmlns:xsi="http://www.w3.org/2001/XMLSchema-instance" xmlns:pc="http://schemas.microsoft.com/office/infopath/2007/PartnerControls">
  <documentManagement>
    <OK_Felles_Arkivverdig xmlns="7ed84371-acf6-4102-828c-2caf905b4736" xsi:nil="true"/>
  </documentManagement>
</p:properties>
</file>

<file path=customXml/item4.xml><?xml version="1.0" encoding="utf-8"?>
<ct:contentTypeSchema xmlns:ct="http://schemas.microsoft.com/office/2006/metadata/contentType" xmlns:ma="http://schemas.microsoft.com/office/2006/metadata/properties/metaAttributes" ct:_="" ma:_="" ma:contentTypeName="Oslo Word med logo" ma:contentTypeID="0x01010016F48F0717DDBC43A26F9C4EC94D925E0048E11B128456F64BBF1AB16D0789EBAC" ma:contentTypeVersion="6" ma:contentTypeDescription="Felles innholdstype for Oslo Kommune" ma:contentTypeScope="" ma:versionID="5f44bafd58411e1ea132f6149bb3a305">
  <xsd:schema xmlns:xsd="http://www.w3.org/2001/XMLSchema" xmlns:xs="http://www.w3.org/2001/XMLSchema" xmlns:p="http://schemas.microsoft.com/office/2006/metadata/properties" xmlns:ns2="7ed84371-acf6-4102-828c-2caf905b4736" xmlns:ns3="0321b1da-4428-48dc-bfc8-562556f68b88" targetNamespace="http://schemas.microsoft.com/office/2006/metadata/properties" ma:root="true" ma:fieldsID="293fdaeddb4a128e3f9e98f4fd3a4cd8" ns2:_="" ns3:_="">
    <xsd:import namespace="7ed84371-acf6-4102-828c-2caf905b4736"/>
    <xsd:import namespace="0321b1da-4428-48dc-bfc8-562556f68b88"/>
    <xsd:element name="properties">
      <xsd:complexType>
        <xsd:sequence>
          <xsd:element name="documentManagement">
            <xsd:complexType>
              <xsd:all>
                <xsd:element ref="ns2:OK_Felles_Arkivverdig"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84371-acf6-4102-828c-2caf905b4736" elementFormDefault="qualified">
    <xsd:import namespace="http://schemas.microsoft.com/office/2006/documentManagement/types"/>
    <xsd:import namespace="http://schemas.microsoft.com/office/infopath/2007/PartnerControls"/>
    <xsd:element name="OK_Felles_Arkivverdig" ma:index="8" nillable="true" ma:displayName="Arkivverdig" ma:description="Skal dokumentet bli arkivert i virksomhetens arkivssytem?" ma:format="Dropdown" ma:indexed="true" ma:internalName="OK_Felles_Arkivverdig">
      <xsd:simpleType>
        <xsd:restriction base="dms:Choice">
          <xsd:enumeration value="Ja"/>
          <xsd:enumeration value="Nei"/>
          <xsd:enumeration value="Arkivert"/>
        </xsd:restriction>
      </xsd:simpleType>
    </xsd:element>
  </xsd:schema>
  <xsd:schema xmlns:xsd="http://www.w3.org/2001/XMLSchema" xmlns:xs="http://www.w3.org/2001/XMLSchema" xmlns:dms="http://schemas.microsoft.com/office/2006/documentManagement/types" xmlns:pc="http://schemas.microsoft.com/office/infopath/2007/PartnerControls" targetNamespace="0321b1da-4428-48dc-bfc8-562556f68b88"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980E4-5DCF-4226-802C-F22CFBF3C173}">
  <ds:schemaRefs>
    <ds:schemaRef ds:uri="http://schemas.microsoft.com/sharepoint/v3/contenttype/forms"/>
  </ds:schemaRefs>
</ds:datastoreItem>
</file>

<file path=customXml/itemProps2.xml><?xml version="1.0" encoding="utf-8"?>
<ds:datastoreItem xmlns:ds="http://schemas.openxmlformats.org/officeDocument/2006/customXml" ds:itemID="{700B7B96-8ADE-4F60-8CB5-EED684A53787}">
  <ds:schemaRefs>
    <ds:schemaRef ds:uri="Microsoft.SharePoint.Taxonomy.ContentTypeSync"/>
  </ds:schemaRefs>
</ds:datastoreItem>
</file>

<file path=customXml/itemProps3.xml><?xml version="1.0" encoding="utf-8"?>
<ds:datastoreItem xmlns:ds="http://schemas.openxmlformats.org/officeDocument/2006/customXml" ds:itemID="{26C81C02-413B-4A56-B175-F1E03019C934}">
  <ds:schemaRefs>
    <ds:schemaRef ds:uri="7ed84371-acf6-4102-828c-2caf905b4736"/>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EBBB0564-1930-4748-8431-BC5C112BA058}">
  <ds:schemaRefs>
    <ds:schemaRef ds:uri="0321b1da-4428-48dc-bfc8-562556f68b88"/>
    <ds:schemaRef ds:uri="7ed84371-acf6-4102-828c-2caf905b47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41</Slides>
  <Notes>2</Notes>
  <HiddenSlides>0</HiddenSlides>
  <ScaleCrop>false</ScaleCrop>
  <HeadingPairs>
    <vt:vector size="4" baseType="variant">
      <vt:variant>
        <vt:lpstr>Tema</vt:lpstr>
      </vt:variant>
      <vt:variant>
        <vt:i4>1</vt:i4>
      </vt:variant>
      <vt:variant>
        <vt:lpstr>Lysbildetitler</vt:lpstr>
      </vt:variant>
      <vt:variant>
        <vt:i4>41</vt:i4>
      </vt:variant>
    </vt:vector>
  </HeadingPairs>
  <TitlesOfParts>
    <vt:vector size="42" baseType="lpstr">
      <vt:lpstr>UKE-mal(2)</vt:lpstr>
      <vt:lpstr>KAV verktøy - Etablering av rammeavtaler og minikonkurranser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KGV verktøy fra EU-Supply</dc:title>
  <dc:creator>Meld inn i Domenet</dc:creator>
  <cp:revision>2103</cp:revision>
  <cp:lastPrinted>2019-10-24T08:22:44Z</cp:lastPrinted>
  <dcterms:created xsi:type="dcterms:W3CDTF">2019-07-09T10:58:27Z</dcterms:created>
  <dcterms:modified xsi:type="dcterms:W3CDTF">2022-05-25T08:53:04Z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a2396b7-5846-48ff-8468-5f49f8ad722a_Enabled">
    <vt:lpwstr>true</vt:lpwstr>
  </property>
  <property fmtid="{D5CDD505-2E9C-101B-9397-08002B2CF9AE}" pid="3" name="MSIP_Label_7a2396b7-5846-48ff-8468-5f49f8ad722a_SetDate">
    <vt:lpwstr>2021-11-25T13:10:46Z</vt:lpwstr>
  </property>
  <property fmtid="{D5CDD505-2E9C-101B-9397-08002B2CF9AE}" pid="4" name="MSIP_Label_7a2396b7-5846-48ff-8468-5f49f8ad722a_Method">
    <vt:lpwstr>Standard</vt:lpwstr>
  </property>
  <property fmtid="{D5CDD505-2E9C-101B-9397-08002B2CF9AE}" pid="5" name="MSIP_Label_7a2396b7-5846-48ff-8468-5f49f8ad722a_Name">
    <vt:lpwstr>Lav</vt:lpwstr>
  </property>
  <property fmtid="{D5CDD505-2E9C-101B-9397-08002B2CF9AE}" pid="6" name="MSIP_Label_7a2396b7-5846-48ff-8468-5f49f8ad722a_SiteId">
    <vt:lpwstr>e6795081-6391-442e-9ab4-5e9ef74f18ea</vt:lpwstr>
  </property>
  <property fmtid="{D5CDD505-2E9C-101B-9397-08002B2CF9AE}" pid="7" name="MSIP_Label_7a2396b7-5846-48ff-8468-5f49f8ad722a_ActionId">
    <vt:lpwstr>14557ace-c866-4178-812e-0e89cd57ba35</vt:lpwstr>
  </property>
  <property fmtid="{D5CDD505-2E9C-101B-9397-08002B2CF9AE}" pid="8" name="MSIP_Label_7a2396b7-5846-48ff-8468-5f49f8ad722a_ContentBits">
    <vt:lpwstr>0</vt:lpwstr>
  </property>
  <property fmtid="{D5CDD505-2E9C-101B-9397-08002B2CF9AE}" pid="9" name="ContentTypeId">
    <vt:lpwstr>0x01010016F48F0717DDBC43A26F9C4EC94D925E0048E11B128456F64BBF1AB16D0789EBAC</vt:lpwstr>
  </property>
  <property fmtid="{D5CDD505-2E9C-101B-9397-08002B2CF9AE}" pid="10" name="Order">
    <vt:r8>100</vt:r8>
  </property>
  <property fmtid="{D5CDD505-2E9C-101B-9397-08002B2CF9AE}" pid="11" name="_ExtendedDescription">
    <vt:lpwstr/>
  </property>
</Properties>
</file>