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16"/>
  </p:notesMasterIdLst>
  <p:sldIdLst>
    <p:sldId id="398" r:id="rId5"/>
    <p:sldId id="399" r:id="rId6"/>
    <p:sldId id="390" r:id="rId7"/>
    <p:sldId id="391" r:id="rId8"/>
    <p:sldId id="395" r:id="rId9"/>
    <p:sldId id="396" r:id="rId10"/>
    <p:sldId id="394" r:id="rId11"/>
    <p:sldId id="393" r:id="rId12"/>
    <p:sldId id="392" r:id="rId13"/>
    <p:sldId id="401" r:id="rId14"/>
    <p:sldId id="402" r:id="rId15"/>
  </p:sldIdLst>
  <p:sldSz cx="12192000" cy="6858000"/>
  <p:notesSz cx="6858000" cy="9144000"/>
  <p:embeddedFontLst>
    <p:embeddedFont>
      <p:font typeface="Oslo Sans Office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98"/>
            <p14:sldId id="399"/>
            <p14:sldId id="390"/>
            <p14:sldId id="391"/>
            <p14:sldId id="395"/>
            <p14:sldId id="396"/>
            <p14:sldId id="394"/>
            <p14:sldId id="393"/>
            <p14:sldId id="392"/>
            <p14:sldId id="401"/>
            <p14:sldId id="402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0"/>
    <p:restoredTop sz="77491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64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19.06.2022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7033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776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8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292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416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439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19.06.2022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19.06.2022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19.06.2022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19.06.2022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19.06.2022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solidFill>
            <a:schemeClr val="accent5"/>
          </a:solidFill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19.06.2022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7141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19.06.2022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19.06.2022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sp>
        <p:nvSpPr>
          <p:cNvPr id="84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19.06.2022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19.06.2022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19.06.2022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19.06.2022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19.06.2022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19.06.2022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11" r:id="rId2"/>
    <p:sldLayoutId id="2147483705" r:id="rId3"/>
    <p:sldLayoutId id="2147483844" r:id="rId4"/>
    <p:sldLayoutId id="2147483740" r:id="rId5"/>
    <p:sldLayoutId id="2147483741" r:id="rId6"/>
    <p:sldLayoutId id="2147483860" r:id="rId7"/>
    <p:sldLayoutId id="2147483742" r:id="rId8"/>
    <p:sldLayoutId id="2147483743" r:id="rId9"/>
    <p:sldLayoutId id="2147483864" r:id="rId10"/>
    <p:sldLayoutId id="2147483754" r:id="rId11"/>
    <p:sldLayoutId id="2147483756" r:id="rId12"/>
    <p:sldLayoutId id="2147483755" r:id="rId13"/>
    <p:sldLayoutId id="2147483757" r:id="rId14"/>
    <p:sldLayoutId id="2147483865" r:id="rId1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18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Sosial ulikhet i Oslo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22. </a:t>
            </a:r>
            <a:r>
              <a:rPr lang="nb-NO" dirty="0">
                <a:solidFill>
                  <a:srgbClr val="002060"/>
                </a:solidFill>
              </a:rPr>
              <a:t>j</a:t>
            </a:r>
            <a:r>
              <a:rPr lang="nb-NO" dirty="0" smtClean="0">
                <a:solidFill>
                  <a:srgbClr val="002060"/>
                </a:solidFill>
              </a:rPr>
              <a:t>uni </a:t>
            </a:r>
            <a:r>
              <a:rPr lang="nb-NO" dirty="0" smtClean="0">
                <a:solidFill>
                  <a:srgbClr val="002060"/>
                </a:solidFill>
              </a:rPr>
              <a:t>2022</a:t>
            </a:r>
          </a:p>
          <a:p>
            <a:endParaRPr lang="nb-NO" dirty="0" smtClean="0">
              <a:solidFill>
                <a:srgbClr val="002060"/>
              </a:solidFill>
            </a:endParaRPr>
          </a:p>
          <a:p>
            <a:r>
              <a:rPr lang="nb-NO" dirty="0" smtClean="0">
                <a:solidFill>
                  <a:srgbClr val="002060"/>
                </a:solidFill>
              </a:rPr>
              <a:t>Odd Rune Andersen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Bydelsdirektør Frogner</a:t>
            </a:r>
            <a:endParaRPr lang="nb-NO" dirty="0">
              <a:solidFill>
                <a:srgbClr val="002060"/>
              </a:solidFill>
            </a:endParaRPr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12505"/>
          <a:stretch>
            <a:fillRect/>
          </a:stretch>
        </p:blipFill>
        <p:spPr/>
      </p:pic>
      <p:sp>
        <p:nvSpPr>
          <p:cNvPr id="8" name="TekstSylinder 7"/>
          <p:cNvSpPr txBox="1"/>
          <p:nvPr/>
        </p:nvSpPr>
        <p:spPr>
          <a:xfrm>
            <a:off x="2290618" y="6570246"/>
            <a:ext cx="1954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 Normal"/>
                <a:ea typeface="+mn-ea"/>
                <a:cs typeface="+mn-cs"/>
              </a:rPr>
              <a:t>Foto: Anette A. Dey</a:t>
            </a:r>
          </a:p>
        </p:txBody>
      </p:sp>
    </p:spTree>
    <p:extLst>
      <p:ext uri="{BB962C8B-B14F-4D97-AF65-F5344CB8AC3E}">
        <p14:creationId xmlns:p14="http://schemas.microsoft.com/office/powerpoint/2010/main" val="2212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19.06.2022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pic>
        <p:nvPicPr>
          <p:cNvPr id="4" name="Bilde 3" descr="Se kildebild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999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9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19.06.2022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pic>
        <p:nvPicPr>
          <p:cNvPr id="4" name="Bilde 3" descr="Se kildebild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99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99a4e2e2-2585-4132-b4a5-f0744c4f6277@NORP27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 b="2768"/>
          <a:stretch/>
        </p:blipFill>
        <p:spPr bwMode="auto">
          <a:xfrm>
            <a:off x="3197084" y="1391511"/>
            <a:ext cx="2813050" cy="526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9994890-e754-4960-a88d-30c6a283ddf4@NORP27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" b="72867"/>
          <a:stretch/>
        </p:blipFill>
        <p:spPr bwMode="auto">
          <a:xfrm>
            <a:off x="129580" y="187778"/>
            <a:ext cx="2813050" cy="13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3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Sosial ulikhet innad i en bydel…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22. </a:t>
            </a:r>
            <a:r>
              <a:rPr lang="nb-NO" dirty="0">
                <a:solidFill>
                  <a:srgbClr val="002060"/>
                </a:solidFill>
              </a:rPr>
              <a:t>j</a:t>
            </a:r>
            <a:r>
              <a:rPr lang="nb-NO" dirty="0" smtClean="0">
                <a:solidFill>
                  <a:srgbClr val="002060"/>
                </a:solidFill>
              </a:rPr>
              <a:t>uni </a:t>
            </a:r>
            <a:r>
              <a:rPr lang="nb-NO" dirty="0" smtClean="0">
                <a:solidFill>
                  <a:srgbClr val="002060"/>
                </a:solidFill>
              </a:rPr>
              <a:t>2022</a:t>
            </a:r>
          </a:p>
          <a:p>
            <a:endParaRPr lang="nb-NO" dirty="0" smtClean="0">
              <a:solidFill>
                <a:srgbClr val="002060"/>
              </a:solidFill>
            </a:endParaRPr>
          </a:p>
          <a:p>
            <a:r>
              <a:rPr lang="nb-NO" dirty="0" smtClean="0">
                <a:solidFill>
                  <a:srgbClr val="002060"/>
                </a:solidFill>
              </a:rPr>
              <a:t>Odd Rune Andersen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Bydelsdirektør Frogner</a:t>
            </a:r>
            <a:endParaRPr lang="nb-NO" dirty="0">
              <a:solidFill>
                <a:srgbClr val="002060"/>
              </a:solidFill>
            </a:endParaRPr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12505"/>
          <a:stretch>
            <a:fillRect/>
          </a:stretch>
        </p:blipFill>
        <p:spPr/>
      </p:pic>
      <p:sp>
        <p:nvSpPr>
          <p:cNvPr id="8" name="TekstSylinder 7"/>
          <p:cNvSpPr txBox="1"/>
          <p:nvPr/>
        </p:nvSpPr>
        <p:spPr>
          <a:xfrm>
            <a:off x="2290618" y="6570246"/>
            <a:ext cx="1954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 Normal"/>
                <a:ea typeface="+mn-ea"/>
                <a:cs typeface="+mn-cs"/>
              </a:rPr>
              <a:t>Foto: Anette A. Dey</a:t>
            </a:r>
          </a:p>
        </p:txBody>
      </p:sp>
    </p:spTree>
    <p:extLst>
      <p:ext uri="{BB962C8B-B14F-4D97-AF65-F5344CB8AC3E}">
        <p14:creationId xmlns:p14="http://schemas.microsoft.com/office/powerpoint/2010/main" val="22219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Levekår i bydel Frogner </a:t>
            </a:r>
            <a:br>
              <a:rPr lang="nb-NO" dirty="0" smtClean="0"/>
            </a:br>
            <a:r>
              <a:rPr lang="nb-NO" dirty="0" smtClean="0"/>
              <a:t>– en enkel analyse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19.06.2022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21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Levekår i  Oslosammenheng</a:t>
            </a:r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8984" y="1315321"/>
            <a:ext cx="9772153" cy="5045721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19.06.2022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4</a:t>
            </a:fld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914400" y="4850296"/>
            <a:ext cx="9676737" cy="270344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 flipH="1">
            <a:off x="8259989" y="6292352"/>
            <a:ext cx="254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Kilde: Bydelsfakta</a:t>
            </a:r>
          </a:p>
        </p:txBody>
      </p:sp>
    </p:spTree>
    <p:extLst>
      <p:ext uri="{BB962C8B-B14F-4D97-AF65-F5344CB8AC3E}">
        <p14:creationId xmlns:p14="http://schemas.microsoft.com/office/powerpoint/2010/main" val="13444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Levekår i bydel Frogner – fordelt på delbydel</a:t>
            </a:r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326" y="1414636"/>
            <a:ext cx="10353674" cy="5918073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19.06.2022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5</a:t>
            </a:fld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7561943" y="6107686"/>
            <a:ext cx="295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Kilde: Bydelsfakta</a:t>
            </a:r>
          </a:p>
        </p:txBody>
      </p:sp>
      <p:sp>
        <p:nvSpPr>
          <p:cNvPr id="2" name="Rektangel 1"/>
          <p:cNvSpPr/>
          <p:nvPr/>
        </p:nvSpPr>
        <p:spPr>
          <a:xfrm>
            <a:off x="746975" y="2726634"/>
            <a:ext cx="10444766" cy="29346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0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9720" y="207164"/>
            <a:ext cx="9469438" cy="1311999"/>
          </a:xfrm>
        </p:spPr>
        <p:txBody>
          <a:bodyPr/>
          <a:lstStyle/>
          <a:p>
            <a:r>
              <a:rPr lang="nb-NO" dirty="0" smtClean="0"/>
              <a:t>Noen indikator på levekårsutsatte områder i Homansbyen</a:t>
            </a:r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38487" y="1309360"/>
            <a:ext cx="4781696" cy="234764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19.06.2022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6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20" y="1311503"/>
            <a:ext cx="5016454" cy="234764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20" y="3901236"/>
            <a:ext cx="5016454" cy="246002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487" y="3901237"/>
            <a:ext cx="4781696" cy="23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Analysen førte til tiltak</a:t>
            </a:r>
            <a:endParaRPr lang="nb-NO" dirty="0"/>
          </a:p>
        </p:txBody>
      </p:sp>
      <p:pic>
        <p:nvPicPr>
          <p:cNvPr id="8" name="Plassholder for innhold 7" descr="Skjermutklip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2" y="484677"/>
            <a:ext cx="4235263" cy="5701317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19.06.2022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7</a:t>
            </a:fld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786653" y="1801906"/>
            <a:ext cx="60915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800" b="1" dirty="0" smtClean="0"/>
              <a:t>Tre satsningsområder:</a:t>
            </a:r>
          </a:p>
          <a:p>
            <a:pPr algn="l"/>
            <a:endParaRPr lang="nb-NO" sz="28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2800" dirty="0"/>
              <a:t>Øke sysselsetting i delbydelen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2800" dirty="0"/>
              <a:t>Barn og unge skal få et bedre tilbud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2800" dirty="0"/>
              <a:t>Oppgradere og legge til rette for bedre nærmiljø</a:t>
            </a:r>
            <a:endParaRPr lang="nb-NO" sz="2800" dirty="0" smtClean="0"/>
          </a:p>
        </p:txBody>
      </p:sp>
      <p:sp>
        <p:nvSpPr>
          <p:cNvPr id="10" name="TekstSylinder 9"/>
          <p:cNvSpPr txBox="1"/>
          <p:nvPr/>
        </p:nvSpPr>
        <p:spPr>
          <a:xfrm>
            <a:off x="2164976" y="5352747"/>
            <a:ext cx="78170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nb-NO" sz="3600" b="1" dirty="0" smtClean="0">
                <a:solidFill>
                  <a:schemeClr val="accent5"/>
                </a:solidFill>
              </a:rPr>
              <a:t>Kr 7 000 000,- i året i fire år</a:t>
            </a:r>
          </a:p>
        </p:txBody>
      </p:sp>
    </p:spTree>
    <p:extLst>
      <p:ext uri="{BB962C8B-B14F-4D97-AF65-F5344CB8AC3E}">
        <p14:creationId xmlns:p14="http://schemas.microsoft.com/office/powerpoint/2010/main" val="5250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Organisering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19.06.2022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8</a:t>
            </a:fld>
            <a:endParaRPr lang="nb-NO" dirty="0"/>
          </a:p>
        </p:txBody>
      </p:sp>
      <p:sp>
        <p:nvSpPr>
          <p:cNvPr id="10" name="Plassholder for innhol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Styres av et prosjektstyre</a:t>
            </a:r>
          </a:p>
          <a:p>
            <a:r>
              <a:rPr lang="nb-NO" dirty="0"/>
              <a:t>To årlige oppdateringer til bydelsutvalget. </a:t>
            </a:r>
          </a:p>
          <a:p>
            <a:r>
              <a:rPr lang="nb-NO" dirty="0" smtClean="0"/>
              <a:t>Et prosjektkontor med ansvar for hovedprosjektene, fremdrift, resultatoppnåelse, utvikling</a:t>
            </a:r>
          </a:p>
          <a:p>
            <a:r>
              <a:rPr lang="nb-NO" dirty="0" smtClean="0"/>
              <a:t>Hver enhet (åtte enheter) har ett eller flere delprosjekt som de finansieres selv, men som støttes av prosjektkontoret med fremdrift, resultat </a:t>
            </a:r>
            <a:r>
              <a:rPr lang="nb-NO" dirty="0" err="1" smtClean="0"/>
              <a:t>m.v</a:t>
            </a:r>
            <a:r>
              <a:rPr lang="nb-NO" dirty="0" smtClean="0"/>
              <a:t>.</a:t>
            </a:r>
          </a:p>
          <a:p>
            <a:r>
              <a:rPr lang="nb-NO" dirty="0" smtClean="0"/>
              <a:t>Korte prosjekter med mulighet for å utvikle mer av det som virker, og stoppe det som ikke virker/bør inn i ordinær drift</a:t>
            </a:r>
          </a:p>
        </p:txBody>
      </p:sp>
    </p:spTree>
    <p:extLst>
      <p:ext uri="{BB962C8B-B14F-4D97-AF65-F5344CB8AC3E}">
        <p14:creationId xmlns:p14="http://schemas.microsoft.com/office/powerpoint/2010/main" val="23094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Prosjekteksempler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Nærmiljøsenter</a:t>
            </a:r>
          </a:p>
          <a:p>
            <a:r>
              <a:rPr lang="nb-NO" dirty="0" smtClean="0"/>
              <a:t>Et hus for delbydelen</a:t>
            </a:r>
          </a:p>
          <a:p>
            <a:r>
              <a:rPr lang="nb-NO" dirty="0" smtClean="0"/>
              <a:t>Base bydelsmødre</a:t>
            </a:r>
          </a:p>
          <a:p>
            <a:r>
              <a:rPr lang="nb-NO" dirty="0" smtClean="0"/>
              <a:t>Kvalifisert leksehjelp</a:t>
            </a:r>
          </a:p>
          <a:p>
            <a:r>
              <a:rPr lang="nb-NO" dirty="0" smtClean="0"/>
              <a:t>Åpen barnehage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Deltidsjobb</a:t>
            </a:r>
          </a:p>
          <a:p>
            <a:r>
              <a:rPr lang="nb-NO" dirty="0" smtClean="0"/>
              <a:t>Et prosjekt for å skaffe kveldsjobb, helgejobb, den lille jobben på dagtid, eks kjøkkenhjelp i barnehagene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19.06.2022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9</a:t>
            </a:fld>
            <a:endParaRPr lang="nb-NO" dirty="0"/>
          </a:p>
        </p:txBody>
      </p:sp>
      <p:sp>
        <p:nvSpPr>
          <p:cNvPr id="10" name="Plassholder for innhold 9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Områdeutvikling</a:t>
            </a:r>
          </a:p>
          <a:p>
            <a:r>
              <a:rPr lang="nb-NO" dirty="0" smtClean="0"/>
              <a:t>Kartlegge potensielle områder for utvikling</a:t>
            </a:r>
          </a:p>
          <a:p>
            <a:r>
              <a:rPr lang="nb-NO" dirty="0" smtClean="0"/>
              <a:t>Bidra til å utarbeide forslag til prioriteringer</a:t>
            </a:r>
          </a:p>
          <a:p>
            <a:r>
              <a:rPr lang="nb-NO" dirty="0" smtClean="0"/>
              <a:t>Søke støtte for gjennomføring</a:t>
            </a:r>
          </a:p>
          <a:p>
            <a:r>
              <a:rPr lang="nb-NO" dirty="0" smtClean="0"/>
              <a:t>Sikre tett innbyggermedvirkning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13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_2019_enkel_rød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.potx" id="{217B7A46-873F-BA47-A338-56B8ECCF670A}" vid="{66AA196B-ADEA-0D42-B0B9-FAB886B25F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slo Word uten logo" ma:contentTypeID="0x0101009A8C26850AB07E48842F8C92F484AD3D009F7015F71717184B93B6C8779DD8133B" ma:contentTypeVersion="2" ma:contentTypeDescription="Oslo Word uten logo" ma:contentTypeScope="" ma:versionID="f2192fdb062a4a85e6292d774a593a40">
  <xsd:schema xmlns:xsd="http://www.w3.org/2001/XMLSchema" xmlns:xs="http://www.w3.org/2001/XMLSchema" xmlns:p="http://schemas.microsoft.com/office/2006/metadata/properties" xmlns:ns2="86273f8a-624c-43e1-8764-5bbc816bc867" targetNamespace="http://schemas.microsoft.com/office/2006/metadata/properties" ma:root="true" ma:fieldsID="9dde3c7ad26655ad47c1a85ee0ca04fb" ns2:_="">
    <xsd:import namespace="86273f8a-624c-43e1-8764-5bbc816bc867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73f8a-624c-43e1-8764-5bbc816bc86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Godkjenningsstatus" ma:internalName="Godkjennings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6273f8a-624c-43e1-8764-5bbc816bc867" xsi:nil="true"/>
  </documentManagement>
</p:properties>
</file>

<file path=customXml/itemProps1.xml><?xml version="1.0" encoding="utf-8"?>
<ds:datastoreItem xmlns:ds="http://schemas.openxmlformats.org/officeDocument/2006/customXml" ds:itemID="{0C27DF0D-2A83-4FB7-8CE6-0727D4AA510A}"/>
</file>

<file path=customXml/itemProps2.xml><?xml version="1.0" encoding="utf-8"?>
<ds:datastoreItem xmlns:ds="http://schemas.openxmlformats.org/officeDocument/2006/customXml" ds:itemID="{AB8EF395-D5BB-4DB5-B1F1-1BC2E600F1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A6B7BB-CC60-4452-BF5D-710A73F7423C}">
  <ds:schemaRefs>
    <ds:schemaRef ds:uri="http://purl.org/dc/elements/1.1/"/>
    <ds:schemaRef ds:uri="3ede4c0f-2b4b-47fe-a68d-29809ae49fe8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1a057aba-c16a-4213-b2ec-5f7838eb526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Oslo_2019_enkel_rød</Template>
  <TotalTime>298</TotalTime>
  <Words>260</Words>
  <Application>Microsoft Office PowerPoint</Application>
  <PresentationFormat>Widescreen</PresentationFormat>
  <Paragraphs>68</Paragraphs>
  <Slides>11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Oslo Sans Office</vt:lpstr>
      <vt:lpstr>Arial</vt:lpstr>
      <vt:lpstr>Oslo Sans Office Normal</vt:lpstr>
      <vt:lpstr>Wingdings</vt:lpstr>
      <vt:lpstr>Oslo_2019_enkel_rød</vt:lpstr>
      <vt:lpstr>Sosial ulikhet i Oslo </vt:lpstr>
      <vt:lpstr>Sosial ulikhet innad i en bydel…</vt:lpstr>
      <vt:lpstr>Levekår i bydel Frogner  – en enkel analyse</vt:lpstr>
      <vt:lpstr>Levekår i  Oslosammenheng</vt:lpstr>
      <vt:lpstr>Levekår i bydel Frogner – fordelt på delbydel</vt:lpstr>
      <vt:lpstr>Noen indikator på levekårsutsatte områder i Homansbyen</vt:lpstr>
      <vt:lpstr>Analysen førte til tiltak</vt:lpstr>
      <vt:lpstr>Organisering</vt:lpstr>
      <vt:lpstr>Prosjekteksempler</vt:lpstr>
      <vt:lpstr>PowerPoint-presentasjon</vt:lpstr>
      <vt:lpstr>PowerPoint-presentasjon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Meld inn i Domenet</dc:creator>
  <cp:lastModifiedBy>Odd Rune Andersen</cp:lastModifiedBy>
  <cp:revision>20</cp:revision>
  <cp:lastPrinted>2019-03-22T09:42:42Z</cp:lastPrinted>
  <dcterms:created xsi:type="dcterms:W3CDTF">2019-06-07T10:17:46Z</dcterms:created>
  <dcterms:modified xsi:type="dcterms:W3CDTF">2022-06-19T18:07:55Z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2022-06-17T05:04:19Z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a0b64d91-a99c-4a02-b081-bc7bb1a4ffd2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0x0101009A8C26850AB07E48842F8C92F484AD3D009F7015F71717184B93B6C8779DD8133B</vt:lpwstr>
  </property>
</Properties>
</file>