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14" r:id="rId4"/>
  </p:sldMasterIdLst>
  <p:notesMasterIdLst>
    <p:notesMasterId r:id="rId14"/>
  </p:notesMasterIdLst>
  <p:handoutMasterIdLst>
    <p:handoutMasterId r:id="rId15"/>
  </p:handoutMasterIdLst>
  <p:sldIdLst>
    <p:sldId id="735" r:id="rId5"/>
    <p:sldId id="738" r:id="rId6"/>
    <p:sldId id="734" r:id="rId7"/>
    <p:sldId id="729" r:id="rId8"/>
    <p:sldId id="732" r:id="rId9"/>
    <p:sldId id="718" r:id="rId10"/>
    <p:sldId id="724" r:id="rId11"/>
    <p:sldId id="719" r:id="rId12"/>
    <p:sldId id="737" r:id="rId13"/>
  </p:sldIdLst>
  <p:sldSz cx="12192000" cy="6858000"/>
  <p:notesSz cx="6797675" cy="9926638"/>
  <p:embeddedFontLst>
    <p:embeddedFont>
      <p:font typeface="Calibri" panose="020F0502020204030204" pitchFamily="34" charset="0"/>
      <p:regular r:id="rId16"/>
      <p:bold r:id="rId17"/>
      <p:italic r:id="rId18"/>
      <p:boldItalic r:id="rId19"/>
    </p:embeddedFont>
    <p:embeddedFont>
      <p:font typeface="Oslo Sans Light" panose="020B0604020202020204" charset="0"/>
      <p:regular r:id="rId20"/>
      <p:italic r:id="rId21"/>
    </p:embeddedFont>
    <p:embeddedFont>
      <p:font typeface="Oslo Sans" panose="020B0604020202020204" charset="0"/>
      <p:regular r:id="rId22"/>
      <p:bold r:id="rId23"/>
      <p:italic r:id="rId24"/>
      <p:boldItalic r:id="rId25"/>
    </p:embeddedFont>
    <p:embeddedFont>
      <p:font typeface="Verdana" panose="020B0604030504040204" pitchFamily="34" charset="0"/>
      <p:regular r:id="rId26"/>
      <p:bold r:id="rId27"/>
      <p:italic r:id="rId28"/>
      <p:boldItalic r:id="rId29"/>
    </p:embeddedFont>
    <p:embeddedFont>
      <p:font typeface="Oslo Sans Office Normal" panose="020B0604020202020204" charset="0"/>
      <p:regular r:id="rId30"/>
      <p:bold r:id="rId31"/>
      <p:italic r:id="rId32"/>
      <p:boldItalic r:id="rId33"/>
    </p:embeddedFont>
  </p:embeddedFont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BFE82C7D-DE78-9B41-9138-E7CD198A3DC4}">
          <p14:sldIdLst/>
        </p14:section>
        <p14:section name="Hjelp" id="{BAAE5B51-A85F-D14F-A0D9-4D059F5301C7}">
          <p14:sldIdLst>
            <p14:sldId id="735"/>
            <p14:sldId id="738"/>
            <p14:sldId id="734"/>
            <p14:sldId id="729"/>
            <p14:sldId id="732"/>
            <p14:sldId id="718"/>
            <p14:sldId id="724"/>
            <p14:sldId id="719"/>
            <p14:sldId id="73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E9FF"/>
    <a:srgbClr val="D0BFAE"/>
    <a:srgbClr val="B3F6FF"/>
    <a:srgbClr val="B3F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A0CB4C-CA5A-4EF7-9DB1-E9F68B707C18}" v="35" dt="2022-01-06T10:19:36.044"/>
  </p1510:revLst>
</p1510:revInfo>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ddels stil 2 - aks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iddels stil 3 - aks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iddels stil 3 - aks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iddels stil 3 - aks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emastil 1 - aks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emastil 1 - aks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emastil 1 - aks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emastil 1 - aks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iddels stil 2 - aks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25"/>
    <p:restoredTop sz="68325" autoAdjust="0"/>
  </p:normalViewPr>
  <p:slideViewPr>
    <p:cSldViewPr snapToGrid="0" snapToObjects="1" showGuides="1">
      <p:cViewPr varScale="1">
        <p:scale>
          <a:sx n="79" d="100"/>
          <a:sy n="79" d="100"/>
        </p:scale>
        <p:origin x="1878" y="9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51"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font" Target="fonts/font6.fntdata"/><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font" Target="fonts/font16.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Simon Gjetrang" userId="S::ian.gjetrang@ber.oslo.kommune.no::8fe3e79c-f121-48f4-9fbd-1aaa07040810" providerId="AD" clId="Web-{79A0CB4C-CA5A-4EF7-9DB1-E9F68B707C18}"/>
    <pc:docChg chg="delSld modSld modSection">
      <pc:chgData name="Ian Simon Gjetrang" userId="S::ian.gjetrang@ber.oslo.kommune.no::8fe3e79c-f121-48f4-9fbd-1aaa07040810" providerId="AD" clId="Web-{79A0CB4C-CA5A-4EF7-9DB1-E9F68B707C18}" dt="2022-01-06T10:19:36.044" v="31"/>
      <pc:docMkLst>
        <pc:docMk/>
      </pc:docMkLst>
      <pc:sldChg chg="del">
        <pc:chgData name="Ian Simon Gjetrang" userId="S::ian.gjetrang@ber.oslo.kommune.no::8fe3e79c-f121-48f4-9fbd-1aaa07040810" providerId="AD" clId="Web-{79A0CB4C-CA5A-4EF7-9DB1-E9F68B707C18}" dt="2022-01-06T10:17:30.885" v="12"/>
        <pc:sldMkLst>
          <pc:docMk/>
          <pc:sldMk cId="3103793579" sldId="593"/>
        </pc:sldMkLst>
      </pc:sldChg>
      <pc:sldChg chg="del">
        <pc:chgData name="Ian Simon Gjetrang" userId="S::ian.gjetrang@ber.oslo.kommune.no::8fe3e79c-f121-48f4-9fbd-1aaa07040810" providerId="AD" clId="Web-{79A0CB4C-CA5A-4EF7-9DB1-E9F68B707C18}" dt="2022-01-06T10:17:30.885" v="5"/>
        <pc:sldMkLst>
          <pc:docMk/>
          <pc:sldMk cId="3862760787" sldId="616"/>
        </pc:sldMkLst>
      </pc:sldChg>
      <pc:sldChg chg="del">
        <pc:chgData name="Ian Simon Gjetrang" userId="S::ian.gjetrang@ber.oslo.kommune.no::8fe3e79c-f121-48f4-9fbd-1aaa07040810" providerId="AD" clId="Web-{79A0CB4C-CA5A-4EF7-9DB1-E9F68B707C18}" dt="2022-01-06T10:17:30.885" v="6"/>
        <pc:sldMkLst>
          <pc:docMk/>
          <pc:sldMk cId="3003427431" sldId="645"/>
        </pc:sldMkLst>
      </pc:sldChg>
      <pc:sldChg chg="modSp">
        <pc:chgData name="Ian Simon Gjetrang" userId="S::ian.gjetrang@ber.oslo.kommune.no::8fe3e79c-f121-48f4-9fbd-1aaa07040810" providerId="AD" clId="Web-{79A0CB4C-CA5A-4EF7-9DB1-E9F68B707C18}" dt="2022-01-06T10:17:59.479" v="26" actId="20577"/>
        <pc:sldMkLst>
          <pc:docMk/>
          <pc:sldMk cId="1133312592" sldId="649"/>
        </pc:sldMkLst>
        <pc:spChg chg="mod">
          <ac:chgData name="Ian Simon Gjetrang" userId="S::ian.gjetrang@ber.oslo.kommune.no::8fe3e79c-f121-48f4-9fbd-1aaa07040810" providerId="AD" clId="Web-{79A0CB4C-CA5A-4EF7-9DB1-E9F68B707C18}" dt="2022-01-06T10:17:38.932" v="19" actId="20577"/>
          <ac:spMkLst>
            <pc:docMk/>
            <pc:sldMk cId="1133312592" sldId="649"/>
            <ac:spMk id="5" creationId="{00000000-0000-0000-0000-000000000000}"/>
          </ac:spMkLst>
        </pc:spChg>
        <pc:spChg chg="mod">
          <ac:chgData name="Ian Simon Gjetrang" userId="S::ian.gjetrang@ber.oslo.kommune.no::8fe3e79c-f121-48f4-9fbd-1aaa07040810" providerId="AD" clId="Web-{79A0CB4C-CA5A-4EF7-9DB1-E9F68B707C18}" dt="2022-01-06T10:17:59.479" v="26" actId="20577"/>
          <ac:spMkLst>
            <pc:docMk/>
            <pc:sldMk cId="1133312592" sldId="649"/>
            <ac:spMk id="6" creationId="{00000000-0000-0000-0000-000000000000}"/>
          </ac:spMkLst>
        </pc:spChg>
      </pc:sldChg>
      <pc:sldChg chg="del">
        <pc:chgData name="Ian Simon Gjetrang" userId="S::ian.gjetrang@ber.oslo.kommune.no::8fe3e79c-f121-48f4-9fbd-1aaa07040810" providerId="AD" clId="Web-{79A0CB4C-CA5A-4EF7-9DB1-E9F68B707C18}" dt="2022-01-06T10:17:30.885" v="8"/>
        <pc:sldMkLst>
          <pc:docMk/>
          <pc:sldMk cId="1283799517" sldId="658"/>
        </pc:sldMkLst>
      </pc:sldChg>
      <pc:sldChg chg="del">
        <pc:chgData name="Ian Simon Gjetrang" userId="S::ian.gjetrang@ber.oslo.kommune.no::8fe3e79c-f121-48f4-9fbd-1aaa07040810" providerId="AD" clId="Web-{79A0CB4C-CA5A-4EF7-9DB1-E9F68B707C18}" dt="2022-01-06T10:17:30.885" v="11"/>
        <pc:sldMkLst>
          <pc:docMk/>
          <pc:sldMk cId="1375866555" sldId="661"/>
        </pc:sldMkLst>
      </pc:sldChg>
      <pc:sldChg chg="del">
        <pc:chgData name="Ian Simon Gjetrang" userId="S::ian.gjetrang@ber.oslo.kommune.no::8fe3e79c-f121-48f4-9fbd-1aaa07040810" providerId="AD" clId="Web-{79A0CB4C-CA5A-4EF7-9DB1-E9F68B707C18}" dt="2022-01-06T10:17:30.885" v="10"/>
        <pc:sldMkLst>
          <pc:docMk/>
          <pc:sldMk cId="2499873307" sldId="662"/>
        </pc:sldMkLst>
      </pc:sldChg>
      <pc:sldChg chg="del">
        <pc:chgData name="Ian Simon Gjetrang" userId="S::ian.gjetrang@ber.oslo.kommune.no::8fe3e79c-f121-48f4-9fbd-1aaa07040810" providerId="AD" clId="Web-{79A0CB4C-CA5A-4EF7-9DB1-E9F68B707C18}" dt="2022-01-06T10:17:30.885" v="9"/>
        <pc:sldMkLst>
          <pc:docMk/>
          <pc:sldMk cId="3684998709" sldId="663"/>
        </pc:sldMkLst>
      </pc:sldChg>
      <pc:sldChg chg="del">
        <pc:chgData name="Ian Simon Gjetrang" userId="S::ian.gjetrang@ber.oslo.kommune.no::8fe3e79c-f121-48f4-9fbd-1aaa07040810" providerId="AD" clId="Web-{79A0CB4C-CA5A-4EF7-9DB1-E9F68B707C18}" dt="2022-01-06T10:17:30.885" v="3"/>
        <pc:sldMkLst>
          <pc:docMk/>
          <pc:sldMk cId="3927027808" sldId="664"/>
        </pc:sldMkLst>
      </pc:sldChg>
      <pc:sldChg chg="del">
        <pc:chgData name="Ian Simon Gjetrang" userId="S::ian.gjetrang@ber.oslo.kommune.no::8fe3e79c-f121-48f4-9fbd-1aaa07040810" providerId="AD" clId="Web-{79A0CB4C-CA5A-4EF7-9DB1-E9F68B707C18}" dt="2022-01-06T10:17:30.885" v="7"/>
        <pc:sldMkLst>
          <pc:docMk/>
          <pc:sldMk cId="4105450464" sldId="665"/>
        </pc:sldMkLst>
      </pc:sldChg>
      <pc:sldChg chg="modSp">
        <pc:chgData name="Ian Simon Gjetrang" userId="S::ian.gjetrang@ber.oslo.kommune.no::8fe3e79c-f121-48f4-9fbd-1aaa07040810" providerId="AD" clId="Web-{79A0CB4C-CA5A-4EF7-9DB1-E9F68B707C18}" dt="2022-01-06T10:18:27.073" v="30" actId="20577"/>
        <pc:sldMkLst>
          <pc:docMk/>
          <pc:sldMk cId="2123902280" sldId="672"/>
        </pc:sldMkLst>
        <pc:spChg chg="mod">
          <ac:chgData name="Ian Simon Gjetrang" userId="S::ian.gjetrang@ber.oslo.kommune.no::8fe3e79c-f121-48f4-9fbd-1aaa07040810" providerId="AD" clId="Web-{79A0CB4C-CA5A-4EF7-9DB1-E9F68B707C18}" dt="2022-01-06T10:18:27.073" v="30" actId="20577"/>
          <ac:spMkLst>
            <pc:docMk/>
            <pc:sldMk cId="2123902280" sldId="672"/>
            <ac:spMk id="13" creationId="{EAE6032F-7E55-464B-8603-0677D8BDEBA0}"/>
          </ac:spMkLst>
        </pc:spChg>
      </pc:sldChg>
      <pc:sldChg chg="del">
        <pc:chgData name="Ian Simon Gjetrang" userId="S::ian.gjetrang@ber.oslo.kommune.no::8fe3e79c-f121-48f4-9fbd-1aaa07040810" providerId="AD" clId="Web-{79A0CB4C-CA5A-4EF7-9DB1-E9F68B707C18}" dt="2022-01-06T10:19:36.044" v="31"/>
        <pc:sldMkLst>
          <pc:docMk/>
          <pc:sldMk cId="2702396736" sldId="684"/>
        </pc:sldMkLst>
      </pc:sldChg>
      <pc:sldChg chg="del">
        <pc:chgData name="Ian Simon Gjetrang" userId="S::ian.gjetrang@ber.oslo.kommune.no::8fe3e79c-f121-48f4-9fbd-1aaa07040810" providerId="AD" clId="Web-{79A0CB4C-CA5A-4EF7-9DB1-E9F68B707C18}" dt="2022-01-06T10:17:30.869" v="1"/>
        <pc:sldMkLst>
          <pc:docMk/>
          <pc:sldMk cId="3738636459" sldId="685"/>
        </pc:sldMkLst>
      </pc:sldChg>
      <pc:sldChg chg="del">
        <pc:chgData name="Ian Simon Gjetrang" userId="S::ian.gjetrang@ber.oslo.kommune.no::8fe3e79c-f121-48f4-9fbd-1aaa07040810" providerId="AD" clId="Web-{79A0CB4C-CA5A-4EF7-9DB1-E9F68B707C18}" dt="2022-01-06T10:17:30.869" v="2"/>
        <pc:sldMkLst>
          <pc:docMk/>
          <pc:sldMk cId="3812188772" sldId="686"/>
        </pc:sldMkLst>
      </pc:sldChg>
      <pc:sldChg chg="del">
        <pc:chgData name="Ian Simon Gjetrang" userId="S::ian.gjetrang@ber.oslo.kommune.no::8fe3e79c-f121-48f4-9fbd-1aaa07040810" providerId="AD" clId="Web-{79A0CB4C-CA5A-4EF7-9DB1-E9F68B707C18}" dt="2022-01-06T10:17:30.885" v="4"/>
        <pc:sldMkLst>
          <pc:docMk/>
          <pc:sldMk cId="2383493181" sldId="687"/>
        </pc:sldMkLst>
      </pc:sldChg>
      <pc:sldChg chg="del">
        <pc:chgData name="Ian Simon Gjetrang" userId="S::ian.gjetrang@ber.oslo.kommune.no::8fe3e79c-f121-48f4-9fbd-1aaa07040810" providerId="AD" clId="Web-{79A0CB4C-CA5A-4EF7-9DB1-E9F68B707C18}" dt="2022-01-06T10:17:30.869" v="0"/>
        <pc:sldMkLst>
          <pc:docMk/>
          <pc:sldMk cId="3389083020" sldId="688"/>
        </pc:sldMkLst>
      </pc:sldChg>
    </pc:docChg>
  </pc:docChgLst>
  <pc:docChgLst>
    <pc:chgData name="Ian Simon Gjetrang" userId="S::ian.gjetrang@ber.oslo.kommune.no::8fe3e79c-f121-48f4-9fbd-1aaa07040810" providerId="AD" clId="Web-{780C96E8-AE90-4C69-A254-45550240BA29}"/>
    <pc:docChg chg="modSld">
      <pc:chgData name="Ian Simon Gjetrang" userId="S::ian.gjetrang@ber.oslo.kommune.no::8fe3e79c-f121-48f4-9fbd-1aaa07040810" providerId="AD" clId="Web-{780C96E8-AE90-4C69-A254-45550240BA29}" dt="2022-01-06T10:25:23.648" v="4"/>
      <pc:docMkLst>
        <pc:docMk/>
      </pc:docMkLst>
      <pc:sldChg chg="modNotes">
        <pc:chgData name="Ian Simon Gjetrang" userId="S::ian.gjetrang@ber.oslo.kommune.no::8fe3e79c-f121-48f4-9fbd-1aaa07040810" providerId="AD" clId="Web-{780C96E8-AE90-4C69-A254-45550240BA29}" dt="2022-01-06T10:24:52.911" v="2"/>
        <pc:sldMkLst>
          <pc:docMk/>
          <pc:sldMk cId="2123902280" sldId="672"/>
        </pc:sldMkLst>
      </pc:sldChg>
      <pc:sldChg chg="modNotes">
        <pc:chgData name="Ian Simon Gjetrang" userId="S::ian.gjetrang@ber.oslo.kommune.no::8fe3e79c-f121-48f4-9fbd-1aaa07040810" providerId="AD" clId="Web-{780C96E8-AE90-4C69-A254-45550240BA29}" dt="2022-01-06T10:24:38.395" v="0"/>
        <pc:sldMkLst>
          <pc:docMk/>
          <pc:sldMk cId="1421572485" sldId="673"/>
        </pc:sldMkLst>
      </pc:sldChg>
      <pc:sldChg chg="modNotes">
        <pc:chgData name="Ian Simon Gjetrang" userId="S::ian.gjetrang@ber.oslo.kommune.no::8fe3e79c-f121-48f4-9fbd-1aaa07040810" providerId="AD" clId="Web-{780C96E8-AE90-4C69-A254-45550240BA29}" dt="2022-01-06T10:25:11.600" v="3"/>
        <pc:sldMkLst>
          <pc:docMk/>
          <pc:sldMk cId="2296069779" sldId="679"/>
        </pc:sldMkLst>
      </pc:sldChg>
      <pc:sldChg chg="modNotes">
        <pc:chgData name="Ian Simon Gjetrang" userId="S::ian.gjetrang@ber.oslo.kommune.no::8fe3e79c-f121-48f4-9fbd-1aaa07040810" providerId="AD" clId="Web-{780C96E8-AE90-4C69-A254-45550240BA29}" dt="2022-01-06T10:25:23.648" v="4"/>
        <pc:sldMkLst>
          <pc:docMk/>
          <pc:sldMk cId="1076893631" sldId="681"/>
        </pc:sldMkLst>
      </pc:sldChg>
    </pc:docChg>
  </pc:docChgLst>
  <pc:docChgLst>
    <pc:chgData name="Osman Mohammad Ibrahim" userId="S::osman.ibrahim@ber.oslo.kommune.no::6eaa20df-063d-418f-a0eb-754ebadf9e6a" providerId="AD" clId="Web-{6F136D5F-60E1-4A8A-B6F2-B2C21ED0E550}"/>
    <pc:docChg chg="mod">
      <pc:chgData name="Osman Mohammad Ibrahim" userId="S::osman.ibrahim@ber.oslo.kommune.no::6eaa20df-063d-418f-a0eb-754ebadf9e6a" providerId="AD" clId="Web-{6F136D5F-60E1-4A8A-B6F2-B2C21ED0E550}" dt="2022-04-29T07:27:29.306" v="0" actId="33475"/>
      <pc:docMkLst>
        <pc:docMk/>
      </pc:docMkLst>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ramboll-my.sharepoint.com/personal/ole_andreas_sorhuus_ramboll_com/Documents/0.%20P&#229;g&#229;ende%20prosjekter/Beredskapsetaten/4.%20Rapportering/Innsiktsrapport/Figure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ramboll-my.sharepoint.com/personal/ole_andreas_sorhuus_ramboll_com/Documents/0.%20P&#229;g&#229;ende%20prosjekter/Beredskapsetaten/4.%20Rapportering/Innsiktsrapport/Figure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ramboll-my.sharepoint.com/personal/ole_andreas_sorhuus_ramboll_com/Documents/0.%20P&#229;g&#229;ende%20prosjekter/Beredskapsetaten/4.%20Rapportering/Innsiktsrapport/Figure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ramboll-my.sharepoint.com/personal/ole_andreas_sorhuus_ramboll_com/Documents/0.%20P&#229;g&#229;ende%20prosjekter/Beredskapsetaten/4.%20Rapportering/Innsiktsrapport/Figurer.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Krisehåndtering!$M$332</c:f>
              <c:strCache>
                <c:ptCount val="1"/>
                <c:pt idx="0">
                  <c:v>Bydel (Gns. 3,3)</c:v>
                </c:pt>
              </c:strCache>
            </c:strRef>
          </c:tx>
          <c:spPr>
            <a:solidFill>
              <a:srgbClr val="0532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Krisehåndtering!$K$333:$K$338</c:f>
              <c:strCache>
                <c:ptCount val="6"/>
                <c:pt idx="0">
                  <c:v>Ikke relevant</c:v>
                </c:pt>
                <c:pt idx="1">
                  <c:v>I svært liten grad</c:v>
                </c:pt>
                <c:pt idx="2">
                  <c:v>I liten grad</c:v>
                </c:pt>
                <c:pt idx="3">
                  <c:v>Nøytralt</c:v>
                </c:pt>
                <c:pt idx="4">
                  <c:v>I stor grad</c:v>
                </c:pt>
                <c:pt idx="5">
                  <c:v>I svært stor grad</c:v>
                </c:pt>
              </c:strCache>
            </c:strRef>
          </c:cat>
          <c:val>
            <c:numRef>
              <c:f>Krisehåndtering!$M$333:$M$338</c:f>
              <c:numCache>
                <c:formatCode>0%</c:formatCode>
                <c:ptCount val="6"/>
                <c:pt idx="0">
                  <c:v>0.23076923076923078</c:v>
                </c:pt>
                <c:pt idx="1">
                  <c:v>0</c:v>
                </c:pt>
                <c:pt idx="2">
                  <c:v>0.15384615384615385</c:v>
                </c:pt>
                <c:pt idx="3">
                  <c:v>0.23076923076923078</c:v>
                </c:pt>
                <c:pt idx="4">
                  <c:v>0.38461538461538464</c:v>
                </c:pt>
                <c:pt idx="5">
                  <c:v>0</c:v>
                </c:pt>
              </c:numCache>
            </c:numRef>
          </c:val>
          <c:extLst>
            <c:ext xmlns:c16="http://schemas.microsoft.com/office/drawing/2014/chart" uri="{C3380CC4-5D6E-409C-BE32-E72D297353CC}">
              <c16:uniqueId val="{00000001-BCF3-49D2-8B8E-82E6CC390BDF}"/>
            </c:ext>
          </c:extLst>
        </c:ser>
        <c:ser>
          <c:idx val="2"/>
          <c:order val="1"/>
          <c:tx>
            <c:strRef>
              <c:f>Krisehåndtering!$N$332</c:f>
              <c:strCache>
                <c:ptCount val="1"/>
                <c:pt idx="0">
                  <c:v>Etat/KF (Gns. 3,0)</c:v>
                </c:pt>
              </c:strCache>
            </c:strRef>
          </c:tx>
          <c:spPr>
            <a:solidFill>
              <a:srgbClr val="719C8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Krisehåndtering!$K$333:$K$338</c:f>
              <c:strCache>
                <c:ptCount val="6"/>
                <c:pt idx="0">
                  <c:v>Ikke relevant</c:v>
                </c:pt>
                <c:pt idx="1">
                  <c:v>I svært liten grad</c:v>
                </c:pt>
                <c:pt idx="2">
                  <c:v>I liten grad</c:v>
                </c:pt>
                <c:pt idx="3">
                  <c:v>Nøytralt</c:v>
                </c:pt>
                <c:pt idx="4">
                  <c:v>I stor grad</c:v>
                </c:pt>
                <c:pt idx="5">
                  <c:v>I svært stor grad</c:v>
                </c:pt>
              </c:strCache>
            </c:strRef>
          </c:cat>
          <c:val>
            <c:numRef>
              <c:f>Krisehåndtering!$N$333:$N$338</c:f>
              <c:numCache>
                <c:formatCode>0%</c:formatCode>
                <c:ptCount val="6"/>
                <c:pt idx="0">
                  <c:v>0.25</c:v>
                </c:pt>
                <c:pt idx="1">
                  <c:v>0.10714285714285714</c:v>
                </c:pt>
                <c:pt idx="2">
                  <c:v>0.17857142857142858</c:v>
                </c:pt>
                <c:pt idx="3">
                  <c:v>0.14285714285714285</c:v>
                </c:pt>
                <c:pt idx="4">
                  <c:v>0.2857142857142857</c:v>
                </c:pt>
                <c:pt idx="5">
                  <c:v>3.5714285714285712E-2</c:v>
                </c:pt>
              </c:numCache>
            </c:numRef>
          </c:val>
          <c:extLst>
            <c:ext xmlns:c16="http://schemas.microsoft.com/office/drawing/2014/chart" uri="{C3380CC4-5D6E-409C-BE32-E72D297353CC}">
              <c16:uniqueId val="{00000002-BCF3-49D2-8B8E-82E6CC390BDF}"/>
            </c:ext>
          </c:extLst>
        </c:ser>
        <c:ser>
          <c:idx val="3"/>
          <c:order val="2"/>
          <c:tx>
            <c:strRef>
              <c:f>Krisehåndtering!$O$332</c:f>
              <c:strCache>
                <c:ptCount val="1"/>
                <c:pt idx="0">
                  <c:v>Byrådsavdeling (Gns. 2,4)</c:v>
                </c:pt>
              </c:strCache>
            </c:strRef>
          </c:tx>
          <c:spPr>
            <a:solidFill>
              <a:srgbClr val="125A4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Krisehåndtering!$K$333:$K$338</c:f>
              <c:strCache>
                <c:ptCount val="6"/>
                <c:pt idx="0">
                  <c:v>Ikke relevant</c:v>
                </c:pt>
                <c:pt idx="1">
                  <c:v>I svært liten grad</c:v>
                </c:pt>
                <c:pt idx="2">
                  <c:v>I liten grad</c:v>
                </c:pt>
                <c:pt idx="3">
                  <c:v>Nøytralt</c:v>
                </c:pt>
                <c:pt idx="4">
                  <c:v>I stor grad</c:v>
                </c:pt>
                <c:pt idx="5">
                  <c:v>I svært stor grad</c:v>
                </c:pt>
              </c:strCache>
            </c:strRef>
          </c:cat>
          <c:val>
            <c:numRef>
              <c:f>Krisehåndtering!$O$333:$O$338</c:f>
              <c:numCache>
                <c:formatCode>0%</c:formatCode>
                <c:ptCount val="6"/>
                <c:pt idx="0">
                  <c:v>0.22222222222222221</c:v>
                </c:pt>
                <c:pt idx="1">
                  <c:v>0.22222222222222221</c:v>
                </c:pt>
                <c:pt idx="2">
                  <c:v>0.22222222222222221</c:v>
                </c:pt>
                <c:pt idx="3">
                  <c:v>0.1111111111111111</c:v>
                </c:pt>
                <c:pt idx="4">
                  <c:v>0.22222222222222221</c:v>
                </c:pt>
                <c:pt idx="5">
                  <c:v>0</c:v>
                </c:pt>
              </c:numCache>
            </c:numRef>
          </c:val>
          <c:extLst>
            <c:ext xmlns:c16="http://schemas.microsoft.com/office/drawing/2014/chart" uri="{C3380CC4-5D6E-409C-BE32-E72D297353CC}">
              <c16:uniqueId val="{00000003-BCF3-49D2-8B8E-82E6CC390BDF}"/>
            </c:ext>
          </c:extLst>
        </c:ser>
        <c:dLbls>
          <c:dLblPos val="inEnd"/>
          <c:showLegendKey val="0"/>
          <c:showVal val="1"/>
          <c:showCatName val="0"/>
          <c:showSerName val="0"/>
          <c:showPercent val="0"/>
          <c:showBubbleSize val="0"/>
        </c:dLbls>
        <c:gapWidth val="50"/>
        <c:axId val="1004054040"/>
        <c:axId val="1004049120"/>
      </c:barChart>
      <c:catAx>
        <c:axId val="1004054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004049120"/>
        <c:crosses val="autoZero"/>
        <c:auto val="1"/>
        <c:lblAlgn val="ctr"/>
        <c:lblOffset val="100"/>
        <c:noMultiLvlLbl val="0"/>
      </c:catAx>
      <c:valAx>
        <c:axId val="1004049120"/>
        <c:scaling>
          <c:orientation val="minMax"/>
          <c:max val="0.4"/>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004054040"/>
        <c:crosses val="autoZero"/>
        <c:crossBetween val="between"/>
        <c:majorUnit val="0.1"/>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'Øko og admin forhold'!$K$68</c:f>
              <c:strCache>
                <c:ptCount val="1"/>
                <c:pt idx="0">
                  <c:v>Bydel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'Øko og admin forhold'!$J$69:$J$70</c:f>
              <c:strCache>
                <c:ptCount val="2"/>
                <c:pt idx="0">
                  <c:v>Nei</c:v>
                </c:pt>
                <c:pt idx="1">
                  <c:v>Ja</c:v>
                </c:pt>
              </c:strCache>
            </c:strRef>
          </c:cat>
          <c:val>
            <c:numRef>
              <c:f>'Øko og admin forhold'!$K$69:$K$70</c:f>
              <c:numCache>
                <c:formatCode>0%</c:formatCode>
                <c:ptCount val="2"/>
                <c:pt idx="0">
                  <c:v>0.41666666666666669</c:v>
                </c:pt>
                <c:pt idx="1">
                  <c:v>0.58333333333333337</c:v>
                </c:pt>
              </c:numCache>
            </c:numRef>
          </c:val>
          <c:extLst>
            <c:ext xmlns:c16="http://schemas.microsoft.com/office/drawing/2014/chart" uri="{C3380CC4-5D6E-409C-BE32-E72D297353CC}">
              <c16:uniqueId val="{00000000-E6E0-4D64-977B-8E341C8B1592}"/>
            </c:ext>
          </c:extLst>
        </c:ser>
        <c:ser>
          <c:idx val="1"/>
          <c:order val="1"/>
          <c:tx>
            <c:strRef>
              <c:f>'Øko og admin forhold'!$L$68</c:f>
              <c:strCache>
                <c:ptCount val="1"/>
                <c:pt idx="0">
                  <c:v>Etat/KF</c:v>
                </c:pt>
              </c:strCache>
            </c:strRef>
          </c:tx>
          <c:spPr>
            <a:solidFill>
              <a:srgbClr val="719C8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'Øko og admin forhold'!$J$69:$J$70</c:f>
              <c:strCache>
                <c:ptCount val="2"/>
                <c:pt idx="0">
                  <c:v>Nei</c:v>
                </c:pt>
                <c:pt idx="1">
                  <c:v>Ja</c:v>
                </c:pt>
              </c:strCache>
            </c:strRef>
          </c:cat>
          <c:val>
            <c:numRef>
              <c:f>'Øko og admin forhold'!$L$69:$L$70</c:f>
              <c:numCache>
                <c:formatCode>0%</c:formatCode>
                <c:ptCount val="2"/>
                <c:pt idx="0">
                  <c:v>0.7407407407407407</c:v>
                </c:pt>
                <c:pt idx="1">
                  <c:v>0.25925925925925924</c:v>
                </c:pt>
              </c:numCache>
            </c:numRef>
          </c:val>
          <c:extLst>
            <c:ext xmlns:c16="http://schemas.microsoft.com/office/drawing/2014/chart" uri="{C3380CC4-5D6E-409C-BE32-E72D297353CC}">
              <c16:uniqueId val="{00000001-E6E0-4D64-977B-8E341C8B1592}"/>
            </c:ext>
          </c:extLst>
        </c:ser>
        <c:ser>
          <c:idx val="2"/>
          <c:order val="2"/>
          <c:tx>
            <c:strRef>
              <c:f>'Øko og admin forhold'!$M$68</c:f>
              <c:strCache>
                <c:ptCount val="1"/>
                <c:pt idx="0">
                  <c:v>Byrådsavdeling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'Øko og admin forhold'!$J$69:$J$70</c:f>
              <c:strCache>
                <c:ptCount val="2"/>
                <c:pt idx="0">
                  <c:v>Nei</c:v>
                </c:pt>
                <c:pt idx="1">
                  <c:v>Ja</c:v>
                </c:pt>
              </c:strCache>
            </c:strRef>
          </c:cat>
          <c:val>
            <c:numRef>
              <c:f>'Øko og admin forhold'!$M$69:$M$70</c:f>
              <c:numCache>
                <c:formatCode>0%</c:formatCode>
                <c:ptCount val="2"/>
                <c:pt idx="0">
                  <c:v>0.77777777777777779</c:v>
                </c:pt>
                <c:pt idx="1">
                  <c:v>0.22222222222222221</c:v>
                </c:pt>
              </c:numCache>
            </c:numRef>
          </c:val>
          <c:extLst>
            <c:ext xmlns:c16="http://schemas.microsoft.com/office/drawing/2014/chart" uri="{C3380CC4-5D6E-409C-BE32-E72D297353CC}">
              <c16:uniqueId val="{00000000-5B52-43D5-82C8-1CDB66D91647}"/>
            </c:ext>
          </c:extLst>
        </c:ser>
        <c:dLbls>
          <c:dLblPos val="inEnd"/>
          <c:showLegendKey val="0"/>
          <c:showVal val="1"/>
          <c:showCatName val="0"/>
          <c:showSerName val="0"/>
          <c:showPercent val="0"/>
          <c:showBubbleSize val="0"/>
        </c:dLbls>
        <c:gapWidth val="90"/>
        <c:axId val="639944560"/>
        <c:axId val="639939968"/>
      </c:barChart>
      <c:catAx>
        <c:axId val="639944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nb-NO"/>
          </a:p>
        </c:txPr>
        <c:crossAx val="639939968"/>
        <c:crosses val="autoZero"/>
        <c:auto val="1"/>
        <c:lblAlgn val="ctr"/>
        <c:lblOffset val="100"/>
        <c:noMultiLvlLbl val="0"/>
      </c:catAx>
      <c:valAx>
        <c:axId val="63993996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nb-NO"/>
          </a:p>
        </c:txPr>
        <c:crossAx val="639944560"/>
        <c:crosses val="autoZero"/>
        <c:crossBetween val="between"/>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'Øko og admin forhold'!$K$75</c:f>
              <c:strCache>
                <c:ptCount val="1"/>
                <c:pt idx="0">
                  <c:v>Bydel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'Øko og admin forhold'!$J$76:$J$77</c:f>
              <c:strCache>
                <c:ptCount val="2"/>
                <c:pt idx="0">
                  <c:v>Nei</c:v>
                </c:pt>
                <c:pt idx="1">
                  <c:v>Ja</c:v>
                </c:pt>
              </c:strCache>
            </c:strRef>
          </c:cat>
          <c:val>
            <c:numRef>
              <c:f>'Øko og admin forhold'!$K$76:$K$77</c:f>
              <c:numCache>
                <c:formatCode>0%</c:formatCode>
                <c:ptCount val="2"/>
                <c:pt idx="0">
                  <c:v>0.81818181818181823</c:v>
                </c:pt>
                <c:pt idx="1">
                  <c:v>0.18181818181818182</c:v>
                </c:pt>
              </c:numCache>
            </c:numRef>
          </c:val>
          <c:extLst>
            <c:ext xmlns:c16="http://schemas.microsoft.com/office/drawing/2014/chart" uri="{C3380CC4-5D6E-409C-BE32-E72D297353CC}">
              <c16:uniqueId val="{00000000-88D6-40F4-8866-04B47A057245}"/>
            </c:ext>
          </c:extLst>
        </c:ser>
        <c:ser>
          <c:idx val="1"/>
          <c:order val="1"/>
          <c:tx>
            <c:strRef>
              <c:f>'Øko og admin forhold'!$L$75</c:f>
              <c:strCache>
                <c:ptCount val="1"/>
                <c:pt idx="0">
                  <c:v>Etat/KF</c:v>
                </c:pt>
              </c:strCache>
            </c:strRef>
          </c:tx>
          <c:spPr>
            <a:solidFill>
              <a:srgbClr val="719C8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'Øko og admin forhold'!$J$76:$J$77</c:f>
              <c:strCache>
                <c:ptCount val="2"/>
                <c:pt idx="0">
                  <c:v>Nei</c:v>
                </c:pt>
                <c:pt idx="1">
                  <c:v>Ja</c:v>
                </c:pt>
              </c:strCache>
            </c:strRef>
          </c:cat>
          <c:val>
            <c:numRef>
              <c:f>'Øko og admin forhold'!$L$76:$L$77</c:f>
              <c:numCache>
                <c:formatCode>0%</c:formatCode>
                <c:ptCount val="2"/>
                <c:pt idx="0">
                  <c:v>0.76</c:v>
                </c:pt>
                <c:pt idx="1">
                  <c:v>0.24</c:v>
                </c:pt>
              </c:numCache>
            </c:numRef>
          </c:val>
          <c:extLst>
            <c:ext xmlns:c16="http://schemas.microsoft.com/office/drawing/2014/chart" uri="{C3380CC4-5D6E-409C-BE32-E72D297353CC}">
              <c16:uniqueId val="{00000001-88D6-40F4-8866-04B47A057245}"/>
            </c:ext>
          </c:extLst>
        </c:ser>
        <c:ser>
          <c:idx val="2"/>
          <c:order val="2"/>
          <c:tx>
            <c:strRef>
              <c:f>'Øko og admin forhold'!$M$75</c:f>
              <c:strCache>
                <c:ptCount val="1"/>
                <c:pt idx="0">
                  <c:v>Byrådsavdeling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'Øko og admin forhold'!$J$76:$J$77</c:f>
              <c:strCache>
                <c:ptCount val="2"/>
                <c:pt idx="0">
                  <c:v>Nei</c:v>
                </c:pt>
                <c:pt idx="1">
                  <c:v>Ja</c:v>
                </c:pt>
              </c:strCache>
            </c:strRef>
          </c:cat>
          <c:val>
            <c:numRef>
              <c:f>'Øko og admin forhold'!$M$76:$M$77</c:f>
              <c:numCache>
                <c:formatCode>0%</c:formatCode>
                <c:ptCount val="2"/>
                <c:pt idx="0">
                  <c:v>0.875</c:v>
                </c:pt>
                <c:pt idx="1">
                  <c:v>0.125</c:v>
                </c:pt>
              </c:numCache>
            </c:numRef>
          </c:val>
          <c:extLst>
            <c:ext xmlns:c16="http://schemas.microsoft.com/office/drawing/2014/chart" uri="{C3380CC4-5D6E-409C-BE32-E72D297353CC}">
              <c16:uniqueId val="{00000000-A5B5-403F-B7DD-814C34EFF5B9}"/>
            </c:ext>
          </c:extLst>
        </c:ser>
        <c:dLbls>
          <c:dLblPos val="inEnd"/>
          <c:showLegendKey val="0"/>
          <c:showVal val="1"/>
          <c:showCatName val="0"/>
          <c:showSerName val="0"/>
          <c:showPercent val="0"/>
          <c:showBubbleSize val="0"/>
        </c:dLbls>
        <c:gapWidth val="90"/>
        <c:axId val="639944560"/>
        <c:axId val="639939968"/>
      </c:barChart>
      <c:catAx>
        <c:axId val="639944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nb-NO"/>
          </a:p>
        </c:txPr>
        <c:crossAx val="639939968"/>
        <c:crosses val="autoZero"/>
        <c:auto val="1"/>
        <c:lblAlgn val="ctr"/>
        <c:lblOffset val="100"/>
        <c:noMultiLvlLbl val="0"/>
      </c:catAx>
      <c:valAx>
        <c:axId val="6399399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nb-NO"/>
          </a:p>
        </c:txPr>
        <c:crossAx val="639944560"/>
        <c:crosses val="autoZero"/>
        <c:crossBetween val="between"/>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Krisehåndtering!$K$519</c:f>
              <c:strCache>
                <c:ptCount val="1"/>
                <c:pt idx="0">
                  <c:v>Bydel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Krisehåndtering!$J$520:$J$521</c:f>
              <c:strCache>
                <c:ptCount val="2"/>
                <c:pt idx="0">
                  <c:v>... hadde virksomheten (barnehager/skolene) gode planer for overgang mellom trafikklys-nivåer?</c:v>
                </c:pt>
                <c:pt idx="1">
                  <c:v>... opplevde virksomheten (barnehager/skolene) at trafikklysmodellen var et godt verktøy for å redusere smitte?</c:v>
                </c:pt>
              </c:strCache>
            </c:strRef>
          </c:cat>
          <c:val>
            <c:numRef>
              <c:f>Krisehåndtering!$K$520:$K$521</c:f>
              <c:numCache>
                <c:formatCode>0.0</c:formatCode>
                <c:ptCount val="2"/>
                <c:pt idx="0" formatCode="General">
                  <c:v>4.3</c:v>
                </c:pt>
                <c:pt idx="1">
                  <c:v>4</c:v>
                </c:pt>
              </c:numCache>
            </c:numRef>
          </c:val>
          <c:extLst>
            <c:ext xmlns:c16="http://schemas.microsoft.com/office/drawing/2014/chart" uri="{C3380CC4-5D6E-409C-BE32-E72D297353CC}">
              <c16:uniqueId val="{00000000-F54F-461B-AB13-0DECE13A390B}"/>
            </c:ext>
          </c:extLst>
        </c:ser>
        <c:ser>
          <c:idx val="1"/>
          <c:order val="1"/>
          <c:tx>
            <c:strRef>
              <c:f>Krisehåndtering!$L$519</c:f>
              <c:strCache>
                <c:ptCount val="1"/>
                <c:pt idx="0">
                  <c:v>Barnehager</c:v>
                </c:pt>
              </c:strCache>
            </c:strRef>
          </c:tx>
          <c:spPr>
            <a:solidFill>
              <a:srgbClr val="6984A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Krisehåndtering!$J$520:$J$521</c:f>
              <c:strCache>
                <c:ptCount val="2"/>
                <c:pt idx="0">
                  <c:v>... hadde virksomheten (barnehager/skolene) gode planer for overgang mellom trafikklys-nivåer?</c:v>
                </c:pt>
                <c:pt idx="1">
                  <c:v>... opplevde virksomheten (barnehager/skolene) at trafikklysmodellen var et godt verktøy for å redusere smitte?</c:v>
                </c:pt>
              </c:strCache>
            </c:strRef>
          </c:cat>
          <c:val>
            <c:numRef>
              <c:f>Krisehåndtering!$L$520:$L$521</c:f>
              <c:numCache>
                <c:formatCode>General</c:formatCode>
                <c:ptCount val="2"/>
                <c:pt idx="0">
                  <c:v>4.5999999999999996</c:v>
                </c:pt>
                <c:pt idx="1">
                  <c:v>4.3</c:v>
                </c:pt>
              </c:numCache>
            </c:numRef>
          </c:val>
          <c:extLst>
            <c:ext xmlns:c16="http://schemas.microsoft.com/office/drawing/2014/chart" uri="{C3380CC4-5D6E-409C-BE32-E72D297353CC}">
              <c16:uniqueId val="{00000001-F54F-461B-AB13-0DECE13A390B}"/>
            </c:ext>
          </c:extLst>
        </c:ser>
        <c:dLbls>
          <c:dLblPos val="inEnd"/>
          <c:showLegendKey val="0"/>
          <c:showVal val="1"/>
          <c:showCatName val="0"/>
          <c:showSerName val="0"/>
          <c:showPercent val="0"/>
          <c:showBubbleSize val="0"/>
        </c:dLbls>
        <c:gapWidth val="182"/>
        <c:axId val="1004054040"/>
        <c:axId val="1004049120"/>
      </c:barChart>
      <c:catAx>
        <c:axId val="1004054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nb-NO"/>
          </a:p>
        </c:txPr>
        <c:crossAx val="1004049120"/>
        <c:crosses val="autoZero"/>
        <c:auto val="1"/>
        <c:lblAlgn val="ctr"/>
        <c:lblOffset val="100"/>
        <c:noMultiLvlLbl val="0"/>
      </c:catAx>
      <c:valAx>
        <c:axId val="1004049120"/>
        <c:scaling>
          <c:orientation val="minMax"/>
          <c:max val="5"/>
          <c:min val="1"/>
        </c:scaling>
        <c:delete val="1"/>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crossAx val="1004054040"/>
        <c:crosses val="autoZero"/>
        <c:crossBetween val="between"/>
        <c:majorUnit val="4"/>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B460007-FD72-4E97-A844-7906C18E0E4B}" type="datetimeFigureOut">
              <a:rPr lang="nb-NO" smtClean="0"/>
              <a:t>22.06.2022</a:t>
            </a:fld>
            <a:endParaRPr lang="nb-NO"/>
          </a:p>
        </p:txBody>
      </p:sp>
      <p:sp>
        <p:nvSpPr>
          <p:cNvPr id="4" name="Plassholder for bunnteks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84F17901-D18E-4249-A47A-E34020FF8214}" type="slidenum">
              <a:rPr lang="nb-NO" smtClean="0"/>
              <a:t>‹#›</a:t>
            </a:fld>
            <a:endParaRPr lang="nb-NO"/>
          </a:p>
        </p:txBody>
      </p:sp>
    </p:spTree>
    <p:extLst>
      <p:ext uri="{BB962C8B-B14F-4D97-AF65-F5344CB8AC3E}">
        <p14:creationId xmlns:p14="http://schemas.microsoft.com/office/powerpoint/2010/main" val="366408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76996CD-C051-524E-B0EC-F7D3DAFC406C}" type="datetimeFigureOut">
              <a:rPr lang="nb-NO" smtClean="0"/>
              <a:t>22.06.2022</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nb-NO"/>
              <a:t>Rediger tekststiler i malen
Andre nivå
Tredje nivå
Fjerde nivå
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DA70C78-173F-D64A-A73A-E7995BB9F680}" type="slidenum">
              <a:rPr lang="nb-NO" smtClean="0"/>
              <a:t>‹#›</a:t>
            </a:fld>
            <a:endParaRPr lang="nb-NO"/>
          </a:p>
        </p:txBody>
      </p:sp>
    </p:spTree>
    <p:extLst>
      <p:ext uri="{BB962C8B-B14F-4D97-AF65-F5344CB8AC3E}">
        <p14:creationId xmlns:p14="http://schemas.microsoft.com/office/powerpoint/2010/main" val="1812040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DA70C78-173F-D64A-A73A-E7995BB9F680}" type="slidenum">
              <a:rPr lang="nb-NO" smtClean="0"/>
              <a:t>2</a:t>
            </a:fld>
            <a:endParaRPr lang="nb-NO"/>
          </a:p>
        </p:txBody>
      </p:sp>
    </p:spTree>
    <p:extLst>
      <p:ext uri="{BB962C8B-B14F-4D97-AF65-F5344CB8AC3E}">
        <p14:creationId xmlns:p14="http://schemas.microsoft.com/office/powerpoint/2010/main" val="518931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bilde byen">
    <p:bg>
      <p:bgPr>
        <a:solidFill>
          <a:schemeClr val="bg1"/>
        </a:solidFill>
        <a:effectLst/>
      </p:bgPr>
    </p:bg>
    <p:spTree>
      <p:nvGrpSpPr>
        <p:cNvPr id="1" name=""/>
        <p:cNvGrpSpPr/>
        <p:nvPr/>
      </p:nvGrpSpPr>
      <p:grpSpPr>
        <a:xfrm>
          <a:off x="0" y="0"/>
          <a:ext cx="0" cy="0"/>
          <a:chOff x="0" y="0"/>
          <a:chExt cx="0" cy="0"/>
        </a:xfrm>
      </p:grpSpPr>
      <p:pic>
        <p:nvPicPr>
          <p:cNvPr id="8" name="Bilde 7" descr="Et bilde som inneholder bygning, utendørs&#10;&#10;Automatisk generert beskrivelse">
            <a:extLst>
              <a:ext uri="{FF2B5EF4-FFF2-40B4-BE49-F238E27FC236}">
                <a16:creationId xmlns:a16="http://schemas.microsoft.com/office/drawing/2014/main" id="{7E7EC66A-4502-9249-A55F-640D9F420E3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 y="0"/>
            <a:ext cx="12192001" cy="6858000"/>
          </a:xfrm>
          <a:prstGeom prst="rect">
            <a:avLst/>
          </a:prstGeom>
        </p:spPr>
      </p:pic>
      <p:sp>
        <p:nvSpPr>
          <p:cNvPr id="9" name="Rektangel 8">
            <a:extLst>
              <a:ext uri="{FF2B5EF4-FFF2-40B4-BE49-F238E27FC236}">
                <a16:creationId xmlns:a16="http://schemas.microsoft.com/office/drawing/2014/main" id="{2051E715-0C35-C940-9034-9C879AE08CC3}"/>
              </a:ext>
            </a:extLst>
          </p:cNvPr>
          <p:cNvSpPr/>
          <p:nvPr userDrawn="1"/>
        </p:nvSpPr>
        <p:spPr>
          <a:xfrm>
            <a:off x="0" y="0"/>
            <a:ext cx="6091200" cy="6091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F29D7420-2B41-5A47-8224-27AB9025098A}" type="datetime1">
              <a:rPr lang="nb-NO" smtClean="0"/>
              <a:t>22.06.2022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019175" y="0"/>
            <a:ext cx="5073650" cy="4060824"/>
          </a:xfrm>
          <a:prstGeom prst="rect">
            <a:avLst/>
          </a:prstGeom>
          <a:noFill/>
        </p:spPr>
        <p:txBody>
          <a:bodyPr lIns="0" tIns="360000" rIns="720000" bIns="360000" anchor="b" anchorCtr="0">
            <a:normAutofit/>
          </a:bodyPr>
          <a:lstStyle>
            <a:lvl1pPr algn="l">
              <a:lnSpc>
                <a:spcPct val="100000"/>
              </a:lnSpc>
              <a:defRPr sz="3600">
                <a:solidFill>
                  <a:schemeClr val="tx1"/>
                </a:solidFill>
              </a:defRPr>
            </a:lvl1pPr>
          </a:lstStyle>
          <a:p>
            <a:r>
              <a:rPr lang="en-US" dirty="0"/>
              <a:t>Click to edit Master title style</a:t>
            </a:r>
            <a:endParaRPr dirty="0"/>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3807267" cy="2032001"/>
          </a:xfrm>
        </p:spPr>
        <p:txBody>
          <a:bodyPr lIns="0" tIns="180000" rIns="36000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10" name="TekstSylinder 9">
            <a:extLst>
              <a:ext uri="{FF2B5EF4-FFF2-40B4-BE49-F238E27FC236}">
                <a16:creationId xmlns:a16="http://schemas.microsoft.com/office/drawing/2014/main" id="{0DC99E27-7C6D-AE4A-B279-77DB37BAD325}"/>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Tittellysbilde bilde 1</a:t>
            </a:r>
          </a:p>
        </p:txBody>
      </p:sp>
      <p:pic>
        <p:nvPicPr>
          <p:cNvPr id="11" name="Bilde 10">
            <a:extLst>
              <a:ext uri="{FF2B5EF4-FFF2-40B4-BE49-F238E27FC236}">
                <a16:creationId xmlns:a16="http://schemas.microsoft.com/office/drawing/2014/main" id="{519149A9-FDA1-A64B-97A5-C26D29293186}"/>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955175" y="476000"/>
            <a:ext cx="1080000" cy="1080000"/>
          </a:xfrm>
          <a:prstGeom prst="rect">
            <a:avLst/>
          </a:prstGeom>
        </p:spPr>
      </p:pic>
    </p:spTree>
    <p:extLst>
      <p:ext uri="{BB962C8B-B14F-4D97-AF65-F5344CB8AC3E}">
        <p14:creationId xmlns:p14="http://schemas.microsoft.com/office/powerpoint/2010/main" val="483412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Deloverskrift blå">
    <p:bg>
      <p:bgPr>
        <a:solidFill>
          <a:schemeClr val="tx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0" y="-1"/>
            <a:ext cx="9149563" cy="3049200"/>
          </a:xfrm>
        </p:spPr>
        <p:txBody>
          <a:bodyPr anchor="b">
            <a:normAutofit/>
          </a:bodyPr>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6FA71CE8-A6AA-7941-BA44-4470F46BA678}"/>
              </a:ext>
            </a:extLst>
          </p:cNvPr>
          <p:cNvSpPr>
            <a:spLocks noGrp="1"/>
          </p:cNvSpPr>
          <p:nvPr>
            <p:ph type="dt" sz="half" idx="10"/>
          </p:nvPr>
        </p:nvSpPr>
        <p:spPr/>
        <p:txBody>
          <a:bodyPr/>
          <a:lstStyle>
            <a:lvl1pPr>
              <a:defRPr>
                <a:solidFill>
                  <a:schemeClr val="bg1"/>
                </a:solidFill>
              </a:defRPr>
            </a:lvl1pPr>
          </a:lstStyle>
          <a:p>
            <a:fld id="{71071AEC-201A-8A4F-97DA-3ABA5F34A6DD}" type="datetime1">
              <a:rPr lang="nb-NO" smtClean="0"/>
              <a:t>22.06.2022</a:t>
            </a:fld>
            <a:endParaRPr lang="nb-NO"/>
          </a:p>
        </p:txBody>
      </p:sp>
      <p:sp>
        <p:nvSpPr>
          <p:cNvPr id="5" name="Plassholder for bunntekst 4">
            <a:extLst>
              <a:ext uri="{FF2B5EF4-FFF2-40B4-BE49-F238E27FC236}">
                <a16:creationId xmlns:a16="http://schemas.microsoft.com/office/drawing/2014/main" id="{8FC1DC58-3619-1C4A-A2A9-FCC46E40D060}"/>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06AF6C1B-1375-214D-930C-568979A4AB02}"/>
              </a:ext>
            </a:extLst>
          </p:cNvPr>
          <p:cNvSpPr>
            <a:spLocks noGrp="1"/>
          </p:cNvSpPr>
          <p:nvPr>
            <p:ph type="sldNum" sz="quarter" idx="12"/>
          </p:nvPr>
        </p:nvSpPr>
        <p:spPr/>
        <p:txBody>
          <a:bodyPr/>
          <a:lstStyle>
            <a:lvl1pPr>
              <a:defRPr>
                <a:solidFill>
                  <a:schemeClr val="bg1"/>
                </a:solidFill>
              </a:defRPr>
            </a:lvl1pPr>
          </a:lstStyle>
          <a:p>
            <a:fld id="{09C020DA-48BB-BA49-A10E-0DA718F220D6}" type="slidenum">
              <a:rPr lang="nb-NO" smtClean="0"/>
              <a:pPr/>
              <a:t>‹#›</a:t>
            </a:fld>
            <a:endParaRPr lang="nb-NO"/>
          </a:p>
        </p:txBody>
      </p:sp>
      <p:sp>
        <p:nvSpPr>
          <p:cNvPr id="9" name="TekstSylinder 8">
            <a:extLst>
              <a:ext uri="{FF2B5EF4-FFF2-40B4-BE49-F238E27FC236}">
                <a16:creationId xmlns:a16="http://schemas.microsoft.com/office/drawing/2014/main" id="{CE6A8ACD-E0A1-3742-97B5-BFAB8076AAD9}"/>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Deloverskrift blå</a:t>
            </a:r>
          </a:p>
        </p:txBody>
      </p:sp>
      <p:pic>
        <p:nvPicPr>
          <p:cNvPr id="8" name="Bilde 7">
            <a:extLst>
              <a:ext uri="{FF2B5EF4-FFF2-40B4-BE49-F238E27FC236}">
                <a16:creationId xmlns:a16="http://schemas.microsoft.com/office/drawing/2014/main" id="{954BE4CC-F5DF-F24E-98C4-D525107793A7}"/>
              </a:ext>
            </a:extLst>
          </p:cNvPr>
          <p:cNvPicPr>
            <a:picLocks noChangeAspect="1"/>
          </p:cNvPicPr>
          <p:nvPr userDrawn="1"/>
        </p:nvPicPr>
        <p:blipFill>
          <a:blip r:embed="rId2"/>
          <a:stretch>
            <a:fillRect/>
          </a:stretch>
        </p:blipFill>
        <p:spPr>
          <a:xfrm>
            <a:off x="331200" y="6298809"/>
            <a:ext cx="688336" cy="355181"/>
          </a:xfrm>
          <a:prstGeom prst="rect">
            <a:avLst/>
          </a:prstGeom>
        </p:spPr>
      </p:pic>
      <p:sp>
        <p:nvSpPr>
          <p:cNvPr id="10" name="TekstSylinder 9">
            <a:extLst>
              <a:ext uri="{FF2B5EF4-FFF2-40B4-BE49-F238E27FC236}">
                <a16:creationId xmlns:a16="http://schemas.microsoft.com/office/drawing/2014/main" id="{F4A3B95A-8019-D447-B225-84DB52F4E13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dirty="0">
                <a:solidFill>
                  <a:schemeClr val="tx1"/>
                </a:solidFill>
              </a:rPr>
              <a:t>Oslo 2019</a:t>
            </a:r>
          </a:p>
        </p:txBody>
      </p:sp>
      <p:grpSp>
        <p:nvGrpSpPr>
          <p:cNvPr id="11" name="Gruppe 10">
            <a:extLst>
              <a:ext uri="{FF2B5EF4-FFF2-40B4-BE49-F238E27FC236}">
                <a16:creationId xmlns:a16="http://schemas.microsoft.com/office/drawing/2014/main" id="{657703EA-2858-FA49-9A7B-09E005E12C68}"/>
              </a:ext>
            </a:extLst>
          </p:cNvPr>
          <p:cNvGrpSpPr/>
          <p:nvPr userDrawn="1"/>
        </p:nvGrpSpPr>
        <p:grpSpPr>
          <a:xfrm>
            <a:off x="-800" y="-1306644"/>
            <a:ext cx="12194000" cy="1075340"/>
            <a:chOff x="-800" y="-1229864"/>
            <a:chExt cx="12194000" cy="1075340"/>
          </a:xfrm>
        </p:grpSpPr>
        <p:grpSp>
          <p:nvGrpSpPr>
            <p:cNvPr id="12" name="Gruppe 11">
              <a:extLst>
                <a:ext uri="{FF2B5EF4-FFF2-40B4-BE49-F238E27FC236}">
                  <a16:creationId xmlns:a16="http://schemas.microsoft.com/office/drawing/2014/main" id="{A4D833FD-CF14-6145-A018-A83F0E3937B8}"/>
                </a:ext>
              </a:extLst>
            </p:cNvPr>
            <p:cNvGrpSpPr/>
            <p:nvPr/>
          </p:nvGrpSpPr>
          <p:grpSpPr>
            <a:xfrm>
              <a:off x="0" y="-320124"/>
              <a:ext cx="12192000" cy="165600"/>
              <a:chOff x="0" y="-413084"/>
              <a:chExt cx="12192000" cy="206078"/>
            </a:xfrm>
            <a:solidFill>
              <a:schemeClr val="bg1"/>
            </a:solidFill>
          </p:grpSpPr>
          <p:sp>
            <p:nvSpPr>
              <p:cNvPr id="39" name="Rektangel 38">
                <a:extLst>
                  <a:ext uri="{FF2B5EF4-FFF2-40B4-BE49-F238E27FC236}">
                    <a16:creationId xmlns:a16="http://schemas.microsoft.com/office/drawing/2014/main" id="{ADD236D0-B0FF-A54A-9FA2-963DBDB5F627}"/>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40" name="Rektangel 39">
                <a:extLst>
                  <a:ext uri="{FF2B5EF4-FFF2-40B4-BE49-F238E27FC236}">
                    <a16:creationId xmlns:a16="http://schemas.microsoft.com/office/drawing/2014/main" id="{F3CEF597-B9C6-B34B-A7E7-540C0AD17764}"/>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41" name="Rektangel 40">
                <a:extLst>
                  <a:ext uri="{FF2B5EF4-FFF2-40B4-BE49-F238E27FC236}">
                    <a16:creationId xmlns:a16="http://schemas.microsoft.com/office/drawing/2014/main" id="{902EC4DA-CB65-EC4F-B145-C25433605E73}"/>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42" name="Rektangel 41">
                <a:extLst>
                  <a:ext uri="{FF2B5EF4-FFF2-40B4-BE49-F238E27FC236}">
                    <a16:creationId xmlns:a16="http://schemas.microsoft.com/office/drawing/2014/main" id="{11084FFE-958E-4649-8650-9F6380605323}"/>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43" name="Rektangel 42">
                <a:extLst>
                  <a:ext uri="{FF2B5EF4-FFF2-40B4-BE49-F238E27FC236}">
                    <a16:creationId xmlns:a16="http://schemas.microsoft.com/office/drawing/2014/main" id="{DEF49AAC-5DA7-0E42-B164-F9CE38C17343}"/>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44" name="Rektangel 43">
                <a:extLst>
                  <a:ext uri="{FF2B5EF4-FFF2-40B4-BE49-F238E27FC236}">
                    <a16:creationId xmlns:a16="http://schemas.microsoft.com/office/drawing/2014/main" id="{E3C46F45-C240-3D4A-9E1D-27C2575BEE3C}"/>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13" name="Rett linje 12">
              <a:extLst>
                <a:ext uri="{FF2B5EF4-FFF2-40B4-BE49-F238E27FC236}">
                  <a16:creationId xmlns:a16="http://schemas.microsoft.com/office/drawing/2014/main" id="{EFD2699F-3A34-6E49-BC58-DFA633A7E0CE}"/>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6F9FAF35-AD7B-3440-817C-C7E620DCF787}"/>
                </a:ext>
              </a:extLst>
            </p:cNvPr>
            <p:cNvCxnSpPr>
              <a:cxnSpLocks/>
              <a:stCxn id="29"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8047500B-DCFD-CF49-823F-82F92056A4DC}"/>
                </a:ext>
              </a:extLst>
            </p:cNvPr>
            <p:cNvCxnSpPr>
              <a:cxnSpLocks/>
              <a:stCxn id="31"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367E5C96-CD93-004D-9C40-A392932E454E}"/>
                </a:ext>
              </a:extLst>
            </p:cNvPr>
            <p:cNvCxnSpPr>
              <a:cxnSpLocks/>
              <a:stCxn id="27"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4222455E-2A30-F843-8736-E1B969CE83C7}"/>
                </a:ext>
              </a:extLst>
            </p:cNvPr>
            <p:cNvCxnSpPr>
              <a:cxnSpLocks/>
              <a:stCxn id="33"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CDB8867B-4406-414D-AFE4-61C5831D4E26}"/>
                </a:ext>
              </a:extLst>
            </p:cNvPr>
            <p:cNvCxnSpPr>
              <a:cxnSpLocks/>
              <a:stCxn id="37"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7CB59FA5-78FD-A84C-8C4D-D41D31229F3F}"/>
                </a:ext>
              </a:extLst>
            </p:cNvPr>
            <p:cNvCxnSpPr>
              <a:cxnSpLocks/>
              <a:stCxn id="35"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 name="Gruppe 19">
              <a:extLst>
                <a:ext uri="{FF2B5EF4-FFF2-40B4-BE49-F238E27FC236}">
                  <a16:creationId xmlns:a16="http://schemas.microsoft.com/office/drawing/2014/main" id="{62A30746-DA6E-B644-A6C0-463BE60573C7}"/>
                </a:ext>
              </a:extLst>
            </p:cNvPr>
            <p:cNvGrpSpPr/>
            <p:nvPr userDrawn="1"/>
          </p:nvGrpSpPr>
          <p:grpSpPr>
            <a:xfrm>
              <a:off x="0" y="-621464"/>
              <a:ext cx="12192000" cy="206078"/>
              <a:chOff x="0" y="-674874"/>
              <a:chExt cx="12192000" cy="206078"/>
            </a:xfrm>
          </p:grpSpPr>
          <p:sp>
            <p:nvSpPr>
              <p:cNvPr id="37" name="Rektangel 36">
                <a:extLst>
                  <a:ext uri="{FF2B5EF4-FFF2-40B4-BE49-F238E27FC236}">
                    <a16:creationId xmlns:a16="http://schemas.microsoft.com/office/drawing/2014/main" id="{B35CAD8D-376D-AA49-8BF3-05A0C354C52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38" name="Rett linje 37">
                <a:extLst>
                  <a:ext uri="{FF2B5EF4-FFF2-40B4-BE49-F238E27FC236}">
                    <a16:creationId xmlns:a16="http://schemas.microsoft.com/office/drawing/2014/main" id="{7503ACD8-C336-204D-9880-AFFF7A15D36A}"/>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1" name="Gruppe 20">
              <a:extLst>
                <a:ext uri="{FF2B5EF4-FFF2-40B4-BE49-F238E27FC236}">
                  <a16:creationId xmlns:a16="http://schemas.microsoft.com/office/drawing/2014/main" id="{6060C617-9662-EB44-B7B3-556CBB26FA8A}"/>
                </a:ext>
              </a:extLst>
            </p:cNvPr>
            <p:cNvGrpSpPr/>
            <p:nvPr userDrawn="1"/>
          </p:nvGrpSpPr>
          <p:grpSpPr>
            <a:xfrm>
              <a:off x="0" y="-744566"/>
              <a:ext cx="10156824" cy="206078"/>
              <a:chOff x="0" y="-930144"/>
              <a:chExt cx="10156824" cy="206078"/>
            </a:xfrm>
          </p:grpSpPr>
          <p:sp>
            <p:nvSpPr>
              <p:cNvPr id="35" name="Rektangel 34">
                <a:extLst>
                  <a:ext uri="{FF2B5EF4-FFF2-40B4-BE49-F238E27FC236}">
                    <a16:creationId xmlns:a16="http://schemas.microsoft.com/office/drawing/2014/main" id="{6A9818C9-E44D-1B4D-B95C-94E5E634A37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36" name="Rett linje 35">
                <a:extLst>
                  <a:ext uri="{FF2B5EF4-FFF2-40B4-BE49-F238E27FC236}">
                    <a16:creationId xmlns:a16="http://schemas.microsoft.com/office/drawing/2014/main" id="{3ED09DA1-E24A-8440-8BFD-3B4EB052EA24}"/>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2" name="Gruppe 21">
              <a:extLst>
                <a:ext uri="{FF2B5EF4-FFF2-40B4-BE49-F238E27FC236}">
                  <a16:creationId xmlns:a16="http://schemas.microsoft.com/office/drawing/2014/main" id="{AEF53711-BDA8-3C40-9364-1549DF6BE3AC}"/>
                </a:ext>
              </a:extLst>
            </p:cNvPr>
            <p:cNvGrpSpPr/>
            <p:nvPr userDrawn="1"/>
          </p:nvGrpSpPr>
          <p:grpSpPr>
            <a:xfrm>
              <a:off x="0" y="-867666"/>
              <a:ext cx="8128000" cy="206078"/>
              <a:chOff x="0" y="-1191934"/>
              <a:chExt cx="8128000" cy="206078"/>
            </a:xfrm>
          </p:grpSpPr>
          <p:sp>
            <p:nvSpPr>
              <p:cNvPr id="33" name="Rektangel 32">
                <a:extLst>
                  <a:ext uri="{FF2B5EF4-FFF2-40B4-BE49-F238E27FC236}">
                    <a16:creationId xmlns:a16="http://schemas.microsoft.com/office/drawing/2014/main" id="{F1EF459F-D27A-5748-BCA1-80EBBB81EA6B}"/>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34" name="Rett linje 33">
                <a:extLst>
                  <a:ext uri="{FF2B5EF4-FFF2-40B4-BE49-F238E27FC236}">
                    <a16:creationId xmlns:a16="http://schemas.microsoft.com/office/drawing/2014/main" id="{CAE74310-7615-274D-8ADA-72601E97A397}"/>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3" name="Gruppe 22">
              <a:extLst>
                <a:ext uri="{FF2B5EF4-FFF2-40B4-BE49-F238E27FC236}">
                  <a16:creationId xmlns:a16="http://schemas.microsoft.com/office/drawing/2014/main" id="{096FACAC-8BAA-634B-84F2-FF34E96DC0DE}"/>
                </a:ext>
              </a:extLst>
            </p:cNvPr>
            <p:cNvGrpSpPr/>
            <p:nvPr userDrawn="1"/>
          </p:nvGrpSpPr>
          <p:grpSpPr>
            <a:xfrm>
              <a:off x="-800" y="-990766"/>
              <a:ext cx="6091200" cy="206078"/>
              <a:chOff x="0" y="-1453724"/>
              <a:chExt cx="6091200" cy="206078"/>
            </a:xfrm>
          </p:grpSpPr>
          <p:sp>
            <p:nvSpPr>
              <p:cNvPr id="31" name="Rektangel 30">
                <a:extLst>
                  <a:ext uri="{FF2B5EF4-FFF2-40B4-BE49-F238E27FC236}">
                    <a16:creationId xmlns:a16="http://schemas.microsoft.com/office/drawing/2014/main" id="{0648AB5E-71BA-F24C-814C-D4B59B7EDCC6}"/>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32" name="Rett linje 31">
                <a:extLst>
                  <a:ext uri="{FF2B5EF4-FFF2-40B4-BE49-F238E27FC236}">
                    <a16:creationId xmlns:a16="http://schemas.microsoft.com/office/drawing/2014/main" id="{2E157768-4234-5B44-A77F-7FCF5C5A3E2D}"/>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4" name="Gruppe 23">
              <a:extLst>
                <a:ext uri="{FF2B5EF4-FFF2-40B4-BE49-F238E27FC236}">
                  <a16:creationId xmlns:a16="http://schemas.microsoft.com/office/drawing/2014/main" id="{507EEE6D-7051-EE40-B5A0-CF3B4230F67C}"/>
                </a:ext>
              </a:extLst>
            </p:cNvPr>
            <p:cNvGrpSpPr/>
            <p:nvPr userDrawn="1"/>
          </p:nvGrpSpPr>
          <p:grpSpPr>
            <a:xfrm>
              <a:off x="0" y="-1113866"/>
              <a:ext cx="4060800" cy="206078"/>
              <a:chOff x="0" y="-1715514"/>
              <a:chExt cx="4060800" cy="206078"/>
            </a:xfrm>
          </p:grpSpPr>
          <p:sp>
            <p:nvSpPr>
              <p:cNvPr id="29" name="Rektangel 28">
                <a:extLst>
                  <a:ext uri="{FF2B5EF4-FFF2-40B4-BE49-F238E27FC236}">
                    <a16:creationId xmlns:a16="http://schemas.microsoft.com/office/drawing/2014/main" id="{17535496-E9F2-5349-8DF4-74378D7B7ADA}"/>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30" name="Rett linje 29">
                <a:extLst>
                  <a:ext uri="{FF2B5EF4-FFF2-40B4-BE49-F238E27FC236}">
                    <a16:creationId xmlns:a16="http://schemas.microsoft.com/office/drawing/2014/main" id="{6CBCEEEB-32A6-694B-9165-4CA274B42CF2}"/>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5" name="Gruppe 24">
              <a:extLst>
                <a:ext uri="{FF2B5EF4-FFF2-40B4-BE49-F238E27FC236}">
                  <a16:creationId xmlns:a16="http://schemas.microsoft.com/office/drawing/2014/main" id="{A2D3947B-156E-D840-8EA8-A70E61E94DE8}"/>
                </a:ext>
              </a:extLst>
            </p:cNvPr>
            <p:cNvGrpSpPr/>
            <p:nvPr userDrawn="1"/>
          </p:nvGrpSpPr>
          <p:grpSpPr>
            <a:xfrm>
              <a:off x="0" y="-1229864"/>
              <a:ext cx="1015200" cy="206078"/>
              <a:chOff x="0" y="-1959289"/>
              <a:chExt cx="1015200" cy="206078"/>
            </a:xfrm>
          </p:grpSpPr>
          <p:sp>
            <p:nvSpPr>
              <p:cNvPr id="27" name="Rektangel 26">
                <a:extLst>
                  <a:ext uri="{FF2B5EF4-FFF2-40B4-BE49-F238E27FC236}">
                    <a16:creationId xmlns:a16="http://schemas.microsoft.com/office/drawing/2014/main" id="{54C3B970-FC81-5A47-947E-644206B80FA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28" name="Rett linje 27">
                <a:extLst>
                  <a:ext uri="{FF2B5EF4-FFF2-40B4-BE49-F238E27FC236}">
                    <a16:creationId xmlns:a16="http://schemas.microsoft.com/office/drawing/2014/main" id="{5F7AE9FC-336B-4247-B389-649CCBB2C264}"/>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26" name="Rett linje 25">
              <a:extLst>
                <a:ext uri="{FF2B5EF4-FFF2-40B4-BE49-F238E27FC236}">
                  <a16:creationId xmlns:a16="http://schemas.microsoft.com/office/drawing/2014/main" id="{78579E2C-6BF3-8145-B344-804280B6C7B5}"/>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uppe 44">
            <a:extLst>
              <a:ext uri="{FF2B5EF4-FFF2-40B4-BE49-F238E27FC236}">
                <a16:creationId xmlns:a16="http://schemas.microsoft.com/office/drawing/2014/main" id="{956DE6F9-0762-0742-B634-89B60B889D1C}"/>
              </a:ext>
            </a:extLst>
          </p:cNvPr>
          <p:cNvGrpSpPr/>
          <p:nvPr userDrawn="1"/>
        </p:nvGrpSpPr>
        <p:grpSpPr>
          <a:xfrm>
            <a:off x="-715963" y="-4004"/>
            <a:ext cx="590564" cy="6862004"/>
            <a:chOff x="-715963" y="-4004"/>
            <a:chExt cx="590564" cy="6862004"/>
          </a:xfrm>
        </p:grpSpPr>
        <p:sp>
          <p:nvSpPr>
            <p:cNvPr id="46" name="Rektangel 45">
              <a:extLst>
                <a:ext uri="{FF2B5EF4-FFF2-40B4-BE49-F238E27FC236}">
                  <a16:creationId xmlns:a16="http://schemas.microsoft.com/office/drawing/2014/main" id="{E2D8917E-E6B3-A34C-B2B5-2309E43AD869}"/>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47" name="Rektangel 46">
              <a:extLst>
                <a:ext uri="{FF2B5EF4-FFF2-40B4-BE49-F238E27FC236}">
                  <a16:creationId xmlns:a16="http://schemas.microsoft.com/office/drawing/2014/main" id="{04AAE810-C5CD-F842-8FCB-FF7C9223EC9E}"/>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48" name="Rektangel 47">
              <a:extLst>
                <a:ext uri="{FF2B5EF4-FFF2-40B4-BE49-F238E27FC236}">
                  <a16:creationId xmlns:a16="http://schemas.microsoft.com/office/drawing/2014/main" id="{B07A1F21-62C7-344E-BDE0-FD306EF9D2CA}"/>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49" name="Rektangel 48">
              <a:extLst>
                <a:ext uri="{FF2B5EF4-FFF2-40B4-BE49-F238E27FC236}">
                  <a16:creationId xmlns:a16="http://schemas.microsoft.com/office/drawing/2014/main" id="{33F3E6C8-B25F-0943-B569-ABCDC1D08D8E}"/>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50" name="Rett linje 49">
              <a:extLst>
                <a:ext uri="{FF2B5EF4-FFF2-40B4-BE49-F238E27FC236}">
                  <a16:creationId xmlns:a16="http://schemas.microsoft.com/office/drawing/2014/main" id="{B94EF2E8-B63D-A14D-B64C-B757E563829A}"/>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Rett linje 50">
              <a:extLst>
                <a:ext uri="{FF2B5EF4-FFF2-40B4-BE49-F238E27FC236}">
                  <a16:creationId xmlns:a16="http://schemas.microsoft.com/office/drawing/2014/main" id="{23D33338-6AF9-494D-A9C7-43853592D70E}"/>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Rett linje 51">
              <a:extLst>
                <a:ext uri="{FF2B5EF4-FFF2-40B4-BE49-F238E27FC236}">
                  <a16:creationId xmlns:a16="http://schemas.microsoft.com/office/drawing/2014/main" id="{BB9B148B-1237-DD49-9266-C68C70AF31E6}"/>
                </a:ext>
              </a:extLst>
            </p:cNvPr>
            <p:cNvCxnSpPr>
              <a:cxnSpLocks/>
              <a:stCxn id="54"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4DADC1C3-89B0-864B-A542-2AD731563A5A}"/>
                </a:ext>
              </a:extLst>
            </p:cNvPr>
            <p:cNvCxnSpPr>
              <a:cxnSpLocks/>
              <a:stCxn id="54"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Rektangel 53">
              <a:extLst>
                <a:ext uri="{FF2B5EF4-FFF2-40B4-BE49-F238E27FC236}">
                  <a16:creationId xmlns:a16="http://schemas.microsoft.com/office/drawing/2014/main" id="{7D0FF2C0-D812-F74A-9727-42CAEA57FBA8}"/>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55" name="Rett linje 54">
              <a:extLst>
                <a:ext uri="{FF2B5EF4-FFF2-40B4-BE49-F238E27FC236}">
                  <a16:creationId xmlns:a16="http://schemas.microsoft.com/office/drawing/2014/main" id="{50167E63-A8AA-464A-835E-1DAF2EAF4B70}"/>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56" name="Rektangel 55">
              <a:extLst>
                <a:ext uri="{FF2B5EF4-FFF2-40B4-BE49-F238E27FC236}">
                  <a16:creationId xmlns:a16="http://schemas.microsoft.com/office/drawing/2014/main" id="{3536EE9C-707D-8F42-A04D-CD95C3159169}"/>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57" name="Rett linje 56">
              <a:extLst>
                <a:ext uri="{FF2B5EF4-FFF2-40B4-BE49-F238E27FC236}">
                  <a16:creationId xmlns:a16="http://schemas.microsoft.com/office/drawing/2014/main" id="{29E27862-DC9E-A542-8C63-37ED270FC2D4}"/>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8" name="Rett linje 57">
              <a:extLst>
                <a:ext uri="{FF2B5EF4-FFF2-40B4-BE49-F238E27FC236}">
                  <a16:creationId xmlns:a16="http://schemas.microsoft.com/office/drawing/2014/main" id="{1613DB5F-4453-E24C-A8E3-8CB8FF8A0AC4}"/>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4BAE1983-8F39-B54E-8BE2-C6950CEF6402}"/>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0" name="Gruppe 59">
            <a:extLst>
              <a:ext uri="{FF2B5EF4-FFF2-40B4-BE49-F238E27FC236}">
                <a16:creationId xmlns:a16="http://schemas.microsoft.com/office/drawing/2014/main" id="{1A0AC7E0-B748-D94A-A58D-F166A01F9743}"/>
              </a:ext>
            </a:extLst>
          </p:cNvPr>
          <p:cNvGrpSpPr/>
          <p:nvPr userDrawn="1"/>
        </p:nvGrpSpPr>
        <p:grpSpPr>
          <a:xfrm>
            <a:off x="12252770" y="1"/>
            <a:ext cx="1165167" cy="6855561"/>
            <a:chOff x="12252770" y="1"/>
            <a:chExt cx="1165167" cy="6855561"/>
          </a:xfrm>
        </p:grpSpPr>
        <p:grpSp>
          <p:nvGrpSpPr>
            <p:cNvPr id="61" name="Gruppe 60">
              <a:extLst>
                <a:ext uri="{FF2B5EF4-FFF2-40B4-BE49-F238E27FC236}">
                  <a16:creationId xmlns:a16="http://schemas.microsoft.com/office/drawing/2014/main" id="{FF583A7A-C323-4641-B9B9-3A4B4CC95BDA}"/>
                </a:ext>
              </a:extLst>
            </p:cNvPr>
            <p:cNvGrpSpPr/>
            <p:nvPr userDrawn="1"/>
          </p:nvGrpSpPr>
          <p:grpSpPr>
            <a:xfrm>
              <a:off x="12252770" y="1"/>
              <a:ext cx="409071" cy="3254927"/>
              <a:chOff x="12252770" y="1"/>
              <a:chExt cx="588588" cy="4683318"/>
            </a:xfrm>
          </p:grpSpPr>
          <p:sp>
            <p:nvSpPr>
              <p:cNvPr id="65" name="Rektangel 64">
                <a:extLst>
                  <a:ext uri="{FF2B5EF4-FFF2-40B4-BE49-F238E27FC236}">
                    <a16:creationId xmlns:a16="http://schemas.microsoft.com/office/drawing/2014/main" id="{C8FE14BB-CD2A-7945-9783-88D7AF047926}"/>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6" name="Gruppe 65">
                <a:extLst>
                  <a:ext uri="{FF2B5EF4-FFF2-40B4-BE49-F238E27FC236}">
                    <a16:creationId xmlns:a16="http://schemas.microsoft.com/office/drawing/2014/main" id="{10312BBC-9E56-8748-BAC0-7006C351F443}"/>
                  </a:ext>
                </a:extLst>
              </p:cNvPr>
              <p:cNvGrpSpPr/>
              <p:nvPr userDrawn="1"/>
            </p:nvGrpSpPr>
            <p:grpSpPr>
              <a:xfrm>
                <a:off x="12326727" y="84822"/>
                <a:ext cx="440675" cy="4513676"/>
                <a:chOff x="12316858" y="92947"/>
                <a:chExt cx="440675" cy="4513676"/>
              </a:xfrm>
            </p:grpSpPr>
            <p:grpSp>
              <p:nvGrpSpPr>
                <p:cNvPr id="67" name="Gruppe 66">
                  <a:extLst>
                    <a:ext uri="{FF2B5EF4-FFF2-40B4-BE49-F238E27FC236}">
                      <a16:creationId xmlns:a16="http://schemas.microsoft.com/office/drawing/2014/main" id="{345B25EA-5361-1148-A342-AA5B2F6E383C}"/>
                    </a:ext>
                  </a:extLst>
                </p:cNvPr>
                <p:cNvGrpSpPr/>
                <p:nvPr userDrawn="1"/>
              </p:nvGrpSpPr>
              <p:grpSpPr>
                <a:xfrm>
                  <a:off x="12316858" y="92947"/>
                  <a:ext cx="440675" cy="1322025"/>
                  <a:chOff x="12316858" y="92947"/>
                  <a:chExt cx="440675" cy="1322025"/>
                </a:xfrm>
              </p:grpSpPr>
              <p:sp>
                <p:nvSpPr>
                  <p:cNvPr id="77" name="Rektangel 76">
                    <a:extLst>
                      <a:ext uri="{FF2B5EF4-FFF2-40B4-BE49-F238E27FC236}">
                        <a16:creationId xmlns:a16="http://schemas.microsoft.com/office/drawing/2014/main" id="{897E1735-3D01-3D46-9703-38E17E5FA5FE}"/>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9F40A477-B79D-F541-996B-AB04C9D3F107}"/>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9" name="Rektangel 78">
                    <a:extLst>
                      <a:ext uri="{FF2B5EF4-FFF2-40B4-BE49-F238E27FC236}">
                        <a16:creationId xmlns:a16="http://schemas.microsoft.com/office/drawing/2014/main" id="{44202B7E-4C70-F341-8AFD-E057E0F1BD98}"/>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8" name="Gruppe 67">
                  <a:extLst>
                    <a:ext uri="{FF2B5EF4-FFF2-40B4-BE49-F238E27FC236}">
                      <a16:creationId xmlns:a16="http://schemas.microsoft.com/office/drawing/2014/main" id="{AFC93B33-6310-D348-B784-FB20AE6CAED5}"/>
                    </a:ext>
                  </a:extLst>
                </p:cNvPr>
                <p:cNvGrpSpPr/>
                <p:nvPr userDrawn="1"/>
              </p:nvGrpSpPr>
              <p:grpSpPr>
                <a:xfrm>
                  <a:off x="12316858" y="1468435"/>
                  <a:ext cx="440675" cy="1322025"/>
                  <a:chOff x="12316858" y="1600866"/>
                  <a:chExt cx="440675" cy="1322025"/>
                </a:xfrm>
              </p:grpSpPr>
              <p:sp>
                <p:nvSpPr>
                  <p:cNvPr id="74" name="Rektangel 73">
                    <a:extLst>
                      <a:ext uri="{FF2B5EF4-FFF2-40B4-BE49-F238E27FC236}">
                        <a16:creationId xmlns:a16="http://schemas.microsoft.com/office/drawing/2014/main" id="{FF6B4707-00A3-E84F-AB69-BABE532FDEA4}"/>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278140BC-C05D-374E-8495-243760E108AA}"/>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E5D47158-CA69-1541-85E0-61ED571D198E}"/>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9" name="Gruppe 68">
                  <a:extLst>
                    <a:ext uri="{FF2B5EF4-FFF2-40B4-BE49-F238E27FC236}">
                      <a16:creationId xmlns:a16="http://schemas.microsoft.com/office/drawing/2014/main" id="{E3BB1C2A-7E34-BE43-89D1-83BCF7677412}"/>
                    </a:ext>
                  </a:extLst>
                </p:cNvPr>
                <p:cNvGrpSpPr/>
                <p:nvPr userDrawn="1"/>
              </p:nvGrpSpPr>
              <p:grpSpPr>
                <a:xfrm>
                  <a:off x="12316858" y="2843923"/>
                  <a:ext cx="440675" cy="1762700"/>
                  <a:chOff x="12316858" y="3201732"/>
                  <a:chExt cx="440675" cy="1762700"/>
                </a:xfrm>
              </p:grpSpPr>
              <p:sp>
                <p:nvSpPr>
                  <p:cNvPr id="70" name="Rektangel 69">
                    <a:extLst>
                      <a:ext uri="{FF2B5EF4-FFF2-40B4-BE49-F238E27FC236}">
                        <a16:creationId xmlns:a16="http://schemas.microsoft.com/office/drawing/2014/main" id="{4C530B88-746D-104E-AF3C-FBC69A9E5BF1}"/>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1" name="Rektangel 70">
                    <a:extLst>
                      <a:ext uri="{FF2B5EF4-FFF2-40B4-BE49-F238E27FC236}">
                        <a16:creationId xmlns:a16="http://schemas.microsoft.com/office/drawing/2014/main" id="{1986B6FE-0650-AC49-AAAC-93C2C5D6B68B}"/>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2" name="Rektangel 71">
                    <a:extLst>
                      <a:ext uri="{FF2B5EF4-FFF2-40B4-BE49-F238E27FC236}">
                        <a16:creationId xmlns:a16="http://schemas.microsoft.com/office/drawing/2014/main" id="{8C52E202-E40A-F349-A996-4AF8BA178D4A}"/>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3" name="Rektangel 72">
                    <a:extLst>
                      <a:ext uri="{FF2B5EF4-FFF2-40B4-BE49-F238E27FC236}">
                        <a16:creationId xmlns:a16="http://schemas.microsoft.com/office/drawing/2014/main" id="{910BD776-700F-8F48-9319-1C63968014E9}"/>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2" name="TekstSylinder 61">
              <a:extLst>
                <a:ext uri="{FF2B5EF4-FFF2-40B4-BE49-F238E27FC236}">
                  <a16:creationId xmlns:a16="http://schemas.microsoft.com/office/drawing/2014/main" id="{9D689DAD-89EE-5F43-ACA8-B2566054AB19}"/>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a:p>
              <a:pPr algn="l"/>
              <a:endParaRPr lang="nb-NO" dirty="0" err="1">
                <a:solidFill>
                  <a:schemeClr val="tx2"/>
                </a:solidFill>
              </a:endParaRPr>
            </a:p>
          </p:txBody>
        </p:sp>
        <p:cxnSp>
          <p:nvCxnSpPr>
            <p:cNvPr id="63" name="Vinkel 62">
              <a:extLst>
                <a:ext uri="{FF2B5EF4-FFF2-40B4-BE49-F238E27FC236}">
                  <a16:creationId xmlns:a16="http://schemas.microsoft.com/office/drawing/2014/main" id="{61B53CEA-B02F-B44C-9DD9-4D2DE7A9A08E}"/>
                </a:ext>
              </a:extLst>
            </p:cNvPr>
            <p:cNvCxnSpPr>
              <a:cxnSpLocks/>
              <a:stCxn id="77" idx="3"/>
              <a:endCxn id="74"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4" name="TekstSylinder 63">
              <a:extLst>
                <a:ext uri="{FF2B5EF4-FFF2-40B4-BE49-F238E27FC236}">
                  <a16:creationId xmlns:a16="http://schemas.microsoft.com/office/drawing/2014/main" id="{DFCE2875-17E5-B242-991C-5686497E8BB6}"/>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spTree>
    <p:extLst>
      <p:ext uri="{BB962C8B-B14F-4D97-AF65-F5344CB8AC3E}">
        <p14:creationId xmlns:p14="http://schemas.microsoft.com/office/powerpoint/2010/main" val="2521406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Deloverskrift blå lys">
    <p:bg>
      <p:bgPr>
        <a:solidFill>
          <a:srgbClr val="6FE9F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0" y="-1"/>
            <a:ext cx="9149563" cy="3049200"/>
          </a:xfrm>
        </p:spPr>
        <p:txBody>
          <a:bodyPr anchor="b">
            <a:normAutofit/>
          </a:bodyPr>
          <a:lstStyle>
            <a:lvl1pPr>
              <a:defRPr sz="3600">
                <a:solidFill>
                  <a:schemeClr val="tx2"/>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B7BA21D5-4B52-2745-910D-1FECE8F2075A}" type="datetime1">
              <a:rPr lang="nb-NO" smtClean="0"/>
              <a:t>22.06.2022</a:t>
            </a:fld>
            <a:endParaRPr lang="nb-NO" dirty="0"/>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dirty="0"/>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dirty="0"/>
          </a:p>
        </p:txBody>
      </p:sp>
      <p:sp>
        <p:nvSpPr>
          <p:cNvPr id="8" name="TekstSylinder 7">
            <a:extLst>
              <a:ext uri="{FF2B5EF4-FFF2-40B4-BE49-F238E27FC236}">
                <a16:creationId xmlns:a16="http://schemas.microsoft.com/office/drawing/2014/main" id="{D3EE521D-3AAA-A648-B388-12C5AC7ADE57}"/>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Deloverskrift blålys</a:t>
            </a:r>
          </a:p>
        </p:txBody>
      </p:sp>
      <p:grpSp>
        <p:nvGrpSpPr>
          <p:cNvPr id="12" name="Gruppe 11">
            <a:extLst>
              <a:ext uri="{FF2B5EF4-FFF2-40B4-BE49-F238E27FC236}">
                <a16:creationId xmlns:a16="http://schemas.microsoft.com/office/drawing/2014/main" id="{158459D6-D53B-844D-BA71-74AB73728085}"/>
              </a:ext>
            </a:extLst>
          </p:cNvPr>
          <p:cNvGrpSpPr/>
          <p:nvPr userDrawn="1"/>
        </p:nvGrpSpPr>
        <p:grpSpPr>
          <a:xfrm>
            <a:off x="-800" y="-1306644"/>
            <a:ext cx="12194000" cy="1075340"/>
            <a:chOff x="-800" y="-1229864"/>
            <a:chExt cx="12194000" cy="1075340"/>
          </a:xfrm>
        </p:grpSpPr>
        <p:grpSp>
          <p:nvGrpSpPr>
            <p:cNvPr id="13" name="Gruppe 12">
              <a:extLst>
                <a:ext uri="{FF2B5EF4-FFF2-40B4-BE49-F238E27FC236}">
                  <a16:creationId xmlns:a16="http://schemas.microsoft.com/office/drawing/2014/main" id="{E188DF00-268E-454B-8375-A395777F20B8}"/>
                </a:ext>
              </a:extLst>
            </p:cNvPr>
            <p:cNvGrpSpPr/>
            <p:nvPr/>
          </p:nvGrpSpPr>
          <p:grpSpPr>
            <a:xfrm>
              <a:off x="0" y="-320124"/>
              <a:ext cx="12192000" cy="165600"/>
              <a:chOff x="0" y="-413084"/>
              <a:chExt cx="12192000" cy="206078"/>
            </a:xfrm>
            <a:solidFill>
              <a:schemeClr val="bg1"/>
            </a:solidFill>
          </p:grpSpPr>
          <p:sp>
            <p:nvSpPr>
              <p:cNvPr id="40" name="Rektangel 39">
                <a:extLst>
                  <a:ext uri="{FF2B5EF4-FFF2-40B4-BE49-F238E27FC236}">
                    <a16:creationId xmlns:a16="http://schemas.microsoft.com/office/drawing/2014/main" id="{2300D8BC-F67F-024B-B7A8-72F2D829CC5B}"/>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41" name="Rektangel 40">
                <a:extLst>
                  <a:ext uri="{FF2B5EF4-FFF2-40B4-BE49-F238E27FC236}">
                    <a16:creationId xmlns:a16="http://schemas.microsoft.com/office/drawing/2014/main" id="{647096E9-7BD1-F448-923D-13C08C92ADD4}"/>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42" name="Rektangel 41">
                <a:extLst>
                  <a:ext uri="{FF2B5EF4-FFF2-40B4-BE49-F238E27FC236}">
                    <a16:creationId xmlns:a16="http://schemas.microsoft.com/office/drawing/2014/main" id="{88F1A78D-6EC9-6C41-B955-D23B297959E6}"/>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43" name="Rektangel 42">
                <a:extLst>
                  <a:ext uri="{FF2B5EF4-FFF2-40B4-BE49-F238E27FC236}">
                    <a16:creationId xmlns:a16="http://schemas.microsoft.com/office/drawing/2014/main" id="{CB94A4E1-A3B4-8945-B3CA-72305CC00D74}"/>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44" name="Rektangel 43">
                <a:extLst>
                  <a:ext uri="{FF2B5EF4-FFF2-40B4-BE49-F238E27FC236}">
                    <a16:creationId xmlns:a16="http://schemas.microsoft.com/office/drawing/2014/main" id="{A660682E-2B87-D148-A73C-FEB58295FBBC}"/>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45" name="Rektangel 44">
                <a:extLst>
                  <a:ext uri="{FF2B5EF4-FFF2-40B4-BE49-F238E27FC236}">
                    <a16:creationId xmlns:a16="http://schemas.microsoft.com/office/drawing/2014/main" id="{CAB583B7-092C-8C44-8FC6-8645E0C359C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14" name="Rett linje 13">
              <a:extLst>
                <a:ext uri="{FF2B5EF4-FFF2-40B4-BE49-F238E27FC236}">
                  <a16:creationId xmlns:a16="http://schemas.microsoft.com/office/drawing/2014/main" id="{8FA4E6A2-5732-6549-A186-30F9AE72D208}"/>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05CF6EC2-FE9E-404D-B949-ED86CF80A5DD}"/>
                </a:ext>
              </a:extLst>
            </p:cNvPr>
            <p:cNvCxnSpPr>
              <a:cxnSpLocks/>
              <a:stCxn id="30"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70652455-94F5-794E-A130-D37AC13F8591}"/>
                </a:ext>
              </a:extLst>
            </p:cNvPr>
            <p:cNvCxnSpPr>
              <a:cxnSpLocks/>
              <a:stCxn id="32"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795B443C-342D-3B47-814D-FC3DC164A6A3}"/>
                </a:ext>
              </a:extLst>
            </p:cNvPr>
            <p:cNvCxnSpPr>
              <a:cxnSpLocks/>
              <a:stCxn id="28"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EE26866E-8709-5043-8A6F-806017132DAC}"/>
                </a:ext>
              </a:extLst>
            </p:cNvPr>
            <p:cNvCxnSpPr>
              <a:cxnSpLocks/>
              <a:stCxn id="34"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00C31517-BEB7-DF4A-873C-02E09FE2DC40}"/>
                </a:ext>
              </a:extLst>
            </p:cNvPr>
            <p:cNvCxnSpPr>
              <a:cxnSpLocks/>
              <a:stCxn id="38"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799274A7-A269-CB4C-9481-47699915B949}"/>
                </a:ext>
              </a:extLst>
            </p:cNvPr>
            <p:cNvCxnSpPr>
              <a:cxnSpLocks/>
              <a:stCxn id="36"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Gruppe 20">
              <a:extLst>
                <a:ext uri="{FF2B5EF4-FFF2-40B4-BE49-F238E27FC236}">
                  <a16:creationId xmlns:a16="http://schemas.microsoft.com/office/drawing/2014/main" id="{65B05DAC-0408-934B-A8D7-0D7354AF9495}"/>
                </a:ext>
              </a:extLst>
            </p:cNvPr>
            <p:cNvGrpSpPr/>
            <p:nvPr userDrawn="1"/>
          </p:nvGrpSpPr>
          <p:grpSpPr>
            <a:xfrm>
              <a:off x="0" y="-621464"/>
              <a:ext cx="12192000" cy="206078"/>
              <a:chOff x="0" y="-674874"/>
              <a:chExt cx="12192000" cy="206078"/>
            </a:xfrm>
          </p:grpSpPr>
          <p:sp>
            <p:nvSpPr>
              <p:cNvPr id="38" name="Rektangel 37">
                <a:extLst>
                  <a:ext uri="{FF2B5EF4-FFF2-40B4-BE49-F238E27FC236}">
                    <a16:creationId xmlns:a16="http://schemas.microsoft.com/office/drawing/2014/main" id="{1521B770-6E91-494E-A5B0-7AAC4463829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39" name="Rett linje 38">
                <a:extLst>
                  <a:ext uri="{FF2B5EF4-FFF2-40B4-BE49-F238E27FC236}">
                    <a16:creationId xmlns:a16="http://schemas.microsoft.com/office/drawing/2014/main" id="{C1EC5E3C-6B5E-8646-B3DC-E7FEBC0A9FBF}"/>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2" name="Gruppe 21">
              <a:extLst>
                <a:ext uri="{FF2B5EF4-FFF2-40B4-BE49-F238E27FC236}">
                  <a16:creationId xmlns:a16="http://schemas.microsoft.com/office/drawing/2014/main" id="{813C68BF-7BCD-3144-832D-D00D5B8FAEAE}"/>
                </a:ext>
              </a:extLst>
            </p:cNvPr>
            <p:cNvGrpSpPr/>
            <p:nvPr userDrawn="1"/>
          </p:nvGrpSpPr>
          <p:grpSpPr>
            <a:xfrm>
              <a:off x="0" y="-744566"/>
              <a:ext cx="10156824" cy="206078"/>
              <a:chOff x="0" y="-930144"/>
              <a:chExt cx="10156824" cy="206078"/>
            </a:xfrm>
          </p:grpSpPr>
          <p:sp>
            <p:nvSpPr>
              <p:cNvPr id="36" name="Rektangel 35">
                <a:extLst>
                  <a:ext uri="{FF2B5EF4-FFF2-40B4-BE49-F238E27FC236}">
                    <a16:creationId xmlns:a16="http://schemas.microsoft.com/office/drawing/2014/main" id="{0EA7456C-A5D8-4C4A-997B-0322D8FD4396}"/>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37" name="Rett linje 36">
                <a:extLst>
                  <a:ext uri="{FF2B5EF4-FFF2-40B4-BE49-F238E27FC236}">
                    <a16:creationId xmlns:a16="http://schemas.microsoft.com/office/drawing/2014/main" id="{E49F3143-B180-4644-9BB0-1533DB6D4FBA}"/>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3" name="Gruppe 22">
              <a:extLst>
                <a:ext uri="{FF2B5EF4-FFF2-40B4-BE49-F238E27FC236}">
                  <a16:creationId xmlns:a16="http://schemas.microsoft.com/office/drawing/2014/main" id="{402DB7DF-9E18-5142-B923-098747DCB4CC}"/>
                </a:ext>
              </a:extLst>
            </p:cNvPr>
            <p:cNvGrpSpPr/>
            <p:nvPr userDrawn="1"/>
          </p:nvGrpSpPr>
          <p:grpSpPr>
            <a:xfrm>
              <a:off x="0" y="-867666"/>
              <a:ext cx="8128000" cy="206078"/>
              <a:chOff x="0" y="-1191934"/>
              <a:chExt cx="8128000" cy="206078"/>
            </a:xfrm>
          </p:grpSpPr>
          <p:sp>
            <p:nvSpPr>
              <p:cNvPr id="34" name="Rektangel 33">
                <a:extLst>
                  <a:ext uri="{FF2B5EF4-FFF2-40B4-BE49-F238E27FC236}">
                    <a16:creationId xmlns:a16="http://schemas.microsoft.com/office/drawing/2014/main" id="{730C65A2-D4F2-6049-9756-7997975EF215}"/>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35" name="Rett linje 34">
                <a:extLst>
                  <a:ext uri="{FF2B5EF4-FFF2-40B4-BE49-F238E27FC236}">
                    <a16:creationId xmlns:a16="http://schemas.microsoft.com/office/drawing/2014/main" id="{021A5BC1-1462-3149-A508-66B5096BA503}"/>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4" name="Gruppe 23">
              <a:extLst>
                <a:ext uri="{FF2B5EF4-FFF2-40B4-BE49-F238E27FC236}">
                  <a16:creationId xmlns:a16="http://schemas.microsoft.com/office/drawing/2014/main" id="{8F643D34-4202-014D-A409-F3AE63810010}"/>
                </a:ext>
              </a:extLst>
            </p:cNvPr>
            <p:cNvGrpSpPr/>
            <p:nvPr userDrawn="1"/>
          </p:nvGrpSpPr>
          <p:grpSpPr>
            <a:xfrm>
              <a:off x="-800" y="-990766"/>
              <a:ext cx="6091200" cy="206078"/>
              <a:chOff x="0" y="-1453724"/>
              <a:chExt cx="6091200" cy="206078"/>
            </a:xfrm>
          </p:grpSpPr>
          <p:sp>
            <p:nvSpPr>
              <p:cNvPr id="32" name="Rektangel 31">
                <a:extLst>
                  <a:ext uri="{FF2B5EF4-FFF2-40B4-BE49-F238E27FC236}">
                    <a16:creationId xmlns:a16="http://schemas.microsoft.com/office/drawing/2014/main" id="{CC2AEB20-6C36-2C4B-9783-ADE5D86A64A8}"/>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33" name="Rett linje 32">
                <a:extLst>
                  <a:ext uri="{FF2B5EF4-FFF2-40B4-BE49-F238E27FC236}">
                    <a16:creationId xmlns:a16="http://schemas.microsoft.com/office/drawing/2014/main" id="{2883B2AF-AA89-D742-AE4C-2EA7A02B41A2}"/>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5" name="Gruppe 24">
              <a:extLst>
                <a:ext uri="{FF2B5EF4-FFF2-40B4-BE49-F238E27FC236}">
                  <a16:creationId xmlns:a16="http://schemas.microsoft.com/office/drawing/2014/main" id="{5017F6E7-E15A-6848-9627-102E48E78E90}"/>
                </a:ext>
              </a:extLst>
            </p:cNvPr>
            <p:cNvGrpSpPr/>
            <p:nvPr userDrawn="1"/>
          </p:nvGrpSpPr>
          <p:grpSpPr>
            <a:xfrm>
              <a:off x="0" y="-1113866"/>
              <a:ext cx="4060800" cy="206078"/>
              <a:chOff x="0" y="-1715514"/>
              <a:chExt cx="4060800" cy="206078"/>
            </a:xfrm>
          </p:grpSpPr>
          <p:sp>
            <p:nvSpPr>
              <p:cNvPr id="30" name="Rektangel 29">
                <a:extLst>
                  <a:ext uri="{FF2B5EF4-FFF2-40B4-BE49-F238E27FC236}">
                    <a16:creationId xmlns:a16="http://schemas.microsoft.com/office/drawing/2014/main" id="{9EC7EFE3-11F5-A140-A936-341F5D7B4425}"/>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31" name="Rett linje 30">
                <a:extLst>
                  <a:ext uri="{FF2B5EF4-FFF2-40B4-BE49-F238E27FC236}">
                    <a16:creationId xmlns:a16="http://schemas.microsoft.com/office/drawing/2014/main" id="{13878679-ED06-304A-A043-C126DAD11890}"/>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6" name="Gruppe 25">
              <a:extLst>
                <a:ext uri="{FF2B5EF4-FFF2-40B4-BE49-F238E27FC236}">
                  <a16:creationId xmlns:a16="http://schemas.microsoft.com/office/drawing/2014/main" id="{2AF37A9D-3616-EE4F-9E64-B8053056BC30}"/>
                </a:ext>
              </a:extLst>
            </p:cNvPr>
            <p:cNvGrpSpPr/>
            <p:nvPr userDrawn="1"/>
          </p:nvGrpSpPr>
          <p:grpSpPr>
            <a:xfrm>
              <a:off x="0" y="-1229864"/>
              <a:ext cx="1015200" cy="206078"/>
              <a:chOff x="0" y="-1959289"/>
              <a:chExt cx="1015200" cy="206078"/>
            </a:xfrm>
          </p:grpSpPr>
          <p:sp>
            <p:nvSpPr>
              <p:cNvPr id="28" name="Rektangel 27">
                <a:extLst>
                  <a:ext uri="{FF2B5EF4-FFF2-40B4-BE49-F238E27FC236}">
                    <a16:creationId xmlns:a16="http://schemas.microsoft.com/office/drawing/2014/main" id="{7FCF05E7-54B6-454D-A276-DA9CD3EE72B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29" name="Rett linje 28">
                <a:extLst>
                  <a:ext uri="{FF2B5EF4-FFF2-40B4-BE49-F238E27FC236}">
                    <a16:creationId xmlns:a16="http://schemas.microsoft.com/office/drawing/2014/main" id="{04D625DA-25CB-D545-96AE-6376278AEE1F}"/>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27" name="Rett linje 26">
              <a:extLst>
                <a:ext uri="{FF2B5EF4-FFF2-40B4-BE49-F238E27FC236}">
                  <a16:creationId xmlns:a16="http://schemas.microsoft.com/office/drawing/2014/main" id="{84B31179-CC5A-0545-806B-85F7004B31C6}"/>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6" name="Gruppe 45">
            <a:extLst>
              <a:ext uri="{FF2B5EF4-FFF2-40B4-BE49-F238E27FC236}">
                <a16:creationId xmlns:a16="http://schemas.microsoft.com/office/drawing/2014/main" id="{4812DB14-1D5C-3D48-921B-BB1B20AD4C85}"/>
              </a:ext>
            </a:extLst>
          </p:cNvPr>
          <p:cNvGrpSpPr/>
          <p:nvPr userDrawn="1"/>
        </p:nvGrpSpPr>
        <p:grpSpPr>
          <a:xfrm>
            <a:off x="-715963" y="-4004"/>
            <a:ext cx="590564" cy="6862004"/>
            <a:chOff x="-715963" y="-4004"/>
            <a:chExt cx="590564" cy="6862004"/>
          </a:xfrm>
        </p:grpSpPr>
        <p:sp>
          <p:nvSpPr>
            <p:cNvPr id="47" name="Rektangel 46">
              <a:extLst>
                <a:ext uri="{FF2B5EF4-FFF2-40B4-BE49-F238E27FC236}">
                  <a16:creationId xmlns:a16="http://schemas.microsoft.com/office/drawing/2014/main" id="{17A095E5-75D2-B442-9366-8C0AC79117AD}"/>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48" name="Rektangel 47">
              <a:extLst>
                <a:ext uri="{FF2B5EF4-FFF2-40B4-BE49-F238E27FC236}">
                  <a16:creationId xmlns:a16="http://schemas.microsoft.com/office/drawing/2014/main" id="{122625EC-1AE6-C04B-9935-5F06C73DEE2B}"/>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49" name="Rektangel 48">
              <a:extLst>
                <a:ext uri="{FF2B5EF4-FFF2-40B4-BE49-F238E27FC236}">
                  <a16:creationId xmlns:a16="http://schemas.microsoft.com/office/drawing/2014/main" id="{B3D5A906-A3BC-DB4D-A12D-187D6CB6F0AB}"/>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0" name="Rektangel 49">
              <a:extLst>
                <a:ext uri="{FF2B5EF4-FFF2-40B4-BE49-F238E27FC236}">
                  <a16:creationId xmlns:a16="http://schemas.microsoft.com/office/drawing/2014/main" id="{637E306A-F4AC-6C46-84E0-6AB6EC2D17B5}"/>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51" name="Rett linje 50">
              <a:extLst>
                <a:ext uri="{FF2B5EF4-FFF2-40B4-BE49-F238E27FC236}">
                  <a16:creationId xmlns:a16="http://schemas.microsoft.com/office/drawing/2014/main" id="{40CF3BE8-E8F8-704C-AF60-828B54F1F4A0}"/>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Rett linje 51">
              <a:extLst>
                <a:ext uri="{FF2B5EF4-FFF2-40B4-BE49-F238E27FC236}">
                  <a16:creationId xmlns:a16="http://schemas.microsoft.com/office/drawing/2014/main" id="{BF408A72-F302-8B42-B304-74B02BD754A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F5165102-1ABA-724A-B790-6170D9B35C64}"/>
                </a:ext>
              </a:extLst>
            </p:cNvPr>
            <p:cNvCxnSpPr>
              <a:cxnSpLocks/>
              <a:stCxn id="55"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Rett linje 53">
              <a:extLst>
                <a:ext uri="{FF2B5EF4-FFF2-40B4-BE49-F238E27FC236}">
                  <a16:creationId xmlns:a16="http://schemas.microsoft.com/office/drawing/2014/main" id="{C51842D6-CC2C-5749-8249-DE5137180F0E}"/>
                </a:ext>
              </a:extLst>
            </p:cNvPr>
            <p:cNvCxnSpPr>
              <a:cxnSpLocks/>
              <a:stCxn id="55"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Rektangel 54">
              <a:extLst>
                <a:ext uri="{FF2B5EF4-FFF2-40B4-BE49-F238E27FC236}">
                  <a16:creationId xmlns:a16="http://schemas.microsoft.com/office/drawing/2014/main" id="{CA82C4D0-0384-834D-8AAE-AEAAC0E546FD}"/>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56" name="Rett linje 55">
              <a:extLst>
                <a:ext uri="{FF2B5EF4-FFF2-40B4-BE49-F238E27FC236}">
                  <a16:creationId xmlns:a16="http://schemas.microsoft.com/office/drawing/2014/main" id="{6D9F0821-8054-5444-9984-FA852B99870F}"/>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57" name="Rektangel 56">
              <a:extLst>
                <a:ext uri="{FF2B5EF4-FFF2-40B4-BE49-F238E27FC236}">
                  <a16:creationId xmlns:a16="http://schemas.microsoft.com/office/drawing/2014/main" id="{D1DCA6B5-1F9B-284B-99B6-79C8E3704F7D}"/>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58" name="Rett linje 57">
              <a:extLst>
                <a:ext uri="{FF2B5EF4-FFF2-40B4-BE49-F238E27FC236}">
                  <a16:creationId xmlns:a16="http://schemas.microsoft.com/office/drawing/2014/main" id="{67AE4745-4116-BE40-89D9-42635CE428E2}"/>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3C3A8814-059C-1645-A49C-84890585468B}"/>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Rett linje 59">
              <a:extLst>
                <a:ext uri="{FF2B5EF4-FFF2-40B4-BE49-F238E27FC236}">
                  <a16:creationId xmlns:a16="http://schemas.microsoft.com/office/drawing/2014/main" id="{C7AE2EF8-89A4-BF4B-9AA0-141CEEDEB59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1" name="TekstSylinder 60">
            <a:extLst>
              <a:ext uri="{FF2B5EF4-FFF2-40B4-BE49-F238E27FC236}">
                <a16:creationId xmlns:a16="http://schemas.microsoft.com/office/drawing/2014/main" id="{5623F2AD-426B-A24A-B1BC-21ADF95218BA}"/>
              </a:ext>
            </a:extLst>
          </p:cNvPr>
          <p:cNvSpPr txBox="1"/>
          <p:nvPr userDrawn="1"/>
        </p:nvSpPr>
        <p:spPr>
          <a:xfrm>
            <a:off x="0" y="-213030"/>
            <a:ext cx="846888" cy="206078"/>
          </a:xfrm>
          <a:prstGeom prst="rect">
            <a:avLst/>
          </a:prstGeom>
          <a:noFill/>
        </p:spPr>
        <p:txBody>
          <a:bodyPr wrap="none" lIns="0" tIns="0" rIns="0" bIns="0" rtlCol="0" anchor="ctr">
            <a:noAutofit/>
          </a:bodyPr>
          <a:lstStyle/>
          <a:p>
            <a:pPr algn="l"/>
            <a:r>
              <a:rPr lang="nb-NO" sz="800" dirty="0">
                <a:solidFill>
                  <a:schemeClr val="tx1"/>
                </a:solidFill>
              </a:rPr>
              <a:t>Oslo 2019</a:t>
            </a:r>
          </a:p>
        </p:txBody>
      </p:sp>
    </p:spTree>
    <p:extLst>
      <p:ext uri="{BB962C8B-B14F-4D97-AF65-F5344CB8AC3E}">
        <p14:creationId xmlns:p14="http://schemas.microsoft.com/office/powerpoint/2010/main" val="992604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Deloverskrift grønn">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0" y="-1"/>
            <a:ext cx="9149563" cy="3049200"/>
          </a:xfrm>
        </p:spPr>
        <p:txBody>
          <a:bodyPr anchor="b">
            <a:normAutofit/>
          </a:bodyPr>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6FA71CE8-A6AA-7941-BA44-4470F46BA678}"/>
              </a:ext>
            </a:extLst>
          </p:cNvPr>
          <p:cNvSpPr>
            <a:spLocks noGrp="1"/>
          </p:cNvSpPr>
          <p:nvPr>
            <p:ph type="dt" sz="half" idx="10"/>
          </p:nvPr>
        </p:nvSpPr>
        <p:spPr/>
        <p:txBody>
          <a:bodyPr/>
          <a:lstStyle>
            <a:lvl1pPr>
              <a:defRPr>
                <a:solidFill>
                  <a:schemeClr val="bg1"/>
                </a:solidFill>
              </a:defRPr>
            </a:lvl1pPr>
          </a:lstStyle>
          <a:p>
            <a:fld id="{98A61E71-7A1D-A54A-9414-5611E8B1051A}" type="datetime1">
              <a:rPr lang="nb-NO" smtClean="0"/>
              <a:t>22.06.2022</a:t>
            </a:fld>
            <a:endParaRPr lang="nb-NO"/>
          </a:p>
        </p:txBody>
      </p:sp>
      <p:sp>
        <p:nvSpPr>
          <p:cNvPr id="5" name="Plassholder for bunntekst 4">
            <a:extLst>
              <a:ext uri="{FF2B5EF4-FFF2-40B4-BE49-F238E27FC236}">
                <a16:creationId xmlns:a16="http://schemas.microsoft.com/office/drawing/2014/main" id="{8FC1DC58-3619-1C4A-A2A9-FCC46E40D060}"/>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06AF6C1B-1375-214D-930C-568979A4AB02}"/>
              </a:ext>
            </a:extLst>
          </p:cNvPr>
          <p:cNvSpPr>
            <a:spLocks noGrp="1"/>
          </p:cNvSpPr>
          <p:nvPr>
            <p:ph type="sldNum" sz="quarter" idx="12"/>
          </p:nvPr>
        </p:nvSpPr>
        <p:spPr/>
        <p:txBody>
          <a:bodyPr/>
          <a:lstStyle>
            <a:lvl1pPr>
              <a:defRPr>
                <a:solidFill>
                  <a:schemeClr val="bg1"/>
                </a:solidFill>
              </a:defRPr>
            </a:lvl1pPr>
          </a:lstStyle>
          <a:p>
            <a:fld id="{09C020DA-48BB-BA49-A10E-0DA718F220D6}" type="slidenum">
              <a:rPr lang="nb-NO" smtClean="0"/>
              <a:pPr/>
              <a:t>‹#›</a:t>
            </a:fld>
            <a:endParaRPr lang="nb-NO"/>
          </a:p>
        </p:txBody>
      </p:sp>
      <p:sp>
        <p:nvSpPr>
          <p:cNvPr id="9" name="TekstSylinder 8">
            <a:extLst>
              <a:ext uri="{FF2B5EF4-FFF2-40B4-BE49-F238E27FC236}">
                <a16:creationId xmlns:a16="http://schemas.microsoft.com/office/drawing/2014/main" id="{56DCE336-CB3A-EE4C-B856-D0DDC1D40A8B}"/>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Deloverskrift grønn</a:t>
            </a:r>
          </a:p>
        </p:txBody>
      </p:sp>
      <p:pic>
        <p:nvPicPr>
          <p:cNvPr id="8" name="Bilde 7">
            <a:extLst>
              <a:ext uri="{FF2B5EF4-FFF2-40B4-BE49-F238E27FC236}">
                <a16:creationId xmlns:a16="http://schemas.microsoft.com/office/drawing/2014/main" id="{187EC0DC-7E52-9A40-A58A-3F54A8CB18F9}"/>
              </a:ext>
            </a:extLst>
          </p:cNvPr>
          <p:cNvPicPr>
            <a:picLocks noChangeAspect="1"/>
          </p:cNvPicPr>
          <p:nvPr userDrawn="1"/>
        </p:nvPicPr>
        <p:blipFill>
          <a:blip r:embed="rId2"/>
          <a:stretch>
            <a:fillRect/>
          </a:stretch>
        </p:blipFill>
        <p:spPr>
          <a:xfrm>
            <a:off x="331200" y="6298809"/>
            <a:ext cx="688336" cy="355181"/>
          </a:xfrm>
          <a:prstGeom prst="rect">
            <a:avLst/>
          </a:prstGeom>
        </p:spPr>
      </p:pic>
      <p:sp>
        <p:nvSpPr>
          <p:cNvPr id="10" name="TekstSylinder 9">
            <a:extLst>
              <a:ext uri="{FF2B5EF4-FFF2-40B4-BE49-F238E27FC236}">
                <a16:creationId xmlns:a16="http://schemas.microsoft.com/office/drawing/2014/main" id="{139591D7-4BAA-AD4D-8528-AB360D76AB1C}"/>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dirty="0">
                <a:solidFill>
                  <a:schemeClr val="tx1"/>
                </a:solidFill>
              </a:rPr>
              <a:t>Oslo 2019</a:t>
            </a:r>
          </a:p>
        </p:txBody>
      </p:sp>
      <p:grpSp>
        <p:nvGrpSpPr>
          <p:cNvPr id="11" name="Gruppe 10">
            <a:extLst>
              <a:ext uri="{FF2B5EF4-FFF2-40B4-BE49-F238E27FC236}">
                <a16:creationId xmlns:a16="http://schemas.microsoft.com/office/drawing/2014/main" id="{13BBCEE3-24AB-0443-BD67-EB33C7B8AEBA}"/>
              </a:ext>
            </a:extLst>
          </p:cNvPr>
          <p:cNvGrpSpPr/>
          <p:nvPr userDrawn="1"/>
        </p:nvGrpSpPr>
        <p:grpSpPr>
          <a:xfrm>
            <a:off x="-800" y="-1306644"/>
            <a:ext cx="12194000" cy="1075340"/>
            <a:chOff x="-800" y="-1229864"/>
            <a:chExt cx="12194000" cy="1075340"/>
          </a:xfrm>
        </p:grpSpPr>
        <p:grpSp>
          <p:nvGrpSpPr>
            <p:cNvPr id="12" name="Gruppe 11">
              <a:extLst>
                <a:ext uri="{FF2B5EF4-FFF2-40B4-BE49-F238E27FC236}">
                  <a16:creationId xmlns:a16="http://schemas.microsoft.com/office/drawing/2014/main" id="{6BB2202B-00F2-9E4C-AFDD-35699501D021}"/>
                </a:ext>
              </a:extLst>
            </p:cNvPr>
            <p:cNvGrpSpPr/>
            <p:nvPr/>
          </p:nvGrpSpPr>
          <p:grpSpPr>
            <a:xfrm>
              <a:off x="0" y="-320124"/>
              <a:ext cx="12192000" cy="165600"/>
              <a:chOff x="0" y="-413084"/>
              <a:chExt cx="12192000" cy="206078"/>
            </a:xfrm>
            <a:solidFill>
              <a:schemeClr val="bg1"/>
            </a:solidFill>
          </p:grpSpPr>
          <p:sp>
            <p:nvSpPr>
              <p:cNvPr id="39" name="Rektangel 38">
                <a:extLst>
                  <a:ext uri="{FF2B5EF4-FFF2-40B4-BE49-F238E27FC236}">
                    <a16:creationId xmlns:a16="http://schemas.microsoft.com/office/drawing/2014/main" id="{94D535C2-C1D3-574D-9DE0-C5038F93DDEE}"/>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40" name="Rektangel 39">
                <a:extLst>
                  <a:ext uri="{FF2B5EF4-FFF2-40B4-BE49-F238E27FC236}">
                    <a16:creationId xmlns:a16="http://schemas.microsoft.com/office/drawing/2014/main" id="{B0447337-0E0D-E74B-BEB0-839D4C2D3F6E}"/>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41" name="Rektangel 40">
                <a:extLst>
                  <a:ext uri="{FF2B5EF4-FFF2-40B4-BE49-F238E27FC236}">
                    <a16:creationId xmlns:a16="http://schemas.microsoft.com/office/drawing/2014/main" id="{7235FB9F-426B-1540-8667-600D4D505F02}"/>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42" name="Rektangel 41">
                <a:extLst>
                  <a:ext uri="{FF2B5EF4-FFF2-40B4-BE49-F238E27FC236}">
                    <a16:creationId xmlns:a16="http://schemas.microsoft.com/office/drawing/2014/main" id="{99FD143F-45B4-C648-92DA-737700DE1DF4}"/>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43" name="Rektangel 42">
                <a:extLst>
                  <a:ext uri="{FF2B5EF4-FFF2-40B4-BE49-F238E27FC236}">
                    <a16:creationId xmlns:a16="http://schemas.microsoft.com/office/drawing/2014/main" id="{597D59D5-7D97-D94F-8A66-577CD8F9866C}"/>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44" name="Rektangel 43">
                <a:extLst>
                  <a:ext uri="{FF2B5EF4-FFF2-40B4-BE49-F238E27FC236}">
                    <a16:creationId xmlns:a16="http://schemas.microsoft.com/office/drawing/2014/main" id="{CAC29080-0BCD-484C-A7F8-9ED2F43CCFDC}"/>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13" name="Rett linje 12">
              <a:extLst>
                <a:ext uri="{FF2B5EF4-FFF2-40B4-BE49-F238E27FC236}">
                  <a16:creationId xmlns:a16="http://schemas.microsoft.com/office/drawing/2014/main" id="{FD4DE1FD-452D-244B-A36C-89C274C06B0B}"/>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36361914-3D97-4049-84DE-1610E24715EC}"/>
                </a:ext>
              </a:extLst>
            </p:cNvPr>
            <p:cNvCxnSpPr>
              <a:cxnSpLocks/>
              <a:stCxn id="29"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A65923FA-B7C1-854B-B2E5-9206B76CCDAC}"/>
                </a:ext>
              </a:extLst>
            </p:cNvPr>
            <p:cNvCxnSpPr>
              <a:cxnSpLocks/>
              <a:stCxn id="31"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F1E58F8D-F80C-AC44-98EA-D8C378F9B47C}"/>
                </a:ext>
              </a:extLst>
            </p:cNvPr>
            <p:cNvCxnSpPr>
              <a:cxnSpLocks/>
              <a:stCxn id="27"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B5DCD42B-B201-6F41-946C-12C528253467}"/>
                </a:ext>
              </a:extLst>
            </p:cNvPr>
            <p:cNvCxnSpPr>
              <a:cxnSpLocks/>
              <a:stCxn id="33"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E87C0F14-3734-DC4C-9A8C-47BE42660B1D}"/>
                </a:ext>
              </a:extLst>
            </p:cNvPr>
            <p:cNvCxnSpPr>
              <a:cxnSpLocks/>
              <a:stCxn id="37"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4B9CFBC7-5F77-6947-8057-CF62BE182894}"/>
                </a:ext>
              </a:extLst>
            </p:cNvPr>
            <p:cNvCxnSpPr>
              <a:cxnSpLocks/>
              <a:stCxn id="35"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 name="Gruppe 19">
              <a:extLst>
                <a:ext uri="{FF2B5EF4-FFF2-40B4-BE49-F238E27FC236}">
                  <a16:creationId xmlns:a16="http://schemas.microsoft.com/office/drawing/2014/main" id="{F5787542-1A5A-1D4B-846B-FAA886450058}"/>
                </a:ext>
              </a:extLst>
            </p:cNvPr>
            <p:cNvGrpSpPr/>
            <p:nvPr userDrawn="1"/>
          </p:nvGrpSpPr>
          <p:grpSpPr>
            <a:xfrm>
              <a:off x="0" y="-621464"/>
              <a:ext cx="12192000" cy="206078"/>
              <a:chOff x="0" y="-674874"/>
              <a:chExt cx="12192000" cy="206078"/>
            </a:xfrm>
          </p:grpSpPr>
          <p:sp>
            <p:nvSpPr>
              <p:cNvPr id="37" name="Rektangel 36">
                <a:extLst>
                  <a:ext uri="{FF2B5EF4-FFF2-40B4-BE49-F238E27FC236}">
                    <a16:creationId xmlns:a16="http://schemas.microsoft.com/office/drawing/2014/main" id="{A0559255-0E9B-BF4A-89F2-B6F305733DBA}"/>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38" name="Rett linje 37">
                <a:extLst>
                  <a:ext uri="{FF2B5EF4-FFF2-40B4-BE49-F238E27FC236}">
                    <a16:creationId xmlns:a16="http://schemas.microsoft.com/office/drawing/2014/main" id="{A1321B9F-CE94-5746-B5F6-0E9B3BEB324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1" name="Gruppe 20">
              <a:extLst>
                <a:ext uri="{FF2B5EF4-FFF2-40B4-BE49-F238E27FC236}">
                  <a16:creationId xmlns:a16="http://schemas.microsoft.com/office/drawing/2014/main" id="{C8EC425F-F754-4C42-AC04-C39F6F40DBB5}"/>
                </a:ext>
              </a:extLst>
            </p:cNvPr>
            <p:cNvGrpSpPr/>
            <p:nvPr userDrawn="1"/>
          </p:nvGrpSpPr>
          <p:grpSpPr>
            <a:xfrm>
              <a:off x="0" y="-744566"/>
              <a:ext cx="10156824" cy="206078"/>
              <a:chOff x="0" y="-930144"/>
              <a:chExt cx="10156824" cy="206078"/>
            </a:xfrm>
          </p:grpSpPr>
          <p:sp>
            <p:nvSpPr>
              <p:cNvPr id="35" name="Rektangel 34">
                <a:extLst>
                  <a:ext uri="{FF2B5EF4-FFF2-40B4-BE49-F238E27FC236}">
                    <a16:creationId xmlns:a16="http://schemas.microsoft.com/office/drawing/2014/main" id="{A959781D-5E16-444A-AC0D-6F4997C4C017}"/>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36" name="Rett linje 35">
                <a:extLst>
                  <a:ext uri="{FF2B5EF4-FFF2-40B4-BE49-F238E27FC236}">
                    <a16:creationId xmlns:a16="http://schemas.microsoft.com/office/drawing/2014/main" id="{2B5CCFDB-1D79-4A4F-9A1F-11658F842A8C}"/>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2" name="Gruppe 21">
              <a:extLst>
                <a:ext uri="{FF2B5EF4-FFF2-40B4-BE49-F238E27FC236}">
                  <a16:creationId xmlns:a16="http://schemas.microsoft.com/office/drawing/2014/main" id="{D844E4D2-7EDD-ED46-B52A-3D94B5F9820F}"/>
                </a:ext>
              </a:extLst>
            </p:cNvPr>
            <p:cNvGrpSpPr/>
            <p:nvPr userDrawn="1"/>
          </p:nvGrpSpPr>
          <p:grpSpPr>
            <a:xfrm>
              <a:off x="0" y="-867666"/>
              <a:ext cx="8128000" cy="206078"/>
              <a:chOff x="0" y="-1191934"/>
              <a:chExt cx="8128000" cy="206078"/>
            </a:xfrm>
          </p:grpSpPr>
          <p:sp>
            <p:nvSpPr>
              <p:cNvPr id="33" name="Rektangel 32">
                <a:extLst>
                  <a:ext uri="{FF2B5EF4-FFF2-40B4-BE49-F238E27FC236}">
                    <a16:creationId xmlns:a16="http://schemas.microsoft.com/office/drawing/2014/main" id="{992866F7-A4CD-E941-9557-B2659021867F}"/>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34" name="Rett linje 33">
                <a:extLst>
                  <a:ext uri="{FF2B5EF4-FFF2-40B4-BE49-F238E27FC236}">
                    <a16:creationId xmlns:a16="http://schemas.microsoft.com/office/drawing/2014/main" id="{94031140-D1CC-7548-B0C5-140A1D829C95}"/>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3" name="Gruppe 22">
              <a:extLst>
                <a:ext uri="{FF2B5EF4-FFF2-40B4-BE49-F238E27FC236}">
                  <a16:creationId xmlns:a16="http://schemas.microsoft.com/office/drawing/2014/main" id="{086AB968-3FEC-B14A-AE46-699972E77AC9}"/>
                </a:ext>
              </a:extLst>
            </p:cNvPr>
            <p:cNvGrpSpPr/>
            <p:nvPr userDrawn="1"/>
          </p:nvGrpSpPr>
          <p:grpSpPr>
            <a:xfrm>
              <a:off x="-800" y="-990766"/>
              <a:ext cx="6091200" cy="206078"/>
              <a:chOff x="0" y="-1453724"/>
              <a:chExt cx="6091200" cy="206078"/>
            </a:xfrm>
          </p:grpSpPr>
          <p:sp>
            <p:nvSpPr>
              <p:cNvPr id="31" name="Rektangel 30">
                <a:extLst>
                  <a:ext uri="{FF2B5EF4-FFF2-40B4-BE49-F238E27FC236}">
                    <a16:creationId xmlns:a16="http://schemas.microsoft.com/office/drawing/2014/main" id="{F2B2B548-3B5A-4545-9F4A-51C542F72802}"/>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32" name="Rett linje 31">
                <a:extLst>
                  <a:ext uri="{FF2B5EF4-FFF2-40B4-BE49-F238E27FC236}">
                    <a16:creationId xmlns:a16="http://schemas.microsoft.com/office/drawing/2014/main" id="{BC454D48-2536-E04E-AB25-05FF6F42D03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4" name="Gruppe 23">
              <a:extLst>
                <a:ext uri="{FF2B5EF4-FFF2-40B4-BE49-F238E27FC236}">
                  <a16:creationId xmlns:a16="http://schemas.microsoft.com/office/drawing/2014/main" id="{B5F2B127-731C-344E-A6E1-153CB2968860}"/>
                </a:ext>
              </a:extLst>
            </p:cNvPr>
            <p:cNvGrpSpPr/>
            <p:nvPr userDrawn="1"/>
          </p:nvGrpSpPr>
          <p:grpSpPr>
            <a:xfrm>
              <a:off x="0" y="-1113866"/>
              <a:ext cx="4060800" cy="206078"/>
              <a:chOff x="0" y="-1715514"/>
              <a:chExt cx="4060800" cy="206078"/>
            </a:xfrm>
          </p:grpSpPr>
          <p:sp>
            <p:nvSpPr>
              <p:cNvPr id="29" name="Rektangel 28">
                <a:extLst>
                  <a:ext uri="{FF2B5EF4-FFF2-40B4-BE49-F238E27FC236}">
                    <a16:creationId xmlns:a16="http://schemas.microsoft.com/office/drawing/2014/main" id="{F44C559D-3AD5-AC41-90AC-D85681263E9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30" name="Rett linje 29">
                <a:extLst>
                  <a:ext uri="{FF2B5EF4-FFF2-40B4-BE49-F238E27FC236}">
                    <a16:creationId xmlns:a16="http://schemas.microsoft.com/office/drawing/2014/main" id="{E878BA33-6479-4F48-8790-F50239C5B6E5}"/>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5" name="Gruppe 24">
              <a:extLst>
                <a:ext uri="{FF2B5EF4-FFF2-40B4-BE49-F238E27FC236}">
                  <a16:creationId xmlns:a16="http://schemas.microsoft.com/office/drawing/2014/main" id="{B7A888EF-51DF-2142-9BD4-1D5B290F99BD}"/>
                </a:ext>
              </a:extLst>
            </p:cNvPr>
            <p:cNvGrpSpPr/>
            <p:nvPr userDrawn="1"/>
          </p:nvGrpSpPr>
          <p:grpSpPr>
            <a:xfrm>
              <a:off x="0" y="-1229864"/>
              <a:ext cx="1015200" cy="206078"/>
              <a:chOff x="0" y="-1959289"/>
              <a:chExt cx="1015200" cy="206078"/>
            </a:xfrm>
          </p:grpSpPr>
          <p:sp>
            <p:nvSpPr>
              <p:cNvPr id="27" name="Rektangel 26">
                <a:extLst>
                  <a:ext uri="{FF2B5EF4-FFF2-40B4-BE49-F238E27FC236}">
                    <a16:creationId xmlns:a16="http://schemas.microsoft.com/office/drawing/2014/main" id="{C40A1871-C632-BA42-865E-385F917313DF}"/>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28" name="Rett linje 27">
                <a:extLst>
                  <a:ext uri="{FF2B5EF4-FFF2-40B4-BE49-F238E27FC236}">
                    <a16:creationId xmlns:a16="http://schemas.microsoft.com/office/drawing/2014/main" id="{65CC1611-82E6-2047-8CF0-43AA7AC5EAD3}"/>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26" name="Rett linje 25">
              <a:extLst>
                <a:ext uri="{FF2B5EF4-FFF2-40B4-BE49-F238E27FC236}">
                  <a16:creationId xmlns:a16="http://schemas.microsoft.com/office/drawing/2014/main" id="{ACFB9B65-9461-0546-B649-749299269159}"/>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uppe 44">
            <a:extLst>
              <a:ext uri="{FF2B5EF4-FFF2-40B4-BE49-F238E27FC236}">
                <a16:creationId xmlns:a16="http://schemas.microsoft.com/office/drawing/2014/main" id="{567C66A2-6E0B-E04F-8BE8-0CFB8D12731C}"/>
              </a:ext>
            </a:extLst>
          </p:cNvPr>
          <p:cNvGrpSpPr/>
          <p:nvPr userDrawn="1"/>
        </p:nvGrpSpPr>
        <p:grpSpPr>
          <a:xfrm>
            <a:off x="-715963" y="-4004"/>
            <a:ext cx="590564" cy="6862004"/>
            <a:chOff x="-715963" y="-4004"/>
            <a:chExt cx="590564" cy="6862004"/>
          </a:xfrm>
        </p:grpSpPr>
        <p:sp>
          <p:nvSpPr>
            <p:cNvPr id="46" name="Rektangel 45">
              <a:extLst>
                <a:ext uri="{FF2B5EF4-FFF2-40B4-BE49-F238E27FC236}">
                  <a16:creationId xmlns:a16="http://schemas.microsoft.com/office/drawing/2014/main" id="{49DA9212-4961-A648-B14D-31BCDCCD4E28}"/>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47" name="Rektangel 46">
              <a:extLst>
                <a:ext uri="{FF2B5EF4-FFF2-40B4-BE49-F238E27FC236}">
                  <a16:creationId xmlns:a16="http://schemas.microsoft.com/office/drawing/2014/main" id="{5BB1D184-2912-D74A-BE34-318E7A05058A}"/>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48" name="Rektangel 47">
              <a:extLst>
                <a:ext uri="{FF2B5EF4-FFF2-40B4-BE49-F238E27FC236}">
                  <a16:creationId xmlns:a16="http://schemas.microsoft.com/office/drawing/2014/main" id="{AE88F454-0C3F-F846-89C4-02EF1C0FD13B}"/>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49" name="Rektangel 48">
              <a:extLst>
                <a:ext uri="{FF2B5EF4-FFF2-40B4-BE49-F238E27FC236}">
                  <a16:creationId xmlns:a16="http://schemas.microsoft.com/office/drawing/2014/main" id="{CE769F81-2332-4347-8959-706360C8257D}"/>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50" name="Rett linje 49">
              <a:extLst>
                <a:ext uri="{FF2B5EF4-FFF2-40B4-BE49-F238E27FC236}">
                  <a16:creationId xmlns:a16="http://schemas.microsoft.com/office/drawing/2014/main" id="{768B4DB9-0EA0-C940-83B3-A898046E5F2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Rett linje 50">
              <a:extLst>
                <a:ext uri="{FF2B5EF4-FFF2-40B4-BE49-F238E27FC236}">
                  <a16:creationId xmlns:a16="http://schemas.microsoft.com/office/drawing/2014/main" id="{FEA1EE2A-636F-8E4B-B374-7390FE4B551D}"/>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Rett linje 51">
              <a:extLst>
                <a:ext uri="{FF2B5EF4-FFF2-40B4-BE49-F238E27FC236}">
                  <a16:creationId xmlns:a16="http://schemas.microsoft.com/office/drawing/2014/main" id="{C0EC8CF7-5494-BE49-A77F-650141FF9B93}"/>
                </a:ext>
              </a:extLst>
            </p:cNvPr>
            <p:cNvCxnSpPr>
              <a:cxnSpLocks/>
              <a:stCxn id="54"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81687275-9BC1-BC47-969C-D0B3B2A439F5}"/>
                </a:ext>
              </a:extLst>
            </p:cNvPr>
            <p:cNvCxnSpPr>
              <a:cxnSpLocks/>
              <a:stCxn id="54"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Rektangel 53">
              <a:extLst>
                <a:ext uri="{FF2B5EF4-FFF2-40B4-BE49-F238E27FC236}">
                  <a16:creationId xmlns:a16="http://schemas.microsoft.com/office/drawing/2014/main" id="{A369C808-1201-6640-AAFD-CA0EF9B7E234}"/>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55" name="Rett linje 54">
              <a:extLst>
                <a:ext uri="{FF2B5EF4-FFF2-40B4-BE49-F238E27FC236}">
                  <a16:creationId xmlns:a16="http://schemas.microsoft.com/office/drawing/2014/main" id="{733C973E-BA66-2C44-85D3-034A4B8C271E}"/>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56" name="Rektangel 55">
              <a:extLst>
                <a:ext uri="{FF2B5EF4-FFF2-40B4-BE49-F238E27FC236}">
                  <a16:creationId xmlns:a16="http://schemas.microsoft.com/office/drawing/2014/main" id="{2F949662-24F0-1D4B-BBA8-48572D92D56E}"/>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57" name="Rett linje 56">
              <a:extLst>
                <a:ext uri="{FF2B5EF4-FFF2-40B4-BE49-F238E27FC236}">
                  <a16:creationId xmlns:a16="http://schemas.microsoft.com/office/drawing/2014/main" id="{6F5BB052-563F-654D-9EB6-B7236AFC5EC3}"/>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8" name="Rett linje 57">
              <a:extLst>
                <a:ext uri="{FF2B5EF4-FFF2-40B4-BE49-F238E27FC236}">
                  <a16:creationId xmlns:a16="http://schemas.microsoft.com/office/drawing/2014/main" id="{BD50869A-FFA2-4D4C-B4B8-483071F75030}"/>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6EAC9794-EE8F-6E45-9E74-476E6D1C7B44}"/>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0" name="Gruppe 59">
            <a:extLst>
              <a:ext uri="{FF2B5EF4-FFF2-40B4-BE49-F238E27FC236}">
                <a16:creationId xmlns:a16="http://schemas.microsoft.com/office/drawing/2014/main" id="{3F73E53C-4750-5146-946E-34ECC95D0EFA}"/>
              </a:ext>
            </a:extLst>
          </p:cNvPr>
          <p:cNvGrpSpPr/>
          <p:nvPr userDrawn="1"/>
        </p:nvGrpSpPr>
        <p:grpSpPr>
          <a:xfrm>
            <a:off x="12252770" y="1"/>
            <a:ext cx="1165167" cy="6855561"/>
            <a:chOff x="12252770" y="1"/>
            <a:chExt cx="1165167" cy="6855561"/>
          </a:xfrm>
        </p:grpSpPr>
        <p:grpSp>
          <p:nvGrpSpPr>
            <p:cNvPr id="61" name="Gruppe 60">
              <a:extLst>
                <a:ext uri="{FF2B5EF4-FFF2-40B4-BE49-F238E27FC236}">
                  <a16:creationId xmlns:a16="http://schemas.microsoft.com/office/drawing/2014/main" id="{4A07FB60-8AD6-1E4E-8637-B175255E2BEE}"/>
                </a:ext>
              </a:extLst>
            </p:cNvPr>
            <p:cNvGrpSpPr/>
            <p:nvPr userDrawn="1"/>
          </p:nvGrpSpPr>
          <p:grpSpPr>
            <a:xfrm>
              <a:off x="12252770" y="1"/>
              <a:ext cx="409071" cy="3254927"/>
              <a:chOff x="12252770" y="1"/>
              <a:chExt cx="588588" cy="4683318"/>
            </a:xfrm>
          </p:grpSpPr>
          <p:sp>
            <p:nvSpPr>
              <p:cNvPr id="65" name="Rektangel 64">
                <a:extLst>
                  <a:ext uri="{FF2B5EF4-FFF2-40B4-BE49-F238E27FC236}">
                    <a16:creationId xmlns:a16="http://schemas.microsoft.com/office/drawing/2014/main" id="{3C639129-0821-2E41-823D-A2586C4F3A3B}"/>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6" name="Gruppe 65">
                <a:extLst>
                  <a:ext uri="{FF2B5EF4-FFF2-40B4-BE49-F238E27FC236}">
                    <a16:creationId xmlns:a16="http://schemas.microsoft.com/office/drawing/2014/main" id="{47DF39C7-35AE-C54C-BC0B-3A19D6EB738F}"/>
                  </a:ext>
                </a:extLst>
              </p:cNvPr>
              <p:cNvGrpSpPr/>
              <p:nvPr userDrawn="1"/>
            </p:nvGrpSpPr>
            <p:grpSpPr>
              <a:xfrm>
                <a:off x="12326727" y="84822"/>
                <a:ext cx="440675" cy="4513676"/>
                <a:chOff x="12316858" y="92947"/>
                <a:chExt cx="440675" cy="4513676"/>
              </a:xfrm>
            </p:grpSpPr>
            <p:grpSp>
              <p:nvGrpSpPr>
                <p:cNvPr id="67" name="Gruppe 66">
                  <a:extLst>
                    <a:ext uri="{FF2B5EF4-FFF2-40B4-BE49-F238E27FC236}">
                      <a16:creationId xmlns:a16="http://schemas.microsoft.com/office/drawing/2014/main" id="{E4CEC8CA-56E6-A248-AEEC-76CE5F2078C6}"/>
                    </a:ext>
                  </a:extLst>
                </p:cNvPr>
                <p:cNvGrpSpPr/>
                <p:nvPr userDrawn="1"/>
              </p:nvGrpSpPr>
              <p:grpSpPr>
                <a:xfrm>
                  <a:off x="12316858" y="92947"/>
                  <a:ext cx="440675" cy="1322025"/>
                  <a:chOff x="12316858" y="92947"/>
                  <a:chExt cx="440675" cy="1322025"/>
                </a:xfrm>
              </p:grpSpPr>
              <p:sp>
                <p:nvSpPr>
                  <p:cNvPr id="77" name="Rektangel 76">
                    <a:extLst>
                      <a:ext uri="{FF2B5EF4-FFF2-40B4-BE49-F238E27FC236}">
                        <a16:creationId xmlns:a16="http://schemas.microsoft.com/office/drawing/2014/main" id="{6BA476DA-F3CB-BF40-825B-C9726FDB3340}"/>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41DE7585-82A9-254E-B377-C847B5B8898E}"/>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9" name="Rektangel 78">
                    <a:extLst>
                      <a:ext uri="{FF2B5EF4-FFF2-40B4-BE49-F238E27FC236}">
                        <a16:creationId xmlns:a16="http://schemas.microsoft.com/office/drawing/2014/main" id="{2E8AFC07-FF61-4B4D-B978-6832B4C9481E}"/>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8" name="Gruppe 67">
                  <a:extLst>
                    <a:ext uri="{FF2B5EF4-FFF2-40B4-BE49-F238E27FC236}">
                      <a16:creationId xmlns:a16="http://schemas.microsoft.com/office/drawing/2014/main" id="{AB49F067-F83D-6040-9097-FAD02A98AA06}"/>
                    </a:ext>
                  </a:extLst>
                </p:cNvPr>
                <p:cNvGrpSpPr/>
                <p:nvPr userDrawn="1"/>
              </p:nvGrpSpPr>
              <p:grpSpPr>
                <a:xfrm>
                  <a:off x="12316858" y="1468435"/>
                  <a:ext cx="440675" cy="1322025"/>
                  <a:chOff x="12316858" y="1600866"/>
                  <a:chExt cx="440675" cy="1322025"/>
                </a:xfrm>
              </p:grpSpPr>
              <p:sp>
                <p:nvSpPr>
                  <p:cNvPr id="74" name="Rektangel 73">
                    <a:extLst>
                      <a:ext uri="{FF2B5EF4-FFF2-40B4-BE49-F238E27FC236}">
                        <a16:creationId xmlns:a16="http://schemas.microsoft.com/office/drawing/2014/main" id="{B83C0977-8F82-8B47-A7AF-DFF01EBBC17B}"/>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88C1840A-42D1-564F-ABF0-8AD888CCBF00}"/>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9753835D-5947-514F-B829-E0777B5CB372}"/>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9" name="Gruppe 68">
                  <a:extLst>
                    <a:ext uri="{FF2B5EF4-FFF2-40B4-BE49-F238E27FC236}">
                      <a16:creationId xmlns:a16="http://schemas.microsoft.com/office/drawing/2014/main" id="{9E4B048F-2DB5-864E-9916-4579BF69B403}"/>
                    </a:ext>
                  </a:extLst>
                </p:cNvPr>
                <p:cNvGrpSpPr/>
                <p:nvPr userDrawn="1"/>
              </p:nvGrpSpPr>
              <p:grpSpPr>
                <a:xfrm>
                  <a:off x="12316858" y="2843923"/>
                  <a:ext cx="440675" cy="1762700"/>
                  <a:chOff x="12316858" y="3201732"/>
                  <a:chExt cx="440675" cy="1762700"/>
                </a:xfrm>
              </p:grpSpPr>
              <p:sp>
                <p:nvSpPr>
                  <p:cNvPr id="70" name="Rektangel 69">
                    <a:extLst>
                      <a:ext uri="{FF2B5EF4-FFF2-40B4-BE49-F238E27FC236}">
                        <a16:creationId xmlns:a16="http://schemas.microsoft.com/office/drawing/2014/main" id="{966A3D23-DE40-5941-BDD7-7BBD534EA274}"/>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1" name="Rektangel 70">
                    <a:extLst>
                      <a:ext uri="{FF2B5EF4-FFF2-40B4-BE49-F238E27FC236}">
                        <a16:creationId xmlns:a16="http://schemas.microsoft.com/office/drawing/2014/main" id="{EAFFCAED-B4E3-E646-8F10-EEF2D096A5B8}"/>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2" name="Rektangel 71">
                    <a:extLst>
                      <a:ext uri="{FF2B5EF4-FFF2-40B4-BE49-F238E27FC236}">
                        <a16:creationId xmlns:a16="http://schemas.microsoft.com/office/drawing/2014/main" id="{38798E96-DD98-A043-AFF1-46C523EB318D}"/>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3" name="Rektangel 72">
                    <a:extLst>
                      <a:ext uri="{FF2B5EF4-FFF2-40B4-BE49-F238E27FC236}">
                        <a16:creationId xmlns:a16="http://schemas.microsoft.com/office/drawing/2014/main" id="{CA777E04-7EC0-7449-B74D-06BBDF2F1840}"/>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2" name="TekstSylinder 61">
              <a:extLst>
                <a:ext uri="{FF2B5EF4-FFF2-40B4-BE49-F238E27FC236}">
                  <a16:creationId xmlns:a16="http://schemas.microsoft.com/office/drawing/2014/main" id="{288A1BEF-9AB5-4443-94A2-40B9C5C9EB68}"/>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a:p>
              <a:pPr algn="l"/>
              <a:endParaRPr lang="nb-NO" dirty="0" err="1">
                <a:solidFill>
                  <a:schemeClr val="tx2"/>
                </a:solidFill>
              </a:endParaRPr>
            </a:p>
          </p:txBody>
        </p:sp>
        <p:cxnSp>
          <p:nvCxnSpPr>
            <p:cNvPr id="63" name="Vinkel 62">
              <a:extLst>
                <a:ext uri="{FF2B5EF4-FFF2-40B4-BE49-F238E27FC236}">
                  <a16:creationId xmlns:a16="http://schemas.microsoft.com/office/drawing/2014/main" id="{67280F82-ACFE-E245-96A5-28793ECC8DB2}"/>
                </a:ext>
              </a:extLst>
            </p:cNvPr>
            <p:cNvCxnSpPr>
              <a:cxnSpLocks/>
              <a:stCxn id="77" idx="3"/>
              <a:endCxn id="74"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4" name="TekstSylinder 63">
              <a:extLst>
                <a:ext uri="{FF2B5EF4-FFF2-40B4-BE49-F238E27FC236}">
                  <a16:creationId xmlns:a16="http://schemas.microsoft.com/office/drawing/2014/main" id="{AFA9D3B3-2D34-474A-9293-C08A1F071263}"/>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spTree>
    <p:extLst>
      <p:ext uri="{BB962C8B-B14F-4D97-AF65-F5344CB8AC3E}">
        <p14:creationId xmlns:p14="http://schemas.microsoft.com/office/powerpoint/2010/main" val="862199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Deloverskrift grønn lys">
    <p:bg>
      <p:bgPr>
        <a:solidFill>
          <a:schemeClr val="accent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0" y="-1"/>
            <a:ext cx="9149563" cy="3049200"/>
          </a:xfrm>
        </p:spPr>
        <p:txBody>
          <a:bodyPr anchor="b">
            <a:normAutofit/>
          </a:bodyPr>
          <a:lstStyle>
            <a:lvl1pPr>
              <a:defRPr sz="3600">
                <a:solidFill>
                  <a:schemeClr val="accent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B7BA21D5-4B52-2745-910D-1FECE8F2075A}" type="datetime1">
              <a:rPr lang="nb-NO" smtClean="0"/>
              <a:t>22.06.2022</a:t>
            </a:fld>
            <a:endParaRPr lang="nb-NO" dirty="0"/>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dirty="0"/>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dirty="0"/>
          </a:p>
        </p:txBody>
      </p:sp>
      <p:sp>
        <p:nvSpPr>
          <p:cNvPr id="8" name="TekstSylinder 7">
            <a:extLst>
              <a:ext uri="{FF2B5EF4-FFF2-40B4-BE49-F238E27FC236}">
                <a16:creationId xmlns:a16="http://schemas.microsoft.com/office/drawing/2014/main" id="{D3EE521D-3AAA-A648-B388-12C5AC7ADE57}"/>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Deloverskrift grønn lys</a:t>
            </a:r>
          </a:p>
        </p:txBody>
      </p:sp>
      <p:grpSp>
        <p:nvGrpSpPr>
          <p:cNvPr id="12" name="Gruppe 11">
            <a:extLst>
              <a:ext uri="{FF2B5EF4-FFF2-40B4-BE49-F238E27FC236}">
                <a16:creationId xmlns:a16="http://schemas.microsoft.com/office/drawing/2014/main" id="{158459D6-D53B-844D-BA71-74AB73728085}"/>
              </a:ext>
            </a:extLst>
          </p:cNvPr>
          <p:cNvGrpSpPr/>
          <p:nvPr userDrawn="1"/>
        </p:nvGrpSpPr>
        <p:grpSpPr>
          <a:xfrm>
            <a:off x="-800" y="-1306644"/>
            <a:ext cx="12194000" cy="1075340"/>
            <a:chOff x="-800" y="-1229864"/>
            <a:chExt cx="12194000" cy="1075340"/>
          </a:xfrm>
        </p:grpSpPr>
        <p:grpSp>
          <p:nvGrpSpPr>
            <p:cNvPr id="13" name="Gruppe 12">
              <a:extLst>
                <a:ext uri="{FF2B5EF4-FFF2-40B4-BE49-F238E27FC236}">
                  <a16:creationId xmlns:a16="http://schemas.microsoft.com/office/drawing/2014/main" id="{E188DF00-268E-454B-8375-A395777F20B8}"/>
                </a:ext>
              </a:extLst>
            </p:cNvPr>
            <p:cNvGrpSpPr/>
            <p:nvPr/>
          </p:nvGrpSpPr>
          <p:grpSpPr>
            <a:xfrm>
              <a:off x="0" y="-320124"/>
              <a:ext cx="12192000" cy="165600"/>
              <a:chOff x="0" y="-413084"/>
              <a:chExt cx="12192000" cy="206078"/>
            </a:xfrm>
            <a:solidFill>
              <a:schemeClr val="bg1"/>
            </a:solidFill>
          </p:grpSpPr>
          <p:sp>
            <p:nvSpPr>
              <p:cNvPr id="40" name="Rektangel 39">
                <a:extLst>
                  <a:ext uri="{FF2B5EF4-FFF2-40B4-BE49-F238E27FC236}">
                    <a16:creationId xmlns:a16="http://schemas.microsoft.com/office/drawing/2014/main" id="{2300D8BC-F67F-024B-B7A8-72F2D829CC5B}"/>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41" name="Rektangel 40">
                <a:extLst>
                  <a:ext uri="{FF2B5EF4-FFF2-40B4-BE49-F238E27FC236}">
                    <a16:creationId xmlns:a16="http://schemas.microsoft.com/office/drawing/2014/main" id="{647096E9-7BD1-F448-923D-13C08C92ADD4}"/>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42" name="Rektangel 41">
                <a:extLst>
                  <a:ext uri="{FF2B5EF4-FFF2-40B4-BE49-F238E27FC236}">
                    <a16:creationId xmlns:a16="http://schemas.microsoft.com/office/drawing/2014/main" id="{88F1A78D-6EC9-6C41-B955-D23B297959E6}"/>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43" name="Rektangel 42">
                <a:extLst>
                  <a:ext uri="{FF2B5EF4-FFF2-40B4-BE49-F238E27FC236}">
                    <a16:creationId xmlns:a16="http://schemas.microsoft.com/office/drawing/2014/main" id="{CB94A4E1-A3B4-8945-B3CA-72305CC00D74}"/>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44" name="Rektangel 43">
                <a:extLst>
                  <a:ext uri="{FF2B5EF4-FFF2-40B4-BE49-F238E27FC236}">
                    <a16:creationId xmlns:a16="http://schemas.microsoft.com/office/drawing/2014/main" id="{A660682E-2B87-D148-A73C-FEB58295FBBC}"/>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45" name="Rektangel 44">
                <a:extLst>
                  <a:ext uri="{FF2B5EF4-FFF2-40B4-BE49-F238E27FC236}">
                    <a16:creationId xmlns:a16="http://schemas.microsoft.com/office/drawing/2014/main" id="{CAB583B7-092C-8C44-8FC6-8645E0C359C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14" name="Rett linje 13">
              <a:extLst>
                <a:ext uri="{FF2B5EF4-FFF2-40B4-BE49-F238E27FC236}">
                  <a16:creationId xmlns:a16="http://schemas.microsoft.com/office/drawing/2014/main" id="{8FA4E6A2-5732-6549-A186-30F9AE72D208}"/>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05CF6EC2-FE9E-404D-B949-ED86CF80A5DD}"/>
                </a:ext>
              </a:extLst>
            </p:cNvPr>
            <p:cNvCxnSpPr>
              <a:cxnSpLocks/>
              <a:stCxn id="30"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70652455-94F5-794E-A130-D37AC13F8591}"/>
                </a:ext>
              </a:extLst>
            </p:cNvPr>
            <p:cNvCxnSpPr>
              <a:cxnSpLocks/>
              <a:stCxn id="32"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795B443C-342D-3B47-814D-FC3DC164A6A3}"/>
                </a:ext>
              </a:extLst>
            </p:cNvPr>
            <p:cNvCxnSpPr>
              <a:cxnSpLocks/>
              <a:stCxn id="28"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EE26866E-8709-5043-8A6F-806017132DAC}"/>
                </a:ext>
              </a:extLst>
            </p:cNvPr>
            <p:cNvCxnSpPr>
              <a:cxnSpLocks/>
              <a:stCxn id="34"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00C31517-BEB7-DF4A-873C-02E09FE2DC40}"/>
                </a:ext>
              </a:extLst>
            </p:cNvPr>
            <p:cNvCxnSpPr>
              <a:cxnSpLocks/>
              <a:stCxn id="38"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799274A7-A269-CB4C-9481-47699915B949}"/>
                </a:ext>
              </a:extLst>
            </p:cNvPr>
            <p:cNvCxnSpPr>
              <a:cxnSpLocks/>
              <a:stCxn id="36"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Gruppe 20">
              <a:extLst>
                <a:ext uri="{FF2B5EF4-FFF2-40B4-BE49-F238E27FC236}">
                  <a16:creationId xmlns:a16="http://schemas.microsoft.com/office/drawing/2014/main" id="{65B05DAC-0408-934B-A8D7-0D7354AF9495}"/>
                </a:ext>
              </a:extLst>
            </p:cNvPr>
            <p:cNvGrpSpPr/>
            <p:nvPr userDrawn="1"/>
          </p:nvGrpSpPr>
          <p:grpSpPr>
            <a:xfrm>
              <a:off x="0" y="-621464"/>
              <a:ext cx="12192000" cy="206078"/>
              <a:chOff x="0" y="-674874"/>
              <a:chExt cx="12192000" cy="206078"/>
            </a:xfrm>
          </p:grpSpPr>
          <p:sp>
            <p:nvSpPr>
              <p:cNvPr id="38" name="Rektangel 37">
                <a:extLst>
                  <a:ext uri="{FF2B5EF4-FFF2-40B4-BE49-F238E27FC236}">
                    <a16:creationId xmlns:a16="http://schemas.microsoft.com/office/drawing/2014/main" id="{1521B770-6E91-494E-A5B0-7AAC4463829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39" name="Rett linje 38">
                <a:extLst>
                  <a:ext uri="{FF2B5EF4-FFF2-40B4-BE49-F238E27FC236}">
                    <a16:creationId xmlns:a16="http://schemas.microsoft.com/office/drawing/2014/main" id="{C1EC5E3C-6B5E-8646-B3DC-E7FEBC0A9FBF}"/>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2" name="Gruppe 21">
              <a:extLst>
                <a:ext uri="{FF2B5EF4-FFF2-40B4-BE49-F238E27FC236}">
                  <a16:creationId xmlns:a16="http://schemas.microsoft.com/office/drawing/2014/main" id="{813C68BF-7BCD-3144-832D-D00D5B8FAEAE}"/>
                </a:ext>
              </a:extLst>
            </p:cNvPr>
            <p:cNvGrpSpPr/>
            <p:nvPr userDrawn="1"/>
          </p:nvGrpSpPr>
          <p:grpSpPr>
            <a:xfrm>
              <a:off x="0" y="-744566"/>
              <a:ext cx="10156824" cy="206078"/>
              <a:chOff x="0" y="-930144"/>
              <a:chExt cx="10156824" cy="206078"/>
            </a:xfrm>
          </p:grpSpPr>
          <p:sp>
            <p:nvSpPr>
              <p:cNvPr id="36" name="Rektangel 35">
                <a:extLst>
                  <a:ext uri="{FF2B5EF4-FFF2-40B4-BE49-F238E27FC236}">
                    <a16:creationId xmlns:a16="http://schemas.microsoft.com/office/drawing/2014/main" id="{0EA7456C-A5D8-4C4A-997B-0322D8FD4396}"/>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37" name="Rett linje 36">
                <a:extLst>
                  <a:ext uri="{FF2B5EF4-FFF2-40B4-BE49-F238E27FC236}">
                    <a16:creationId xmlns:a16="http://schemas.microsoft.com/office/drawing/2014/main" id="{E49F3143-B180-4644-9BB0-1533DB6D4FBA}"/>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3" name="Gruppe 22">
              <a:extLst>
                <a:ext uri="{FF2B5EF4-FFF2-40B4-BE49-F238E27FC236}">
                  <a16:creationId xmlns:a16="http://schemas.microsoft.com/office/drawing/2014/main" id="{402DB7DF-9E18-5142-B923-098747DCB4CC}"/>
                </a:ext>
              </a:extLst>
            </p:cNvPr>
            <p:cNvGrpSpPr/>
            <p:nvPr userDrawn="1"/>
          </p:nvGrpSpPr>
          <p:grpSpPr>
            <a:xfrm>
              <a:off x="0" y="-867666"/>
              <a:ext cx="8128000" cy="206078"/>
              <a:chOff x="0" y="-1191934"/>
              <a:chExt cx="8128000" cy="206078"/>
            </a:xfrm>
          </p:grpSpPr>
          <p:sp>
            <p:nvSpPr>
              <p:cNvPr id="34" name="Rektangel 33">
                <a:extLst>
                  <a:ext uri="{FF2B5EF4-FFF2-40B4-BE49-F238E27FC236}">
                    <a16:creationId xmlns:a16="http://schemas.microsoft.com/office/drawing/2014/main" id="{730C65A2-D4F2-6049-9756-7997975EF215}"/>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35" name="Rett linje 34">
                <a:extLst>
                  <a:ext uri="{FF2B5EF4-FFF2-40B4-BE49-F238E27FC236}">
                    <a16:creationId xmlns:a16="http://schemas.microsoft.com/office/drawing/2014/main" id="{021A5BC1-1462-3149-A508-66B5096BA503}"/>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4" name="Gruppe 23">
              <a:extLst>
                <a:ext uri="{FF2B5EF4-FFF2-40B4-BE49-F238E27FC236}">
                  <a16:creationId xmlns:a16="http://schemas.microsoft.com/office/drawing/2014/main" id="{8F643D34-4202-014D-A409-F3AE63810010}"/>
                </a:ext>
              </a:extLst>
            </p:cNvPr>
            <p:cNvGrpSpPr/>
            <p:nvPr userDrawn="1"/>
          </p:nvGrpSpPr>
          <p:grpSpPr>
            <a:xfrm>
              <a:off x="-800" y="-990766"/>
              <a:ext cx="6091200" cy="206078"/>
              <a:chOff x="0" y="-1453724"/>
              <a:chExt cx="6091200" cy="206078"/>
            </a:xfrm>
          </p:grpSpPr>
          <p:sp>
            <p:nvSpPr>
              <p:cNvPr id="32" name="Rektangel 31">
                <a:extLst>
                  <a:ext uri="{FF2B5EF4-FFF2-40B4-BE49-F238E27FC236}">
                    <a16:creationId xmlns:a16="http://schemas.microsoft.com/office/drawing/2014/main" id="{CC2AEB20-6C36-2C4B-9783-ADE5D86A64A8}"/>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33" name="Rett linje 32">
                <a:extLst>
                  <a:ext uri="{FF2B5EF4-FFF2-40B4-BE49-F238E27FC236}">
                    <a16:creationId xmlns:a16="http://schemas.microsoft.com/office/drawing/2014/main" id="{2883B2AF-AA89-D742-AE4C-2EA7A02B41A2}"/>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5" name="Gruppe 24">
              <a:extLst>
                <a:ext uri="{FF2B5EF4-FFF2-40B4-BE49-F238E27FC236}">
                  <a16:creationId xmlns:a16="http://schemas.microsoft.com/office/drawing/2014/main" id="{5017F6E7-E15A-6848-9627-102E48E78E90}"/>
                </a:ext>
              </a:extLst>
            </p:cNvPr>
            <p:cNvGrpSpPr/>
            <p:nvPr userDrawn="1"/>
          </p:nvGrpSpPr>
          <p:grpSpPr>
            <a:xfrm>
              <a:off x="0" y="-1113866"/>
              <a:ext cx="4060800" cy="206078"/>
              <a:chOff x="0" y="-1715514"/>
              <a:chExt cx="4060800" cy="206078"/>
            </a:xfrm>
          </p:grpSpPr>
          <p:sp>
            <p:nvSpPr>
              <p:cNvPr id="30" name="Rektangel 29">
                <a:extLst>
                  <a:ext uri="{FF2B5EF4-FFF2-40B4-BE49-F238E27FC236}">
                    <a16:creationId xmlns:a16="http://schemas.microsoft.com/office/drawing/2014/main" id="{9EC7EFE3-11F5-A140-A936-341F5D7B4425}"/>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31" name="Rett linje 30">
                <a:extLst>
                  <a:ext uri="{FF2B5EF4-FFF2-40B4-BE49-F238E27FC236}">
                    <a16:creationId xmlns:a16="http://schemas.microsoft.com/office/drawing/2014/main" id="{13878679-ED06-304A-A043-C126DAD11890}"/>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6" name="Gruppe 25">
              <a:extLst>
                <a:ext uri="{FF2B5EF4-FFF2-40B4-BE49-F238E27FC236}">
                  <a16:creationId xmlns:a16="http://schemas.microsoft.com/office/drawing/2014/main" id="{2AF37A9D-3616-EE4F-9E64-B8053056BC30}"/>
                </a:ext>
              </a:extLst>
            </p:cNvPr>
            <p:cNvGrpSpPr/>
            <p:nvPr userDrawn="1"/>
          </p:nvGrpSpPr>
          <p:grpSpPr>
            <a:xfrm>
              <a:off x="0" y="-1229864"/>
              <a:ext cx="1015200" cy="206078"/>
              <a:chOff x="0" y="-1959289"/>
              <a:chExt cx="1015200" cy="206078"/>
            </a:xfrm>
          </p:grpSpPr>
          <p:sp>
            <p:nvSpPr>
              <p:cNvPr id="28" name="Rektangel 27">
                <a:extLst>
                  <a:ext uri="{FF2B5EF4-FFF2-40B4-BE49-F238E27FC236}">
                    <a16:creationId xmlns:a16="http://schemas.microsoft.com/office/drawing/2014/main" id="{7FCF05E7-54B6-454D-A276-DA9CD3EE72B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29" name="Rett linje 28">
                <a:extLst>
                  <a:ext uri="{FF2B5EF4-FFF2-40B4-BE49-F238E27FC236}">
                    <a16:creationId xmlns:a16="http://schemas.microsoft.com/office/drawing/2014/main" id="{04D625DA-25CB-D545-96AE-6376278AEE1F}"/>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27" name="Rett linje 26">
              <a:extLst>
                <a:ext uri="{FF2B5EF4-FFF2-40B4-BE49-F238E27FC236}">
                  <a16:creationId xmlns:a16="http://schemas.microsoft.com/office/drawing/2014/main" id="{84B31179-CC5A-0545-806B-85F7004B31C6}"/>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6" name="Gruppe 45">
            <a:extLst>
              <a:ext uri="{FF2B5EF4-FFF2-40B4-BE49-F238E27FC236}">
                <a16:creationId xmlns:a16="http://schemas.microsoft.com/office/drawing/2014/main" id="{4812DB14-1D5C-3D48-921B-BB1B20AD4C85}"/>
              </a:ext>
            </a:extLst>
          </p:cNvPr>
          <p:cNvGrpSpPr/>
          <p:nvPr userDrawn="1"/>
        </p:nvGrpSpPr>
        <p:grpSpPr>
          <a:xfrm>
            <a:off x="-715963" y="-4004"/>
            <a:ext cx="590564" cy="6862004"/>
            <a:chOff x="-715963" y="-4004"/>
            <a:chExt cx="590564" cy="6862004"/>
          </a:xfrm>
        </p:grpSpPr>
        <p:sp>
          <p:nvSpPr>
            <p:cNvPr id="47" name="Rektangel 46">
              <a:extLst>
                <a:ext uri="{FF2B5EF4-FFF2-40B4-BE49-F238E27FC236}">
                  <a16:creationId xmlns:a16="http://schemas.microsoft.com/office/drawing/2014/main" id="{17A095E5-75D2-B442-9366-8C0AC79117AD}"/>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48" name="Rektangel 47">
              <a:extLst>
                <a:ext uri="{FF2B5EF4-FFF2-40B4-BE49-F238E27FC236}">
                  <a16:creationId xmlns:a16="http://schemas.microsoft.com/office/drawing/2014/main" id="{122625EC-1AE6-C04B-9935-5F06C73DEE2B}"/>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49" name="Rektangel 48">
              <a:extLst>
                <a:ext uri="{FF2B5EF4-FFF2-40B4-BE49-F238E27FC236}">
                  <a16:creationId xmlns:a16="http://schemas.microsoft.com/office/drawing/2014/main" id="{B3D5A906-A3BC-DB4D-A12D-187D6CB6F0AB}"/>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0" name="Rektangel 49">
              <a:extLst>
                <a:ext uri="{FF2B5EF4-FFF2-40B4-BE49-F238E27FC236}">
                  <a16:creationId xmlns:a16="http://schemas.microsoft.com/office/drawing/2014/main" id="{637E306A-F4AC-6C46-84E0-6AB6EC2D17B5}"/>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51" name="Rett linje 50">
              <a:extLst>
                <a:ext uri="{FF2B5EF4-FFF2-40B4-BE49-F238E27FC236}">
                  <a16:creationId xmlns:a16="http://schemas.microsoft.com/office/drawing/2014/main" id="{40CF3BE8-E8F8-704C-AF60-828B54F1F4A0}"/>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Rett linje 51">
              <a:extLst>
                <a:ext uri="{FF2B5EF4-FFF2-40B4-BE49-F238E27FC236}">
                  <a16:creationId xmlns:a16="http://schemas.microsoft.com/office/drawing/2014/main" id="{BF408A72-F302-8B42-B304-74B02BD754A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F5165102-1ABA-724A-B790-6170D9B35C64}"/>
                </a:ext>
              </a:extLst>
            </p:cNvPr>
            <p:cNvCxnSpPr>
              <a:cxnSpLocks/>
              <a:stCxn id="55"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Rett linje 53">
              <a:extLst>
                <a:ext uri="{FF2B5EF4-FFF2-40B4-BE49-F238E27FC236}">
                  <a16:creationId xmlns:a16="http://schemas.microsoft.com/office/drawing/2014/main" id="{C51842D6-CC2C-5749-8249-DE5137180F0E}"/>
                </a:ext>
              </a:extLst>
            </p:cNvPr>
            <p:cNvCxnSpPr>
              <a:cxnSpLocks/>
              <a:stCxn id="55"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Rektangel 54">
              <a:extLst>
                <a:ext uri="{FF2B5EF4-FFF2-40B4-BE49-F238E27FC236}">
                  <a16:creationId xmlns:a16="http://schemas.microsoft.com/office/drawing/2014/main" id="{CA82C4D0-0384-834D-8AAE-AEAAC0E546FD}"/>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56" name="Rett linje 55">
              <a:extLst>
                <a:ext uri="{FF2B5EF4-FFF2-40B4-BE49-F238E27FC236}">
                  <a16:creationId xmlns:a16="http://schemas.microsoft.com/office/drawing/2014/main" id="{6D9F0821-8054-5444-9984-FA852B99870F}"/>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57" name="Rektangel 56">
              <a:extLst>
                <a:ext uri="{FF2B5EF4-FFF2-40B4-BE49-F238E27FC236}">
                  <a16:creationId xmlns:a16="http://schemas.microsoft.com/office/drawing/2014/main" id="{D1DCA6B5-1F9B-284B-99B6-79C8E3704F7D}"/>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58" name="Rett linje 57">
              <a:extLst>
                <a:ext uri="{FF2B5EF4-FFF2-40B4-BE49-F238E27FC236}">
                  <a16:creationId xmlns:a16="http://schemas.microsoft.com/office/drawing/2014/main" id="{67AE4745-4116-BE40-89D9-42635CE428E2}"/>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3C3A8814-059C-1645-A49C-84890585468B}"/>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Rett linje 59">
              <a:extLst>
                <a:ext uri="{FF2B5EF4-FFF2-40B4-BE49-F238E27FC236}">
                  <a16:creationId xmlns:a16="http://schemas.microsoft.com/office/drawing/2014/main" id="{C7AE2EF8-89A4-BF4B-9AA0-141CEEDEB59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1" name="TekstSylinder 60">
            <a:extLst>
              <a:ext uri="{FF2B5EF4-FFF2-40B4-BE49-F238E27FC236}">
                <a16:creationId xmlns:a16="http://schemas.microsoft.com/office/drawing/2014/main" id="{5623F2AD-426B-A24A-B1BC-21ADF95218BA}"/>
              </a:ext>
            </a:extLst>
          </p:cNvPr>
          <p:cNvSpPr txBox="1"/>
          <p:nvPr userDrawn="1"/>
        </p:nvSpPr>
        <p:spPr>
          <a:xfrm>
            <a:off x="0" y="-213030"/>
            <a:ext cx="3068662" cy="206078"/>
          </a:xfrm>
          <a:prstGeom prst="rect">
            <a:avLst/>
          </a:prstGeom>
          <a:noFill/>
        </p:spPr>
        <p:txBody>
          <a:bodyPr wrap="none" lIns="0" tIns="0" rIns="0" bIns="0" rtlCol="0" anchor="ctr">
            <a:noAutofit/>
          </a:bodyPr>
          <a:lstStyle/>
          <a:p>
            <a:pPr algn="l"/>
            <a:r>
              <a:rPr lang="nb-NO" sz="800" dirty="0">
                <a:solidFill>
                  <a:schemeClr val="tx1"/>
                </a:solidFill>
              </a:rPr>
              <a:t>Oslo 2019</a:t>
            </a:r>
          </a:p>
        </p:txBody>
      </p:sp>
    </p:spTree>
    <p:extLst>
      <p:ext uri="{BB962C8B-B14F-4D97-AF65-F5344CB8AC3E}">
        <p14:creationId xmlns:p14="http://schemas.microsoft.com/office/powerpoint/2010/main" val="4038824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rød">
    <p:bg>
      <p:bgPr>
        <a:solidFill>
          <a:schemeClr val="accent5"/>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0" y="-1"/>
            <a:ext cx="9149563" cy="3049200"/>
          </a:xfrm>
        </p:spPr>
        <p:txBody>
          <a:bodyPr anchor="b">
            <a:normAutofit/>
          </a:bodyPr>
          <a:lstStyle>
            <a:lvl1pPr>
              <a:defRPr sz="3600">
                <a:solidFill>
                  <a:schemeClr val="tx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D041A6F0-0B8A-9444-BB6E-70C7E9D9BBE0}" type="datetime1">
              <a:rPr lang="nb-NO" smtClean="0"/>
              <a:t>22.06.2022</a:t>
            </a:fld>
            <a:endParaRPr lang="nb-NO" dirty="0"/>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dirty="0"/>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dirty="0"/>
          </a:p>
        </p:txBody>
      </p:sp>
      <p:sp>
        <p:nvSpPr>
          <p:cNvPr id="11" name="TekstSylinder 10">
            <a:extLst>
              <a:ext uri="{FF2B5EF4-FFF2-40B4-BE49-F238E27FC236}">
                <a16:creationId xmlns:a16="http://schemas.microsoft.com/office/drawing/2014/main" id="{380454CF-FC92-4149-8A21-8BC7D56A2723}"/>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Deloverskrift rød</a:t>
            </a:r>
          </a:p>
        </p:txBody>
      </p:sp>
    </p:spTree>
    <p:extLst>
      <p:ext uri="{BB962C8B-B14F-4D97-AF65-F5344CB8AC3E}">
        <p14:creationId xmlns:p14="http://schemas.microsoft.com/office/powerpoint/2010/main" val="1417312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Deloverskrift gul">
    <p:bg>
      <p:bgPr>
        <a:solidFill>
          <a:schemeClr val="accent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0" y="-1"/>
            <a:ext cx="9149563" cy="3049200"/>
          </a:xfrm>
        </p:spPr>
        <p:txBody>
          <a:bodyPr anchor="b">
            <a:normAutofit/>
          </a:bodyPr>
          <a:lstStyle>
            <a:lvl1pPr>
              <a:defRPr sz="3600">
                <a:solidFill>
                  <a:schemeClr val="tx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507D2464-A518-1A48-B5E7-CA9150B3889F}" type="datetime1">
              <a:rPr lang="nb-NO" smtClean="0"/>
              <a:t>22.06.2022</a:t>
            </a:fld>
            <a:endParaRPr lang="nb-NO" dirty="0"/>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dirty="0"/>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dirty="0"/>
          </a:p>
        </p:txBody>
      </p:sp>
      <p:sp>
        <p:nvSpPr>
          <p:cNvPr id="11" name="TekstSylinder 10">
            <a:extLst>
              <a:ext uri="{FF2B5EF4-FFF2-40B4-BE49-F238E27FC236}">
                <a16:creationId xmlns:a16="http://schemas.microsoft.com/office/drawing/2014/main" id="{89B6CDA4-7176-8F4A-ACCF-608A8E6C105F}"/>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Deloverskrift gul</a:t>
            </a:r>
          </a:p>
        </p:txBody>
      </p:sp>
    </p:spTree>
    <p:extLst>
      <p:ext uri="{BB962C8B-B14F-4D97-AF65-F5344CB8AC3E}">
        <p14:creationId xmlns:p14="http://schemas.microsoft.com/office/powerpoint/2010/main" val="1508124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beige">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0" y="-1"/>
            <a:ext cx="9149563" cy="3049200"/>
          </a:xfrm>
        </p:spPr>
        <p:txBody>
          <a:bodyPr anchor="b">
            <a:normAutofit/>
          </a:bodyPr>
          <a:lstStyle>
            <a:lvl1pPr>
              <a:defRPr sz="3600">
                <a:solidFill>
                  <a:schemeClr val="tx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4E9B9390-45D3-3F49-83A6-08ED4C2BD589}" type="datetime1">
              <a:rPr lang="nb-NO" smtClean="0"/>
              <a:t>22.06.2022</a:t>
            </a:fld>
            <a:endParaRPr lang="nb-NO" dirty="0"/>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dirty="0"/>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dirty="0"/>
          </a:p>
        </p:txBody>
      </p:sp>
      <p:sp>
        <p:nvSpPr>
          <p:cNvPr id="11" name="TekstSylinder 10">
            <a:extLst>
              <a:ext uri="{FF2B5EF4-FFF2-40B4-BE49-F238E27FC236}">
                <a16:creationId xmlns:a16="http://schemas.microsoft.com/office/drawing/2014/main" id="{E4986A0A-A0AC-804C-893B-A9A85566615C}"/>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Deloverskrift beige</a:t>
            </a:r>
          </a:p>
        </p:txBody>
      </p:sp>
    </p:spTree>
    <p:extLst>
      <p:ext uri="{BB962C8B-B14F-4D97-AF65-F5344CB8AC3E}">
        <p14:creationId xmlns:p14="http://schemas.microsoft.com/office/powerpoint/2010/main" val="2074625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tel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p:nvPr>
        </p:nvSpPr>
        <p:spPr>
          <a:xfrm>
            <a:off x="695326" y="720001"/>
            <a:ext cx="9469438" cy="1311999"/>
          </a:xfrm>
        </p:spPr>
        <p:txBody>
          <a:bodyPr/>
          <a:lstStyle/>
          <a:p>
            <a:r>
              <a:rPr lang="nb-NO"/>
              <a:t>Klikk for å redigere tittelstil</a:t>
            </a:r>
            <a:endParaRPr dirty="0"/>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lstStyle>
            <a:lvl1pPr>
              <a:spcBef>
                <a:spcPts val="1800"/>
              </a:spcBef>
              <a:defRPr/>
            </a:lvl1pPr>
          </a:lstStyle>
          <a:p>
            <a:pPr lvl="0"/>
            <a:r>
              <a:rPr lang="nb-NO"/>
              <a:t>Klikk for å redigere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22.06.2022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034919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p:nvPr>
        </p:nvSpPr>
        <p:spPr>
          <a:xfrm>
            <a:off x="695325" y="720001"/>
            <a:ext cx="10801349" cy="1311999"/>
          </a:xfrm>
        </p:spPr>
        <p:txBody>
          <a:bodyPr/>
          <a:lstStyle/>
          <a:p>
            <a:r>
              <a:rPr lang="nb-NO"/>
              <a:t>Klikk for å redigere tittelstil</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5181600" cy="4060826"/>
          </a:xfrm>
        </p:spPr>
        <p:txBody>
          <a:bodyPr/>
          <a:lstStyle/>
          <a:p>
            <a:pPr lvl="0"/>
            <a:r>
              <a:rPr lang="nb-NO"/>
              <a:t>Klikk for å redigere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6315074" y="2032000"/>
            <a:ext cx="5181600" cy="4060826"/>
          </a:xfrm>
        </p:spPr>
        <p:txBody>
          <a:bodyPr/>
          <a:lstStyle/>
          <a:p>
            <a:pPr lvl="0"/>
            <a:r>
              <a:rPr lang="nb-NO"/>
              <a:t>Klikk for å redigere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81931E7B-50BA-9449-91F9-9A9201D90364}" type="datetime1">
              <a:rPr lang="nb-NO" smtClean="0"/>
              <a:t>22.06.2022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113940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 innholdsd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p:nvPr>
        </p:nvSpPr>
        <p:spPr>
          <a:xfrm>
            <a:off x="695326" y="720001"/>
            <a:ext cx="5181600" cy="1311999"/>
          </a:xfrm>
        </p:spPr>
        <p:txBody>
          <a:bodyPr/>
          <a:lstStyle/>
          <a:p>
            <a:r>
              <a:rPr lang="nb-NO"/>
              <a:t>Klikk for å redigere tittelstil</a:t>
            </a:r>
            <a:endParaRPr dirty="0"/>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5181600" cy="4060826"/>
          </a:xfrm>
        </p:spPr>
        <p:txBody>
          <a:bodyPr/>
          <a:lstStyle/>
          <a:p>
            <a:pPr lvl="0"/>
            <a:r>
              <a:rPr lang="nb-NO"/>
              <a:t>Klikk for å redigere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A2434FEE-7D88-AA46-8139-80D9197567F4}" type="datetime1">
              <a:rPr lang="nb-NO" smtClean="0"/>
              <a:t>22.06.2022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02814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bilde marka">
    <p:bg>
      <p:bgPr>
        <a:solidFill>
          <a:schemeClr val="accent3"/>
        </a:solidFill>
        <a:effectLst/>
      </p:bgPr>
    </p:bg>
    <p:spTree>
      <p:nvGrpSpPr>
        <p:cNvPr id="1" name=""/>
        <p:cNvGrpSpPr/>
        <p:nvPr/>
      </p:nvGrpSpPr>
      <p:grpSpPr>
        <a:xfrm>
          <a:off x="0" y="0"/>
          <a:ext cx="0" cy="0"/>
          <a:chOff x="0" y="0"/>
          <a:chExt cx="0" cy="0"/>
        </a:xfrm>
      </p:grpSpPr>
      <p:pic>
        <p:nvPicPr>
          <p:cNvPr id="12" name="Bilde 11" descr="Et bilde som inneholder himmel, utendørs, natur, skyer&#10;&#10;Automatisk generert beskrivelse">
            <a:extLst>
              <a:ext uri="{FF2B5EF4-FFF2-40B4-BE49-F238E27FC236}">
                <a16:creationId xmlns:a16="http://schemas.microsoft.com/office/drawing/2014/main" id="{14A8EF75-01EA-774E-9124-B9A766809B1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ktangel 8">
            <a:extLst>
              <a:ext uri="{FF2B5EF4-FFF2-40B4-BE49-F238E27FC236}">
                <a16:creationId xmlns:a16="http://schemas.microsoft.com/office/drawing/2014/main" id="{2051E715-0C35-C940-9034-9C879AE08CC3}"/>
              </a:ext>
            </a:extLst>
          </p:cNvPr>
          <p:cNvSpPr/>
          <p:nvPr userDrawn="1"/>
        </p:nvSpPr>
        <p:spPr>
          <a:xfrm>
            <a:off x="0" y="0"/>
            <a:ext cx="6091200" cy="6091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F29D7420-2B41-5A47-8224-27AB9025098A}" type="datetime1">
              <a:rPr lang="nb-NO" smtClean="0"/>
              <a:t>22.06.2022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019175" y="0"/>
            <a:ext cx="5073650" cy="4060824"/>
          </a:xfrm>
          <a:prstGeom prst="rect">
            <a:avLst/>
          </a:prstGeom>
          <a:noFill/>
        </p:spPr>
        <p:txBody>
          <a:bodyPr lIns="0" tIns="360000" rIns="720000" bIns="360000" anchor="b" anchorCtr="0">
            <a:normAutofit/>
          </a:bodyPr>
          <a:lstStyle>
            <a:lvl1pPr algn="l">
              <a:lnSpc>
                <a:spcPct val="100000"/>
              </a:lnSpc>
              <a:defRPr sz="3600">
                <a:solidFill>
                  <a:schemeClr val="tx1"/>
                </a:solidFill>
              </a:defRPr>
            </a:lvl1pPr>
          </a:lstStyle>
          <a:p>
            <a:r>
              <a:rPr lang="en-US" dirty="0"/>
              <a:t>Click to edit Master title style</a:t>
            </a:r>
            <a:endParaRPr dirty="0"/>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3807267" cy="2032001"/>
          </a:xfrm>
        </p:spPr>
        <p:txBody>
          <a:bodyPr lIns="0" tIns="180000" rIns="36000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10" name="TekstSylinder 9">
            <a:extLst>
              <a:ext uri="{FF2B5EF4-FFF2-40B4-BE49-F238E27FC236}">
                <a16:creationId xmlns:a16="http://schemas.microsoft.com/office/drawing/2014/main" id="{0DC99E27-7C6D-AE4A-B279-77DB37BAD325}"/>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Tittellysbilde bilde positiv logo og bilde</a:t>
            </a:r>
          </a:p>
        </p:txBody>
      </p:sp>
      <p:pic>
        <p:nvPicPr>
          <p:cNvPr id="11" name="Bilde 10">
            <a:extLst>
              <a:ext uri="{FF2B5EF4-FFF2-40B4-BE49-F238E27FC236}">
                <a16:creationId xmlns:a16="http://schemas.microsoft.com/office/drawing/2014/main" id="{519149A9-FDA1-A64B-97A5-C26D29293186}"/>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955175" y="476000"/>
            <a:ext cx="1080000" cy="1080000"/>
          </a:xfrm>
          <a:prstGeom prst="rect">
            <a:avLst/>
          </a:prstGeom>
        </p:spPr>
      </p:pic>
    </p:spTree>
    <p:extLst>
      <p:ext uri="{BB962C8B-B14F-4D97-AF65-F5344CB8AC3E}">
        <p14:creationId xmlns:p14="http://schemas.microsoft.com/office/powerpoint/2010/main" val="4255830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re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p:nvPr>
        </p:nvSpPr>
        <p:spPr>
          <a:xfrm>
            <a:off x="695325" y="720001"/>
            <a:ext cx="10801349" cy="1311999"/>
          </a:xfrm>
        </p:spPr>
        <p:txBody>
          <a:bodyPr/>
          <a:lstStyle/>
          <a:p>
            <a:r>
              <a:rPr lang="nb-NO"/>
              <a:t>Klikk for å redigere tittelstil</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2794087" cy="4060826"/>
          </a:xfrm>
        </p:spPr>
        <p:txBody>
          <a:bodyPr/>
          <a:lstStyle/>
          <a:p>
            <a:pPr lvl="0"/>
            <a:r>
              <a:rPr lang="nb-NO"/>
              <a:t>Klikk for å redigere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4064001" y="2032000"/>
            <a:ext cx="3370812" cy="4060826"/>
          </a:xfrm>
        </p:spPr>
        <p:txBody>
          <a:bodyPr/>
          <a:lstStyle/>
          <a:p>
            <a:pPr lvl="0"/>
            <a:r>
              <a:rPr lang="nb-NO"/>
              <a:t>Klikk for å redigere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22.06.2022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8" name="Content Placeholder 3">
            <a:extLst>
              <a:ext uri="{FF2B5EF4-FFF2-40B4-BE49-F238E27FC236}">
                <a16:creationId xmlns:a16="http://schemas.microsoft.com/office/drawing/2014/main" id="{CA632195-EBBA-0E43-9228-823934194B1B}"/>
              </a:ext>
            </a:extLst>
          </p:cNvPr>
          <p:cNvSpPr>
            <a:spLocks noGrp="1"/>
          </p:cNvSpPr>
          <p:nvPr>
            <p:ph sz="half" idx="13"/>
          </p:nvPr>
        </p:nvSpPr>
        <p:spPr>
          <a:xfrm>
            <a:off x="8125862" y="2032000"/>
            <a:ext cx="3370812" cy="4060826"/>
          </a:xfrm>
        </p:spPr>
        <p:txBody>
          <a:bodyPr/>
          <a:lstStyle/>
          <a:p>
            <a:pPr lvl="0"/>
            <a:r>
              <a:rPr lang="nb-NO"/>
              <a:t>Klikk for å redigere tekststiler i malen</a:t>
            </a:r>
          </a:p>
        </p:txBody>
      </p:sp>
    </p:spTree>
    <p:extLst>
      <p:ext uri="{BB962C8B-B14F-4D97-AF65-F5344CB8AC3E}">
        <p14:creationId xmlns:p14="http://schemas.microsoft.com/office/powerpoint/2010/main" val="2859665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nhold bilde høy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695325" y="720001"/>
            <a:ext cx="5400675" cy="1311999"/>
          </a:xfrm>
        </p:spPr>
        <p:txBody>
          <a:bodyPr rIns="360000"/>
          <a:lstStyle/>
          <a:p>
            <a:r>
              <a:rPr lang="en-US" dirty="0"/>
              <a:t>Click to edit Master title style</a:t>
            </a:r>
            <a:endParaRPr dirty="0"/>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hasCustomPrompt="1"/>
          </p:nvPr>
        </p:nvSpPr>
        <p:spPr>
          <a:xfrm>
            <a:off x="695325" y="2032001"/>
            <a:ext cx="5400675" cy="3924272"/>
          </a:xfrm>
        </p:spPr>
        <p:txBody>
          <a:bodyPr rIns="360000"/>
          <a:lstStyle>
            <a:lvl1pPr>
              <a:spcBef>
                <a:spcPts val="1200"/>
              </a:spcBef>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4D766B14-D201-5E43-92B4-5BFC4FDF65D3}" type="datetime1">
              <a:rPr lang="nb-NO" smtClean="0"/>
              <a:t>22.06.2022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a:xfrm>
            <a:off x="2027199" y="6292849"/>
            <a:ext cx="4064000" cy="365125"/>
          </a:xfrm>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5" name="Plassholder for bilde 4">
            <a:extLst>
              <a:ext uri="{FF2B5EF4-FFF2-40B4-BE49-F238E27FC236}">
                <a16:creationId xmlns:a16="http://schemas.microsoft.com/office/drawing/2014/main" id="{D25668C1-8BFE-9845-BF15-C29694E485B8}"/>
              </a:ext>
            </a:extLst>
          </p:cNvPr>
          <p:cNvSpPr>
            <a:spLocks noGrp="1"/>
          </p:cNvSpPr>
          <p:nvPr>
            <p:ph type="pic" sz="quarter" idx="13"/>
          </p:nvPr>
        </p:nvSpPr>
        <p:spPr>
          <a:xfrm>
            <a:off x="6091200" y="0"/>
            <a:ext cx="6091200" cy="6858000"/>
          </a:xfrm>
        </p:spPr>
        <p:txBody>
          <a:bodyPr tIns="720000">
            <a:normAutofit/>
          </a:bodyPr>
          <a:lstStyle>
            <a:lvl1pPr marL="0" indent="0" algn="ctr">
              <a:buFont typeface="Arial" panose="020B0604020202020204" pitchFamily="34" charset="0"/>
              <a:buNone/>
              <a:defRPr sz="1200"/>
            </a:lvl1pPr>
          </a:lstStyle>
          <a:p>
            <a:r>
              <a:rPr lang="nb-NO"/>
              <a:t>Klikk ikonet for å legge til et bilde</a:t>
            </a:r>
          </a:p>
        </p:txBody>
      </p:sp>
    </p:spTree>
    <p:extLst>
      <p:ext uri="{BB962C8B-B14F-4D97-AF65-F5344CB8AC3E}">
        <p14:creationId xmlns:p14="http://schemas.microsoft.com/office/powerpoint/2010/main" val="3810363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itat positi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p:nvPr>
        </p:nvSpPr>
        <p:spPr>
          <a:xfrm>
            <a:off x="695326" y="720001"/>
            <a:ext cx="9469438" cy="1311999"/>
          </a:xfrm>
        </p:spPr>
        <p:txBody>
          <a:bodyPr/>
          <a:lstStyle/>
          <a:p>
            <a:r>
              <a:rPr lang="nb-NO"/>
              <a:t>Klikk for å redigere tittelstil</a:t>
            </a:r>
            <a:endParaRPr dirty="0"/>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normAutofit/>
          </a:bodyPr>
          <a:lstStyle>
            <a:lvl1pPr marL="0" indent="432000">
              <a:spcBef>
                <a:spcPts val="1800"/>
              </a:spcBef>
              <a:defRPr sz="4000"/>
            </a:lvl1pPr>
          </a:lstStyle>
          <a:p>
            <a:pPr lvl="0"/>
            <a:r>
              <a:rPr lang="nb-NO"/>
              <a:t>Klikk for å redigere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22.06.2022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5459851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itat negativ">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p:nvPr>
        </p:nvSpPr>
        <p:spPr>
          <a:xfrm>
            <a:off x="695326" y="720001"/>
            <a:ext cx="9469438" cy="1311999"/>
          </a:xfrm>
        </p:spPr>
        <p:txBody>
          <a:bodyPr/>
          <a:lstStyle>
            <a:lvl1pPr>
              <a:defRPr>
                <a:solidFill>
                  <a:schemeClr val="bg1"/>
                </a:solidFill>
              </a:defRPr>
            </a:lvl1pPr>
          </a:lstStyle>
          <a:p>
            <a:r>
              <a:rPr lang="nb-NO"/>
              <a:t>Klikk for å redigere tittelstil</a:t>
            </a:r>
            <a:endParaRPr dirty="0"/>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normAutofit/>
          </a:bodyPr>
          <a:lstStyle>
            <a:lvl1pPr marL="0" indent="432000">
              <a:spcBef>
                <a:spcPts val="1800"/>
              </a:spcBef>
              <a:defRPr sz="4000">
                <a:solidFill>
                  <a:schemeClr val="bg1"/>
                </a:solidFill>
              </a:defRPr>
            </a:lvl1pPr>
          </a:lstStyle>
          <a:p>
            <a:pPr lvl="0"/>
            <a:r>
              <a:rPr lang="nb-NO"/>
              <a:t>Klikk for å redigere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lvl1pPr>
              <a:defRPr>
                <a:solidFill>
                  <a:schemeClr val="bg1"/>
                </a:solidFill>
              </a:defRPr>
            </a:lvl1pPr>
          </a:lstStyle>
          <a:p>
            <a:fld id="{C20DE0DF-BE6B-D248-92A9-54242D212695}" type="datetime1">
              <a:rPr lang="nb-NO" smtClean="0"/>
              <a:pPr/>
              <a:t>22.06.2022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lvl1pPr>
              <a:defRPr>
                <a:solidFill>
                  <a:schemeClr val="bg1"/>
                </a:solidFill>
              </a:defRPr>
            </a:lvl1p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pic>
        <p:nvPicPr>
          <p:cNvPr id="7" name="Bilde 6">
            <a:extLst>
              <a:ext uri="{FF2B5EF4-FFF2-40B4-BE49-F238E27FC236}">
                <a16:creationId xmlns:a16="http://schemas.microsoft.com/office/drawing/2014/main" id="{8DDA4121-57A1-9F44-B389-BA4A1B2AF195}"/>
              </a:ext>
            </a:extLst>
          </p:cNvPr>
          <p:cNvPicPr>
            <a:picLocks noChangeAspect="1"/>
          </p:cNvPicPr>
          <p:nvPr userDrawn="1"/>
        </p:nvPicPr>
        <p:blipFill>
          <a:blip r:embed="rId2"/>
          <a:stretch>
            <a:fillRect/>
          </a:stretch>
        </p:blipFill>
        <p:spPr>
          <a:xfrm>
            <a:off x="331200" y="6298809"/>
            <a:ext cx="688336" cy="355181"/>
          </a:xfrm>
          <a:prstGeom prst="rect">
            <a:avLst/>
          </a:prstGeom>
        </p:spPr>
      </p:pic>
      <p:grpSp>
        <p:nvGrpSpPr>
          <p:cNvPr id="11" name="Gruppe 10">
            <a:extLst>
              <a:ext uri="{FF2B5EF4-FFF2-40B4-BE49-F238E27FC236}">
                <a16:creationId xmlns:a16="http://schemas.microsoft.com/office/drawing/2014/main" id="{486E79E7-CC13-A347-AE3A-84BB7411F0A2}"/>
              </a:ext>
            </a:extLst>
          </p:cNvPr>
          <p:cNvGrpSpPr/>
          <p:nvPr userDrawn="1"/>
        </p:nvGrpSpPr>
        <p:grpSpPr>
          <a:xfrm>
            <a:off x="-715963" y="-1306644"/>
            <a:ext cx="12909163" cy="8164644"/>
            <a:chOff x="-715963" y="-1306644"/>
            <a:chExt cx="12909163" cy="8164644"/>
          </a:xfrm>
        </p:grpSpPr>
        <p:grpSp>
          <p:nvGrpSpPr>
            <p:cNvPr id="12" name="Gruppe 11">
              <a:extLst>
                <a:ext uri="{FF2B5EF4-FFF2-40B4-BE49-F238E27FC236}">
                  <a16:creationId xmlns:a16="http://schemas.microsoft.com/office/drawing/2014/main" id="{2F30F98F-9F6E-0C4E-8E69-71C10B7D290A}"/>
                </a:ext>
              </a:extLst>
            </p:cNvPr>
            <p:cNvGrpSpPr/>
            <p:nvPr userDrawn="1"/>
          </p:nvGrpSpPr>
          <p:grpSpPr>
            <a:xfrm>
              <a:off x="-800" y="-1306644"/>
              <a:ext cx="12194000" cy="1075340"/>
              <a:chOff x="-800" y="-1229864"/>
              <a:chExt cx="12194000" cy="1075340"/>
            </a:xfrm>
          </p:grpSpPr>
          <p:grpSp>
            <p:nvGrpSpPr>
              <p:cNvPr id="29" name="Gruppe 28">
                <a:extLst>
                  <a:ext uri="{FF2B5EF4-FFF2-40B4-BE49-F238E27FC236}">
                    <a16:creationId xmlns:a16="http://schemas.microsoft.com/office/drawing/2014/main" id="{A1DA2F1D-3EF3-B74C-8B2F-1D393F5B8826}"/>
                  </a:ext>
                </a:extLst>
              </p:cNvPr>
              <p:cNvGrpSpPr/>
              <p:nvPr/>
            </p:nvGrpSpPr>
            <p:grpSpPr>
              <a:xfrm>
                <a:off x="0" y="-320124"/>
                <a:ext cx="12192000" cy="165600"/>
                <a:chOff x="0" y="-413084"/>
                <a:chExt cx="12192000" cy="206078"/>
              </a:xfrm>
              <a:solidFill>
                <a:schemeClr val="bg1"/>
              </a:solidFill>
            </p:grpSpPr>
            <p:sp>
              <p:nvSpPr>
                <p:cNvPr id="56" name="Rektangel 55">
                  <a:extLst>
                    <a:ext uri="{FF2B5EF4-FFF2-40B4-BE49-F238E27FC236}">
                      <a16:creationId xmlns:a16="http://schemas.microsoft.com/office/drawing/2014/main" id="{6255A372-5580-A24A-B439-C57A7E1CE4B3}"/>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7" name="Rektangel 56">
                  <a:extLst>
                    <a:ext uri="{FF2B5EF4-FFF2-40B4-BE49-F238E27FC236}">
                      <a16:creationId xmlns:a16="http://schemas.microsoft.com/office/drawing/2014/main" id="{B7371540-2443-8541-B5DC-F4B684B3C93E}"/>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8" name="Rektangel 57">
                  <a:extLst>
                    <a:ext uri="{FF2B5EF4-FFF2-40B4-BE49-F238E27FC236}">
                      <a16:creationId xmlns:a16="http://schemas.microsoft.com/office/drawing/2014/main" id="{CB4CE255-C398-A543-8B5B-486CC5D519E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9" name="Rektangel 58">
                  <a:extLst>
                    <a:ext uri="{FF2B5EF4-FFF2-40B4-BE49-F238E27FC236}">
                      <a16:creationId xmlns:a16="http://schemas.microsoft.com/office/drawing/2014/main" id="{FB9A6627-FDFC-824A-9236-EBF047C277D7}"/>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0" name="Rektangel 59">
                  <a:extLst>
                    <a:ext uri="{FF2B5EF4-FFF2-40B4-BE49-F238E27FC236}">
                      <a16:creationId xmlns:a16="http://schemas.microsoft.com/office/drawing/2014/main" id="{42A8A78A-FCCA-064A-9D35-FC5F951C2A42}"/>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1" name="Rektangel 60">
                  <a:extLst>
                    <a:ext uri="{FF2B5EF4-FFF2-40B4-BE49-F238E27FC236}">
                      <a16:creationId xmlns:a16="http://schemas.microsoft.com/office/drawing/2014/main" id="{2DB9322E-D287-C341-974F-B8F882273F32}"/>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30" name="Rett linje 29">
                <a:extLst>
                  <a:ext uri="{FF2B5EF4-FFF2-40B4-BE49-F238E27FC236}">
                    <a16:creationId xmlns:a16="http://schemas.microsoft.com/office/drawing/2014/main" id="{91D842E9-F200-3D41-A665-0A7DD621DBC6}"/>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78217F23-38DC-F441-AA01-3C15887A1444}"/>
                  </a:ext>
                </a:extLst>
              </p:cNvPr>
              <p:cNvCxnSpPr>
                <a:cxnSpLocks/>
                <a:stCxn id="46"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445130D1-A515-A24D-9BE7-102854BB6A84}"/>
                  </a:ext>
                </a:extLst>
              </p:cNvPr>
              <p:cNvCxnSpPr>
                <a:cxnSpLocks/>
                <a:stCxn id="48"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7FF53E66-AB46-0141-AD89-455E96D26C14}"/>
                  </a:ext>
                </a:extLst>
              </p:cNvPr>
              <p:cNvCxnSpPr>
                <a:cxnSpLocks/>
                <a:stCxn id="44"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Rett linje 33">
                <a:extLst>
                  <a:ext uri="{FF2B5EF4-FFF2-40B4-BE49-F238E27FC236}">
                    <a16:creationId xmlns:a16="http://schemas.microsoft.com/office/drawing/2014/main" id="{B7A86560-6696-014A-AECA-E19F9F24123E}"/>
                  </a:ext>
                </a:extLst>
              </p:cNvPr>
              <p:cNvCxnSpPr>
                <a:cxnSpLocks/>
                <a:stCxn id="50"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Rett linje 34">
                <a:extLst>
                  <a:ext uri="{FF2B5EF4-FFF2-40B4-BE49-F238E27FC236}">
                    <a16:creationId xmlns:a16="http://schemas.microsoft.com/office/drawing/2014/main" id="{A0F75356-8546-3149-9570-360B5827EA7E}"/>
                  </a:ext>
                </a:extLst>
              </p:cNvPr>
              <p:cNvCxnSpPr>
                <a:cxnSpLocks/>
                <a:stCxn id="54"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Rett linje 35">
                <a:extLst>
                  <a:ext uri="{FF2B5EF4-FFF2-40B4-BE49-F238E27FC236}">
                    <a16:creationId xmlns:a16="http://schemas.microsoft.com/office/drawing/2014/main" id="{105343E5-1F5C-CA46-8C3E-700D58730833}"/>
                  </a:ext>
                </a:extLst>
              </p:cNvPr>
              <p:cNvCxnSpPr>
                <a:cxnSpLocks/>
                <a:stCxn id="52"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7" name="Gruppe 36">
                <a:extLst>
                  <a:ext uri="{FF2B5EF4-FFF2-40B4-BE49-F238E27FC236}">
                    <a16:creationId xmlns:a16="http://schemas.microsoft.com/office/drawing/2014/main" id="{EAD5D459-2BF6-D64F-8F45-536C2073FDD3}"/>
                  </a:ext>
                </a:extLst>
              </p:cNvPr>
              <p:cNvGrpSpPr/>
              <p:nvPr userDrawn="1"/>
            </p:nvGrpSpPr>
            <p:grpSpPr>
              <a:xfrm>
                <a:off x="0" y="-621464"/>
                <a:ext cx="12192000" cy="206078"/>
                <a:chOff x="0" y="-674874"/>
                <a:chExt cx="12192000" cy="206078"/>
              </a:xfrm>
            </p:grpSpPr>
            <p:sp>
              <p:nvSpPr>
                <p:cNvPr id="54" name="Rektangel 53">
                  <a:extLst>
                    <a:ext uri="{FF2B5EF4-FFF2-40B4-BE49-F238E27FC236}">
                      <a16:creationId xmlns:a16="http://schemas.microsoft.com/office/drawing/2014/main" id="{9C01F6CB-C381-1E41-86A2-F808355B3C5C}"/>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5" name="Rett linje 54">
                  <a:extLst>
                    <a:ext uri="{FF2B5EF4-FFF2-40B4-BE49-F238E27FC236}">
                      <a16:creationId xmlns:a16="http://schemas.microsoft.com/office/drawing/2014/main" id="{27FECFBD-D718-9D4C-81D5-FD9384B0DCB9}"/>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a16="http://schemas.microsoft.com/office/drawing/2014/main" id="{273A8231-E16C-A243-A2FC-13A3FD206C22}"/>
                  </a:ext>
                </a:extLst>
              </p:cNvPr>
              <p:cNvGrpSpPr/>
              <p:nvPr userDrawn="1"/>
            </p:nvGrpSpPr>
            <p:grpSpPr>
              <a:xfrm>
                <a:off x="0" y="-744566"/>
                <a:ext cx="10156824" cy="206078"/>
                <a:chOff x="0" y="-930144"/>
                <a:chExt cx="10156824" cy="206078"/>
              </a:xfrm>
            </p:grpSpPr>
            <p:sp>
              <p:nvSpPr>
                <p:cNvPr id="52" name="Rektangel 51">
                  <a:extLst>
                    <a:ext uri="{FF2B5EF4-FFF2-40B4-BE49-F238E27FC236}">
                      <a16:creationId xmlns:a16="http://schemas.microsoft.com/office/drawing/2014/main" id="{6CEF6F6D-156F-D64B-A26B-57B303DF8733}"/>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53" name="Rett linje 52">
                  <a:extLst>
                    <a:ext uri="{FF2B5EF4-FFF2-40B4-BE49-F238E27FC236}">
                      <a16:creationId xmlns:a16="http://schemas.microsoft.com/office/drawing/2014/main" id="{E3AF0233-5560-6447-B7A4-C14F61197A17}"/>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9" name="Gruppe 38">
                <a:extLst>
                  <a:ext uri="{FF2B5EF4-FFF2-40B4-BE49-F238E27FC236}">
                    <a16:creationId xmlns:a16="http://schemas.microsoft.com/office/drawing/2014/main" id="{BD1CA949-A5BB-EC47-A21B-7EAED08253EF}"/>
                  </a:ext>
                </a:extLst>
              </p:cNvPr>
              <p:cNvGrpSpPr/>
              <p:nvPr userDrawn="1"/>
            </p:nvGrpSpPr>
            <p:grpSpPr>
              <a:xfrm>
                <a:off x="0" y="-867666"/>
                <a:ext cx="8128000" cy="206078"/>
                <a:chOff x="0" y="-1191934"/>
                <a:chExt cx="8128000" cy="206078"/>
              </a:xfrm>
            </p:grpSpPr>
            <p:sp>
              <p:nvSpPr>
                <p:cNvPr id="50" name="Rektangel 49">
                  <a:extLst>
                    <a:ext uri="{FF2B5EF4-FFF2-40B4-BE49-F238E27FC236}">
                      <a16:creationId xmlns:a16="http://schemas.microsoft.com/office/drawing/2014/main" id="{83DF98C9-9C7B-EE42-8AF8-5DE25FE2001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51" name="Rett linje 50">
                  <a:extLst>
                    <a:ext uri="{FF2B5EF4-FFF2-40B4-BE49-F238E27FC236}">
                      <a16:creationId xmlns:a16="http://schemas.microsoft.com/office/drawing/2014/main" id="{41C64B40-429E-8143-A0BC-94BDE0975DC3}"/>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a16="http://schemas.microsoft.com/office/drawing/2014/main" id="{A9C6E4C4-F02D-394E-AF1D-C51754803FCB}"/>
                  </a:ext>
                </a:extLst>
              </p:cNvPr>
              <p:cNvGrpSpPr/>
              <p:nvPr userDrawn="1"/>
            </p:nvGrpSpPr>
            <p:grpSpPr>
              <a:xfrm>
                <a:off x="-800" y="-990766"/>
                <a:ext cx="6091200" cy="206078"/>
                <a:chOff x="0" y="-1453724"/>
                <a:chExt cx="6091200" cy="206078"/>
              </a:xfrm>
            </p:grpSpPr>
            <p:sp>
              <p:nvSpPr>
                <p:cNvPr id="48" name="Rektangel 47">
                  <a:extLst>
                    <a:ext uri="{FF2B5EF4-FFF2-40B4-BE49-F238E27FC236}">
                      <a16:creationId xmlns:a16="http://schemas.microsoft.com/office/drawing/2014/main" id="{3969980B-68AB-9447-983D-028ABB4B50E9}"/>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49" name="Rett linje 48">
                  <a:extLst>
                    <a:ext uri="{FF2B5EF4-FFF2-40B4-BE49-F238E27FC236}">
                      <a16:creationId xmlns:a16="http://schemas.microsoft.com/office/drawing/2014/main" id="{D7433776-45D2-D448-BE15-3A90FEB681D0}"/>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8E92939D-2FC0-A345-8E25-DB8134AD566D}"/>
                  </a:ext>
                </a:extLst>
              </p:cNvPr>
              <p:cNvGrpSpPr/>
              <p:nvPr userDrawn="1"/>
            </p:nvGrpSpPr>
            <p:grpSpPr>
              <a:xfrm>
                <a:off x="0" y="-1113866"/>
                <a:ext cx="4060800" cy="206078"/>
                <a:chOff x="0" y="-1715514"/>
                <a:chExt cx="4060800" cy="206078"/>
              </a:xfrm>
            </p:grpSpPr>
            <p:sp>
              <p:nvSpPr>
                <p:cNvPr id="46" name="Rektangel 45">
                  <a:extLst>
                    <a:ext uri="{FF2B5EF4-FFF2-40B4-BE49-F238E27FC236}">
                      <a16:creationId xmlns:a16="http://schemas.microsoft.com/office/drawing/2014/main" id="{280814A4-AA7C-7D46-B1D5-53CBDAEE2AC0}"/>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7" name="Rett linje 46">
                  <a:extLst>
                    <a:ext uri="{FF2B5EF4-FFF2-40B4-BE49-F238E27FC236}">
                      <a16:creationId xmlns:a16="http://schemas.microsoft.com/office/drawing/2014/main" id="{0D9A5691-593C-2944-8164-17D13666E22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1EAA7A4E-6528-4E44-A9B1-8A79754376AF}"/>
                  </a:ext>
                </a:extLst>
              </p:cNvPr>
              <p:cNvGrpSpPr/>
              <p:nvPr userDrawn="1"/>
            </p:nvGrpSpPr>
            <p:grpSpPr>
              <a:xfrm>
                <a:off x="0" y="-1229864"/>
                <a:ext cx="1015200" cy="206078"/>
                <a:chOff x="0" y="-1959289"/>
                <a:chExt cx="1015200" cy="206078"/>
              </a:xfrm>
            </p:grpSpPr>
            <p:sp>
              <p:nvSpPr>
                <p:cNvPr id="44" name="Rektangel 43">
                  <a:extLst>
                    <a:ext uri="{FF2B5EF4-FFF2-40B4-BE49-F238E27FC236}">
                      <a16:creationId xmlns:a16="http://schemas.microsoft.com/office/drawing/2014/main" id="{7F5B40C9-073A-5C4D-B077-02C29F203736}"/>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5" name="Rett linje 44">
                  <a:extLst>
                    <a:ext uri="{FF2B5EF4-FFF2-40B4-BE49-F238E27FC236}">
                      <a16:creationId xmlns:a16="http://schemas.microsoft.com/office/drawing/2014/main" id="{1DEB211C-A30E-1F40-B3FE-422EE0E4D06B}"/>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3" name="Rett linje 42">
                <a:extLst>
                  <a:ext uri="{FF2B5EF4-FFF2-40B4-BE49-F238E27FC236}">
                    <a16:creationId xmlns:a16="http://schemas.microsoft.com/office/drawing/2014/main" id="{1AE1E520-A5BC-E84F-89BB-9279906BBA56}"/>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uppe 12">
              <a:extLst>
                <a:ext uri="{FF2B5EF4-FFF2-40B4-BE49-F238E27FC236}">
                  <a16:creationId xmlns:a16="http://schemas.microsoft.com/office/drawing/2014/main" id="{8FDFCC4A-D2BA-3448-A65F-18CA3DE48067}"/>
                </a:ext>
              </a:extLst>
            </p:cNvPr>
            <p:cNvGrpSpPr/>
            <p:nvPr userDrawn="1"/>
          </p:nvGrpSpPr>
          <p:grpSpPr>
            <a:xfrm>
              <a:off x="-715963" y="-4004"/>
              <a:ext cx="590564" cy="6862004"/>
              <a:chOff x="-715963" y="-4004"/>
              <a:chExt cx="590564" cy="6862004"/>
            </a:xfrm>
          </p:grpSpPr>
          <p:sp>
            <p:nvSpPr>
              <p:cNvPr id="15" name="Rektangel 14">
                <a:extLst>
                  <a:ext uri="{FF2B5EF4-FFF2-40B4-BE49-F238E27FC236}">
                    <a16:creationId xmlns:a16="http://schemas.microsoft.com/office/drawing/2014/main" id="{4D912C5E-CD37-E34E-A01F-E8F9A16DCCFD}"/>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16" name="Rektangel 15">
                <a:extLst>
                  <a:ext uri="{FF2B5EF4-FFF2-40B4-BE49-F238E27FC236}">
                    <a16:creationId xmlns:a16="http://schemas.microsoft.com/office/drawing/2014/main" id="{A3E9B2BD-29D4-B047-AE84-1D2FD28AC808}"/>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17" name="Rektangel 16">
                <a:extLst>
                  <a:ext uri="{FF2B5EF4-FFF2-40B4-BE49-F238E27FC236}">
                    <a16:creationId xmlns:a16="http://schemas.microsoft.com/office/drawing/2014/main" id="{3B6419E1-27B7-4242-9899-8736B544931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18" name="Rektangel 17">
                <a:extLst>
                  <a:ext uri="{FF2B5EF4-FFF2-40B4-BE49-F238E27FC236}">
                    <a16:creationId xmlns:a16="http://schemas.microsoft.com/office/drawing/2014/main" id="{C3FBAA30-9926-6F49-A160-F804DED46A24}"/>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19" name="Rett linje 18">
                <a:extLst>
                  <a:ext uri="{FF2B5EF4-FFF2-40B4-BE49-F238E27FC236}">
                    <a16:creationId xmlns:a16="http://schemas.microsoft.com/office/drawing/2014/main" id="{E4FCAB45-1B4A-3748-9FE3-A87994C2096E}"/>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76E3B826-8775-D74F-A318-E8E24FE7D865}"/>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7D6FB438-683F-8C4C-800B-93E9E44690D5}"/>
                  </a:ext>
                </a:extLst>
              </p:cNvPr>
              <p:cNvCxnSpPr>
                <a:cxnSpLocks/>
                <a:stCxn id="2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2A83B05B-591C-1B43-9AB3-737807239ECE}"/>
                  </a:ext>
                </a:extLst>
              </p:cNvPr>
              <p:cNvCxnSpPr>
                <a:cxnSpLocks/>
                <a:stCxn id="2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ktangel 22">
                <a:extLst>
                  <a:ext uri="{FF2B5EF4-FFF2-40B4-BE49-F238E27FC236}">
                    <a16:creationId xmlns:a16="http://schemas.microsoft.com/office/drawing/2014/main" id="{4D200CD1-E584-7F4D-A293-2DA3716DFC0A}"/>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24" name="Rett linje 23">
                <a:extLst>
                  <a:ext uri="{FF2B5EF4-FFF2-40B4-BE49-F238E27FC236}">
                    <a16:creationId xmlns:a16="http://schemas.microsoft.com/office/drawing/2014/main" id="{5F91638A-548E-2049-B93B-2164E39253C1}"/>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a16="http://schemas.microsoft.com/office/drawing/2014/main" id="{FC143D8C-CCD1-7641-A910-1F41825261DC}"/>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26" name="Rett linje 25">
                <a:extLst>
                  <a:ext uri="{FF2B5EF4-FFF2-40B4-BE49-F238E27FC236}">
                    <a16:creationId xmlns:a16="http://schemas.microsoft.com/office/drawing/2014/main" id="{22B3AD91-6723-DF48-A1CB-1FF05A0B61C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065C2770-A5A3-AA47-9F07-7657AD0DE1BC}"/>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F7C60A7F-4BE7-A640-A9F1-7043EEF97182}"/>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kstSylinder 13">
              <a:extLst>
                <a:ext uri="{FF2B5EF4-FFF2-40B4-BE49-F238E27FC236}">
                  <a16:creationId xmlns:a16="http://schemas.microsoft.com/office/drawing/2014/main" id="{4270FA38-1F8D-6647-B618-F64FB4A1321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dirty="0">
                  <a:solidFill>
                    <a:schemeClr val="tx1"/>
                  </a:solidFill>
                </a:rPr>
                <a:t>Oslo 2019</a:t>
              </a:r>
            </a:p>
          </p:txBody>
        </p:sp>
      </p:grpSp>
      <p:grpSp>
        <p:nvGrpSpPr>
          <p:cNvPr id="62" name="Gruppe 61">
            <a:extLst>
              <a:ext uri="{FF2B5EF4-FFF2-40B4-BE49-F238E27FC236}">
                <a16:creationId xmlns:a16="http://schemas.microsoft.com/office/drawing/2014/main" id="{59FDD9D8-FABC-6347-BC02-BB0A33F12EB4}"/>
              </a:ext>
            </a:extLst>
          </p:cNvPr>
          <p:cNvGrpSpPr/>
          <p:nvPr userDrawn="1"/>
        </p:nvGrpSpPr>
        <p:grpSpPr>
          <a:xfrm>
            <a:off x="12252770" y="1"/>
            <a:ext cx="1165167" cy="6855561"/>
            <a:chOff x="12252770" y="1"/>
            <a:chExt cx="1165167" cy="6855561"/>
          </a:xfrm>
        </p:grpSpPr>
        <p:grpSp>
          <p:nvGrpSpPr>
            <p:cNvPr id="63" name="Gruppe 62">
              <a:extLst>
                <a:ext uri="{FF2B5EF4-FFF2-40B4-BE49-F238E27FC236}">
                  <a16:creationId xmlns:a16="http://schemas.microsoft.com/office/drawing/2014/main" id="{B9A6C8F1-6CA0-3D42-8360-A18602120A8D}"/>
                </a:ext>
              </a:extLst>
            </p:cNvPr>
            <p:cNvGrpSpPr/>
            <p:nvPr userDrawn="1"/>
          </p:nvGrpSpPr>
          <p:grpSpPr>
            <a:xfrm>
              <a:off x="12252770" y="1"/>
              <a:ext cx="409071" cy="3254927"/>
              <a:chOff x="12252770" y="1"/>
              <a:chExt cx="588588" cy="4683318"/>
            </a:xfrm>
          </p:grpSpPr>
          <p:sp>
            <p:nvSpPr>
              <p:cNvPr id="67" name="Rektangel 66">
                <a:extLst>
                  <a:ext uri="{FF2B5EF4-FFF2-40B4-BE49-F238E27FC236}">
                    <a16:creationId xmlns:a16="http://schemas.microsoft.com/office/drawing/2014/main" id="{5F8C536E-1EC4-9D49-9023-B9EF2E4EB8FD}"/>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8" name="Gruppe 67">
                <a:extLst>
                  <a:ext uri="{FF2B5EF4-FFF2-40B4-BE49-F238E27FC236}">
                    <a16:creationId xmlns:a16="http://schemas.microsoft.com/office/drawing/2014/main" id="{C1EF08D9-EC9C-B446-852D-F0B4E0F0F6A2}"/>
                  </a:ext>
                </a:extLst>
              </p:cNvPr>
              <p:cNvGrpSpPr/>
              <p:nvPr userDrawn="1"/>
            </p:nvGrpSpPr>
            <p:grpSpPr>
              <a:xfrm>
                <a:off x="12326727" y="84822"/>
                <a:ext cx="440675" cy="4513676"/>
                <a:chOff x="12316858" y="92947"/>
                <a:chExt cx="440675" cy="4513676"/>
              </a:xfrm>
            </p:grpSpPr>
            <p:grpSp>
              <p:nvGrpSpPr>
                <p:cNvPr id="69" name="Gruppe 68">
                  <a:extLst>
                    <a:ext uri="{FF2B5EF4-FFF2-40B4-BE49-F238E27FC236}">
                      <a16:creationId xmlns:a16="http://schemas.microsoft.com/office/drawing/2014/main" id="{E96FEFED-80C7-1C41-8ED4-493DB9223B60}"/>
                    </a:ext>
                  </a:extLst>
                </p:cNvPr>
                <p:cNvGrpSpPr/>
                <p:nvPr userDrawn="1"/>
              </p:nvGrpSpPr>
              <p:grpSpPr>
                <a:xfrm>
                  <a:off x="12316858" y="92947"/>
                  <a:ext cx="440675" cy="1322025"/>
                  <a:chOff x="12316858" y="92947"/>
                  <a:chExt cx="440675" cy="1322025"/>
                </a:xfrm>
              </p:grpSpPr>
              <p:sp>
                <p:nvSpPr>
                  <p:cNvPr id="79" name="Rektangel 78">
                    <a:extLst>
                      <a:ext uri="{FF2B5EF4-FFF2-40B4-BE49-F238E27FC236}">
                        <a16:creationId xmlns:a16="http://schemas.microsoft.com/office/drawing/2014/main" id="{C1395634-B23D-B740-B6E4-4920AFF48E0E}"/>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0" name="Rektangel 79">
                    <a:extLst>
                      <a:ext uri="{FF2B5EF4-FFF2-40B4-BE49-F238E27FC236}">
                        <a16:creationId xmlns:a16="http://schemas.microsoft.com/office/drawing/2014/main" id="{EFA8E904-B367-3C49-9B17-9C209743CA09}"/>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1" name="Rektangel 80">
                    <a:extLst>
                      <a:ext uri="{FF2B5EF4-FFF2-40B4-BE49-F238E27FC236}">
                        <a16:creationId xmlns:a16="http://schemas.microsoft.com/office/drawing/2014/main" id="{3966B25F-C537-6E46-A945-3144B4B284C8}"/>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0" name="Gruppe 69">
                  <a:extLst>
                    <a:ext uri="{FF2B5EF4-FFF2-40B4-BE49-F238E27FC236}">
                      <a16:creationId xmlns:a16="http://schemas.microsoft.com/office/drawing/2014/main" id="{A4A43541-07AE-9C41-A23F-F722576C04D8}"/>
                    </a:ext>
                  </a:extLst>
                </p:cNvPr>
                <p:cNvGrpSpPr/>
                <p:nvPr userDrawn="1"/>
              </p:nvGrpSpPr>
              <p:grpSpPr>
                <a:xfrm>
                  <a:off x="12316858" y="1468435"/>
                  <a:ext cx="440675" cy="1322025"/>
                  <a:chOff x="12316858" y="1600866"/>
                  <a:chExt cx="440675" cy="1322025"/>
                </a:xfrm>
              </p:grpSpPr>
              <p:sp>
                <p:nvSpPr>
                  <p:cNvPr id="76" name="Rektangel 75">
                    <a:extLst>
                      <a:ext uri="{FF2B5EF4-FFF2-40B4-BE49-F238E27FC236}">
                        <a16:creationId xmlns:a16="http://schemas.microsoft.com/office/drawing/2014/main" id="{03B0EE39-FA3B-1947-8964-6FA95D067250}"/>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7" name="Rektangel 76">
                    <a:extLst>
                      <a:ext uri="{FF2B5EF4-FFF2-40B4-BE49-F238E27FC236}">
                        <a16:creationId xmlns:a16="http://schemas.microsoft.com/office/drawing/2014/main" id="{43316E30-2105-2E40-B1A7-17AF50BFDF2C}"/>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25D306BD-9DF6-7D45-8B26-25EB715137F0}"/>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1" name="Gruppe 70">
                  <a:extLst>
                    <a:ext uri="{FF2B5EF4-FFF2-40B4-BE49-F238E27FC236}">
                      <a16:creationId xmlns:a16="http://schemas.microsoft.com/office/drawing/2014/main" id="{F5E0C316-B28E-204F-8229-F0C422D764D2}"/>
                    </a:ext>
                  </a:extLst>
                </p:cNvPr>
                <p:cNvGrpSpPr/>
                <p:nvPr userDrawn="1"/>
              </p:nvGrpSpPr>
              <p:grpSpPr>
                <a:xfrm>
                  <a:off x="12316858" y="2843923"/>
                  <a:ext cx="440675" cy="1762700"/>
                  <a:chOff x="12316858" y="3201732"/>
                  <a:chExt cx="440675" cy="1762700"/>
                </a:xfrm>
              </p:grpSpPr>
              <p:sp>
                <p:nvSpPr>
                  <p:cNvPr id="72" name="Rektangel 71">
                    <a:extLst>
                      <a:ext uri="{FF2B5EF4-FFF2-40B4-BE49-F238E27FC236}">
                        <a16:creationId xmlns:a16="http://schemas.microsoft.com/office/drawing/2014/main" id="{75EF8EE1-063B-9346-B35B-D391702A8BBC}"/>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3" name="Rektangel 72">
                    <a:extLst>
                      <a:ext uri="{FF2B5EF4-FFF2-40B4-BE49-F238E27FC236}">
                        <a16:creationId xmlns:a16="http://schemas.microsoft.com/office/drawing/2014/main" id="{CFF58234-DBCD-D445-A55A-0676865E1184}"/>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4" name="Rektangel 73">
                    <a:extLst>
                      <a:ext uri="{FF2B5EF4-FFF2-40B4-BE49-F238E27FC236}">
                        <a16:creationId xmlns:a16="http://schemas.microsoft.com/office/drawing/2014/main" id="{109C31E9-21AC-2E47-9003-13EB8450B433}"/>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3532582E-3265-BF4E-B974-FF3AE992FDEB}"/>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4" name="TekstSylinder 63">
              <a:extLst>
                <a:ext uri="{FF2B5EF4-FFF2-40B4-BE49-F238E27FC236}">
                  <a16:creationId xmlns:a16="http://schemas.microsoft.com/office/drawing/2014/main" id="{86ED5B6B-9879-C44E-8087-9FC40D9CE394}"/>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a:p>
              <a:pPr algn="l"/>
              <a:endParaRPr lang="nb-NO" dirty="0" err="1">
                <a:solidFill>
                  <a:schemeClr val="tx2"/>
                </a:solidFill>
              </a:endParaRPr>
            </a:p>
          </p:txBody>
        </p:sp>
        <p:cxnSp>
          <p:nvCxnSpPr>
            <p:cNvPr id="65" name="Vinkel 64">
              <a:extLst>
                <a:ext uri="{FF2B5EF4-FFF2-40B4-BE49-F238E27FC236}">
                  <a16:creationId xmlns:a16="http://schemas.microsoft.com/office/drawing/2014/main" id="{882C9AE6-2E87-9D4A-AED8-96B5D6BCAAE4}"/>
                </a:ext>
              </a:extLst>
            </p:cNvPr>
            <p:cNvCxnSpPr>
              <a:cxnSpLocks/>
              <a:stCxn id="79" idx="3"/>
              <a:endCxn id="76"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6" name="TekstSylinder 65">
              <a:extLst>
                <a:ext uri="{FF2B5EF4-FFF2-40B4-BE49-F238E27FC236}">
                  <a16:creationId xmlns:a16="http://schemas.microsoft.com/office/drawing/2014/main" id="{485D6620-BA62-D64A-9B43-1D9C5CB34030}"/>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spTree>
    <p:extLst>
      <p:ext uri="{BB962C8B-B14F-4D97-AF65-F5344CB8AC3E}">
        <p14:creationId xmlns:p14="http://schemas.microsoft.com/office/powerpoint/2010/main" val="986156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6287-7574-B04C-B8BB-49BCCA3EE42F}"/>
              </a:ext>
            </a:extLst>
          </p:cNvPr>
          <p:cNvSpPr>
            <a:spLocks noGrp="1"/>
          </p:cNvSpPr>
          <p:nvPr>
            <p:ph type="title"/>
          </p:nvPr>
        </p:nvSpPr>
        <p:spPr/>
        <p:txBody>
          <a:bodyPr/>
          <a:lstStyle/>
          <a:p>
            <a:r>
              <a:rPr lang="nb-NO"/>
              <a:t>Klikk for å redigere tittelstil</a:t>
            </a:r>
            <a:endParaRPr dirty="0"/>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1DACB5AB-EE98-7240-B90A-DDEECBA67681}" type="datetime1">
              <a:rPr lang="nb-NO" smtClean="0"/>
              <a:t>22.06.2022</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4816259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reserve="1">
  <p:cSld name="Bare tittel neg">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6287-7574-B04C-B8BB-49BCCA3EE42F}"/>
              </a:ext>
            </a:extLst>
          </p:cNvPr>
          <p:cNvSpPr>
            <a:spLocks noGrp="1"/>
          </p:cNvSpPr>
          <p:nvPr>
            <p:ph type="title"/>
          </p:nvPr>
        </p:nvSpPr>
        <p:spPr/>
        <p:txBody>
          <a:bodyPr/>
          <a:lstStyle>
            <a:lvl1pPr>
              <a:defRPr>
                <a:solidFill>
                  <a:schemeClr val="bg1"/>
                </a:solidFill>
              </a:defRPr>
            </a:lvl1pPr>
          </a:lstStyle>
          <a:p>
            <a:r>
              <a:rPr lang="nb-NO"/>
              <a:t>Klikk for å redigere tittelstil</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lvl1pPr>
              <a:defRPr>
                <a:solidFill>
                  <a:schemeClr val="bg1"/>
                </a:solidFill>
              </a:defRPr>
            </a:lvl1pPr>
          </a:lstStyle>
          <a:p>
            <a:fld id="{28B61C57-CE26-C74A-997D-0EEB0B8AAC4D}" type="datetime1">
              <a:rPr lang="nb-NO" smtClean="0"/>
              <a:pPr/>
              <a:t>22.06.2022</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lvl1pPr>
              <a:defRPr>
                <a:solidFill>
                  <a:schemeClr val="bg1"/>
                </a:solidFill>
              </a:defRPr>
            </a:lvl1p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grpSp>
        <p:nvGrpSpPr>
          <p:cNvPr id="6" name="Gruppe 5">
            <a:extLst>
              <a:ext uri="{FF2B5EF4-FFF2-40B4-BE49-F238E27FC236}">
                <a16:creationId xmlns:a16="http://schemas.microsoft.com/office/drawing/2014/main" id="{C1D1050C-9B0F-DA46-A7AE-49D147BAD25B}"/>
              </a:ext>
            </a:extLst>
          </p:cNvPr>
          <p:cNvGrpSpPr/>
          <p:nvPr userDrawn="1"/>
        </p:nvGrpSpPr>
        <p:grpSpPr>
          <a:xfrm>
            <a:off x="-715963" y="-1306644"/>
            <a:ext cx="12909163" cy="8164644"/>
            <a:chOff x="-715963" y="-1306644"/>
            <a:chExt cx="12909163" cy="8164644"/>
          </a:xfrm>
        </p:grpSpPr>
        <p:grpSp>
          <p:nvGrpSpPr>
            <p:cNvPr id="7" name="Gruppe 6">
              <a:extLst>
                <a:ext uri="{FF2B5EF4-FFF2-40B4-BE49-F238E27FC236}">
                  <a16:creationId xmlns:a16="http://schemas.microsoft.com/office/drawing/2014/main" id="{1068411B-5C48-D749-B5E3-30A5D49D5141}"/>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7B5DD97E-E1DE-7D46-9418-0D0AFDF35F70}"/>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A0D018A7-D1AC-1A44-817B-2D69D4EE7234}"/>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AD814A3B-37FE-FE4B-B04E-FC6B766D1585}"/>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3" name="Rektangel 52">
                  <a:extLst>
                    <a:ext uri="{FF2B5EF4-FFF2-40B4-BE49-F238E27FC236}">
                      <a16:creationId xmlns:a16="http://schemas.microsoft.com/office/drawing/2014/main" id="{46A1D4B5-D234-EB45-A367-DA2C1AEC53FF}"/>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4" name="Rektangel 53">
                  <a:extLst>
                    <a:ext uri="{FF2B5EF4-FFF2-40B4-BE49-F238E27FC236}">
                      <a16:creationId xmlns:a16="http://schemas.microsoft.com/office/drawing/2014/main" id="{66D8AD51-3ABD-8947-A454-453AF493E4D2}"/>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5" name="Rektangel 54">
                  <a:extLst>
                    <a:ext uri="{FF2B5EF4-FFF2-40B4-BE49-F238E27FC236}">
                      <a16:creationId xmlns:a16="http://schemas.microsoft.com/office/drawing/2014/main" id="{F338B2FE-B7A8-7347-9C68-838762256060}"/>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6" name="Rektangel 55">
                  <a:extLst>
                    <a:ext uri="{FF2B5EF4-FFF2-40B4-BE49-F238E27FC236}">
                      <a16:creationId xmlns:a16="http://schemas.microsoft.com/office/drawing/2014/main" id="{ED151BEC-03EB-014A-A517-B60405C23277}"/>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1F47004B-BBEB-FA48-8A06-F460897DA374}"/>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3DFF5052-7500-6447-AE94-5921BC688C69}"/>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92571E5D-A6F0-C348-8000-B3FD4C1C5656}"/>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6361CFB6-0332-504B-AA1B-B567E221EE1E}"/>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87E1762E-E5A1-3345-B079-7552913F529C}"/>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C1AC057A-FCD6-F949-8F37-58BA71E1CFD8}"/>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59297B28-D383-6249-A34F-5922BCCCA2CD}"/>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38DA38DB-AAE9-8748-AE1F-FFDD03973FAA}"/>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A1EC8A23-B92A-DD41-B9D2-FB44C924BDCE}"/>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9164DF05-EC67-AC40-8F66-329831BDA2C4}"/>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869FDB03-16A1-CA49-920F-068F53EC1B58}"/>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B0573EAA-0C11-C147-98B8-AD18BE730C3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1EB0E7CD-84C6-6C44-A312-16BB487C6044}"/>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5DE64285-F12E-824D-8130-37D78FBA7C48}"/>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F00E4EE8-0D5B-4F4C-B728-6B1A720431DD}"/>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D0ED51BD-81EB-404C-BD1C-2A098E1769C0}"/>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DD7466B6-499E-2F41-95CE-764FD8B4A6A2}"/>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3F46B044-3DF6-354A-AC1B-903E736EBD6D}"/>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6CE67777-BBBB-2F47-95C1-34649FB8584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ED37426C-F34C-0D4B-8BD0-9F8901D14277}"/>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0E01F846-B854-5F4D-8459-44312D2E538F}"/>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D0F5CB43-152A-4F4C-8F3F-08E5D529F6B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D20FE3BB-4A3A-0148-9187-D678070204BF}"/>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9CDD407C-7201-0F40-B92A-FF4AD5515F91}"/>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07A5FDEC-A2AB-AF49-B0D1-056383BA45BE}"/>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18F9CFD8-DEA8-7D4F-A2AB-2DD0359A71C3}"/>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 name="Gruppe 7">
              <a:extLst>
                <a:ext uri="{FF2B5EF4-FFF2-40B4-BE49-F238E27FC236}">
                  <a16:creationId xmlns:a16="http://schemas.microsoft.com/office/drawing/2014/main" id="{B2A25372-2BA8-9048-8062-9B09788AC871}"/>
                </a:ext>
              </a:extLst>
            </p:cNvPr>
            <p:cNvGrpSpPr/>
            <p:nvPr userDrawn="1"/>
          </p:nvGrpSpPr>
          <p:grpSpPr>
            <a:xfrm>
              <a:off x="-715963" y="-4004"/>
              <a:ext cx="590564" cy="6862004"/>
              <a:chOff x="-715963" y="-4004"/>
              <a:chExt cx="590564" cy="6862004"/>
            </a:xfrm>
          </p:grpSpPr>
          <p:sp>
            <p:nvSpPr>
              <p:cNvPr id="10" name="Rektangel 9">
                <a:extLst>
                  <a:ext uri="{FF2B5EF4-FFF2-40B4-BE49-F238E27FC236}">
                    <a16:creationId xmlns:a16="http://schemas.microsoft.com/office/drawing/2014/main" id="{78F37647-0B41-774C-B0CE-F0914829EF3E}"/>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11" name="Rektangel 10">
                <a:extLst>
                  <a:ext uri="{FF2B5EF4-FFF2-40B4-BE49-F238E27FC236}">
                    <a16:creationId xmlns:a16="http://schemas.microsoft.com/office/drawing/2014/main" id="{E89A3A05-5699-7947-977B-758F31E8A069}"/>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12" name="Rektangel 11">
                <a:extLst>
                  <a:ext uri="{FF2B5EF4-FFF2-40B4-BE49-F238E27FC236}">
                    <a16:creationId xmlns:a16="http://schemas.microsoft.com/office/drawing/2014/main" id="{D698679E-611A-BA47-B555-42237E590009}"/>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13" name="Rektangel 12">
                <a:extLst>
                  <a:ext uri="{FF2B5EF4-FFF2-40B4-BE49-F238E27FC236}">
                    <a16:creationId xmlns:a16="http://schemas.microsoft.com/office/drawing/2014/main" id="{83CB65AE-071B-384F-BED9-0B6BBC28F241}"/>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14" name="Rett linje 13">
                <a:extLst>
                  <a:ext uri="{FF2B5EF4-FFF2-40B4-BE49-F238E27FC236}">
                    <a16:creationId xmlns:a16="http://schemas.microsoft.com/office/drawing/2014/main" id="{46A59B6E-BC40-A04A-810E-381EB0406F63}"/>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A8F00FAE-DEAF-9D4B-AE1A-B2E06A30AE28}"/>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27D94157-FD6C-9343-B390-D6F5769CDC1D}"/>
                  </a:ext>
                </a:extLst>
              </p:cNvPr>
              <p:cNvCxnSpPr>
                <a:cxnSpLocks/>
                <a:stCxn id="18"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DDC4238B-2FB7-504F-8FA6-8F2CB72D9FB5}"/>
                  </a:ext>
                </a:extLst>
              </p:cNvPr>
              <p:cNvCxnSpPr>
                <a:cxnSpLocks/>
                <a:stCxn id="18"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ktangel 17">
                <a:extLst>
                  <a:ext uri="{FF2B5EF4-FFF2-40B4-BE49-F238E27FC236}">
                    <a16:creationId xmlns:a16="http://schemas.microsoft.com/office/drawing/2014/main" id="{EFB3E350-6D32-5B44-A589-DBA014CCAD87}"/>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19" name="Rett linje 18">
                <a:extLst>
                  <a:ext uri="{FF2B5EF4-FFF2-40B4-BE49-F238E27FC236}">
                    <a16:creationId xmlns:a16="http://schemas.microsoft.com/office/drawing/2014/main" id="{78FC5178-3E3A-FA42-8025-AA007A3A20D4}"/>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Rektangel 19">
                <a:extLst>
                  <a:ext uri="{FF2B5EF4-FFF2-40B4-BE49-F238E27FC236}">
                    <a16:creationId xmlns:a16="http://schemas.microsoft.com/office/drawing/2014/main" id="{DBF7CD49-D811-1E40-93F6-55470FBFF148}"/>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21" name="Rett linje 20">
                <a:extLst>
                  <a:ext uri="{FF2B5EF4-FFF2-40B4-BE49-F238E27FC236}">
                    <a16:creationId xmlns:a16="http://schemas.microsoft.com/office/drawing/2014/main" id="{583D459D-BDEB-A248-A2C1-FB9BB4D30D6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0D4C9258-518D-FC40-80AD-80B600AF68B8}"/>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Rett linje 22">
                <a:extLst>
                  <a:ext uri="{FF2B5EF4-FFF2-40B4-BE49-F238E27FC236}">
                    <a16:creationId xmlns:a16="http://schemas.microsoft.com/office/drawing/2014/main" id="{B723F13F-8F3A-4941-B2D9-3DE33FBA1B35}"/>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 name="TekstSylinder 8">
              <a:extLst>
                <a:ext uri="{FF2B5EF4-FFF2-40B4-BE49-F238E27FC236}">
                  <a16:creationId xmlns:a16="http://schemas.microsoft.com/office/drawing/2014/main" id="{DF5F9D48-374C-D34F-AC3B-AC2261364F7F}"/>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dirty="0">
                  <a:solidFill>
                    <a:schemeClr val="tx1"/>
                  </a:solidFill>
                </a:rPr>
                <a:t>Oslo 2019</a:t>
              </a:r>
            </a:p>
          </p:txBody>
        </p:sp>
      </p:grpSp>
      <p:pic>
        <p:nvPicPr>
          <p:cNvPr id="57" name="Bilde 56">
            <a:extLst>
              <a:ext uri="{FF2B5EF4-FFF2-40B4-BE49-F238E27FC236}">
                <a16:creationId xmlns:a16="http://schemas.microsoft.com/office/drawing/2014/main" id="{C3699402-183F-774C-B97D-A832ABCCDA7C}"/>
              </a:ext>
            </a:extLst>
          </p:cNvPr>
          <p:cNvPicPr>
            <a:picLocks noChangeAspect="1"/>
          </p:cNvPicPr>
          <p:nvPr userDrawn="1"/>
        </p:nvPicPr>
        <p:blipFill>
          <a:blip r:embed="rId2"/>
          <a:stretch>
            <a:fillRect/>
          </a:stretch>
        </p:blipFill>
        <p:spPr>
          <a:xfrm>
            <a:off x="331200" y="6298809"/>
            <a:ext cx="688336" cy="355181"/>
          </a:xfrm>
          <a:prstGeom prst="rect">
            <a:avLst/>
          </a:prstGeom>
        </p:spPr>
      </p:pic>
      <p:grpSp>
        <p:nvGrpSpPr>
          <p:cNvPr id="58" name="Gruppe 57">
            <a:extLst>
              <a:ext uri="{FF2B5EF4-FFF2-40B4-BE49-F238E27FC236}">
                <a16:creationId xmlns:a16="http://schemas.microsoft.com/office/drawing/2014/main" id="{B17E6E01-06C2-2A48-9FE5-6A3259C2A26A}"/>
              </a:ext>
            </a:extLst>
          </p:cNvPr>
          <p:cNvGrpSpPr/>
          <p:nvPr userDrawn="1"/>
        </p:nvGrpSpPr>
        <p:grpSpPr>
          <a:xfrm>
            <a:off x="12252770" y="1"/>
            <a:ext cx="1165167" cy="5230535"/>
            <a:chOff x="12252770" y="1"/>
            <a:chExt cx="1165167" cy="5230535"/>
          </a:xfrm>
        </p:grpSpPr>
        <p:grpSp>
          <p:nvGrpSpPr>
            <p:cNvPr id="59" name="Gruppe 58">
              <a:extLst>
                <a:ext uri="{FF2B5EF4-FFF2-40B4-BE49-F238E27FC236}">
                  <a16:creationId xmlns:a16="http://schemas.microsoft.com/office/drawing/2014/main" id="{F2EB3480-5DDC-0044-8395-748858D199CE}"/>
                </a:ext>
              </a:extLst>
            </p:cNvPr>
            <p:cNvGrpSpPr/>
            <p:nvPr userDrawn="1"/>
          </p:nvGrpSpPr>
          <p:grpSpPr>
            <a:xfrm>
              <a:off x="12252770" y="1"/>
              <a:ext cx="409071" cy="3254927"/>
              <a:chOff x="12252770" y="1"/>
              <a:chExt cx="588588" cy="4683318"/>
            </a:xfrm>
          </p:grpSpPr>
          <p:sp>
            <p:nvSpPr>
              <p:cNvPr id="64" name="Rektangel 63">
                <a:extLst>
                  <a:ext uri="{FF2B5EF4-FFF2-40B4-BE49-F238E27FC236}">
                    <a16:creationId xmlns:a16="http://schemas.microsoft.com/office/drawing/2014/main" id="{3BA74F53-7E5B-4840-9D64-49E4BF43F431}"/>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5" name="Gruppe 64">
                <a:extLst>
                  <a:ext uri="{FF2B5EF4-FFF2-40B4-BE49-F238E27FC236}">
                    <a16:creationId xmlns:a16="http://schemas.microsoft.com/office/drawing/2014/main" id="{3C37FD06-23C3-6848-951F-9C9046A29A7E}"/>
                  </a:ext>
                </a:extLst>
              </p:cNvPr>
              <p:cNvGrpSpPr/>
              <p:nvPr userDrawn="1"/>
            </p:nvGrpSpPr>
            <p:grpSpPr>
              <a:xfrm>
                <a:off x="12326727" y="84822"/>
                <a:ext cx="440675" cy="4513676"/>
                <a:chOff x="12316858" y="92947"/>
                <a:chExt cx="440675" cy="4513676"/>
              </a:xfrm>
            </p:grpSpPr>
            <p:grpSp>
              <p:nvGrpSpPr>
                <p:cNvPr id="66" name="Gruppe 65">
                  <a:extLst>
                    <a:ext uri="{FF2B5EF4-FFF2-40B4-BE49-F238E27FC236}">
                      <a16:creationId xmlns:a16="http://schemas.microsoft.com/office/drawing/2014/main" id="{A8085072-8F46-C24B-BEAA-89C731D92341}"/>
                    </a:ext>
                  </a:extLst>
                </p:cNvPr>
                <p:cNvGrpSpPr/>
                <p:nvPr userDrawn="1"/>
              </p:nvGrpSpPr>
              <p:grpSpPr>
                <a:xfrm>
                  <a:off x="12316858" y="92947"/>
                  <a:ext cx="440675" cy="1322025"/>
                  <a:chOff x="12316858" y="92947"/>
                  <a:chExt cx="440675" cy="1322025"/>
                </a:xfrm>
              </p:grpSpPr>
              <p:sp>
                <p:nvSpPr>
                  <p:cNvPr id="76" name="Rektangel 75">
                    <a:extLst>
                      <a:ext uri="{FF2B5EF4-FFF2-40B4-BE49-F238E27FC236}">
                        <a16:creationId xmlns:a16="http://schemas.microsoft.com/office/drawing/2014/main" id="{FDC87DD8-68F2-2B4A-BA17-43C04DB94C09}"/>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7" name="Rektangel 76">
                    <a:extLst>
                      <a:ext uri="{FF2B5EF4-FFF2-40B4-BE49-F238E27FC236}">
                        <a16:creationId xmlns:a16="http://schemas.microsoft.com/office/drawing/2014/main" id="{DD7FA195-ED26-914A-B647-91E942CD5D9F}"/>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717A406D-FE53-2448-86BD-614D3C73B3E0}"/>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7" name="Gruppe 66">
                  <a:extLst>
                    <a:ext uri="{FF2B5EF4-FFF2-40B4-BE49-F238E27FC236}">
                      <a16:creationId xmlns:a16="http://schemas.microsoft.com/office/drawing/2014/main" id="{AA16A036-19CC-A842-9CBA-384F3686A5FE}"/>
                    </a:ext>
                  </a:extLst>
                </p:cNvPr>
                <p:cNvGrpSpPr/>
                <p:nvPr userDrawn="1"/>
              </p:nvGrpSpPr>
              <p:grpSpPr>
                <a:xfrm>
                  <a:off x="12316858" y="1468435"/>
                  <a:ext cx="440675" cy="1322025"/>
                  <a:chOff x="12316858" y="1600866"/>
                  <a:chExt cx="440675" cy="1322025"/>
                </a:xfrm>
              </p:grpSpPr>
              <p:sp>
                <p:nvSpPr>
                  <p:cNvPr id="73" name="Rektangel 72">
                    <a:extLst>
                      <a:ext uri="{FF2B5EF4-FFF2-40B4-BE49-F238E27FC236}">
                        <a16:creationId xmlns:a16="http://schemas.microsoft.com/office/drawing/2014/main" id="{5AA70624-BE75-D842-A641-7D4B557E5EB5}"/>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4" name="Rektangel 73">
                    <a:extLst>
                      <a:ext uri="{FF2B5EF4-FFF2-40B4-BE49-F238E27FC236}">
                        <a16:creationId xmlns:a16="http://schemas.microsoft.com/office/drawing/2014/main" id="{F8D025E7-9CA0-A047-9F6A-F02E903A1983}"/>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0977E685-6718-7745-8B6E-DEDEE888EB94}"/>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8" name="Gruppe 67">
                  <a:extLst>
                    <a:ext uri="{FF2B5EF4-FFF2-40B4-BE49-F238E27FC236}">
                      <a16:creationId xmlns:a16="http://schemas.microsoft.com/office/drawing/2014/main" id="{6A888C87-51EF-BF43-A149-80800BA1451C}"/>
                    </a:ext>
                  </a:extLst>
                </p:cNvPr>
                <p:cNvGrpSpPr/>
                <p:nvPr userDrawn="1"/>
              </p:nvGrpSpPr>
              <p:grpSpPr>
                <a:xfrm>
                  <a:off x="12316858" y="2843923"/>
                  <a:ext cx="440675" cy="1762700"/>
                  <a:chOff x="12316858" y="3201732"/>
                  <a:chExt cx="440675" cy="1762700"/>
                </a:xfrm>
              </p:grpSpPr>
              <p:sp>
                <p:nvSpPr>
                  <p:cNvPr id="69" name="Rektangel 68">
                    <a:extLst>
                      <a:ext uri="{FF2B5EF4-FFF2-40B4-BE49-F238E27FC236}">
                        <a16:creationId xmlns:a16="http://schemas.microsoft.com/office/drawing/2014/main" id="{756477A9-8504-F548-8CED-45C78AB4CF05}"/>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0" name="Rektangel 69">
                    <a:extLst>
                      <a:ext uri="{FF2B5EF4-FFF2-40B4-BE49-F238E27FC236}">
                        <a16:creationId xmlns:a16="http://schemas.microsoft.com/office/drawing/2014/main" id="{E2B5ABB0-3058-AA46-9889-5869E473AE78}"/>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1" name="Rektangel 70">
                    <a:extLst>
                      <a:ext uri="{FF2B5EF4-FFF2-40B4-BE49-F238E27FC236}">
                        <a16:creationId xmlns:a16="http://schemas.microsoft.com/office/drawing/2014/main" id="{8BF26325-174D-3645-9C57-CCFC0C1175A2}"/>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2" name="Rektangel 71">
                    <a:extLst>
                      <a:ext uri="{FF2B5EF4-FFF2-40B4-BE49-F238E27FC236}">
                        <a16:creationId xmlns:a16="http://schemas.microsoft.com/office/drawing/2014/main" id="{B62A87D9-9422-8444-8FD3-A1BE48CF30C6}"/>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0" name="TekstSylinder 59">
              <a:extLst>
                <a:ext uri="{FF2B5EF4-FFF2-40B4-BE49-F238E27FC236}">
                  <a16:creationId xmlns:a16="http://schemas.microsoft.com/office/drawing/2014/main" id="{73104622-4E59-5847-A55B-634077D7F433}"/>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p:txBody>
        </p:sp>
        <p:grpSp>
          <p:nvGrpSpPr>
            <p:cNvPr id="61" name="Gruppe 60">
              <a:extLst>
                <a:ext uri="{FF2B5EF4-FFF2-40B4-BE49-F238E27FC236}">
                  <a16:creationId xmlns:a16="http://schemas.microsoft.com/office/drawing/2014/main" id="{37123774-32AD-4D48-837D-9B50969FCC33}"/>
                </a:ext>
              </a:extLst>
            </p:cNvPr>
            <p:cNvGrpSpPr/>
            <p:nvPr userDrawn="1"/>
          </p:nvGrpSpPr>
          <p:grpSpPr>
            <a:xfrm>
              <a:off x="12610441" y="194994"/>
              <a:ext cx="807496" cy="955972"/>
              <a:chOff x="12610441" y="212086"/>
              <a:chExt cx="807496" cy="955972"/>
            </a:xfrm>
          </p:grpSpPr>
          <p:cxnSp>
            <p:nvCxnSpPr>
              <p:cNvPr id="62" name="Vinkel 61">
                <a:extLst>
                  <a:ext uri="{FF2B5EF4-FFF2-40B4-BE49-F238E27FC236}">
                    <a16:creationId xmlns:a16="http://schemas.microsoft.com/office/drawing/2014/main" id="{DB6D4BF2-0D91-434C-8F27-BC433F6E6410}"/>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3" name="TekstSylinder 62">
                <a:extLst>
                  <a:ext uri="{FF2B5EF4-FFF2-40B4-BE49-F238E27FC236}">
                    <a16:creationId xmlns:a16="http://schemas.microsoft.com/office/drawing/2014/main" id="{6C392CEA-242D-A34D-B36F-D988744DBFFC}"/>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4065925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p>
            <a:fld id="{4CD1A60D-DB44-0749-AE29-4712892B2B84}" type="datetime1">
              <a:rPr lang="nb-NO" smtClean="0"/>
              <a:t>22.06.2022</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967381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Tomt neg">
    <p:bg>
      <p:bgPr>
        <a:solidFill>
          <a:schemeClr val="tx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lvl1pPr>
              <a:defRPr>
                <a:solidFill>
                  <a:schemeClr val="bg1"/>
                </a:solidFill>
              </a:defRPr>
            </a:lvl1pPr>
          </a:lstStyle>
          <a:p>
            <a:fld id="{6216D44A-19CF-DE4E-8E1A-3AD40AB275F0}" type="datetime1">
              <a:rPr lang="nb-NO" smtClean="0"/>
              <a:pPr/>
              <a:t>22.06.2022</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pic>
        <p:nvPicPr>
          <p:cNvPr id="5" name="Bilde 4">
            <a:extLst>
              <a:ext uri="{FF2B5EF4-FFF2-40B4-BE49-F238E27FC236}">
                <a16:creationId xmlns:a16="http://schemas.microsoft.com/office/drawing/2014/main" id="{557E58CC-95FD-0340-B743-A6656B545401}"/>
              </a:ext>
            </a:extLst>
          </p:cNvPr>
          <p:cNvPicPr>
            <a:picLocks noChangeAspect="1"/>
          </p:cNvPicPr>
          <p:nvPr userDrawn="1"/>
        </p:nvPicPr>
        <p:blipFill>
          <a:blip r:embed="rId2"/>
          <a:stretch>
            <a:fillRect/>
          </a:stretch>
        </p:blipFill>
        <p:spPr>
          <a:xfrm>
            <a:off x="331200" y="6298809"/>
            <a:ext cx="688336" cy="355181"/>
          </a:xfrm>
          <a:prstGeom prst="rect">
            <a:avLst/>
          </a:prstGeom>
        </p:spPr>
      </p:pic>
      <p:grpSp>
        <p:nvGrpSpPr>
          <p:cNvPr id="6" name="Gruppe 5">
            <a:extLst>
              <a:ext uri="{FF2B5EF4-FFF2-40B4-BE49-F238E27FC236}">
                <a16:creationId xmlns:a16="http://schemas.microsoft.com/office/drawing/2014/main" id="{AB1900BA-05D4-CC4D-ADCE-D307B8419611}"/>
              </a:ext>
            </a:extLst>
          </p:cNvPr>
          <p:cNvGrpSpPr/>
          <p:nvPr userDrawn="1"/>
        </p:nvGrpSpPr>
        <p:grpSpPr>
          <a:xfrm>
            <a:off x="-715963" y="-1306644"/>
            <a:ext cx="12909163" cy="8164644"/>
            <a:chOff x="-715963" y="-1306644"/>
            <a:chExt cx="12909163" cy="8164644"/>
          </a:xfrm>
        </p:grpSpPr>
        <p:grpSp>
          <p:nvGrpSpPr>
            <p:cNvPr id="7" name="Gruppe 6">
              <a:extLst>
                <a:ext uri="{FF2B5EF4-FFF2-40B4-BE49-F238E27FC236}">
                  <a16:creationId xmlns:a16="http://schemas.microsoft.com/office/drawing/2014/main" id="{A601B2AB-0092-5D48-B697-F5B2F8642F27}"/>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1283DABB-F957-7041-9BD8-2E7C09E75AC3}"/>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03E03865-2527-DB49-979A-47FFF2A1032A}"/>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4CD3D47E-9369-9647-B082-306910B6CD66}"/>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3" name="Rektangel 52">
                  <a:extLst>
                    <a:ext uri="{FF2B5EF4-FFF2-40B4-BE49-F238E27FC236}">
                      <a16:creationId xmlns:a16="http://schemas.microsoft.com/office/drawing/2014/main" id="{9A8E62DF-790C-2D4D-81AF-082394234677}"/>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4" name="Rektangel 53">
                  <a:extLst>
                    <a:ext uri="{FF2B5EF4-FFF2-40B4-BE49-F238E27FC236}">
                      <a16:creationId xmlns:a16="http://schemas.microsoft.com/office/drawing/2014/main" id="{FC384CB6-ED25-E34D-9712-8F0E8ED4CD32}"/>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5" name="Rektangel 54">
                  <a:extLst>
                    <a:ext uri="{FF2B5EF4-FFF2-40B4-BE49-F238E27FC236}">
                      <a16:creationId xmlns:a16="http://schemas.microsoft.com/office/drawing/2014/main" id="{A031495B-E581-454B-8CC0-EF055DE24C57}"/>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6" name="Rektangel 55">
                  <a:extLst>
                    <a:ext uri="{FF2B5EF4-FFF2-40B4-BE49-F238E27FC236}">
                      <a16:creationId xmlns:a16="http://schemas.microsoft.com/office/drawing/2014/main" id="{E55F45DD-A85F-5F46-83FA-B7EDB15751D5}"/>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43A3439B-451A-4C46-AD1B-A782CD0A8E48}"/>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B9829110-FFBC-274E-9141-5A01CA9003F2}"/>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DB7B771-D9B6-624B-8A46-356BB47D2DCF}"/>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6B99F47D-FC4D-D847-8DE5-D58693171585}"/>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848142ED-63BF-2743-BF2B-247A0FA84A64}"/>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59D7D332-0D4C-704E-BF86-2D38B3BF1A0E}"/>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C545234E-EC4D-AA4B-B17B-9AB931597E10}"/>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D9077C88-D56C-5245-8D27-0CEEB028ABD9}"/>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A7827F59-ECDA-744D-8356-C1E924BD4D05}"/>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4C4C87E6-E38E-CF4A-BA35-A5272281247F}"/>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36935E26-963B-1A48-BD41-A01E8CB08D66}"/>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7D3435F6-6DB0-C34A-BC71-DB699A7D993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C414CD4D-10D1-8840-BDE7-AD7EBD70082B}"/>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560DFA5A-25D5-AD43-8A30-3AD4CD267870}"/>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25955AA6-D471-4346-B2BA-075B4897A10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4076C51A-758B-3746-9ED0-E160EB7B684C}"/>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6FDA69B5-A0C7-E645-9E2C-7B305BFF6A21}"/>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1C5A376E-4065-374B-BA02-7D97FA3E2C25}"/>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018EEC3F-5AF1-724B-8AEE-660F9D3A4C8C}"/>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6A58F931-93D4-2942-B3D5-EB7C4B9526B8}"/>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E58408FF-BB4B-324F-B809-10738F8313B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D4261316-AF1F-AD45-BB4B-917D42AA7003}"/>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6B5EF1EC-1B00-1844-B472-4AA8C80DC1E4}"/>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422C5EE2-43BC-F04D-9F67-D2F7E8BB146D}"/>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23EBDFBA-B78B-234E-8859-7253F0EE320B}"/>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917639CB-FC6C-0345-B9F1-D4156B250E2B}"/>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 name="Gruppe 7">
              <a:extLst>
                <a:ext uri="{FF2B5EF4-FFF2-40B4-BE49-F238E27FC236}">
                  <a16:creationId xmlns:a16="http://schemas.microsoft.com/office/drawing/2014/main" id="{45446D2C-39DA-CD47-AFC9-CB458E69BDB6}"/>
                </a:ext>
              </a:extLst>
            </p:cNvPr>
            <p:cNvGrpSpPr/>
            <p:nvPr userDrawn="1"/>
          </p:nvGrpSpPr>
          <p:grpSpPr>
            <a:xfrm>
              <a:off x="-715963" y="-4004"/>
              <a:ext cx="590564" cy="6862004"/>
              <a:chOff x="-715963" y="-4004"/>
              <a:chExt cx="590564" cy="6862004"/>
            </a:xfrm>
          </p:grpSpPr>
          <p:sp>
            <p:nvSpPr>
              <p:cNvPr id="10" name="Rektangel 9">
                <a:extLst>
                  <a:ext uri="{FF2B5EF4-FFF2-40B4-BE49-F238E27FC236}">
                    <a16:creationId xmlns:a16="http://schemas.microsoft.com/office/drawing/2014/main" id="{EAA5D0EC-17A3-F142-B9ED-F53E6B6A0F6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11" name="Rektangel 10">
                <a:extLst>
                  <a:ext uri="{FF2B5EF4-FFF2-40B4-BE49-F238E27FC236}">
                    <a16:creationId xmlns:a16="http://schemas.microsoft.com/office/drawing/2014/main" id="{7754D441-1572-A44C-BEE7-FB28E38DB598}"/>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12" name="Rektangel 11">
                <a:extLst>
                  <a:ext uri="{FF2B5EF4-FFF2-40B4-BE49-F238E27FC236}">
                    <a16:creationId xmlns:a16="http://schemas.microsoft.com/office/drawing/2014/main" id="{800553DB-484C-4C48-A795-AD15950696FD}"/>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13" name="Rektangel 12">
                <a:extLst>
                  <a:ext uri="{FF2B5EF4-FFF2-40B4-BE49-F238E27FC236}">
                    <a16:creationId xmlns:a16="http://schemas.microsoft.com/office/drawing/2014/main" id="{24FB817F-D960-C84A-9EF5-1AD43774A62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14" name="Rett linje 13">
                <a:extLst>
                  <a:ext uri="{FF2B5EF4-FFF2-40B4-BE49-F238E27FC236}">
                    <a16:creationId xmlns:a16="http://schemas.microsoft.com/office/drawing/2014/main" id="{809952D0-7ACC-0B46-9DC5-BC1BE08DFCC3}"/>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7D39A50C-ECD4-4544-BA86-2ED55C881716}"/>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3BEA364B-9128-6E40-B529-DD331D756648}"/>
                  </a:ext>
                </a:extLst>
              </p:cNvPr>
              <p:cNvCxnSpPr>
                <a:cxnSpLocks/>
                <a:stCxn id="18"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C72D05B0-E28E-DC4F-BC75-E520AACE32DD}"/>
                  </a:ext>
                </a:extLst>
              </p:cNvPr>
              <p:cNvCxnSpPr>
                <a:cxnSpLocks/>
                <a:stCxn id="18"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ktangel 17">
                <a:extLst>
                  <a:ext uri="{FF2B5EF4-FFF2-40B4-BE49-F238E27FC236}">
                    <a16:creationId xmlns:a16="http://schemas.microsoft.com/office/drawing/2014/main" id="{14E0F4DD-E0F0-F24C-B654-6AED7A229E4F}"/>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19" name="Rett linje 18">
                <a:extLst>
                  <a:ext uri="{FF2B5EF4-FFF2-40B4-BE49-F238E27FC236}">
                    <a16:creationId xmlns:a16="http://schemas.microsoft.com/office/drawing/2014/main" id="{B2445F4C-3310-734C-AE0A-635C6A6AC128}"/>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Rektangel 19">
                <a:extLst>
                  <a:ext uri="{FF2B5EF4-FFF2-40B4-BE49-F238E27FC236}">
                    <a16:creationId xmlns:a16="http://schemas.microsoft.com/office/drawing/2014/main" id="{1A5133CC-5017-464D-BE68-FFFF7D1AC0A5}"/>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21" name="Rett linje 20">
                <a:extLst>
                  <a:ext uri="{FF2B5EF4-FFF2-40B4-BE49-F238E27FC236}">
                    <a16:creationId xmlns:a16="http://schemas.microsoft.com/office/drawing/2014/main" id="{D292125B-BEFA-AC4E-B7E8-8D1A25A157B4}"/>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A9DD9D52-EED3-5747-BDD4-E91D0C39344D}"/>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Rett linje 22">
                <a:extLst>
                  <a:ext uri="{FF2B5EF4-FFF2-40B4-BE49-F238E27FC236}">
                    <a16:creationId xmlns:a16="http://schemas.microsoft.com/office/drawing/2014/main" id="{AED1A88C-B09C-B748-89CA-045C396CB15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 name="TekstSylinder 8">
              <a:extLst>
                <a:ext uri="{FF2B5EF4-FFF2-40B4-BE49-F238E27FC236}">
                  <a16:creationId xmlns:a16="http://schemas.microsoft.com/office/drawing/2014/main" id="{DC53B160-049D-7E44-881B-655B1B2A4F9F}"/>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dirty="0">
                  <a:solidFill>
                    <a:schemeClr val="tx1"/>
                  </a:solidFill>
                </a:rPr>
                <a:t>Oslo 2019</a:t>
              </a:r>
            </a:p>
          </p:txBody>
        </p:sp>
      </p:grpSp>
      <p:grpSp>
        <p:nvGrpSpPr>
          <p:cNvPr id="57" name="Gruppe 56">
            <a:extLst>
              <a:ext uri="{FF2B5EF4-FFF2-40B4-BE49-F238E27FC236}">
                <a16:creationId xmlns:a16="http://schemas.microsoft.com/office/drawing/2014/main" id="{B5F84FFA-6BAA-B14F-B16D-AA7B9747C6CC}"/>
              </a:ext>
            </a:extLst>
          </p:cNvPr>
          <p:cNvGrpSpPr/>
          <p:nvPr userDrawn="1"/>
        </p:nvGrpSpPr>
        <p:grpSpPr>
          <a:xfrm>
            <a:off x="12252770" y="1"/>
            <a:ext cx="1165167" cy="5230535"/>
            <a:chOff x="12252770" y="1"/>
            <a:chExt cx="1165167" cy="5230535"/>
          </a:xfrm>
        </p:grpSpPr>
        <p:grpSp>
          <p:nvGrpSpPr>
            <p:cNvPr id="58" name="Gruppe 57">
              <a:extLst>
                <a:ext uri="{FF2B5EF4-FFF2-40B4-BE49-F238E27FC236}">
                  <a16:creationId xmlns:a16="http://schemas.microsoft.com/office/drawing/2014/main" id="{77A126F7-40BD-C14E-8502-3DA25EA5B468}"/>
                </a:ext>
              </a:extLst>
            </p:cNvPr>
            <p:cNvGrpSpPr/>
            <p:nvPr userDrawn="1"/>
          </p:nvGrpSpPr>
          <p:grpSpPr>
            <a:xfrm>
              <a:off x="12252770" y="1"/>
              <a:ext cx="409071" cy="3254927"/>
              <a:chOff x="12252770" y="1"/>
              <a:chExt cx="588588" cy="4683318"/>
            </a:xfrm>
          </p:grpSpPr>
          <p:sp>
            <p:nvSpPr>
              <p:cNvPr id="63" name="Rektangel 62">
                <a:extLst>
                  <a:ext uri="{FF2B5EF4-FFF2-40B4-BE49-F238E27FC236}">
                    <a16:creationId xmlns:a16="http://schemas.microsoft.com/office/drawing/2014/main" id="{34109EA4-7D73-6A41-B911-1DA4C65C7F3C}"/>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4" name="Gruppe 63">
                <a:extLst>
                  <a:ext uri="{FF2B5EF4-FFF2-40B4-BE49-F238E27FC236}">
                    <a16:creationId xmlns:a16="http://schemas.microsoft.com/office/drawing/2014/main" id="{519B015A-7710-4345-B1A0-2C31D3D3A29E}"/>
                  </a:ext>
                </a:extLst>
              </p:cNvPr>
              <p:cNvGrpSpPr/>
              <p:nvPr userDrawn="1"/>
            </p:nvGrpSpPr>
            <p:grpSpPr>
              <a:xfrm>
                <a:off x="12326727" y="84822"/>
                <a:ext cx="440675" cy="4513676"/>
                <a:chOff x="12316858" y="92947"/>
                <a:chExt cx="440675" cy="4513676"/>
              </a:xfrm>
            </p:grpSpPr>
            <p:grpSp>
              <p:nvGrpSpPr>
                <p:cNvPr id="65" name="Gruppe 64">
                  <a:extLst>
                    <a:ext uri="{FF2B5EF4-FFF2-40B4-BE49-F238E27FC236}">
                      <a16:creationId xmlns:a16="http://schemas.microsoft.com/office/drawing/2014/main" id="{1E952DE6-F52C-8141-AA51-F93ED1B782AC}"/>
                    </a:ext>
                  </a:extLst>
                </p:cNvPr>
                <p:cNvGrpSpPr/>
                <p:nvPr userDrawn="1"/>
              </p:nvGrpSpPr>
              <p:grpSpPr>
                <a:xfrm>
                  <a:off x="12316858" y="92947"/>
                  <a:ext cx="440675" cy="1322025"/>
                  <a:chOff x="12316858" y="92947"/>
                  <a:chExt cx="440675" cy="1322025"/>
                </a:xfrm>
              </p:grpSpPr>
              <p:sp>
                <p:nvSpPr>
                  <p:cNvPr id="75" name="Rektangel 74">
                    <a:extLst>
                      <a:ext uri="{FF2B5EF4-FFF2-40B4-BE49-F238E27FC236}">
                        <a16:creationId xmlns:a16="http://schemas.microsoft.com/office/drawing/2014/main" id="{1D91D97C-F319-7D49-8970-B66AB818B226}"/>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99F6A8CC-B295-074A-89FC-DBCE3DC47B03}"/>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7" name="Rektangel 76">
                    <a:extLst>
                      <a:ext uri="{FF2B5EF4-FFF2-40B4-BE49-F238E27FC236}">
                        <a16:creationId xmlns:a16="http://schemas.microsoft.com/office/drawing/2014/main" id="{E44D7125-3570-FD4D-B191-C75A400B46EF}"/>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6" name="Gruppe 65">
                  <a:extLst>
                    <a:ext uri="{FF2B5EF4-FFF2-40B4-BE49-F238E27FC236}">
                      <a16:creationId xmlns:a16="http://schemas.microsoft.com/office/drawing/2014/main" id="{6E9D1C89-D906-8A47-9476-62BAE8FEB515}"/>
                    </a:ext>
                  </a:extLst>
                </p:cNvPr>
                <p:cNvGrpSpPr/>
                <p:nvPr userDrawn="1"/>
              </p:nvGrpSpPr>
              <p:grpSpPr>
                <a:xfrm>
                  <a:off x="12316858" y="1468435"/>
                  <a:ext cx="440675" cy="1322025"/>
                  <a:chOff x="12316858" y="1600866"/>
                  <a:chExt cx="440675" cy="1322025"/>
                </a:xfrm>
              </p:grpSpPr>
              <p:sp>
                <p:nvSpPr>
                  <p:cNvPr id="72" name="Rektangel 71">
                    <a:extLst>
                      <a:ext uri="{FF2B5EF4-FFF2-40B4-BE49-F238E27FC236}">
                        <a16:creationId xmlns:a16="http://schemas.microsoft.com/office/drawing/2014/main" id="{D145DC4C-E21E-4741-ADAA-1EDD63A5E300}"/>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3" name="Rektangel 72">
                    <a:extLst>
                      <a:ext uri="{FF2B5EF4-FFF2-40B4-BE49-F238E27FC236}">
                        <a16:creationId xmlns:a16="http://schemas.microsoft.com/office/drawing/2014/main" id="{D9A25599-1748-4243-9CC2-9B55BA245FD4}"/>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4" name="Rektangel 73">
                    <a:extLst>
                      <a:ext uri="{FF2B5EF4-FFF2-40B4-BE49-F238E27FC236}">
                        <a16:creationId xmlns:a16="http://schemas.microsoft.com/office/drawing/2014/main" id="{F126E6B9-55BC-AB41-92F0-ED3B06012608}"/>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7" name="Gruppe 66">
                  <a:extLst>
                    <a:ext uri="{FF2B5EF4-FFF2-40B4-BE49-F238E27FC236}">
                      <a16:creationId xmlns:a16="http://schemas.microsoft.com/office/drawing/2014/main" id="{643744EE-DB91-F24E-8086-50A0EDD842EB}"/>
                    </a:ext>
                  </a:extLst>
                </p:cNvPr>
                <p:cNvGrpSpPr/>
                <p:nvPr userDrawn="1"/>
              </p:nvGrpSpPr>
              <p:grpSpPr>
                <a:xfrm>
                  <a:off x="12316858" y="2843923"/>
                  <a:ext cx="440675" cy="1762700"/>
                  <a:chOff x="12316858" y="3201732"/>
                  <a:chExt cx="440675" cy="1762700"/>
                </a:xfrm>
              </p:grpSpPr>
              <p:sp>
                <p:nvSpPr>
                  <p:cNvPr id="68" name="Rektangel 67">
                    <a:extLst>
                      <a:ext uri="{FF2B5EF4-FFF2-40B4-BE49-F238E27FC236}">
                        <a16:creationId xmlns:a16="http://schemas.microsoft.com/office/drawing/2014/main" id="{BF15CC72-60C3-DF4D-B9DE-BE9263C2B62C}"/>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9" name="Rektangel 68">
                    <a:extLst>
                      <a:ext uri="{FF2B5EF4-FFF2-40B4-BE49-F238E27FC236}">
                        <a16:creationId xmlns:a16="http://schemas.microsoft.com/office/drawing/2014/main" id="{EDFE0806-648E-664D-A052-406FC350D6F8}"/>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0" name="Rektangel 69">
                    <a:extLst>
                      <a:ext uri="{FF2B5EF4-FFF2-40B4-BE49-F238E27FC236}">
                        <a16:creationId xmlns:a16="http://schemas.microsoft.com/office/drawing/2014/main" id="{BCC0B081-FCB2-5C47-B8AD-231EFCC19294}"/>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1" name="Rektangel 70">
                    <a:extLst>
                      <a:ext uri="{FF2B5EF4-FFF2-40B4-BE49-F238E27FC236}">
                        <a16:creationId xmlns:a16="http://schemas.microsoft.com/office/drawing/2014/main" id="{C6009896-4C4A-2C43-B51A-3964D8127B96}"/>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59" name="TekstSylinder 58">
              <a:extLst>
                <a:ext uri="{FF2B5EF4-FFF2-40B4-BE49-F238E27FC236}">
                  <a16:creationId xmlns:a16="http://schemas.microsoft.com/office/drawing/2014/main" id="{0DDB7D4B-6E4A-2642-B893-ABD7512A4B44}"/>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p:txBody>
        </p:sp>
        <p:grpSp>
          <p:nvGrpSpPr>
            <p:cNvPr id="60" name="Gruppe 59">
              <a:extLst>
                <a:ext uri="{FF2B5EF4-FFF2-40B4-BE49-F238E27FC236}">
                  <a16:creationId xmlns:a16="http://schemas.microsoft.com/office/drawing/2014/main" id="{85916284-E703-0E4A-9DB5-13D9D1A9819A}"/>
                </a:ext>
              </a:extLst>
            </p:cNvPr>
            <p:cNvGrpSpPr/>
            <p:nvPr userDrawn="1"/>
          </p:nvGrpSpPr>
          <p:grpSpPr>
            <a:xfrm>
              <a:off x="12610441" y="194994"/>
              <a:ext cx="807496" cy="955972"/>
              <a:chOff x="12610441" y="212086"/>
              <a:chExt cx="807496" cy="955972"/>
            </a:xfrm>
          </p:grpSpPr>
          <p:cxnSp>
            <p:nvCxnSpPr>
              <p:cNvPr id="61" name="Vinkel 60">
                <a:extLst>
                  <a:ext uri="{FF2B5EF4-FFF2-40B4-BE49-F238E27FC236}">
                    <a16:creationId xmlns:a16="http://schemas.microsoft.com/office/drawing/2014/main" id="{52D5A379-F749-0D46-A951-B3F032547EA3}"/>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2" name="TekstSylinder 61">
                <a:extLst>
                  <a:ext uri="{FF2B5EF4-FFF2-40B4-BE49-F238E27FC236}">
                    <a16:creationId xmlns:a16="http://schemas.microsoft.com/office/drawing/2014/main" id="{500DE19B-D18B-BB4D-8C3A-93CA181730A8}"/>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16856513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6" name="Plassholder for bilde 8">
            <a:extLst>
              <a:ext uri="{FF2B5EF4-FFF2-40B4-BE49-F238E27FC236}">
                <a16:creationId xmlns:a16="http://schemas.microsoft.com/office/drawing/2014/main" id="{6277E8E0-A384-1D43-A9DE-6893B7E9B075}"/>
              </a:ext>
            </a:extLst>
          </p:cNvPr>
          <p:cNvSpPr>
            <a:spLocks noGrp="1"/>
          </p:cNvSpPr>
          <p:nvPr>
            <p:ph type="pic" sz="quarter" idx="17" hasCustomPrompt="1"/>
          </p:nvPr>
        </p:nvSpPr>
        <p:spPr>
          <a:xfrm>
            <a:off x="0" y="0"/>
            <a:ext cx="12193200" cy="6858000"/>
          </a:xfrm>
          <a:no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tx2"/>
                </a:solidFill>
              </a:defRPr>
            </a:lvl1pPr>
          </a:lstStyle>
          <a:p>
            <a:r>
              <a:rPr lang="nb-NO" noProof="0" dirty="0"/>
              <a:t>1. plasser et bilde i rammen</a:t>
            </a:r>
            <a:br>
              <a:rPr lang="nb-NO" noProof="0" dirty="0"/>
            </a:br>
            <a:r>
              <a:rPr lang="nb-NO" noProof="0" dirty="0"/>
              <a:t>2. plasser lengst bak</a:t>
            </a:r>
          </a:p>
        </p:txBody>
      </p:sp>
      <p:sp>
        <p:nvSpPr>
          <p:cNvPr id="2" name="Title 1">
            <a:extLst>
              <a:ext uri="{FF2B5EF4-FFF2-40B4-BE49-F238E27FC236}">
                <a16:creationId xmlns:a16="http://schemas.microsoft.com/office/drawing/2014/main" id="{C4A96287-7574-B04C-B8BB-49BCCA3EE42F}"/>
              </a:ext>
            </a:extLst>
          </p:cNvPr>
          <p:cNvSpPr>
            <a:spLocks noGrp="1"/>
          </p:cNvSpPr>
          <p:nvPr>
            <p:ph type="title"/>
          </p:nvPr>
        </p:nvSpPr>
        <p:spPr/>
        <p:txBody>
          <a:bodyPr/>
          <a:lstStyle/>
          <a:p>
            <a:r>
              <a:rPr lang="nb-NO"/>
              <a:t>Klikk for å redigere tittelstil</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7EC2E4C6-95B5-1E49-A58A-4D191733A124}" type="datetime1">
              <a:rPr lang="nb-NO" smtClean="0"/>
              <a:t>22.06.2022</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7" name="Plassholder for tekst 7">
            <a:extLst>
              <a:ext uri="{FF2B5EF4-FFF2-40B4-BE49-F238E27FC236}">
                <a16:creationId xmlns:a16="http://schemas.microsoft.com/office/drawing/2014/main" id="{F94000EC-D1D9-C246-8D8C-51A9EE300A42}"/>
              </a:ext>
            </a:extLst>
          </p:cNvPr>
          <p:cNvSpPr>
            <a:spLocks noGrp="1"/>
          </p:cNvSpPr>
          <p:nvPr>
            <p:ph type="body" sz="quarter" idx="21"/>
          </p:nvPr>
        </p:nvSpPr>
        <p:spPr>
          <a:xfrm>
            <a:off x="331200" y="6296400"/>
            <a:ext cx="687600" cy="360000"/>
          </a:xfrm>
          <a:blipFill>
            <a:blip r:embed="rId2"/>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a:t>Klikk for å redigere tekststiler i malen</a:t>
            </a:r>
          </a:p>
        </p:txBody>
      </p:sp>
      <p:grpSp>
        <p:nvGrpSpPr>
          <p:cNvPr id="24" name="Gruppe 23">
            <a:extLst>
              <a:ext uri="{FF2B5EF4-FFF2-40B4-BE49-F238E27FC236}">
                <a16:creationId xmlns:a16="http://schemas.microsoft.com/office/drawing/2014/main" id="{50B5CF7D-EF4B-BC4B-897D-478A1C752E68}"/>
              </a:ext>
            </a:extLst>
          </p:cNvPr>
          <p:cNvGrpSpPr/>
          <p:nvPr userDrawn="1"/>
        </p:nvGrpSpPr>
        <p:grpSpPr>
          <a:xfrm>
            <a:off x="0" y="-1306644"/>
            <a:ext cx="12194000" cy="1075340"/>
            <a:chOff x="-800" y="-1229864"/>
            <a:chExt cx="12194000" cy="1075340"/>
          </a:xfrm>
        </p:grpSpPr>
        <p:grpSp>
          <p:nvGrpSpPr>
            <p:cNvPr id="25" name="Gruppe 24">
              <a:extLst>
                <a:ext uri="{FF2B5EF4-FFF2-40B4-BE49-F238E27FC236}">
                  <a16:creationId xmlns:a16="http://schemas.microsoft.com/office/drawing/2014/main" id="{F3538086-5796-944F-ADC5-DDFA26870893}"/>
                </a:ext>
              </a:extLst>
            </p:cNvPr>
            <p:cNvGrpSpPr/>
            <p:nvPr/>
          </p:nvGrpSpPr>
          <p:grpSpPr>
            <a:xfrm>
              <a:off x="0" y="-320124"/>
              <a:ext cx="12192000" cy="165600"/>
              <a:chOff x="0" y="-413084"/>
              <a:chExt cx="12192000" cy="206078"/>
            </a:xfrm>
            <a:solidFill>
              <a:schemeClr val="bg1"/>
            </a:solidFill>
          </p:grpSpPr>
          <p:sp>
            <p:nvSpPr>
              <p:cNvPr id="52" name="Rektangel 51">
                <a:extLst>
                  <a:ext uri="{FF2B5EF4-FFF2-40B4-BE49-F238E27FC236}">
                    <a16:creationId xmlns:a16="http://schemas.microsoft.com/office/drawing/2014/main" id="{49CA26D3-642B-9246-B3B8-5A6A4DF80568}"/>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3" name="Rektangel 52">
                <a:extLst>
                  <a:ext uri="{FF2B5EF4-FFF2-40B4-BE49-F238E27FC236}">
                    <a16:creationId xmlns:a16="http://schemas.microsoft.com/office/drawing/2014/main" id="{F5D6D773-1417-8D4D-A1E8-9F65D1580842}"/>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4" name="Rektangel 53">
                <a:extLst>
                  <a:ext uri="{FF2B5EF4-FFF2-40B4-BE49-F238E27FC236}">
                    <a16:creationId xmlns:a16="http://schemas.microsoft.com/office/drawing/2014/main" id="{E11F0BE5-35CD-2F41-A24B-FA33ACD7A1BB}"/>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5" name="Rektangel 54">
                <a:extLst>
                  <a:ext uri="{FF2B5EF4-FFF2-40B4-BE49-F238E27FC236}">
                    <a16:creationId xmlns:a16="http://schemas.microsoft.com/office/drawing/2014/main" id="{6BA83732-486F-8745-84F0-E4A38EBBF9E9}"/>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6" name="Rektangel 55">
                <a:extLst>
                  <a:ext uri="{FF2B5EF4-FFF2-40B4-BE49-F238E27FC236}">
                    <a16:creationId xmlns:a16="http://schemas.microsoft.com/office/drawing/2014/main" id="{49BF3912-4872-4F49-B737-72D9ADAABF5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7" name="Rektangel 56">
                <a:extLst>
                  <a:ext uri="{FF2B5EF4-FFF2-40B4-BE49-F238E27FC236}">
                    <a16:creationId xmlns:a16="http://schemas.microsoft.com/office/drawing/2014/main" id="{BE7D1982-FF51-A243-B873-504AF91CF24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26" name="Rett linje 25">
              <a:extLst>
                <a:ext uri="{FF2B5EF4-FFF2-40B4-BE49-F238E27FC236}">
                  <a16:creationId xmlns:a16="http://schemas.microsoft.com/office/drawing/2014/main" id="{926AF779-45AE-834D-8B9B-E147A75152FC}"/>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B05EBB5-D0E3-414A-B5E2-20D2F397129F}"/>
                </a:ext>
              </a:extLst>
            </p:cNvPr>
            <p:cNvCxnSpPr>
              <a:cxnSpLocks/>
              <a:stCxn id="42"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B9C1812D-C535-E441-BF60-5844644FDCCB}"/>
                </a:ext>
              </a:extLst>
            </p:cNvPr>
            <p:cNvCxnSpPr>
              <a:cxnSpLocks/>
              <a:stCxn id="44"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995F10A6-7E9E-7F46-835A-F8FA28E0C722}"/>
                </a:ext>
              </a:extLst>
            </p:cNvPr>
            <p:cNvCxnSpPr>
              <a:cxnSpLocks/>
              <a:stCxn id="40"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DD497730-72C8-E54C-BE41-9CC89C106204}"/>
                </a:ext>
              </a:extLst>
            </p:cNvPr>
            <p:cNvCxnSpPr>
              <a:cxnSpLocks/>
              <a:stCxn id="46"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7E6FCC74-278D-8F4C-9A19-B97229327336}"/>
                </a:ext>
              </a:extLst>
            </p:cNvPr>
            <p:cNvCxnSpPr>
              <a:cxnSpLocks/>
              <a:stCxn id="50"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27C3F56A-19C1-8C43-BA7C-EC72D93ABACA}"/>
                </a:ext>
              </a:extLst>
            </p:cNvPr>
            <p:cNvCxnSpPr>
              <a:cxnSpLocks/>
              <a:stCxn id="48"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Gruppe 32">
              <a:extLst>
                <a:ext uri="{FF2B5EF4-FFF2-40B4-BE49-F238E27FC236}">
                  <a16:creationId xmlns:a16="http://schemas.microsoft.com/office/drawing/2014/main" id="{0378D194-73C0-274E-8A33-2880856DCF97}"/>
                </a:ext>
              </a:extLst>
            </p:cNvPr>
            <p:cNvGrpSpPr/>
            <p:nvPr userDrawn="1"/>
          </p:nvGrpSpPr>
          <p:grpSpPr>
            <a:xfrm>
              <a:off x="0" y="-621464"/>
              <a:ext cx="12192000" cy="206078"/>
              <a:chOff x="0" y="-674874"/>
              <a:chExt cx="12192000" cy="206078"/>
            </a:xfrm>
          </p:grpSpPr>
          <p:sp>
            <p:nvSpPr>
              <p:cNvPr id="50" name="Rektangel 49">
                <a:extLst>
                  <a:ext uri="{FF2B5EF4-FFF2-40B4-BE49-F238E27FC236}">
                    <a16:creationId xmlns:a16="http://schemas.microsoft.com/office/drawing/2014/main" id="{1827F508-245F-AE4E-BD96-A37480556BE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1" name="Rett linje 50">
                <a:extLst>
                  <a:ext uri="{FF2B5EF4-FFF2-40B4-BE49-F238E27FC236}">
                    <a16:creationId xmlns:a16="http://schemas.microsoft.com/office/drawing/2014/main" id="{84C00645-5B5B-6041-95E3-1F2F2F357F9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EE014F1F-1199-CF47-B4A6-3350B4501C57}"/>
                </a:ext>
              </a:extLst>
            </p:cNvPr>
            <p:cNvGrpSpPr/>
            <p:nvPr userDrawn="1"/>
          </p:nvGrpSpPr>
          <p:grpSpPr>
            <a:xfrm>
              <a:off x="0" y="-744566"/>
              <a:ext cx="10156824" cy="206078"/>
              <a:chOff x="0" y="-930144"/>
              <a:chExt cx="10156824" cy="206078"/>
            </a:xfrm>
          </p:grpSpPr>
          <p:sp>
            <p:nvSpPr>
              <p:cNvPr id="48" name="Rektangel 47">
                <a:extLst>
                  <a:ext uri="{FF2B5EF4-FFF2-40B4-BE49-F238E27FC236}">
                    <a16:creationId xmlns:a16="http://schemas.microsoft.com/office/drawing/2014/main" id="{33E8FE13-D304-F04D-B4CA-11E8D9EA9403}"/>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49" name="Rett linje 48">
                <a:extLst>
                  <a:ext uri="{FF2B5EF4-FFF2-40B4-BE49-F238E27FC236}">
                    <a16:creationId xmlns:a16="http://schemas.microsoft.com/office/drawing/2014/main" id="{8F8C0134-63C2-2440-88C7-3E0DBD5FC22B}"/>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D5A244B5-D5A7-9C46-837E-885BA4C5BFC8}"/>
                </a:ext>
              </a:extLst>
            </p:cNvPr>
            <p:cNvGrpSpPr/>
            <p:nvPr userDrawn="1"/>
          </p:nvGrpSpPr>
          <p:grpSpPr>
            <a:xfrm>
              <a:off x="0" y="-867666"/>
              <a:ext cx="8128000" cy="206078"/>
              <a:chOff x="0" y="-1191934"/>
              <a:chExt cx="8128000" cy="206078"/>
            </a:xfrm>
          </p:grpSpPr>
          <p:sp>
            <p:nvSpPr>
              <p:cNvPr id="46" name="Rektangel 45">
                <a:extLst>
                  <a:ext uri="{FF2B5EF4-FFF2-40B4-BE49-F238E27FC236}">
                    <a16:creationId xmlns:a16="http://schemas.microsoft.com/office/drawing/2014/main" id="{F5D7884B-D812-3A42-AE55-14E34C05CA01}"/>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47" name="Rett linje 46">
                <a:extLst>
                  <a:ext uri="{FF2B5EF4-FFF2-40B4-BE49-F238E27FC236}">
                    <a16:creationId xmlns:a16="http://schemas.microsoft.com/office/drawing/2014/main" id="{0E34DD54-E0FE-B84A-A7D4-D399F888B6C1}"/>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2B146932-A847-ED41-ABD8-DF09B93EA9F3}"/>
                </a:ext>
              </a:extLst>
            </p:cNvPr>
            <p:cNvGrpSpPr/>
            <p:nvPr userDrawn="1"/>
          </p:nvGrpSpPr>
          <p:grpSpPr>
            <a:xfrm>
              <a:off x="-800" y="-990766"/>
              <a:ext cx="6091200" cy="206078"/>
              <a:chOff x="0" y="-1453724"/>
              <a:chExt cx="6091200" cy="206078"/>
            </a:xfrm>
          </p:grpSpPr>
          <p:sp>
            <p:nvSpPr>
              <p:cNvPr id="44" name="Rektangel 43">
                <a:extLst>
                  <a:ext uri="{FF2B5EF4-FFF2-40B4-BE49-F238E27FC236}">
                    <a16:creationId xmlns:a16="http://schemas.microsoft.com/office/drawing/2014/main" id="{DCF17E64-4A02-7148-BEC3-83D8841BD636}"/>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45" name="Rett linje 44">
                <a:extLst>
                  <a:ext uri="{FF2B5EF4-FFF2-40B4-BE49-F238E27FC236}">
                    <a16:creationId xmlns:a16="http://schemas.microsoft.com/office/drawing/2014/main" id="{326A2BAE-5E17-B149-B1A2-FE9E4BD29FA7}"/>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039AAC92-98CC-BF45-904E-888C16C074F0}"/>
                </a:ext>
              </a:extLst>
            </p:cNvPr>
            <p:cNvGrpSpPr/>
            <p:nvPr userDrawn="1"/>
          </p:nvGrpSpPr>
          <p:grpSpPr>
            <a:xfrm>
              <a:off x="0" y="-1113866"/>
              <a:ext cx="4060800" cy="206078"/>
              <a:chOff x="0" y="-1715514"/>
              <a:chExt cx="4060800" cy="206078"/>
            </a:xfrm>
          </p:grpSpPr>
          <p:sp>
            <p:nvSpPr>
              <p:cNvPr id="42" name="Rektangel 41">
                <a:extLst>
                  <a:ext uri="{FF2B5EF4-FFF2-40B4-BE49-F238E27FC236}">
                    <a16:creationId xmlns:a16="http://schemas.microsoft.com/office/drawing/2014/main" id="{5DAD0FC4-3B41-474B-B643-2F9E699BC7E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3" name="Rett linje 42">
                <a:extLst>
                  <a:ext uri="{FF2B5EF4-FFF2-40B4-BE49-F238E27FC236}">
                    <a16:creationId xmlns:a16="http://schemas.microsoft.com/office/drawing/2014/main" id="{FDA84C34-DD90-134D-ACDE-64A450224F5D}"/>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a16="http://schemas.microsoft.com/office/drawing/2014/main" id="{A5007D20-96F1-2A41-A992-CD980E87AFC9}"/>
                </a:ext>
              </a:extLst>
            </p:cNvPr>
            <p:cNvGrpSpPr/>
            <p:nvPr userDrawn="1"/>
          </p:nvGrpSpPr>
          <p:grpSpPr>
            <a:xfrm>
              <a:off x="0" y="-1229864"/>
              <a:ext cx="1015200" cy="206078"/>
              <a:chOff x="0" y="-1959289"/>
              <a:chExt cx="1015200" cy="206078"/>
            </a:xfrm>
          </p:grpSpPr>
          <p:sp>
            <p:nvSpPr>
              <p:cNvPr id="40" name="Rektangel 39">
                <a:extLst>
                  <a:ext uri="{FF2B5EF4-FFF2-40B4-BE49-F238E27FC236}">
                    <a16:creationId xmlns:a16="http://schemas.microsoft.com/office/drawing/2014/main" id="{A7486652-B831-8E4A-B0E8-E9CEDB776DD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1" name="Rett linje 40">
                <a:extLst>
                  <a:ext uri="{FF2B5EF4-FFF2-40B4-BE49-F238E27FC236}">
                    <a16:creationId xmlns:a16="http://schemas.microsoft.com/office/drawing/2014/main" id="{F186D4B2-7812-1F46-A998-E3F036BC2076}"/>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9" name="Rett linje 38">
              <a:extLst>
                <a:ext uri="{FF2B5EF4-FFF2-40B4-BE49-F238E27FC236}">
                  <a16:creationId xmlns:a16="http://schemas.microsoft.com/office/drawing/2014/main" id="{980F4E2E-5EA4-474F-9E31-835A8E98077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uppe 57">
            <a:extLst>
              <a:ext uri="{FF2B5EF4-FFF2-40B4-BE49-F238E27FC236}">
                <a16:creationId xmlns:a16="http://schemas.microsoft.com/office/drawing/2014/main" id="{AB51FACC-7DAC-294D-9ECF-B98A28144016}"/>
              </a:ext>
            </a:extLst>
          </p:cNvPr>
          <p:cNvGrpSpPr/>
          <p:nvPr userDrawn="1"/>
        </p:nvGrpSpPr>
        <p:grpSpPr>
          <a:xfrm>
            <a:off x="-715163" y="-4004"/>
            <a:ext cx="590564" cy="6862004"/>
            <a:chOff x="-715963" y="-4004"/>
            <a:chExt cx="590564" cy="6862004"/>
          </a:xfrm>
        </p:grpSpPr>
        <p:sp>
          <p:nvSpPr>
            <p:cNvPr id="59" name="Rektangel 58">
              <a:extLst>
                <a:ext uri="{FF2B5EF4-FFF2-40B4-BE49-F238E27FC236}">
                  <a16:creationId xmlns:a16="http://schemas.microsoft.com/office/drawing/2014/main" id="{910BD624-E33C-2E4F-9442-1B07B87A8179}"/>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60" name="Rektangel 59">
              <a:extLst>
                <a:ext uri="{FF2B5EF4-FFF2-40B4-BE49-F238E27FC236}">
                  <a16:creationId xmlns:a16="http://schemas.microsoft.com/office/drawing/2014/main" id="{95253A5A-AE98-4B43-ACFC-C33A917B0FC3}"/>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61" name="Rektangel 60">
              <a:extLst>
                <a:ext uri="{FF2B5EF4-FFF2-40B4-BE49-F238E27FC236}">
                  <a16:creationId xmlns:a16="http://schemas.microsoft.com/office/drawing/2014/main" id="{B7E6E43F-D083-404B-88E6-8181D6A1EDCF}"/>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2" name="Rektangel 61">
              <a:extLst>
                <a:ext uri="{FF2B5EF4-FFF2-40B4-BE49-F238E27FC236}">
                  <a16:creationId xmlns:a16="http://schemas.microsoft.com/office/drawing/2014/main" id="{B3DA4965-4EDC-0D43-B4C1-940E1BA3615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63" name="Rett linje 62">
              <a:extLst>
                <a:ext uri="{FF2B5EF4-FFF2-40B4-BE49-F238E27FC236}">
                  <a16:creationId xmlns:a16="http://schemas.microsoft.com/office/drawing/2014/main" id="{511B640F-A541-1746-929D-B55DB0015605}"/>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A3E73136-E410-5B4D-BC89-A1F88EC0428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55489C14-C32A-2246-BE81-0A7E94FE637E}"/>
                </a:ext>
              </a:extLst>
            </p:cNvPr>
            <p:cNvCxnSpPr>
              <a:cxnSpLocks/>
              <a:stCxn id="67"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Rett linje 65">
              <a:extLst>
                <a:ext uri="{FF2B5EF4-FFF2-40B4-BE49-F238E27FC236}">
                  <a16:creationId xmlns:a16="http://schemas.microsoft.com/office/drawing/2014/main" id="{5CCE2020-A9E9-4E47-8A75-E0C90C42ECBB}"/>
                </a:ext>
              </a:extLst>
            </p:cNvPr>
            <p:cNvCxnSpPr>
              <a:cxnSpLocks/>
              <a:stCxn id="67"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Rektangel 66">
              <a:extLst>
                <a:ext uri="{FF2B5EF4-FFF2-40B4-BE49-F238E27FC236}">
                  <a16:creationId xmlns:a16="http://schemas.microsoft.com/office/drawing/2014/main" id="{21952FCC-D220-E74A-B32C-62AF01DD2A1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68" name="Rett linje 67">
              <a:extLst>
                <a:ext uri="{FF2B5EF4-FFF2-40B4-BE49-F238E27FC236}">
                  <a16:creationId xmlns:a16="http://schemas.microsoft.com/office/drawing/2014/main" id="{00806AAE-07AB-D440-904D-3846C9D74C0B}"/>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9" name="Rektangel 68">
              <a:extLst>
                <a:ext uri="{FF2B5EF4-FFF2-40B4-BE49-F238E27FC236}">
                  <a16:creationId xmlns:a16="http://schemas.microsoft.com/office/drawing/2014/main" id="{56699FF4-FEB1-CA4E-B432-16BBEC84D1C4}"/>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70" name="Rett linje 69">
              <a:extLst>
                <a:ext uri="{FF2B5EF4-FFF2-40B4-BE49-F238E27FC236}">
                  <a16:creationId xmlns:a16="http://schemas.microsoft.com/office/drawing/2014/main" id="{AFA083EC-FDFD-9E4F-B595-6A6EC5B7FA7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E8926D28-35CE-DB4E-BF56-664AF369532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Rett linje 71">
              <a:extLst>
                <a:ext uri="{FF2B5EF4-FFF2-40B4-BE49-F238E27FC236}">
                  <a16:creationId xmlns:a16="http://schemas.microsoft.com/office/drawing/2014/main" id="{2E5810D3-57AB-6043-ACA4-6C358279D50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1" name="TekstSylinder 90">
            <a:extLst>
              <a:ext uri="{FF2B5EF4-FFF2-40B4-BE49-F238E27FC236}">
                <a16:creationId xmlns:a16="http://schemas.microsoft.com/office/drawing/2014/main" id="{579C4266-3D6E-7E4E-B7F9-0C8B755D7C96}"/>
              </a:ext>
            </a:extLst>
          </p:cNvPr>
          <p:cNvSpPr txBox="1"/>
          <p:nvPr userDrawn="1"/>
        </p:nvSpPr>
        <p:spPr>
          <a:xfrm>
            <a:off x="0" y="-213030"/>
            <a:ext cx="3068662" cy="206078"/>
          </a:xfrm>
          <a:prstGeom prst="rect">
            <a:avLst/>
          </a:prstGeom>
          <a:noFill/>
        </p:spPr>
        <p:txBody>
          <a:bodyPr wrap="none" lIns="0" tIns="0" rIns="0" bIns="0" rtlCol="0" anchor="ctr">
            <a:noAutofit/>
          </a:bodyPr>
          <a:lstStyle/>
          <a:p>
            <a:pPr algn="l"/>
            <a:r>
              <a:rPr lang="nb-NO" sz="800" dirty="0">
                <a:solidFill>
                  <a:schemeClr val="tx1"/>
                </a:solidFill>
              </a:rPr>
              <a:t>Oslo 2018 / Innholdssider / positiv</a:t>
            </a:r>
          </a:p>
        </p:txBody>
      </p:sp>
      <p:grpSp>
        <p:nvGrpSpPr>
          <p:cNvPr id="90" name="Gruppe 89">
            <a:extLst>
              <a:ext uri="{FF2B5EF4-FFF2-40B4-BE49-F238E27FC236}">
                <a16:creationId xmlns:a16="http://schemas.microsoft.com/office/drawing/2014/main" id="{93C22E23-7157-454A-9FA2-4933BA1812A4}"/>
              </a:ext>
            </a:extLst>
          </p:cNvPr>
          <p:cNvGrpSpPr/>
          <p:nvPr userDrawn="1"/>
        </p:nvGrpSpPr>
        <p:grpSpPr>
          <a:xfrm>
            <a:off x="12252770" y="1"/>
            <a:ext cx="1165167" cy="5230535"/>
            <a:chOff x="12252770" y="1"/>
            <a:chExt cx="1165167" cy="5230535"/>
          </a:xfrm>
        </p:grpSpPr>
        <p:grpSp>
          <p:nvGrpSpPr>
            <p:cNvPr id="92" name="Gruppe 91">
              <a:extLst>
                <a:ext uri="{FF2B5EF4-FFF2-40B4-BE49-F238E27FC236}">
                  <a16:creationId xmlns:a16="http://schemas.microsoft.com/office/drawing/2014/main" id="{7A5698FF-6A63-024B-A69C-C4E777FF2F2C}"/>
                </a:ext>
              </a:extLst>
            </p:cNvPr>
            <p:cNvGrpSpPr/>
            <p:nvPr userDrawn="1"/>
          </p:nvGrpSpPr>
          <p:grpSpPr>
            <a:xfrm>
              <a:off x="12252770" y="1"/>
              <a:ext cx="409071" cy="3254927"/>
              <a:chOff x="12252770" y="1"/>
              <a:chExt cx="588588" cy="4683318"/>
            </a:xfrm>
          </p:grpSpPr>
          <p:sp>
            <p:nvSpPr>
              <p:cNvPr id="97" name="Rektangel 96">
                <a:extLst>
                  <a:ext uri="{FF2B5EF4-FFF2-40B4-BE49-F238E27FC236}">
                    <a16:creationId xmlns:a16="http://schemas.microsoft.com/office/drawing/2014/main" id="{25A2FBF4-73A7-CE4C-A8DB-8FE5D09DE5ED}"/>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98" name="Gruppe 97">
                <a:extLst>
                  <a:ext uri="{FF2B5EF4-FFF2-40B4-BE49-F238E27FC236}">
                    <a16:creationId xmlns:a16="http://schemas.microsoft.com/office/drawing/2014/main" id="{E2F0FC64-DC73-F248-9324-0CE978C9D6B0}"/>
                  </a:ext>
                </a:extLst>
              </p:cNvPr>
              <p:cNvGrpSpPr/>
              <p:nvPr userDrawn="1"/>
            </p:nvGrpSpPr>
            <p:grpSpPr>
              <a:xfrm>
                <a:off x="12326727" y="84822"/>
                <a:ext cx="440675" cy="4513676"/>
                <a:chOff x="12316858" y="92947"/>
                <a:chExt cx="440675" cy="4513676"/>
              </a:xfrm>
            </p:grpSpPr>
            <p:grpSp>
              <p:nvGrpSpPr>
                <p:cNvPr id="99" name="Gruppe 98">
                  <a:extLst>
                    <a:ext uri="{FF2B5EF4-FFF2-40B4-BE49-F238E27FC236}">
                      <a16:creationId xmlns:a16="http://schemas.microsoft.com/office/drawing/2014/main" id="{32C01DAD-6F31-5A4E-8BB7-FB70223EA16E}"/>
                    </a:ext>
                  </a:extLst>
                </p:cNvPr>
                <p:cNvGrpSpPr/>
                <p:nvPr userDrawn="1"/>
              </p:nvGrpSpPr>
              <p:grpSpPr>
                <a:xfrm>
                  <a:off x="12316858" y="92947"/>
                  <a:ext cx="440675" cy="1322025"/>
                  <a:chOff x="12316858" y="92947"/>
                  <a:chExt cx="440675" cy="1322025"/>
                </a:xfrm>
              </p:grpSpPr>
              <p:sp>
                <p:nvSpPr>
                  <p:cNvPr id="109" name="Rektangel 108">
                    <a:extLst>
                      <a:ext uri="{FF2B5EF4-FFF2-40B4-BE49-F238E27FC236}">
                        <a16:creationId xmlns:a16="http://schemas.microsoft.com/office/drawing/2014/main" id="{00BA1803-2911-A847-B7CA-E67357CD35D7}"/>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0" name="Rektangel 109">
                    <a:extLst>
                      <a:ext uri="{FF2B5EF4-FFF2-40B4-BE49-F238E27FC236}">
                        <a16:creationId xmlns:a16="http://schemas.microsoft.com/office/drawing/2014/main" id="{EFA1BCB1-1DE2-884A-A3D1-ED6A6FA72118}"/>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1" name="Rektangel 110">
                    <a:extLst>
                      <a:ext uri="{FF2B5EF4-FFF2-40B4-BE49-F238E27FC236}">
                        <a16:creationId xmlns:a16="http://schemas.microsoft.com/office/drawing/2014/main" id="{6F1895A8-5ECD-2A44-990D-ED7B270E21F7}"/>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00" name="Gruppe 99">
                  <a:extLst>
                    <a:ext uri="{FF2B5EF4-FFF2-40B4-BE49-F238E27FC236}">
                      <a16:creationId xmlns:a16="http://schemas.microsoft.com/office/drawing/2014/main" id="{4F88FD5F-270C-924E-AB88-B64550BAB694}"/>
                    </a:ext>
                  </a:extLst>
                </p:cNvPr>
                <p:cNvGrpSpPr/>
                <p:nvPr userDrawn="1"/>
              </p:nvGrpSpPr>
              <p:grpSpPr>
                <a:xfrm>
                  <a:off x="12316858" y="1468435"/>
                  <a:ext cx="440675" cy="1322025"/>
                  <a:chOff x="12316858" y="1600866"/>
                  <a:chExt cx="440675" cy="1322025"/>
                </a:xfrm>
              </p:grpSpPr>
              <p:sp>
                <p:nvSpPr>
                  <p:cNvPr id="106" name="Rektangel 105">
                    <a:extLst>
                      <a:ext uri="{FF2B5EF4-FFF2-40B4-BE49-F238E27FC236}">
                        <a16:creationId xmlns:a16="http://schemas.microsoft.com/office/drawing/2014/main" id="{691CFAF3-3CF9-D944-A90A-7771F8665460}"/>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7" name="Rektangel 106">
                    <a:extLst>
                      <a:ext uri="{FF2B5EF4-FFF2-40B4-BE49-F238E27FC236}">
                        <a16:creationId xmlns:a16="http://schemas.microsoft.com/office/drawing/2014/main" id="{ECBBB0E6-3392-8F48-AF3D-1E34E5123EBC}"/>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8" name="Rektangel 107">
                    <a:extLst>
                      <a:ext uri="{FF2B5EF4-FFF2-40B4-BE49-F238E27FC236}">
                        <a16:creationId xmlns:a16="http://schemas.microsoft.com/office/drawing/2014/main" id="{AD973EDC-E273-FD45-A872-FCEA9C9596CC}"/>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01" name="Gruppe 100">
                  <a:extLst>
                    <a:ext uri="{FF2B5EF4-FFF2-40B4-BE49-F238E27FC236}">
                      <a16:creationId xmlns:a16="http://schemas.microsoft.com/office/drawing/2014/main" id="{0BB50A37-EF61-E145-B01B-4CD63CD93CFC}"/>
                    </a:ext>
                  </a:extLst>
                </p:cNvPr>
                <p:cNvGrpSpPr/>
                <p:nvPr userDrawn="1"/>
              </p:nvGrpSpPr>
              <p:grpSpPr>
                <a:xfrm>
                  <a:off x="12316858" y="2843923"/>
                  <a:ext cx="440675" cy="1762700"/>
                  <a:chOff x="12316858" y="3201732"/>
                  <a:chExt cx="440675" cy="1762700"/>
                </a:xfrm>
              </p:grpSpPr>
              <p:sp>
                <p:nvSpPr>
                  <p:cNvPr id="102" name="Rektangel 101">
                    <a:extLst>
                      <a:ext uri="{FF2B5EF4-FFF2-40B4-BE49-F238E27FC236}">
                        <a16:creationId xmlns:a16="http://schemas.microsoft.com/office/drawing/2014/main" id="{936DA9BF-3F5B-1645-B5A8-937601BD5501}"/>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3" name="Rektangel 102">
                    <a:extLst>
                      <a:ext uri="{FF2B5EF4-FFF2-40B4-BE49-F238E27FC236}">
                        <a16:creationId xmlns:a16="http://schemas.microsoft.com/office/drawing/2014/main" id="{E37229E9-C19B-314E-A355-F74581E29A8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4" name="Rektangel 103">
                    <a:extLst>
                      <a:ext uri="{FF2B5EF4-FFF2-40B4-BE49-F238E27FC236}">
                        <a16:creationId xmlns:a16="http://schemas.microsoft.com/office/drawing/2014/main" id="{F5029DA2-C182-3D45-9570-AC932D04C9F7}"/>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5" name="Rektangel 104">
                    <a:extLst>
                      <a:ext uri="{FF2B5EF4-FFF2-40B4-BE49-F238E27FC236}">
                        <a16:creationId xmlns:a16="http://schemas.microsoft.com/office/drawing/2014/main" id="{3F512FCD-C3D3-1246-B41C-4FB5A3A4237D}"/>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93" name="TekstSylinder 92">
              <a:extLst>
                <a:ext uri="{FF2B5EF4-FFF2-40B4-BE49-F238E27FC236}">
                  <a16:creationId xmlns:a16="http://schemas.microsoft.com/office/drawing/2014/main" id="{8EBAF184-0DA0-994C-BADC-830CD29ED2D3}"/>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p:txBody>
        </p:sp>
        <p:grpSp>
          <p:nvGrpSpPr>
            <p:cNvPr id="94" name="Gruppe 93">
              <a:extLst>
                <a:ext uri="{FF2B5EF4-FFF2-40B4-BE49-F238E27FC236}">
                  <a16:creationId xmlns:a16="http://schemas.microsoft.com/office/drawing/2014/main" id="{704FC957-C060-9247-9858-582BFAE0455A}"/>
                </a:ext>
              </a:extLst>
            </p:cNvPr>
            <p:cNvGrpSpPr/>
            <p:nvPr userDrawn="1"/>
          </p:nvGrpSpPr>
          <p:grpSpPr>
            <a:xfrm>
              <a:off x="12610441" y="194994"/>
              <a:ext cx="807496" cy="955972"/>
              <a:chOff x="12610441" y="212086"/>
              <a:chExt cx="807496" cy="955972"/>
            </a:xfrm>
          </p:grpSpPr>
          <p:cxnSp>
            <p:nvCxnSpPr>
              <p:cNvPr id="95" name="Vinkel 94">
                <a:extLst>
                  <a:ext uri="{FF2B5EF4-FFF2-40B4-BE49-F238E27FC236}">
                    <a16:creationId xmlns:a16="http://schemas.microsoft.com/office/drawing/2014/main" id="{E7E7E809-91BC-5948-8E10-28B2E9F17F8E}"/>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6" name="TekstSylinder 95">
                <a:extLst>
                  <a:ext uri="{FF2B5EF4-FFF2-40B4-BE49-F238E27FC236}">
                    <a16:creationId xmlns:a16="http://schemas.microsoft.com/office/drawing/2014/main" id="{6CDD19D7-ACD9-0F45-BCFE-9CD2378F0423}"/>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24318627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tel og bilde neg">
    <p:bg>
      <p:bgPr>
        <a:solidFill>
          <a:schemeClr val="tx2"/>
        </a:solidFill>
        <a:effectLst/>
      </p:bgPr>
    </p:bg>
    <p:spTree>
      <p:nvGrpSpPr>
        <p:cNvPr id="1" name=""/>
        <p:cNvGrpSpPr/>
        <p:nvPr/>
      </p:nvGrpSpPr>
      <p:grpSpPr>
        <a:xfrm>
          <a:off x="0" y="0"/>
          <a:ext cx="0" cy="0"/>
          <a:chOff x="0" y="0"/>
          <a:chExt cx="0" cy="0"/>
        </a:xfrm>
      </p:grpSpPr>
      <p:sp>
        <p:nvSpPr>
          <p:cNvPr id="6" name="Plassholder for bilde 8">
            <a:extLst>
              <a:ext uri="{FF2B5EF4-FFF2-40B4-BE49-F238E27FC236}">
                <a16:creationId xmlns:a16="http://schemas.microsoft.com/office/drawing/2014/main" id="{6277E8E0-A384-1D43-A9DE-6893B7E9B075}"/>
              </a:ext>
            </a:extLst>
          </p:cNvPr>
          <p:cNvSpPr>
            <a:spLocks noGrp="1"/>
          </p:cNvSpPr>
          <p:nvPr>
            <p:ph type="pic" sz="quarter" idx="17" hasCustomPrompt="1"/>
          </p:nvPr>
        </p:nvSpPr>
        <p:spPr>
          <a:xfrm>
            <a:off x="0" y="0"/>
            <a:ext cx="12193200" cy="6858000"/>
          </a:xfrm>
          <a:no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bg1"/>
                </a:solidFill>
              </a:defRPr>
            </a:lvl1pPr>
          </a:lstStyle>
          <a:p>
            <a:r>
              <a:rPr lang="nb-NO" noProof="0" dirty="0"/>
              <a:t>1. plasser et bilde i rammen</a:t>
            </a:r>
            <a:br>
              <a:rPr lang="nb-NO" noProof="0" dirty="0"/>
            </a:br>
            <a:r>
              <a:rPr lang="nb-NO" noProof="0" dirty="0"/>
              <a:t>2. plasser lengst bak</a:t>
            </a:r>
          </a:p>
        </p:txBody>
      </p:sp>
      <p:sp>
        <p:nvSpPr>
          <p:cNvPr id="2" name="Title 1">
            <a:extLst>
              <a:ext uri="{FF2B5EF4-FFF2-40B4-BE49-F238E27FC236}">
                <a16:creationId xmlns:a16="http://schemas.microsoft.com/office/drawing/2014/main" id="{C4A96287-7574-B04C-B8BB-49BCCA3EE42F}"/>
              </a:ext>
            </a:extLst>
          </p:cNvPr>
          <p:cNvSpPr>
            <a:spLocks noGrp="1"/>
          </p:cNvSpPr>
          <p:nvPr>
            <p:ph type="title"/>
          </p:nvPr>
        </p:nvSpPr>
        <p:spPr/>
        <p:txBody>
          <a:bodyPr/>
          <a:lstStyle>
            <a:lvl1pPr>
              <a:defRPr>
                <a:solidFill>
                  <a:schemeClr val="bg1"/>
                </a:solidFill>
              </a:defRPr>
            </a:lvl1pPr>
          </a:lstStyle>
          <a:p>
            <a:r>
              <a:rPr lang="nb-NO"/>
              <a:t>Klikk for å redigere tittelstil</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lvl1pPr>
              <a:defRPr>
                <a:solidFill>
                  <a:schemeClr val="bg1"/>
                </a:solidFill>
              </a:defRPr>
            </a:lvl1pPr>
          </a:lstStyle>
          <a:p>
            <a:fld id="{BE56C02C-6ABF-7448-8AB3-A94F70C24895}" type="datetime1">
              <a:rPr lang="nb-NO" smtClean="0"/>
              <a:pPr/>
              <a:t>22.06.2022</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lvl1pPr>
              <a:defRPr>
                <a:solidFill>
                  <a:schemeClr val="bg1"/>
                </a:solidFill>
              </a:defRPr>
            </a:lvl1p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grpSp>
        <p:nvGrpSpPr>
          <p:cNvPr id="24" name="Gruppe 23">
            <a:extLst>
              <a:ext uri="{FF2B5EF4-FFF2-40B4-BE49-F238E27FC236}">
                <a16:creationId xmlns:a16="http://schemas.microsoft.com/office/drawing/2014/main" id="{50B5CF7D-EF4B-BC4B-897D-478A1C752E68}"/>
              </a:ext>
            </a:extLst>
          </p:cNvPr>
          <p:cNvGrpSpPr/>
          <p:nvPr userDrawn="1"/>
        </p:nvGrpSpPr>
        <p:grpSpPr>
          <a:xfrm>
            <a:off x="-800" y="-1306644"/>
            <a:ext cx="12194000" cy="1075340"/>
            <a:chOff x="-800" y="-1229864"/>
            <a:chExt cx="12194000" cy="1075340"/>
          </a:xfrm>
        </p:grpSpPr>
        <p:grpSp>
          <p:nvGrpSpPr>
            <p:cNvPr id="25" name="Gruppe 24">
              <a:extLst>
                <a:ext uri="{FF2B5EF4-FFF2-40B4-BE49-F238E27FC236}">
                  <a16:creationId xmlns:a16="http://schemas.microsoft.com/office/drawing/2014/main" id="{F3538086-5796-944F-ADC5-DDFA26870893}"/>
                </a:ext>
              </a:extLst>
            </p:cNvPr>
            <p:cNvGrpSpPr/>
            <p:nvPr/>
          </p:nvGrpSpPr>
          <p:grpSpPr>
            <a:xfrm>
              <a:off x="0" y="-320124"/>
              <a:ext cx="12192000" cy="165600"/>
              <a:chOff x="0" y="-413084"/>
              <a:chExt cx="12192000" cy="206078"/>
            </a:xfrm>
            <a:solidFill>
              <a:schemeClr val="bg1"/>
            </a:solidFill>
          </p:grpSpPr>
          <p:sp>
            <p:nvSpPr>
              <p:cNvPr id="52" name="Rektangel 51">
                <a:extLst>
                  <a:ext uri="{FF2B5EF4-FFF2-40B4-BE49-F238E27FC236}">
                    <a16:creationId xmlns:a16="http://schemas.microsoft.com/office/drawing/2014/main" id="{49CA26D3-642B-9246-B3B8-5A6A4DF80568}"/>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3" name="Rektangel 52">
                <a:extLst>
                  <a:ext uri="{FF2B5EF4-FFF2-40B4-BE49-F238E27FC236}">
                    <a16:creationId xmlns:a16="http://schemas.microsoft.com/office/drawing/2014/main" id="{F5D6D773-1417-8D4D-A1E8-9F65D1580842}"/>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4" name="Rektangel 53">
                <a:extLst>
                  <a:ext uri="{FF2B5EF4-FFF2-40B4-BE49-F238E27FC236}">
                    <a16:creationId xmlns:a16="http://schemas.microsoft.com/office/drawing/2014/main" id="{E11F0BE5-35CD-2F41-A24B-FA33ACD7A1BB}"/>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5" name="Rektangel 54">
                <a:extLst>
                  <a:ext uri="{FF2B5EF4-FFF2-40B4-BE49-F238E27FC236}">
                    <a16:creationId xmlns:a16="http://schemas.microsoft.com/office/drawing/2014/main" id="{6BA83732-486F-8745-84F0-E4A38EBBF9E9}"/>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6" name="Rektangel 55">
                <a:extLst>
                  <a:ext uri="{FF2B5EF4-FFF2-40B4-BE49-F238E27FC236}">
                    <a16:creationId xmlns:a16="http://schemas.microsoft.com/office/drawing/2014/main" id="{49BF3912-4872-4F49-B737-72D9ADAABF5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7" name="Rektangel 56">
                <a:extLst>
                  <a:ext uri="{FF2B5EF4-FFF2-40B4-BE49-F238E27FC236}">
                    <a16:creationId xmlns:a16="http://schemas.microsoft.com/office/drawing/2014/main" id="{BE7D1982-FF51-A243-B873-504AF91CF24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26" name="Rett linje 25">
              <a:extLst>
                <a:ext uri="{FF2B5EF4-FFF2-40B4-BE49-F238E27FC236}">
                  <a16:creationId xmlns:a16="http://schemas.microsoft.com/office/drawing/2014/main" id="{926AF779-45AE-834D-8B9B-E147A75152FC}"/>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B05EBB5-D0E3-414A-B5E2-20D2F397129F}"/>
                </a:ext>
              </a:extLst>
            </p:cNvPr>
            <p:cNvCxnSpPr>
              <a:cxnSpLocks/>
              <a:stCxn id="42"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B9C1812D-C535-E441-BF60-5844644FDCCB}"/>
                </a:ext>
              </a:extLst>
            </p:cNvPr>
            <p:cNvCxnSpPr>
              <a:cxnSpLocks/>
              <a:stCxn id="44"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995F10A6-7E9E-7F46-835A-F8FA28E0C722}"/>
                </a:ext>
              </a:extLst>
            </p:cNvPr>
            <p:cNvCxnSpPr>
              <a:cxnSpLocks/>
              <a:stCxn id="40"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DD497730-72C8-E54C-BE41-9CC89C106204}"/>
                </a:ext>
              </a:extLst>
            </p:cNvPr>
            <p:cNvCxnSpPr>
              <a:cxnSpLocks/>
              <a:stCxn id="46"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7E6FCC74-278D-8F4C-9A19-B97229327336}"/>
                </a:ext>
              </a:extLst>
            </p:cNvPr>
            <p:cNvCxnSpPr>
              <a:cxnSpLocks/>
              <a:stCxn id="50"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27C3F56A-19C1-8C43-BA7C-EC72D93ABACA}"/>
                </a:ext>
              </a:extLst>
            </p:cNvPr>
            <p:cNvCxnSpPr>
              <a:cxnSpLocks/>
              <a:stCxn id="48"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Gruppe 32">
              <a:extLst>
                <a:ext uri="{FF2B5EF4-FFF2-40B4-BE49-F238E27FC236}">
                  <a16:creationId xmlns:a16="http://schemas.microsoft.com/office/drawing/2014/main" id="{0378D194-73C0-274E-8A33-2880856DCF97}"/>
                </a:ext>
              </a:extLst>
            </p:cNvPr>
            <p:cNvGrpSpPr/>
            <p:nvPr userDrawn="1"/>
          </p:nvGrpSpPr>
          <p:grpSpPr>
            <a:xfrm>
              <a:off x="0" y="-621464"/>
              <a:ext cx="12192000" cy="206078"/>
              <a:chOff x="0" y="-674874"/>
              <a:chExt cx="12192000" cy="206078"/>
            </a:xfrm>
          </p:grpSpPr>
          <p:sp>
            <p:nvSpPr>
              <p:cNvPr id="50" name="Rektangel 49">
                <a:extLst>
                  <a:ext uri="{FF2B5EF4-FFF2-40B4-BE49-F238E27FC236}">
                    <a16:creationId xmlns:a16="http://schemas.microsoft.com/office/drawing/2014/main" id="{1827F508-245F-AE4E-BD96-A37480556BE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1" name="Rett linje 50">
                <a:extLst>
                  <a:ext uri="{FF2B5EF4-FFF2-40B4-BE49-F238E27FC236}">
                    <a16:creationId xmlns:a16="http://schemas.microsoft.com/office/drawing/2014/main" id="{84C00645-5B5B-6041-95E3-1F2F2F357F9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EE014F1F-1199-CF47-B4A6-3350B4501C57}"/>
                </a:ext>
              </a:extLst>
            </p:cNvPr>
            <p:cNvGrpSpPr/>
            <p:nvPr userDrawn="1"/>
          </p:nvGrpSpPr>
          <p:grpSpPr>
            <a:xfrm>
              <a:off x="0" y="-744566"/>
              <a:ext cx="10156824" cy="206078"/>
              <a:chOff x="0" y="-930144"/>
              <a:chExt cx="10156824" cy="206078"/>
            </a:xfrm>
          </p:grpSpPr>
          <p:sp>
            <p:nvSpPr>
              <p:cNvPr id="48" name="Rektangel 47">
                <a:extLst>
                  <a:ext uri="{FF2B5EF4-FFF2-40B4-BE49-F238E27FC236}">
                    <a16:creationId xmlns:a16="http://schemas.microsoft.com/office/drawing/2014/main" id="{33E8FE13-D304-F04D-B4CA-11E8D9EA9403}"/>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49" name="Rett linje 48">
                <a:extLst>
                  <a:ext uri="{FF2B5EF4-FFF2-40B4-BE49-F238E27FC236}">
                    <a16:creationId xmlns:a16="http://schemas.microsoft.com/office/drawing/2014/main" id="{8F8C0134-63C2-2440-88C7-3E0DBD5FC22B}"/>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D5A244B5-D5A7-9C46-837E-885BA4C5BFC8}"/>
                </a:ext>
              </a:extLst>
            </p:cNvPr>
            <p:cNvGrpSpPr/>
            <p:nvPr userDrawn="1"/>
          </p:nvGrpSpPr>
          <p:grpSpPr>
            <a:xfrm>
              <a:off x="0" y="-867666"/>
              <a:ext cx="8128000" cy="206078"/>
              <a:chOff x="0" y="-1191934"/>
              <a:chExt cx="8128000" cy="206078"/>
            </a:xfrm>
          </p:grpSpPr>
          <p:sp>
            <p:nvSpPr>
              <p:cNvPr id="46" name="Rektangel 45">
                <a:extLst>
                  <a:ext uri="{FF2B5EF4-FFF2-40B4-BE49-F238E27FC236}">
                    <a16:creationId xmlns:a16="http://schemas.microsoft.com/office/drawing/2014/main" id="{F5D7884B-D812-3A42-AE55-14E34C05CA01}"/>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47" name="Rett linje 46">
                <a:extLst>
                  <a:ext uri="{FF2B5EF4-FFF2-40B4-BE49-F238E27FC236}">
                    <a16:creationId xmlns:a16="http://schemas.microsoft.com/office/drawing/2014/main" id="{0E34DD54-E0FE-B84A-A7D4-D399F888B6C1}"/>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2B146932-A847-ED41-ABD8-DF09B93EA9F3}"/>
                </a:ext>
              </a:extLst>
            </p:cNvPr>
            <p:cNvGrpSpPr/>
            <p:nvPr userDrawn="1"/>
          </p:nvGrpSpPr>
          <p:grpSpPr>
            <a:xfrm>
              <a:off x="-800" y="-990766"/>
              <a:ext cx="6091200" cy="206078"/>
              <a:chOff x="0" y="-1453724"/>
              <a:chExt cx="6091200" cy="206078"/>
            </a:xfrm>
          </p:grpSpPr>
          <p:sp>
            <p:nvSpPr>
              <p:cNvPr id="44" name="Rektangel 43">
                <a:extLst>
                  <a:ext uri="{FF2B5EF4-FFF2-40B4-BE49-F238E27FC236}">
                    <a16:creationId xmlns:a16="http://schemas.microsoft.com/office/drawing/2014/main" id="{DCF17E64-4A02-7148-BEC3-83D8841BD636}"/>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45" name="Rett linje 44">
                <a:extLst>
                  <a:ext uri="{FF2B5EF4-FFF2-40B4-BE49-F238E27FC236}">
                    <a16:creationId xmlns:a16="http://schemas.microsoft.com/office/drawing/2014/main" id="{326A2BAE-5E17-B149-B1A2-FE9E4BD29FA7}"/>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039AAC92-98CC-BF45-904E-888C16C074F0}"/>
                </a:ext>
              </a:extLst>
            </p:cNvPr>
            <p:cNvGrpSpPr/>
            <p:nvPr userDrawn="1"/>
          </p:nvGrpSpPr>
          <p:grpSpPr>
            <a:xfrm>
              <a:off x="0" y="-1113866"/>
              <a:ext cx="4060800" cy="206078"/>
              <a:chOff x="0" y="-1715514"/>
              <a:chExt cx="4060800" cy="206078"/>
            </a:xfrm>
          </p:grpSpPr>
          <p:sp>
            <p:nvSpPr>
              <p:cNvPr id="42" name="Rektangel 41">
                <a:extLst>
                  <a:ext uri="{FF2B5EF4-FFF2-40B4-BE49-F238E27FC236}">
                    <a16:creationId xmlns:a16="http://schemas.microsoft.com/office/drawing/2014/main" id="{5DAD0FC4-3B41-474B-B643-2F9E699BC7E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3" name="Rett linje 42">
                <a:extLst>
                  <a:ext uri="{FF2B5EF4-FFF2-40B4-BE49-F238E27FC236}">
                    <a16:creationId xmlns:a16="http://schemas.microsoft.com/office/drawing/2014/main" id="{FDA84C34-DD90-134D-ACDE-64A450224F5D}"/>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a16="http://schemas.microsoft.com/office/drawing/2014/main" id="{A5007D20-96F1-2A41-A992-CD980E87AFC9}"/>
                </a:ext>
              </a:extLst>
            </p:cNvPr>
            <p:cNvGrpSpPr/>
            <p:nvPr userDrawn="1"/>
          </p:nvGrpSpPr>
          <p:grpSpPr>
            <a:xfrm>
              <a:off x="0" y="-1229864"/>
              <a:ext cx="1015200" cy="206078"/>
              <a:chOff x="0" y="-1959289"/>
              <a:chExt cx="1015200" cy="206078"/>
            </a:xfrm>
          </p:grpSpPr>
          <p:sp>
            <p:nvSpPr>
              <p:cNvPr id="40" name="Rektangel 39">
                <a:extLst>
                  <a:ext uri="{FF2B5EF4-FFF2-40B4-BE49-F238E27FC236}">
                    <a16:creationId xmlns:a16="http://schemas.microsoft.com/office/drawing/2014/main" id="{A7486652-B831-8E4A-B0E8-E9CEDB776DD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1" name="Rett linje 40">
                <a:extLst>
                  <a:ext uri="{FF2B5EF4-FFF2-40B4-BE49-F238E27FC236}">
                    <a16:creationId xmlns:a16="http://schemas.microsoft.com/office/drawing/2014/main" id="{F186D4B2-7812-1F46-A998-E3F036BC2076}"/>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9" name="Rett linje 38">
              <a:extLst>
                <a:ext uri="{FF2B5EF4-FFF2-40B4-BE49-F238E27FC236}">
                  <a16:creationId xmlns:a16="http://schemas.microsoft.com/office/drawing/2014/main" id="{980F4E2E-5EA4-474F-9E31-835A8E98077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uppe 57">
            <a:extLst>
              <a:ext uri="{FF2B5EF4-FFF2-40B4-BE49-F238E27FC236}">
                <a16:creationId xmlns:a16="http://schemas.microsoft.com/office/drawing/2014/main" id="{AB51FACC-7DAC-294D-9ECF-B98A28144016}"/>
              </a:ext>
            </a:extLst>
          </p:cNvPr>
          <p:cNvGrpSpPr/>
          <p:nvPr userDrawn="1"/>
        </p:nvGrpSpPr>
        <p:grpSpPr>
          <a:xfrm>
            <a:off x="-715963" y="-4004"/>
            <a:ext cx="590564" cy="6862004"/>
            <a:chOff x="-715963" y="-4004"/>
            <a:chExt cx="590564" cy="6862004"/>
          </a:xfrm>
        </p:grpSpPr>
        <p:sp>
          <p:nvSpPr>
            <p:cNvPr id="59" name="Rektangel 58">
              <a:extLst>
                <a:ext uri="{FF2B5EF4-FFF2-40B4-BE49-F238E27FC236}">
                  <a16:creationId xmlns:a16="http://schemas.microsoft.com/office/drawing/2014/main" id="{910BD624-E33C-2E4F-9442-1B07B87A8179}"/>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60" name="Rektangel 59">
              <a:extLst>
                <a:ext uri="{FF2B5EF4-FFF2-40B4-BE49-F238E27FC236}">
                  <a16:creationId xmlns:a16="http://schemas.microsoft.com/office/drawing/2014/main" id="{95253A5A-AE98-4B43-ACFC-C33A917B0FC3}"/>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61" name="Rektangel 60">
              <a:extLst>
                <a:ext uri="{FF2B5EF4-FFF2-40B4-BE49-F238E27FC236}">
                  <a16:creationId xmlns:a16="http://schemas.microsoft.com/office/drawing/2014/main" id="{B7E6E43F-D083-404B-88E6-8181D6A1EDCF}"/>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2" name="Rektangel 61">
              <a:extLst>
                <a:ext uri="{FF2B5EF4-FFF2-40B4-BE49-F238E27FC236}">
                  <a16:creationId xmlns:a16="http://schemas.microsoft.com/office/drawing/2014/main" id="{B3DA4965-4EDC-0D43-B4C1-940E1BA3615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63" name="Rett linje 62">
              <a:extLst>
                <a:ext uri="{FF2B5EF4-FFF2-40B4-BE49-F238E27FC236}">
                  <a16:creationId xmlns:a16="http://schemas.microsoft.com/office/drawing/2014/main" id="{511B640F-A541-1746-929D-B55DB0015605}"/>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A3E73136-E410-5B4D-BC89-A1F88EC0428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55489C14-C32A-2246-BE81-0A7E94FE637E}"/>
                </a:ext>
              </a:extLst>
            </p:cNvPr>
            <p:cNvCxnSpPr>
              <a:cxnSpLocks/>
              <a:stCxn id="67"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Rett linje 65">
              <a:extLst>
                <a:ext uri="{FF2B5EF4-FFF2-40B4-BE49-F238E27FC236}">
                  <a16:creationId xmlns:a16="http://schemas.microsoft.com/office/drawing/2014/main" id="{5CCE2020-A9E9-4E47-8A75-E0C90C42ECBB}"/>
                </a:ext>
              </a:extLst>
            </p:cNvPr>
            <p:cNvCxnSpPr>
              <a:cxnSpLocks/>
              <a:stCxn id="67"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Rektangel 66">
              <a:extLst>
                <a:ext uri="{FF2B5EF4-FFF2-40B4-BE49-F238E27FC236}">
                  <a16:creationId xmlns:a16="http://schemas.microsoft.com/office/drawing/2014/main" id="{21952FCC-D220-E74A-B32C-62AF01DD2A1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68" name="Rett linje 67">
              <a:extLst>
                <a:ext uri="{FF2B5EF4-FFF2-40B4-BE49-F238E27FC236}">
                  <a16:creationId xmlns:a16="http://schemas.microsoft.com/office/drawing/2014/main" id="{00806AAE-07AB-D440-904D-3846C9D74C0B}"/>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9" name="Rektangel 68">
              <a:extLst>
                <a:ext uri="{FF2B5EF4-FFF2-40B4-BE49-F238E27FC236}">
                  <a16:creationId xmlns:a16="http://schemas.microsoft.com/office/drawing/2014/main" id="{56699FF4-FEB1-CA4E-B432-16BBEC84D1C4}"/>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70" name="Rett linje 69">
              <a:extLst>
                <a:ext uri="{FF2B5EF4-FFF2-40B4-BE49-F238E27FC236}">
                  <a16:creationId xmlns:a16="http://schemas.microsoft.com/office/drawing/2014/main" id="{AFA083EC-FDFD-9E4F-B595-6A6EC5B7FA7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E8926D28-35CE-DB4E-BF56-664AF369532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Rett linje 71">
              <a:extLst>
                <a:ext uri="{FF2B5EF4-FFF2-40B4-BE49-F238E27FC236}">
                  <a16:creationId xmlns:a16="http://schemas.microsoft.com/office/drawing/2014/main" id="{2E5810D3-57AB-6043-ACA4-6C358279D50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3" name="Plassholder for tekst 7">
            <a:extLst>
              <a:ext uri="{FF2B5EF4-FFF2-40B4-BE49-F238E27FC236}">
                <a16:creationId xmlns:a16="http://schemas.microsoft.com/office/drawing/2014/main" id="{B92A71BA-AE3E-044A-9513-C446526D6AA2}"/>
              </a:ext>
            </a:extLst>
          </p:cNvPr>
          <p:cNvSpPr>
            <a:spLocks noGrp="1"/>
          </p:cNvSpPr>
          <p:nvPr>
            <p:ph type="body" sz="quarter" idx="21"/>
          </p:nvPr>
        </p:nvSpPr>
        <p:spPr>
          <a:xfrm>
            <a:off x="331200" y="6296400"/>
            <a:ext cx="687600" cy="360000"/>
          </a:xfrm>
          <a:blipFill>
            <a:blip r:embed="rId2"/>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a:t>Klikk for å redigere tekststiler i malen</a:t>
            </a:r>
          </a:p>
        </p:txBody>
      </p:sp>
      <p:sp>
        <p:nvSpPr>
          <p:cNvPr id="91" name="TekstSylinder 90">
            <a:extLst>
              <a:ext uri="{FF2B5EF4-FFF2-40B4-BE49-F238E27FC236}">
                <a16:creationId xmlns:a16="http://schemas.microsoft.com/office/drawing/2014/main" id="{D8BFF3AF-100C-6745-B178-EF1A964BB521}"/>
              </a:ext>
            </a:extLst>
          </p:cNvPr>
          <p:cNvSpPr txBox="1"/>
          <p:nvPr userDrawn="1"/>
        </p:nvSpPr>
        <p:spPr>
          <a:xfrm>
            <a:off x="0" y="-213030"/>
            <a:ext cx="3068662" cy="206078"/>
          </a:xfrm>
          <a:prstGeom prst="rect">
            <a:avLst/>
          </a:prstGeom>
          <a:noFill/>
        </p:spPr>
        <p:txBody>
          <a:bodyPr wrap="none" lIns="0" tIns="0" rIns="0" bIns="0" rtlCol="0" anchor="ctr">
            <a:noAutofit/>
          </a:bodyPr>
          <a:lstStyle/>
          <a:p>
            <a:pPr algn="l"/>
            <a:r>
              <a:rPr lang="nb-NO" sz="800" dirty="0">
                <a:solidFill>
                  <a:schemeClr val="tx1"/>
                </a:solidFill>
              </a:rPr>
              <a:t>Oslo 2018 / Innholdssider / negativ</a:t>
            </a:r>
          </a:p>
        </p:txBody>
      </p:sp>
      <p:grpSp>
        <p:nvGrpSpPr>
          <p:cNvPr id="116" name="Gruppe 115">
            <a:extLst>
              <a:ext uri="{FF2B5EF4-FFF2-40B4-BE49-F238E27FC236}">
                <a16:creationId xmlns:a16="http://schemas.microsoft.com/office/drawing/2014/main" id="{F4097E33-CF5F-8E43-B046-2CEB7B436B2D}"/>
              </a:ext>
            </a:extLst>
          </p:cNvPr>
          <p:cNvGrpSpPr/>
          <p:nvPr userDrawn="1"/>
        </p:nvGrpSpPr>
        <p:grpSpPr>
          <a:xfrm>
            <a:off x="12252770" y="1"/>
            <a:ext cx="1165167" cy="5230535"/>
            <a:chOff x="12252770" y="1"/>
            <a:chExt cx="1165167" cy="5230535"/>
          </a:xfrm>
        </p:grpSpPr>
        <p:grpSp>
          <p:nvGrpSpPr>
            <p:cNvPr id="117" name="Gruppe 116">
              <a:extLst>
                <a:ext uri="{FF2B5EF4-FFF2-40B4-BE49-F238E27FC236}">
                  <a16:creationId xmlns:a16="http://schemas.microsoft.com/office/drawing/2014/main" id="{DECE140A-93EB-3144-89A2-67734D7FECB3}"/>
                </a:ext>
              </a:extLst>
            </p:cNvPr>
            <p:cNvGrpSpPr/>
            <p:nvPr userDrawn="1"/>
          </p:nvGrpSpPr>
          <p:grpSpPr>
            <a:xfrm>
              <a:off x="12252770" y="1"/>
              <a:ext cx="409071" cy="3254927"/>
              <a:chOff x="12252770" y="1"/>
              <a:chExt cx="588588" cy="4683318"/>
            </a:xfrm>
          </p:grpSpPr>
          <p:sp>
            <p:nvSpPr>
              <p:cNvPr id="122" name="Rektangel 121">
                <a:extLst>
                  <a:ext uri="{FF2B5EF4-FFF2-40B4-BE49-F238E27FC236}">
                    <a16:creationId xmlns:a16="http://schemas.microsoft.com/office/drawing/2014/main" id="{DDA73A66-85FA-424A-8AAA-0F985FE62182}"/>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23" name="Gruppe 122">
                <a:extLst>
                  <a:ext uri="{FF2B5EF4-FFF2-40B4-BE49-F238E27FC236}">
                    <a16:creationId xmlns:a16="http://schemas.microsoft.com/office/drawing/2014/main" id="{9640A54C-C539-B742-ABCC-6299AE5B8CEB}"/>
                  </a:ext>
                </a:extLst>
              </p:cNvPr>
              <p:cNvGrpSpPr/>
              <p:nvPr userDrawn="1"/>
            </p:nvGrpSpPr>
            <p:grpSpPr>
              <a:xfrm>
                <a:off x="12326727" y="84822"/>
                <a:ext cx="440675" cy="4513676"/>
                <a:chOff x="12316858" y="92947"/>
                <a:chExt cx="440675" cy="4513676"/>
              </a:xfrm>
            </p:grpSpPr>
            <p:grpSp>
              <p:nvGrpSpPr>
                <p:cNvPr id="124" name="Gruppe 123">
                  <a:extLst>
                    <a:ext uri="{FF2B5EF4-FFF2-40B4-BE49-F238E27FC236}">
                      <a16:creationId xmlns:a16="http://schemas.microsoft.com/office/drawing/2014/main" id="{20F039C6-69E9-B941-A4D3-66A5C1CDD708}"/>
                    </a:ext>
                  </a:extLst>
                </p:cNvPr>
                <p:cNvGrpSpPr/>
                <p:nvPr userDrawn="1"/>
              </p:nvGrpSpPr>
              <p:grpSpPr>
                <a:xfrm>
                  <a:off x="12316858" y="92947"/>
                  <a:ext cx="440675" cy="1322025"/>
                  <a:chOff x="12316858" y="92947"/>
                  <a:chExt cx="440675" cy="1322025"/>
                </a:xfrm>
              </p:grpSpPr>
              <p:sp>
                <p:nvSpPr>
                  <p:cNvPr id="134" name="Rektangel 133">
                    <a:extLst>
                      <a:ext uri="{FF2B5EF4-FFF2-40B4-BE49-F238E27FC236}">
                        <a16:creationId xmlns:a16="http://schemas.microsoft.com/office/drawing/2014/main" id="{E6B7DA5B-F065-2842-BCE3-471D7906CE07}"/>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5" name="Rektangel 134">
                    <a:extLst>
                      <a:ext uri="{FF2B5EF4-FFF2-40B4-BE49-F238E27FC236}">
                        <a16:creationId xmlns:a16="http://schemas.microsoft.com/office/drawing/2014/main" id="{B04DDF36-E4D0-1541-8466-643799975A90}"/>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6" name="Rektangel 135">
                    <a:extLst>
                      <a:ext uri="{FF2B5EF4-FFF2-40B4-BE49-F238E27FC236}">
                        <a16:creationId xmlns:a16="http://schemas.microsoft.com/office/drawing/2014/main" id="{0C6F3194-B699-D740-A1E1-EAEB8C66A35E}"/>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25" name="Gruppe 124">
                  <a:extLst>
                    <a:ext uri="{FF2B5EF4-FFF2-40B4-BE49-F238E27FC236}">
                      <a16:creationId xmlns:a16="http://schemas.microsoft.com/office/drawing/2014/main" id="{C17BA548-9E47-5E40-95F0-9D998CFD5426}"/>
                    </a:ext>
                  </a:extLst>
                </p:cNvPr>
                <p:cNvGrpSpPr/>
                <p:nvPr userDrawn="1"/>
              </p:nvGrpSpPr>
              <p:grpSpPr>
                <a:xfrm>
                  <a:off x="12316858" y="1468435"/>
                  <a:ext cx="440675" cy="1322025"/>
                  <a:chOff x="12316858" y="1600866"/>
                  <a:chExt cx="440675" cy="1322025"/>
                </a:xfrm>
              </p:grpSpPr>
              <p:sp>
                <p:nvSpPr>
                  <p:cNvPr id="131" name="Rektangel 130">
                    <a:extLst>
                      <a:ext uri="{FF2B5EF4-FFF2-40B4-BE49-F238E27FC236}">
                        <a16:creationId xmlns:a16="http://schemas.microsoft.com/office/drawing/2014/main" id="{9B63810D-9182-9647-8817-730AA17B9908}"/>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2" name="Rektangel 131">
                    <a:extLst>
                      <a:ext uri="{FF2B5EF4-FFF2-40B4-BE49-F238E27FC236}">
                        <a16:creationId xmlns:a16="http://schemas.microsoft.com/office/drawing/2014/main" id="{76178564-5C0D-A84D-A7E4-632055B6BBCA}"/>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3" name="Rektangel 132">
                    <a:extLst>
                      <a:ext uri="{FF2B5EF4-FFF2-40B4-BE49-F238E27FC236}">
                        <a16:creationId xmlns:a16="http://schemas.microsoft.com/office/drawing/2014/main" id="{2D2CE19A-924B-564C-ABE6-C21E0B2CBAED}"/>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26" name="Gruppe 125">
                  <a:extLst>
                    <a:ext uri="{FF2B5EF4-FFF2-40B4-BE49-F238E27FC236}">
                      <a16:creationId xmlns:a16="http://schemas.microsoft.com/office/drawing/2014/main" id="{559F23A5-5BF4-B14C-82D4-70EFF9772D87}"/>
                    </a:ext>
                  </a:extLst>
                </p:cNvPr>
                <p:cNvGrpSpPr/>
                <p:nvPr userDrawn="1"/>
              </p:nvGrpSpPr>
              <p:grpSpPr>
                <a:xfrm>
                  <a:off x="12316858" y="2843923"/>
                  <a:ext cx="440675" cy="1762700"/>
                  <a:chOff x="12316858" y="3201732"/>
                  <a:chExt cx="440675" cy="1762700"/>
                </a:xfrm>
              </p:grpSpPr>
              <p:sp>
                <p:nvSpPr>
                  <p:cNvPr id="127" name="Rektangel 126">
                    <a:extLst>
                      <a:ext uri="{FF2B5EF4-FFF2-40B4-BE49-F238E27FC236}">
                        <a16:creationId xmlns:a16="http://schemas.microsoft.com/office/drawing/2014/main" id="{1C6AC6BA-EC18-824D-AF37-845A37278F2A}"/>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8" name="Rektangel 127">
                    <a:extLst>
                      <a:ext uri="{FF2B5EF4-FFF2-40B4-BE49-F238E27FC236}">
                        <a16:creationId xmlns:a16="http://schemas.microsoft.com/office/drawing/2014/main" id="{6A88E69C-BC25-E944-B7EF-EBBC18D8339C}"/>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9" name="Rektangel 128">
                    <a:extLst>
                      <a:ext uri="{FF2B5EF4-FFF2-40B4-BE49-F238E27FC236}">
                        <a16:creationId xmlns:a16="http://schemas.microsoft.com/office/drawing/2014/main" id="{CD353E5E-D83D-F24E-8720-DA4E6552C137}"/>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0" name="Rektangel 129">
                    <a:extLst>
                      <a:ext uri="{FF2B5EF4-FFF2-40B4-BE49-F238E27FC236}">
                        <a16:creationId xmlns:a16="http://schemas.microsoft.com/office/drawing/2014/main" id="{443B0873-2032-ED4A-82E8-AE8C6FE9F5AB}"/>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118" name="TekstSylinder 117">
              <a:extLst>
                <a:ext uri="{FF2B5EF4-FFF2-40B4-BE49-F238E27FC236}">
                  <a16:creationId xmlns:a16="http://schemas.microsoft.com/office/drawing/2014/main" id="{6DB9C27B-183E-204C-A01D-673CC376DE0D}"/>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p:txBody>
        </p:sp>
        <p:grpSp>
          <p:nvGrpSpPr>
            <p:cNvPr id="119" name="Gruppe 118">
              <a:extLst>
                <a:ext uri="{FF2B5EF4-FFF2-40B4-BE49-F238E27FC236}">
                  <a16:creationId xmlns:a16="http://schemas.microsoft.com/office/drawing/2014/main" id="{74D7BF0B-3E09-444C-9AFF-AB01B35624FC}"/>
                </a:ext>
              </a:extLst>
            </p:cNvPr>
            <p:cNvGrpSpPr/>
            <p:nvPr userDrawn="1"/>
          </p:nvGrpSpPr>
          <p:grpSpPr>
            <a:xfrm>
              <a:off x="12610441" y="194994"/>
              <a:ext cx="807496" cy="955972"/>
              <a:chOff x="12610441" y="212086"/>
              <a:chExt cx="807496" cy="955972"/>
            </a:xfrm>
          </p:grpSpPr>
          <p:cxnSp>
            <p:nvCxnSpPr>
              <p:cNvPr id="120" name="Vinkel 119">
                <a:extLst>
                  <a:ext uri="{FF2B5EF4-FFF2-40B4-BE49-F238E27FC236}">
                    <a16:creationId xmlns:a16="http://schemas.microsoft.com/office/drawing/2014/main" id="{5A99E870-FD93-3B44-8FBD-4D137D1803AC}"/>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21" name="TekstSylinder 120">
                <a:extLst>
                  <a:ext uri="{FF2B5EF4-FFF2-40B4-BE49-F238E27FC236}">
                    <a16:creationId xmlns:a16="http://schemas.microsoft.com/office/drawing/2014/main" id="{FF708AAD-7EC4-8240-87D4-5F7492876627}"/>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3761343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bilde fjorden">
    <p:bg>
      <p:bgPr>
        <a:solidFill>
          <a:schemeClr val="bg1"/>
        </a:solidFill>
        <a:effectLst/>
      </p:bgPr>
    </p:bg>
    <p:spTree>
      <p:nvGrpSpPr>
        <p:cNvPr id="1" name=""/>
        <p:cNvGrpSpPr/>
        <p:nvPr/>
      </p:nvGrpSpPr>
      <p:grpSpPr>
        <a:xfrm>
          <a:off x="0" y="0"/>
          <a:ext cx="0" cy="0"/>
          <a:chOff x="0" y="0"/>
          <a:chExt cx="0" cy="0"/>
        </a:xfrm>
      </p:grpSpPr>
      <p:pic>
        <p:nvPicPr>
          <p:cNvPr id="8" name="Bilde 7" descr="Et bilde som inneholder vann, utendørs, himmel&#10;&#10;Automatisk generert beskrivelse">
            <a:extLst>
              <a:ext uri="{FF2B5EF4-FFF2-40B4-BE49-F238E27FC236}">
                <a16:creationId xmlns:a16="http://schemas.microsoft.com/office/drawing/2014/main" id="{5529CA15-BE40-1D42-9D15-E0A7E692230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ktangel 8">
            <a:extLst>
              <a:ext uri="{FF2B5EF4-FFF2-40B4-BE49-F238E27FC236}">
                <a16:creationId xmlns:a16="http://schemas.microsoft.com/office/drawing/2014/main" id="{2051E715-0C35-C940-9034-9C879AE08CC3}"/>
              </a:ext>
            </a:extLst>
          </p:cNvPr>
          <p:cNvSpPr/>
          <p:nvPr userDrawn="1"/>
        </p:nvSpPr>
        <p:spPr>
          <a:xfrm>
            <a:off x="0" y="0"/>
            <a:ext cx="6091200" cy="6091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F29D7420-2B41-5A47-8224-27AB9025098A}" type="datetime1">
              <a:rPr lang="nb-NO" smtClean="0"/>
              <a:t>22.06.2022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019175" y="0"/>
            <a:ext cx="5073650" cy="4060824"/>
          </a:xfrm>
          <a:prstGeom prst="rect">
            <a:avLst/>
          </a:prstGeom>
          <a:noFill/>
        </p:spPr>
        <p:txBody>
          <a:bodyPr lIns="0" tIns="360000" rIns="720000" bIns="360000" anchor="b" anchorCtr="0">
            <a:normAutofit/>
          </a:bodyPr>
          <a:lstStyle>
            <a:lvl1pPr algn="l">
              <a:lnSpc>
                <a:spcPct val="100000"/>
              </a:lnSpc>
              <a:defRPr sz="3600">
                <a:solidFill>
                  <a:schemeClr val="tx1"/>
                </a:solidFill>
              </a:defRPr>
            </a:lvl1pPr>
          </a:lstStyle>
          <a:p>
            <a:r>
              <a:rPr lang="en-US" dirty="0"/>
              <a:t>Click to edit Master title style</a:t>
            </a:r>
            <a:endParaRPr dirty="0"/>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3807267" cy="2032001"/>
          </a:xfrm>
        </p:spPr>
        <p:txBody>
          <a:bodyPr lIns="0" tIns="180000" rIns="36000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10" name="TekstSylinder 9">
            <a:extLst>
              <a:ext uri="{FF2B5EF4-FFF2-40B4-BE49-F238E27FC236}">
                <a16:creationId xmlns:a16="http://schemas.microsoft.com/office/drawing/2014/main" id="{0DC99E27-7C6D-AE4A-B279-77DB37BAD325}"/>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Tittellysbilde bilde positiv logo og bilde</a:t>
            </a:r>
          </a:p>
        </p:txBody>
      </p:sp>
      <p:pic>
        <p:nvPicPr>
          <p:cNvPr id="11" name="Bilde 10">
            <a:extLst>
              <a:ext uri="{FF2B5EF4-FFF2-40B4-BE49-F238E27FC236}">
                <a16:creationId xmlns:a16="http://schemas.microsoft.com/office/drawing/2014/main" id="{519149A9-FDA1-A64B-97A5-C26D29293186}"/>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955175" y="476000"/>
            <a:ext cx="1080000" cy="1080000"/>
          </a:xfrm>
          <a:prstGeom prst="rect">
            <a:avLst/>
          </a:prstGeom>
        </p:spPr>
      </p:pic>
    </p:spTree>
    <p:extLst>
      <p:ext uri="{BB962C8B-B14F-4D97-AF65-F5344CB8AC3E}">
        <p14:creationId xmlns:p14="http://schemas.microsoft.com/office/powerpoint/2010/main" val="30622488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ilde">
    <p:spTree>
      <p:nvGrpSpPr>
        <p:cNvPr id="1" name=""/>
        <p:cNvGrpSpPr/>
        <p:nvPr/>
      </p:nvGrpSpPr>
      <p:grpSpPr>
        <a:xfrm>
          <a:off x="0" y="0"/>
          <a:ext cx="0" cy="0"/>
          <a:chOff x="0" y="0"/>
          <a:chExt cx="0" cy="0"/>
        </a:xfrm>
      </p:grpSpPr>
      <p:sp>
        <p:nvSpPr>
          <p:cNvPr id="5" name="Plassholder for bilde 8">
            <a:extLst>
              <a:ext uri="{FF2B5EF4-FFF2-40B4-BE49-F238E27FC236}">
                <a16:creationId xmlns:a16="http://schemas.microsoft.com/office/drawing/2014/main" id="{60CD866B-09E0-644B-925F-4FC4C3C24E6E}"/>
              </a:ext>
            </a:extLst>
          </p:cNvPr>
          <p:cNvSpPr>
            <a:spLocks noGrp="1"/>
          </p:cNvSpPr>
          <p:nvPr>
            <p:ph type="pic" sz="quarter" idx="17" hasCustomPrompt="1"/>
          </p:nvPr>
        </p:nvSpPr>
        <p:spPr>
          <a:xfrm>
            <a:off x="0" y="0"/>
            <a:ext cx="12193200" cy="6858000"/>
          </a:xfrm>
          <a:no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tx1"/>
                </a:solidFill>
              </a:defRPr>
            </a:lvl1pPr>
          </a:lstStyle>
          <a:p>
            <a:r>
              <a:rPr lang="nb-NO" noProof="0" dirty="0"/>
              <a:t>1. legg et bilde i </a:t>
            </a:r>
            <a:r>
              <a:rPr lang="nb-NO" noProof="0" dirty="0" err="1"/>
              <a:t>bildeboksen</a:t>
            </a:r>
            <a:r>
              <a:rPr lang="nb-NO" noProof="0" dirty="0"/>
              <a:t/>
            </a:r>
            <a:br>
              <a:rPr lang="nb-NO" noProof="0" dirty="0"/>
            </a:br>
            <a:r>
              <a:rPr lang="nb-NO" noProof="0" dirty="0"/>
              <a:t>2. plasser lengst bak</a:t>
            </a:r>
          </a:p>
        </p:txBody>
      </p:sp>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p>
            <a:fld id="{10D617A1-83E2-5344-8976-17361E42FD8B}" type="datetime1">
              <a:rPr lang="nb-NO" smtClean="0"/>
              <a:t>22.06.2022</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6" name="Plassholder for tekst 7">
            <a:extLst>
              <a:ext uri="{FF2B5EF4-FFF2-40B4-BE49-F238E27FC236}">
                <a16:creationId xmlns:a16="http://schemas.microsoft.com/office/drawing/2014/main" id="{BB1A03DA-0C1D-E543-8AED-4F84F9939FD8}"/>
              </a:ext>
            </a:extLst>
          </p:cNvPr>
          <p:cNvSpPr>
            <a:spLocks noGrp="1"/>
          </p:cNvSpPr>
          <p:nvPr>
            <p:ph type="body" sz="quarter" idx="21"/>
          </p:nvPr>
        </p:nvSpPr>
        <p:spPr>
          <a:xfrm>
            <a:off x="331200" y="6296400"/>
            <a:ext cx="687600" cy="360000"/>
          </a:xfrm>
          <a:blipFill>
            <a:blip r:embed="rId2"/>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a:t>Klikk for å redigere tekststiler i malen</a:t>
            </a:r>
          </a:p>
        </p:txBody>
      </p:sp>
      <p:grpSp>
        <p:nvGrpSpPr>
          <p:cNvPr id="23" name="Gruppe 22">
            <a:extLst>
              <a:ext uri="{FF2B5EF4-FFF2-40B4-BE49-F238E27FC236}">
                <a16:creationId xmlns:a16="http://schemas.microsoft.com/office/drawing/2014/main" id="{E6B2F163-6ED3-2147-9D52-FE9CA569B810}"/>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509D2454-70FF-CE43-BA44-8336A95E4B45}"/>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E01F046E-AA1F-A543-9EE9-1F139F5E93D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9888665A-D584-654A-BDAB-173BDA280D00}"/>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3" name="Rektangel 52">
                <a:extLst>
                  <a:ext uri="{FF2B5EF4-FFF2-40B4-BE49-F238E27FC236}">
                    <a16:creationId xmlns:a16="http://schemas.microsoft.com/office/drawing/2014/main" id="{B4DB81F3-C6A8-D842-8B16-582614A0A61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4" name="Rektangel 53">
                <a:extLst>
                  <a:ext uri="{FF2B5EF4-FFF2-40B4-BE49-F238E27FC236}">
                    <a16:creationId xmlns:a16="http://schemas.microsoft.com/office/drawing/2014/main" id="{A507F676-471B-D34B-A0CC-1015F896A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5" name="Rektangel 54">
                <a:extLst>
                  <a:ext uri="{FF2B5EF4-FFF2-40B4-BE49-F238E27FC236}">
                    <a16:creationId xmlns:a16="http://schemas.microsoft.com/office/drawing/2014/main" id="{C220B5B3-B212-8840-BE9F-0BDEA799F84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6" name="Rektangel 55">
                <a:extLst>
                  <a:ext uri="{FF2B5EF4-FFF2-40B4-BE49-F238E27FC236}">
                    <a16:creationId xmlns:a16="http://schemas.microsoft.com/office/drawing/2014/main" id="{0E30B65E-18B7-A743-91CC-519854ABBFF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BFB4B24A-00A6-A740-9B6F-090EA989E161}"/>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8ADB2E79-48A8-B942-ADEF-9DA957FAB045}"/>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E3F964E-27AF-5147-9507-F07231AFAE03}"/>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D0A5FDB-18A9-3D49-BB00-63F06337B29F}"/>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113B2CC6-F548-F845-9551-8EAC4BCD15F0}"/>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BF5236E1-9C62-EC46-A641-A5DE731E3063}"/>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160E83E6-97F0-8349-AE3E-0B28728EAB0A}"/>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3A24E8AA-6FA1-5B47-95C6-5F3EED5830AC}"/>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737C8123-9A5E-904D-A679-6AA1399D81B9}"/>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06CE9363-6BA2-8B4C-BE8E-74BA405E042C}"/>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86B73520-89F8-9F47-A1D7-D228D01885AF}"/>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1CE07EF8-531B-694E-BF46-6672550BB79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145F084E-1053-0245-85FD-2118E9DF9AE9}"/>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D2003B3E-181B-8A4C-AE22-1F0D2605D09F}"/>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647ADF1D-5F42-8D47-AD41-E4F201CF52A9}"/>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D6EA2D86-99A2-F14C-ADD4-53641A8A7F6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A83433ED-4FB5-2B4F-9191-C83A94955236}"/>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A7E6EB65-4D53-4849-B81B-72E7F6DB7DBA}"/>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F2B3A6CA-D596-AF46-A9EC-6AC4827C6275}"/>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FA7B6066-4DFD-E94C-94AB-69F5B53199FE}"/>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A0039850-834E-CC40-B3F3-683135B32A66}"/>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B824AF56-ECEA-4043-9C18-8E90194DD88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F11CB56F-0A6B-4543-801E-C174C1568B52}"/>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A90B194E-0C82-8C43-8756-A40AF75761D0}"/>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AAC9C1BD-3CA7-FC4B-8E3D-DE83E5B7C7D0}"/>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C7A51BD2-CD19-A647-9106-EE6264D8BE8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uppe 56">
            <a:extLst>
              <a:ext uri="{FF2B5EF4-FFF2-40B4-BE49-F238E27FC236}">
                <a16:creationId xmlns:a16="http://schemas.microsoft.com/office/drawing/2014/main" id="{1255D6A5-7C18-3546-BA08-2FFEDAB34041}"/>
              </a:ext>
            </a:extLst>
          </p:cNvPr>
          <p:cNvGrpSpPr/>
          <p:nvPr userDrawn="1"/>
        </p:nvGrpSpPr>
        <p:grpSpPr>
          <a:xfrm>
            <a:off x="-715963" y="-4004"/>
            <a:ext cx="590564" cy="6862004"/>
            <a:chOff x="-715963" y="-4004"/>
            <a:chExt cx="590564" cy="6862004"/>
          </a:xfrm>
        </p:grpSpPr>
        <p:sp>
          <p:nvSpPr>
            <p:cNvPr id="58" name="Rektangel 57">
              <a:extLst>
                <a:ext uri="{FF2B5EF4-FFF2-40B4-BE49-F238E27FC236}">
                  <a16:creationId xmlns:a16="http://schemas.microsoft.com/office/drawing/2014/main" id="{83B42075-3A5C-1E46-A9FA-362B5515A8A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59" name="Rektangel 58">
              <a:extLst>
                <a:ext uri="{FF2B5EF4-FFF2-40B4-BE49-F238E27FC236}">
                  <a16:creationId xmlns:a16="http://schemas.microsoft.com/office/drawing/2014/main" id="{D106EC1A-221F-0A4B-9475-29240E861AA7}"/>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7637FBCC-CEAF-474B-9393-8790DD5AFB5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1" name="Rektangel 60">
              <a:extLst>
                <a:ext uri="{FF2B5EF4-FFF2-40B4-BE49-F238E27FC236}">
                  <a16:creationId xmlns:a16="http://schemas.microsoft.com/office/drawing/2014/main" id="{58DA230D-EB5E-5B47-A595-BC7A0838781B}"/>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62" name="Rett linje 61">
              <a:extLst>
                <a:ext uri="{FF2B5EF4-FFF2-40B4-BE49-F238E27FC236}">
                  <a16:creationId xmlns:a16="http://schemas.microsoft.com/office/drawing/2014/main" id="{29A6395B-F80C-7247-AF08-0815CB4E5CA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8E28BDF9-D392-E74A-B639-BDDDD5173217}"/>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B18FF123-D027-C14E-AB15-B6FA96912712}"/>
                </a:ext>
              </a:extLst>
            </p:cNvPr>
            <p:cNvCxnSpPr>
              <a:cxnSpLocks/>
              <a:stCxn id="66"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8D0FBEDD-4B7F-AB4D-A811-0314736171E9}"/>
                </a:ext>
              </a:extLst>
            </p:cNvPr>
            <p:cNvCxnSpPr>
              <a:cxnSpLocks/>
              <a:stCxn id="66"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Rektangel 65">
              <a:extLst>
                <a:ext uri="{FF2B5EF4-FFF2-40B4-BE49-F238E27FC236}">
                  <a16:creationId xmlns:a16="http://schemas.microsoft.com/office/drawing/2014/main" id="{F95F586E-E9CB-7F4E-875F-DFADD3742B9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67" name="Rett linje 66">
              <a:extLst>
                <a:ext uri="{FF2B5EF4-FFF2-40B4-BE49-F238E27FC236}">
                  <a16:creationId xmlns:a16="http://schemas.microsoft.com/office/drawing/2014/main" id="{18AC3B52-7605-124D-9366-1406BC09415E}"/>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Rektangel 67">
              <a:extLst>
                <a:ext uri="{FF2B5EF4-FFF2-40B4-BE49-F238E27FC236}">
                  <a16:creationId xmlns:a16="http://schemas.microsoft.com/office/drawing/2014/main" id="{6D64798A-AF2F-F64B-B9C6-A6DDADD1912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69" name="Rett linje 68">
              <a:extLst>
                <a:ext uri="{FF2B5EF4-FFF2-40B4-BE49-F238E27FC236}">
                  <a16:creationId xmlns:a16="http://schemas.microsoft.com/office/drawing/2014/main" id="{F95D1769-0224-4D4A-B6BA-84065BF4B8EE}"/>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0" name="Rett linje 69">
              <a:extLst>
                <a:ext uri="{FF2B5EF4-FFF2-40B4-BE49-F238E27FC236}">
                  <a16:creationId xmlns:a16="http://schemas.microsoft.com/office/drawing/2014/main" id="{6CFB1E29-DA85-B549-BFD0-C834FE927E6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5AF03FC7-8289-7A4E-A1A6-339D9AF6FCD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2" name="TekstSylinder 71">
            <a:extLst>
              <a:ext uri="{FF2B5EF4-FFF2-40B4-BE49-F238E27FC236}">
                <a16:creationId xmlns:a16="http://schemas.microsoft.com/office/drawing/2014/main" id="{4CC3D295-8F51-F14C-A0DE-43811CC503C3}"/>
              </a:ext>
            </a:extLst>
          </p:cNvPr>
          <p:cNvSpPr txBox="1"/>
          <p:nvPr userDrawn="1"/>
        </p:nvSpPr>
        <p:spPr>
          <a:xfrm>
            <a:off x="0" y="-213030"/>
            <a:ext cx="3068662" cy="206078"/>
          </a:xfrm>
          <a:prstGeom prst="rect">
            <a:avLst/>
          </a:prstGeom>
          <a:noFill/>
        </p:spPr>
        <p:txBody>
          <a:bodyPr wrap="none" lIns="0" tIns="0" rIns="0" bIns="0" rtlCol="0" anchor="ctr">
            <a:noAutofit/>
          </a:bodyPr>
          <a:lstStyle/>
          <a:p>
            <a:pPr algn="l"/>
            <a:r>
              <a:rPr lang="nb-NO" sz="800" dirty="0">
                <a:solidFill>
                  <a:schemeClr val="tx1"/>
                </a:solidFill>
              </a:rPr>
              <a:t>Oslo 2018 / Innholdssider / positiv</a:t>
            </a:r>
          </a:p>
        </p:txBody>
      </p:sp>
      <p:grpSp>
        <p:nvGrpSpPr>
          <p:cNvPr id="90" name="Gruppe 89">
            <a:extLst>
              <a:ext uri="{FF2B5EF4-FFF2-40B4-BE49-F238E27FC236}">
                <a16:creationId xmlns:a16="http://schemas.microsoft.com/office/drawing/2014/main" id="{7CA9C2BF-57F1-B045-9180-AF5743F3C790}"/>
              </a:ext>
            </a:extLst>
          </p:cNvPr>
          <p:cNvGrpSpPr/>
          <p:nvPr userDrawn="1"/>
        </p:nvGrpSpPr>
        <p:grpSpPr>
          <a:xfrm>
            <a:off x="12252770" y="1"/>
            <a:ext cx="1165167" cy="5230535"/>
            <a:chOff x="12252770" y="1"/>
            <a:chExt cx="1165167" cy="5230535"/>
          </a:xfrm>
        </p:grpSpPr>
        <p:grpSp>
          <p:nvGrpSpPr>
            <p:cNvPr id="91" name="Gruppe 90">
              <a:extLst>
                <a:ext uri="{FF2B5EF4-FFF2-40B4-BE49-F238E27FC236}">
                  <a16:creationId xmlns:a16="http://schemas.microsoft.com/office/drawing/2014/main" id="{9EE5E5A1-CB87-064E-A1B8-4F7240CA91C3}"/>
                </a:ext>
              </a:extLst>
            </p:cNvPr>
            <p:cNvGrpSpPr/>
            <p:nvPr userDrawn="1"/>
          </p:nvGrpSpPr>
          <p:grpSpPr>
            <a:xfrm>
              <a:off x="12252770" y="1"/>
              <a:ext cx="409071" cy="3254927"/>
              <a:chOff x="12252770" y="1"/>
              <a:chExt cx="588588" cy="4683318"/>
            </a:xfrm>
          </p:grpSpPr>
          <p:sp>
            <p:nvSpPr>
              <p:cNvPr id="96" name="Rektangel 95">
                <a:extLst>
                  <a:ext uri="{FF2B5EF4-FFF2-40B4-BE49-F238E27FC236}">
                    <a16:creationId xmlns:a16="http://schemas.microsoft.com/office/drawing/2014/main" id="{9199446D-A160-E54C-A98A-97670A104D64}"/>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97" name="Gruppe 96">
                <a:extLst>
                  <a:ext uri="{FF2B5EF4-FFF2-40B4-BE49-F238E27FC236}">
                    <a16:creationId xmlns:a16="http://schemas.microsoft.com/office/drawing/2014/main" id="{C247B874-04D1-9D4E-A793-049462DE26D6}"/>
                  </a:ext>
                </a:extLst>
              </p:cNvPr>
              <p:cNvGrpSpPr/>
              <p:nvPr userDrawn="1"/>
            </p:nvGrpSpPr>
            <p:grpSpPr>
              <a:xfrm>
                <a:off x="12326727" y="84822"/>
                <a:ext cx="440675" cy="4513676"/>
                <a:chOff x="12316858" y="92947"/>
                <a:chExt cx="440675" cy="4513676"/>
              </a:xfrm>
            </p:grpSpPr>
            <p:grpSp>
              <p:nvGrpSpPr>
                <p:cNvPr id="98" name="Gruppe 97">
                  <a:extLst>
                    <a:ext uri="{FF2B5EF4-FFF2-40B4-BE49-F238E27FC236}">
                      <a16:creationId xmlns:a16="http://schemas.microsoft.com/office/drawing/2014/main" id="{3467FE23-DCD1-4E47-BB9E-95855B3839A7}"/>
                    </a:ext>
                  </a:extLst>
                </p:cNvPr>
                <p:cNvGrpSpPr/>
                <p:nvPr userDrawn="1"/>
              </p:nvGrpSpPr>
              <p:grpSpPr>
                <a:xfrm>
                  <a:off x="12316858" y="92947"/>
                  <a:ext cx="440675" cy="1322025"/>
                  <a:chOff x="12316858" y="92947"/>
                  <a:chExt cx="440675" cy="1322025"/>
                </a:xfrm>
              </p:grpSpPr>
              <p:sp>
                <p:nvSpPr>
                  <p:cNvPr id="108" name="Rektangel 107">
                    <a:extLst>
                      <a:ext uri="{FF2B5EF4-FFF2-40B4-BE49-F238E27FC236}">
                        <a16:creationId xmlns:a16="http://schemas.microsoft.com/office/drawing/2014/main" id="{EA2CFB82-4FE0-CA4F-8D2C-B9F50B385686}"/>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9" name="Rektangel 108">
                    <a:extLst>
                      <a:ext uri="{FF2B5EF4-FFF2-40B4-BE49-F238E27FC236}">
                        <a16:creationId xmlns:a16="http://schemas.microsoft.com/office/drawing/2014/main" id="{9A8820E8-7760-944E-A657-1E6172961864}"/>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0" name="Rektangel 109">
                    <a:extLst>
                      <a:ext uri="{FF2B5EF4-FFF2-40B4-BE49-F238E27FC236}">
                        <a16:creationId xmlns:a16="http://schemas.microsoft.com/office/drawing/2014/main" id="{1EB784A8-BE62-BC46-9207-5D0171020E01}"/>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99" name="Gruppe 98">
                  <a:extLst>
                    <a:ext uri="{FF2B5EF4-FFF2-40B4-BE49-F238E27FC236}">
                      <a16:creationId xmlns:a16="http://schemas.microsoft.com/office/drawing/2014/main" id="{C0612BDE-564D-C94D-A7AB-2ACB109360FC}"/>
                    </a:ext>
                  </a:extLst>
                </p:cNvPr>
                <p:cNvGrpSpPr/>
                <p:nvPr userDrawn="1"/>
              </p:nvGrpSpPr>
              <p:grpSpPr>
                <a:xfrm>
                  <a:off x="12316858" y="1468435"/>
                  <a:ext cx="440675" cy="1322025"/>
                  <a:chOff x="12316858" y="1600866"/>
                  <a:chExt cx="440675" cy="1322025"/>
                </a:xfrm>
              </p:grpSpPr>
              <p:sp>
                <p:nvSpPr>
                  <p:cNvPr id="105" name="Rektangel 104">
                    <a:extLst>
                      <a:ext uri="{FF2B5EF4-FFF2-40B4-BE49-F238E27FC236}">
                        <a16:creationId xmlns:a16="http://schemas.microsoft.com/office/drawing/2014/main" id="{9611E365-DC43-6947-8EBE-B931F5312195}"/>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6" name="Rektangel 105">
                    <a:extLst>
                      <a:ext uri="{FF2B5EF4-FFF2-40B4-BE49-F238E27FC236}">
                        <a16:creationId xmlns:a16="http://schemas.microsoft.com/office/drawing/2014/main" id="{896A1615-33C0-2841-AD4C-3D62C2946BFD}"/>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7" name="Rektangel 106">
                    <a:extLst>
                      <a:ext uri="{FF2B5EF4-FFF2-40B4-BE49-F238E27FC236}">
                        <a16:creationId xmlns:a16="http://schemas.microsoft.com/office/drawing/2014/main" id="{A4F6BBA8-3378-8946-9C45-2A239E00BF41}"/>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00" name="Gruppe 99">
                  <a:extLst>
                    <a:ext uri="{FF2B5EF4-FFF2-40B4-BE49-F238E27FC236}">
                      <a16:creationId xmlns:a16="http://schemas.microsoft.com/office/drawing/2014/main" id="{8C309830-E5F1-8E41-BCA9-251AA3B86FDE}"/>
                    </a:ext>
                  </a:extLst>
                </p:cNvPr>
                <p:cNvGrpSpPr/>
                <p:nvPr userDrawn="1"/>
              </p:nvGrpSpPr>
              <p:grpSpPr>
                <a:xfrm>
                  <a:off x="12316858" y="2843923"/>
                  <a:ext cx="440675" cy="1762700"/>
                  <a:chOff x="12316858" y="3201732"/>
                  <a:chExt cx="440675" cy="1762700"/>
                </a:xfrm>
              </p:grpSpPr>
              <p:sp>
                <p:nvSpPr>
                  <p:cNvPr id="101" name="Rektangel 100">
                    <a:extLst>
                      <a:ext uri="{FF2B5EF4-FFF2-40B4-BE49-F238E27FC236}">
                        <a16:creationId xmlns:a16="http://schemas.microsoft.com/office/drawing/2014/main" id="{50CA88BB-7387-DD4B-A6E3-BEDF86F26146}"/>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2" name="Rektangel 101">
                    <a:extLst>
                      <a:ext uri="{FF2B5EF4-FFF2-40B4-BE49-F238E27FC236}">
                        <a16:creationId xmlns:a16="http://schemas.microsoft.com/office/drawing/2014/main" id="{AB1934A5-85F4-FF48-9398-897E1A8ADB5C}"/>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3" name="Rektangel 102">
                    <a:extLst>
                      <a:ext uri="{FF2B5EF4-FFF2-40B4-BE49-F238E27FC236}">
                        <a16:creationId xmlns:a16="http://schemas.microsoft.com/office/drawing/2014/main" id="{963F2E7F-4C9D-0447-AAAF-227BFCF09E72}"/>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4" name="Rektangel 103">
                    <a:extLst>
                      <a:ext uri="{FF2B5EF4-FFF2-40B4-BE49-F238E27FC236}">
                        <a16:creationId xmlns:a16="http://schemas.microsoft.com/office/drawing/2014/main" id="{E6FAAD3A-5A0C-1244-8308-B81ABB39B043}"/>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92" name="TekstSylinder 91">
              <a:extLst>
                <a:ext uri="{FF2B5EF4-FFF2-40B4-BE49-F238E27FC236}">
                  <a16:creationId xmlns:a16="http://schemas.microsoft.com/office/drawing/2014/main" id="{BABF0E71-DEA0-3343-8AF8-6A9A70C4B49B}"/>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p:txBody>
        </p:sp>
        <p:grpSp>
          <p:nvGrpSpPr>
            <p:cNvPr id="93" name="Gruppe 92">
              <a:extLst>
                <a:ext uri="{FF2B5EF4-FFF2-40B4-BE49-F238E27FC236}">
                  <a16:creationId xmlns:a16="http://schemas.microsoft.com/office/drawing/2014/main" id="{02BB3DD4-65FF-4E43-8EC4-72B29CEB570B}"/>
                </a:ext>
              </a:extLst>
            </p:cNvPr>
            <p:cNvGrpSpPr/>
            <p:nvPr userDrawn="1"/>
          </p:nvGrpSpPr>
          <p:grpSpPr>
            <a:xfrm>
              <a:off x="12610441" y="194994"/>
              <a:ext cx="807496" cy="955972"/>
              <a:chOff x="12610441" y="212086"/>
              <a:chExt cx="807496" cy="955972"/>
            </a:xfrm>
          </p:grpSpPr>
          <p:cxnSp>
            <p:nvCxnSpPr>
              <p:cNvPr id="94" name="Vinkel 93">
                <a:extLst>
                  <a:ext uri="{FF2B5EF4-FFF2-40B4-BE49-F238E27FC236}">
                    <a16:creationId xmlns:a16="http://schemas.microsoft.com/office/drawing/2014/main" id="{B0A36170-F06E-8E41-9BC7-F44F4E26A5A9}"/>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5" name="TekstSylinder 94">
                <a:extLst>
                  <a:ext uri="{FF2B5EF4-FFF2-40B4-BE49-F238E27FC236}">
                    <a16:creationId xmlns:a16="http://schemas.microsoft.com/office/drawing/2014/main" id="{A2E98FD4-0641-4147-A688-3F5F957482F2}"/>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8195584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ilde neg">
    <p:bg>
      <p:bgPr>
        <a:solidFill>
          <a:schemeClr val="tx2"/>
        </a:solidFill>
        <a:effectLst/>
      </p:bgPr>
    </p:bg>
    <p:spTree>
      <p:nvGrpSpPr>
        <p:cNvPr id="1" name=""/>
        <p:cNvGrpSpPr/>
        <p:nvPr/>
      </p:nvGrpSpPr>
      <p:grpSpPr>
        <a:xfrm>
          <a:off x="0" y="0"/>
          <a:ext cx="0" cy="0"/>
          <a:chOff x="0" y="0"/>
          <a:chExt cx="0" cy="0"/>
        </a:xfrm>
      </p:grpSpPr>
      <p:sp>
        <p:nvSpPr>
          <p:cNvPr id="5" name="Plassholder for bilde 8">
            <a:extLst>
              <a:ext uri="{FF2B5EF4-FFF2-40B4-BE49-F238E27FC236}">
                <a16:creationId xmlns:a16="http://schemas.microsoft.com/office/drawing/2014/main" id="{60CD866B-09E0-644B-925F-4FC4C3C24E6E}"/>
              </a:ext>
            </a:extLst>
          </p:cNvPr>
          <p:cNvSpPr>
            <a:spLocks noGrp="1"/>
          </p:cNvSpPr>
          <p:nvPr>
            <p:ph type="pic" sz="quarter" idx="17" hasCustomPrompt="1"/>
          </p:nvPr>
        </p:nvSpPr>
        <p:spPr>
          <a:xfrm>
            <a:off x="0" y="0"/>
            <a:ext cx="12193200" cy="6858000"/>
          </a:xfrm>
          <a:no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bg1"/>
                </a:solidFill>
              </a:defRPr>
            </a:lvl1pPr>
          </a:lstStyle>
          <a:p>
            <a:r>
              <a:rPr lang="nb-NO" noProof="0" dirty="0"/>
              <a:t>1. plasser et bilde i rammen</a:t>
            </a:r>
            <a:br>
              <a:rPr lang="nb-NO" noProof="0" dirty="0"/>
            </a:br>
            <a:r>
              <a:rPr lang="nb-NO" noProof="0" dirty="0"/>
              <a:t>2. plasser lengst bak</a:t>
            </a:r>
          </a:p>
        </p:txBody>
      </p:sp>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lvl1pPr>
              <a:defRPr>
                <a:solidFill>
                  <a:schemeClr val="bg1"/>
                </a:solidFill>
              </a:defRPr>
            </a:lvl1pPr>
          </a:lstStyle>
          <a:p>
            <a:fld id="{939CC06A-0458-7443-A95A-A3C9036965EC}" type="datetime1">
              <a:rPr lang="nb-NO" smtClean="0"/>
              <a:pPr/>
              <a:t>22.06.2022</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grpSp>
        <p:nvGrpSpPr>
          <p:cNvPr id="23" name="Gruppe 22">
            <a:extLst>
              <a:ext uri="{FF2B5EF4-FFF2-40B4-BE49-F238E27FC236}">
                <a16:creationId xmlns:a16="http://schemas.microsoft.com/office/drawing/2014/main" id="{E6B2F163-6ED3-2147-9D52-FE9CA569B810}"/>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509D2454-70FF-CE43-BA44-8336A95E4B45}"/>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E01F046E-AA1F-A543-9EE9-1F139F5E93D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9888665A-D584-654A-BDAB-173BDA280D00}"/>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3" name="Rektangel 52">
                <a:extLst>
                  <a:ext uri="{FF2B5EF4-FFF2-40B4-BE49-F238E27FC236}">
                    <a16:creationId xmlns:a16="http://schemas.microsoft.com/office/drawing/2014/main" id="{B4DB81F3-C6A8-D842-8B16-582614A0A61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4" name="Rektangel 53">
                <a:extLst>
                  <a:ext uri="{FF2B5EF4-FFF2-40B4-BE49-F238E27FC236}">
                    <a16:creationId xmlns:a16="http://schemas.microsoft.com/office/drawing/2014/main" id="{A507F676-471B-D34B-A0CC-1015F896A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5" name="Rektangel 54">
                <a:extLst>
                  <a:ext uri="{FF2B5EF4-FFF2-40B4-BE49-F238E27FC236}">
                    <a16:creationId xmlns:a16="http://schemas.microsoft.com/office/drawing/2014/main" id="{C220B5B3-B212-8840-BE9F-0BDEA799F84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6" name="Rektangel 55">
                <a:extLst>
                  <a:ext uri="{FF2B5EF4-FFF2-40B4-BE49-F238E27FC236}">
                    <a16:creationId xmlns:a16="http://schemas.microsoft.com/office/drawing/2014/main" id="{0E30B65E-18B7-A743-91CC-519854ABBFF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BFB4B24A-00A6-A740-9B6F-090EA989E161}"/>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8ADB2E79-48A8-B942-ADEF-9DA957FAB045}"/>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E3F964E-27AF-5147-9507-F07231AFAE03}"/>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D0A5FDB-18A9-3D49-BB00-63F06337B29F}"/>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113B2CC6-F548-F845-9551-8EAC4BCD15F0}"/>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BF5236E1-9C62-EC46-A641-A5DE731E3063}"/>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160E83E6-97F0-8349-AE3E-0B28728EAB0A}"/>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3A24E8AA-6FA1-5B47-95C6-5F3EED5830AC}"/>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737C8123-9A5E-904D-A679-6AA1399D81B9}"/>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06CE9363-6BA2-8B4C-BE8E-74BA405E042C}"/>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86B73520-89F8-9F47-A1D7-D228D01885AF}"/>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1CE07EF8-531B-694E-BF46-6672550BB79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145F084E-1053-0245-85FD-2118E9DF9AE9}"/>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D2003B3E-181B-8A4C-AE22-1F0D2605D09F}"/>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647ADF1D-5F42-8D47-AD41-E4F201CF52A9}"/>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D6EA2D86-99A2-F14C-ADD4-53641A8A7F6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A83433ED-4FB5-2B4F-9191-C83A94955236}"/>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A7E6EB65-4D53-4849-B81B-72E7F6DB7DBA}"/>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F2B3A6CA-D596-AF46-A9EC-6AC4827C6275}"/>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FA7B6066-4DFD-E94C-94AB-69F5B53199FE}"/>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A0039850-834E-CC40-B3F3-683135B32A66}"/>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B824AF56-ECEA-4043-9C18-8E90194DD88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F11CB56F-0A6B-4543-801E-C174C1568B52}"/>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A90B194E-0C82-8C43-8756-A40AF75761D0}"/>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AAC9C1BD-3CA7-FC4B-8E3D-DE83E5B7C7D0}"/>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C7A51BD2-CD19-A647-9106-EE6264D8BE8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uppe 56">
            <a:extLst>
              <a:ext uri="{FF2B5EF4-FFF2-40B4-BE49-F238E27FC236}">
                <a16:creationId xmlns:a16="http://schemas.microsoft.com/office/drawing/2014/main" id="{1255D6A5-7C18-3546-BA08-2FFEDAB34041}"/>
              </a:ext>
            </a:extLst>
          </p:cNvPr>
          <p:cNvGrpSpPr/>
          <p:nvPr userDrawn="1"/>
        </p:nvGrpSpPr>
        <p:grpSpPr>
          <a:xfrm>
            <a:off x="-715963" y="-4004"/>
            <a:ext cx="590564" cy="6862004"/>
            <a:chOff x="-715963" y="-4004"/>
            <a:chExt cx="590564" cy="6862004"/>
          </a:xfrm>
        </p:grpSpPr>
        <p:sp>
          <p:nvSpPr>
            <p:cNvPr id="58" name="Rektangel 57">
              <a:extLst>
                <a:ext uri="{FF2B5EF4-FFF2-40B4-BE49-F238E27FC236}">
                  <a16:creationId xmlns:a16="http://schemas.microsoft.com/office/drawing/2014/main" id="{83B42075-3A5C-1E46-A9FA-362B5515A8A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59" name="Rektangel 58">
              <a:extLst>
                <a:ext uri="{FF2B5EF4-FFF2-40B4-BE49-F238E27FC236}">
                  <a16:creationId xmlns:a16="http://schemas.microsoft.com/office/drawing/2014/main" id="{D106EC1A-221F-0A4B-9475-29240E861AA7}"/>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7637FBCC-CEAF-474B-9393-8790DD5AFB5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1" name="Rektangel 60">
              <a:extLst>
                <a:ext uri="{FF2B5EF4-FFF2-40B4-BE49-F238E27FC236}">
                  <a16:creationId xmlns:a16="http://schemas.microsoft.com/office/drawing/2014/main" id="{58DA230D-EB5E-5B47-A595-BC7A0838781B}"/>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62" name="Rett linje 61">
              <a:extLst>
                <a:ext uri="{FF2B5EF4-FFF2-40B4-BE49-F238E27FC236}">
                  <a16:creationId xmlns:a16="http://schemas.microsoft.com/office/drawing/2014/main" id="{29A6395B-F80C-7247-AF08-0815CB4E5CA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8E28BDF9-D392-E74A-B639-BDDDD5173217}"/>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B18FF123-D027-C14E-AB15-B6FA96912712}"/>
                </a:ext>
              </a:extLst>
            </p:cNvPr>
            <p:cNvCxnSpPr>
              <a:cxnSpLocks/>
              <a:stCxn id="66"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8D0FBEDD-4B7F-AB4D-A811-0314736171E9}"/>
                </a:ext>
              </a:extLst>
            </p:cNvPr>
            <p:cNvCxnSpPr>
              <a:cxnSpLocks/>
              <a:stCxn id="66"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Rektangel 65">
              <a:extLst>
                <a:ext uri="{FF2B5EF4-FFF2-40B4-BE49-F238E27FC236}">
                  <a16:creationId xmlns:a16="http://schemas.microsoft.com/office/drawing/2014/main" id="{F95F586E-E9CB-7F4E-875F-DFADD3742B9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67" name="Rett linje 66">
              <a:extLst>
                <a:ext uri="{FF2B5EF4-FFF2-40B4-BE49-F238E27FC236}">
                  <a16:creationId xmlns:a16="http://schemas.microsoft.com/office/drawing/2014/main" id="{18AC3B52-7605-124D-9366-1406BC09415E}"/>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Rektangel 67">
              <a:extLst>
                <a:ext uri="{FF2B5EF4-FFF2-40B4-BE49-F238E27FC236}">
                  <a16:creationId xmlns:a16="http://schemas.microsoft.com/office/drawing/2014/main" id="{6D64798A-AF2F-F64B-B9C6-A6DDADD1912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69" name="Rett linje 68">
              <a:extLst>
                <a:ext uri="{FF2B5EF4-FFF2-40B4-BE49-F238E27FC236}">
                  <a16:creationId xmlns:a16="http://schemas.microsoft.com/office/drawing/2014/main" id="{F95D1769-0224-4D4A-B6BA-84065BF4B8EE}"/>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0" name="Rett linje 69">
              <a:extLst>
                <a:ext uri="{FF2B5EF4-FFF2-40B4-BE49-F238E27FC236}">
                  <a16:creationId xmlns:a16="http://schemas.microsoft.com/office/drawing/2014/main" id="{6CFB1E29-DA85-B549-BFD0-C834FE927E6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5AF03FC7-8289-7A4E-A1A6-339D9AF6FCD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4" name="Plassholder for tekst 7">
            <a:extLst>
              <a:ext uri="{FF2B5EF4-FFF2-40B4-BE49-F238E27FC236}">
                <a16:creationId xmlns:a16="http://schemas.microsoft.com/office/drawing/2014/main" id="{B4167E25-FC4E-0D40-B7E9-F526F2DED683}"/>
              </a:ext>
            </a:extLst>
          </p:cNvPr>
          <p:cNvSpPr>
            <a:spLocks noGrp="1"/>
          </p:cNvSpPr>
          <p:nvPr>
            <p:ph type="body" sz="quarter" idx="21"/>
          </p:nvPr>
        </p:nvSpPr>
        <p:spPr>
          <a:xfrm>
            <a:off x="331200" y="6296400"/>
            <a:ext cx="687600" cy="360000"/>
          </a:xfrm>
          <a:blipFill>
            <a:blip r:embed="rId2"/>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a:t>Klikk for å redigere tekststiler i malen</a:t>
            </a:r>
          </a:p>
        </p:txBody>
      </p:sp>
      <p:sp>
        <p:nvSpPr>
          <p:cNvPr id="92" name="TekstSylinder 91">
            <a:extLst>
              <a:ext uri="{FF2B5EF4-FFF2-40B4-BE49-F238E27FC236}">
                <a16:creationId xmlns:a16="http://schemas.microsoft.com/office/drawing/2014/main" id="{6D51DDC6-EDC4-6145-9FBF-942463C865BC}"/>
              </a:ext>
            </a:extLst>
          </p:cNvPr>
          <p:cNvSpPr txBox="1"/>
          <p:nvPr userDrawn="1"/>
        </p:nvSpPr>
        <p:spPr>
          <a:xfrm>
            <a:off x="0" y="-213030"/>
            <a:ext cx="3068662" cy="206078"/>
          </a:xfrm>
          <a:prstGeom prst="rect">
            <a:avLst/>
          </a:prstGeom>
          <a:noFill/>
        </p:spPr>
        <p:txBody>
          <a:bodyPr wrap="none" lIns="0" tIns="0" rIns="0" bIns="0" rtlCol="0" anchor="ctr">
            <a:noAutofit/>
          </a:bodyPr>
          <a:lstStyle/>
          <a:p>
            <a:pPr algn="l"/>
            <a:r>
              <a:rPr lang="nb-NO" sz="800" dirty="0">
                <a:solidFill>
                  <a:schemeClr val="tx1"/>
                </a:solidFill>
              </a:rPr>
              <a:t>Oslo 2018 / Innholdssider / negativ</a:t>
            </a:r>
          </a:p>
        </p:txBody>
      </p:sp>
      <p:grpSp>
        <p:nvGrpSpPr>
          <p:cNvPr id="6" name="Gruppe 5">
            <a:extLst>
              <a:ext uri="{FF2B5EF4-FFF2-40B4-BE49-F238E27FC236}">
                <a16:creationId xmlns:a16="http://schemas.microsoft.com/office/drawing/2014/main" id="{8CA7E12B-54B4-874B-933C-FC3D9E55A3BC}"/>
              </a:ext>
            </a:extLst>
          </p:cNvPr>
          <p:cNvGrpSpPr/>
          <p:nvPr userDrawn="1"/>
        </p:nvGrpSpPr>
        <p:grpSpPr>
          <a:xfrm>
            <a:off x="12252770" y="1"/>
            <a:ext cx="1165167" cy="5230535"/>
            <a:chOff x="12252770" y="1"/>
            <a:chExt cx="1165167" cy="5230535"/>
          </a:xfrm>
        </p:grpSpPr>
        <p:grpSp>
          <p:nvGrpSpPr>
            <p:cNvPr id="75" name="Gruppe 74">
              <a:extLst>
                <a:ext uri="{FF2B5EF4-FFF2-40B4-BE49-F238E27FC236}">
                  <a16:creationId xmlns:a16="http://schemas.microsoft.com/office/drawing/2014/main" id="{8F8009E6-2DC8-1C47-86DE-7EB231C9CC5E}"/>
                </a:ext>
              </a:extLst>
            </p:cNvPr>
            <p:cNvGrpSpPr/>
            <p:nvPr userDrawn="1"/>
          </p:nvGrpSpPr>
          <p:grpSpPr>
            <a:xfrm>
              <a:off x="12252770" y="1"/>
              <a:ext cx="409071" cy="3254927"/>
              <a:chOff x="12252770" y="1"/>
              <a:chExt cx="588588" cy="4683318"/>
            </a:xfrm>
          </p:grpSpPr>
          <p:sp>
            <p:nvSpPr>
              <p:cNvPr id="76" name="Rektangel 75">
                <a:extLst>
                  <a:ext uri="{FF2B5EF4-FFF2-40B4-BE49-F238E27FC236}">
                    <a16:creationId xmlns:a16="http://schemas.microsoft.com/office/drawing/2014/main" id="{AECE28FE-6B3F-5C41-9D27-3E564F322407}"/>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77" name="Gruppe 76">
                <a:extLst>
                  <a:ext uri="{FF2B5EF4-FFF2-40B4-BE49-F238E27FC236}">
                    <a16:creationId xmlns:a16="http://schemas.microsoft.com/office/drawing/2014/main" id="{CB74C1BB-F327-C041-8696-8CC95A20290D}"/>
                  </a:ext>
                </a:extLst>
              </p:cNvPr>
              <p:cNvGrpSpPr/>
              <p:nvPr userDrawn="1"/>
            </p:nvGrpSpPr>
            <p:grpSpPr>
              <a:xfrm>
                <a:off x="12326727" y="84822"/>
                <a:ext cx="440675" cy="4513676"/>
                <a:chOff x="12316858" y="92947"/>
                <a:chExt cx="440675" cy="4513676"/>
              </a:xfrm>
            </p:grpSpPr>
            <p:grpSp>
              <p:nvGrpSpPr>
                <p:cNvPr id="78" name="Gruppe 77">
                  <a:extLst>
                    <a:ext uri="{FF2B5EF4-FFF2-40B4-BE49-F238E27FC236}">
                      <a16:creationId xmlns:a16="http://schemas.microsoft.com/office/drawing/2014/main" id="{8BA22E53-07F3-E344-B911-54485682BB00}"/>
                    </a:ext>
                  </a:extLst>
                </p:cNvPr>
                <p:cNvGrpSpPr/>
                <p:nvPr userDrawn="1"/>
              </p:nvGrpSpPr>
              <p:grpSpPr>
                <a:xfrm>
                  <a:off x="12316858" y="92947"/>
                  <a:ext cx="440675" cy="1322025"/>
                  <a:chOff x="12316858" y="92947"/>
                  <a:chExt cx="440675" cy="1322025"/>
                </a:xfrm>
              </p:grpSpPr>
              <p:sp>
                <p:nvSpPr>
                  <p:cNvPr id="88" name="Rektangel 87">
                    <a:extLst>
                      <a:ext uri="{FF2B5EF4-FFF2-40B4-BE49-F238E27FC236}">
                        <a16:creationId xmlns:a16="http://schemas.microsoft.com/office/drawing/2014/main" id="{F7E0A24B-DECB-ED4D-A71C-0EC6A992AF35}"/>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9" name="Rektangel 88">
                    <a:extLst>
                      <a:ext uri="{FF2B5EF4-FFF2-40B4-BE49-F238E27FC236}">
                        <a16:creationId xmlns:a16="http://schemas.microsoft.com/office/drawing/2014/main" id="{6E2329DA-C840-C147-8677-C1FFC58179C0}"/>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0" name="Rektangel 89">
                    <a:extLst>
                      <a:ext uri="{FF2B5EF4-FFF2-40B4-BE49-F238E27FC236}">
                        <a16:creationId xmlns:a16="http://schemas.microsoft.com/office/drawing/2014/main" id="{7772449B-69B2-094B-91F1-1382CE2FB42B}"/>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9" name="Gruppe 78">
                  <a:extLst>
                    <a:ext uri="{FF2B5EF4-FFF2-40B4-BE49-F238E27FC236}">
                      <a16:creationId xmlns:a16="http://schemas.microsoft.com/office/drawing/2014/main" id="{07ED3267-1D40-1D4D-9EC7-353345137976}"/>
                    </a:ext>
                  </a:extLst>
                </p:cNvPr>
                <p:cNvGrpSpPr/>
                <p:nvPr userDrawn="1"/>
              </p:nvGrpSpPr>
              <p:grpSpPr>
                <a:xfrm>
                  <a:off x="12316858" y="1468435"/>
                  <a:ext cx="440675" cy="1322025"/>
                  <a:chOff x="12316858" y="1600866"/>
                  <a:chExt cx="440675" cy="1322025"/>
                </a:xfrm>
              </p:grpSpPr>
              <p:sp>
                <p:nvSpPr>
                  <p:cNvPr id="85" name="Rektangel 84">
                    <a:extLst>
                      <a:ext uri="{FF2B5EF4-FFF2-40B4-BE49-F238E27FC236}">
                        <a16:creationId xmlns:a16="http://schemas.microsoft.com/office/drawing/2014/main" id="{D6BA8FBC-0FE5-4F46-8FC3-48DC4E4604EA}"/>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6" name="Rektangel 85">
                    <a:extLst>
                      <a:ext uri="{FF2B5EF4-FFF2-40B4-BE49-F238E27FC236}">
                        <a16:creationId xmlns:a16="http://schemas.microsoft.com/office/drawing/2014/main" id="{F622D83D-32EF-974E-B8E9-3A938C35CDA8}"/>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7" name="Rektangel 86">
                    <a:extLst>
                      <a:ext uri="{FF2B5EF4-FFF2-40B4-BE49-F238E27FC236}">
                        <a16:creationId xmlns:a16="http://schemas.microsoft.com/office/drawing/2014/main" id="{1BDF731E-7B6C-2144-B025-0869B767623C}"/>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80" name="Gruppe 79">
                  <a:extLst>
                    <a:ext uri="{FF2B5EF4-FFF2-40B4-BE49-F238E27FC236}">
                      <a16:creationId xmlns:a16="http://schemas.microsoft.com/office/drawing/2014/main" id="{49B6A4FA-1E22-9147-8AD9-B28366A7CE3B}"/>
                    </a:ext>
                  </a:extLst>
                </p:cNvPr>
                <p:cNvGrpSpPr/>
                <p:nvPr userDrawn="1"/>
              </p:nvGrpSpPr>
              <p:grpSpPr>
                <a:xfrm>
                  <a:off x="12316858" y="2843923"/>
                  <a:ext cx="440675" cy="1762700"/>
                  <a:chOff x="12316858" y="3201732"/>
                  <a:chExt cx="440675" cy="1762700"/>
                </a:xfrm>
              </p:grpSpPr>
              <p:sp>
                <p:nvSpPr>
                  <p:cNvPr id="81" name="Rektangel 80">
                    <a:extLst>
                      <a:ext uri="{FF2B5EF4-FFF2-40B4-BE49-F238E27FC236}">
                        <a16:creationId xmlns:a16="http://schemas.microsoft.com/office/drawing/2014/main" id="{BE12CC14-985A-504B-A96D-5C6E9DE8F21E}"/>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2" name="Rektangel 81">
                    <a:extLst>
                      <a:ext uri="{FF2B5EF4-FFF2-40B4-BE49-F238E27FC236}">
                        <a16:creationId xmlns:a16="http://schemas.microsoft.com/office/drawing/2014/main" id="{9E8D8E6F-EA70-1842-A974-5D35616E09F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3" name="Rektangel 82">
                    <a:extLst>
                      <a:ext uri="{FF2B5EF4-FFF2-40B4-BE49-F238E27FC236}">
                        <a16:creationId xmlns:a16="http://schemas.microsoft.com/office/drawing/2014/main" id="{751FBA97-2B6D-5B40-BFA2-E3FE8D3EF3F0}"/>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4" name="Rektangel 83">
                    <a:extLst>
                      <a:ext uri="{FF2B5EF4-FFF2-40B4-BE49-F238E27FC236}">
                        <a16:creationId xmlns:a16="http://schemas.microsoft.com/office/drawing/2014/main" id="{7D4A6F92-ED09-794E-9D24-8961E4EB9709}"/>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91" name="TekstSylinder 90">
              <a:extLst>
                <a:ext uri="{FF2B5EF4-FFF2-40B4-BE49-F238E27FC236}">
                  <a16:creationId xmlns:a16="http://schemas.microsoft.com/office/drawing/2014/main" id="{5A1DF305-43F9-0B42-BCC1-E577120FC643}"/>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p:txBody>
        </p:sp>
        <p:grpSp>
          <p:nvGrpSpPr>
            <p:cNvPr id="93" name="Gruppe 92">
              <a:extLst>
                <a:ext uri="{FF2B5EF4-FFF2-40B4-BE49-F238E27FC236}">
                  <a16:creationId xmlns:a16="http://schemas.microsoft.com/office/drawing/2014/main" id="{6E30C78A-C11F-3D47-A36A-DA706F5C2C2B}"/>
                </a:ext>
              </a:extLst>
            </p:cNvPr>
            <p:cNvGrpSpPr/>
            <p:nvPr userDrawn="1"/>
          </p:nvGrpSpPr>
          <p:grpSpPr>
            <a:xfrm>
              <a:off x="12610441" y="194994"/>
              <a:ext cx="807496" cy="955972"/>
              <a:chOff x="12610441" y="212086"/>
              <a:chExt cx="807496" cy="955972"/>
            </a:xfrm>
          </p:grpSpPr>
          <p:cxnSp>
            <p:nvCxnSpPr>
              <p:cNvPr id="94" name="Vinkel 93">
                <a:extLst>
                  <a:ext uri="{FF2B5EF4-FFF2-40B4-BE49-F238E27FC236}">
                    <a16:creationId xmlns:a16="http://schemas.microsoft.com/office/drawing/2014/main" id="{9502FE88-586C-5A4C-9443-40A0C140DDA4}"/>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5" name="TekstSylinder 94">
                <a:extLst>
                  <a:ext uri="{FF2B5EF4-FFF2-40B4-BE49-F238E27FC236}">
                    <a16:creationId xmlns:a16="http://schemas.microsoft.com/office/drawing/2014/main" id="{A577656F-9AE9-3D43-848E-7E4C5574867D}"/>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28276750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tel og brød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idx="1"/>
          </p:nvPr>
        </p:nvSpPr>
        <p:spPr>
          <a:xfrm>
            <a:off x="742950" y="2328613"/>
            <a:ext cx="10758490" cy="4072187"/>
          </a:xfrm>
        </p:spPr>
        <p:txBody>
          <a:bodyPr/>
          <a:lstStyle>
            <a:lvl1pPr marL="0" indent="0">
              <a:buNone/>
              <a:defRPr/>
            </a:lvl1pPr>
            <a:lvl2pPr marL="324000" indent="0">
              <a:buNone/>
              <a:defRPr/>
            </a:lvl2pPr>
            <a:lvl3pPr marL="612000" indent="0">
              <a:buNone/>
              <a:defRPr/>
            </a:lvl3pPr>
            <a:lvl4pPr marL="900000" indent="0">
              <a:buNone/>
              <a:defRPr/>
            </a:lvl4pPr>
            <a:lvl5pPr marL="1188000" indent="0">
              <a:buNone/>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tekst 9"/>
          <p:cNvSpPr>
            <a:spLocks noGrp="1"/>
          </p:cNvSpPr>
          <p:nvPr>
            <p:ph type="body" sz="quarter" idx="10"/>
          </p:nvPr>
        </p:nvSpPr>
        <p:spPr>
          <a:xfrm>
            <a:off x="742950" y="1868761"/>
            <a:ext cx="10756800" cy="363600"/>
          </a:xfrm>
        </p:spPr>
        <p:txBody>
          <a:bodyPr>
            <a:noAutofit/>
          </a:bodyPr>
          <a:lstStyle>
            <a:lvl1pPr marL="0" indent="0">
              <a:buFontTx/>
              <a:buNone/>
              <a:defRPr sz="2000" b="1"/>
            </a:lvl1pPr>
            <a:lvl2pPr marL="324000" indent="0">
              <a:buNone/>
              <a:defRPr sz="2000"/>
            </a:lvl2pPr>
            <a:lvl3pPr marL="612000" indent="0">
              <a:buNone/>
              <a:defRPr sz="2000"/>
            </a:lvl3pPr>
            <a:lvl4pPr marL="900000" indent="0">
              <a:buNone/>
              <a:defRPr sz="2000"/>
            </a:lvl4pPr>
            <a:lvl5pPr marL="1188000" indent="0">
              <a:buNone/>
              <a:defRPr sz="2000"/>
            </a:lvl5pPr>
          </a:lstStyle>
          <a:p>
            <a:pPr lvl="0"/>
            <a:r>
              <a:rPr lang="nb-NO"/>
              <a:t>Klikk for å redigere tekststiler i malen</a:t>
            </a:r>
          </a:p>
        </p:txBody>
      </p:sp>
    </p:spTree>
    <p:extLst>
      <p:ext uri="{BB962C8B-B14F-4D97-AF65-F5344CB8AC3E}">
        <p14:creationId xmlns:p14="http://schemas.microsoft.com/office/powerpoint/2010/main" val="34777177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60973CEE-9A54-4F48-A9F5-ADB17291354F}" type="datetimeFigureOut">
              <a:rPr lang="nb-NO" smtClean="0"/>
              <a:t>22.06.2022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850E00EE-3920-4DAD-8FA3-D1A8C50B63AD}" type="slidenum">
              <a:rPr lang="nb-NO" smtClean="0"/>
              <a:t>‹#›</a:t>
            </a:fld>
            <a:endParaRPr lang="nb-NO"/>
          </a:p>
        </p:txBody>
      </p:sp>
    </p:spTree>
    <p:extLst>
      <p:ext uri="{BB962C8B-B14F-4D97-AF65-F5344CB8AC3E}">
        <p14:creationId xmlns:p14="http://schemas.microsoft.com/office/powerpoint/2010/main" val="804818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B9941A0D-1A7D-4418-872D-0A573109AE3D}" type="datetime1">
              <a:rPr lang="en-GB" smtClean="0"/>
              <a:t>22/06/2022</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373419686"/>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1B4C9864-BFD0-4574-B370-8DFD1BF6363B}" type="datetime1">
              <a:rPr lang="en-GB" smtClean="0"/>
              <a:t>22/06/2022</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96399065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lysbilde bilde positiv logo">
    <p:bg>
      <p:bgPr>
        <a:solidFill>
          <a:schemeClr val="bg1"/>
        </a:solidFill>
        <a:effectLst/>
      </p:bgPr>
    </p:bg>
    <p:spTree>
      <p:nvGrpSpPr>
        <p:cNvPr id="1" name=""/>
        <p:cNvGrpSpPr/>
        <p:nvPr/>
      </p:nvGrpSpPr>
      <p:grpSpPr>
        <a:xfrm>
          <a:off x="0" y="0"/>
          <a:ext cx="0" cy="0"/>
          <a:chOff x="0" y="0"/>
          <a:chExt cx="0" cy="0"/>
        </a:xfrm>
      </p:grpSpPr>
      <p:sp>
        <p:nvSpPr>
          <p:cNvPr id="32" name="Plassholder for bilde 31">
            <a:extLst>
              <a:ext uri="{FF2B5EF4-FFF2-40B4-BE49-F238E27FC236}">
                <a16:creationId xmlns:a16="http://schemas.microsoft.com/office/drawing/2014/main" id="{51D549F5-AC93-B149-A734-75CCBEC7722E}"/>
              </a:ext>
            </a:extLst>
          </p:cNvPr>
          <p:cNvSpPr>
            <a:spLocks noGrp="1"/>
          </p:cNvSpPr>
          <p:nvPr>
            <p:ph type="pic" sz="quarter" idx="17" hasCustomPrompt="1"/>
          </p:nvPr>
        </p:nvSpPr>
        <p:spPr>
          <a:xfrm>
            <a:off x="0" y="0"/>
            <a:ext cx="12193200" cy="6858000"/>
          </a:xfrm>
          <a:custGeom>
            <a:avLst/>
            <a:gdLst>
              <a:gd name="connsiteX0" fmla="*/ 6091201 w 12193200"/>
              <a:gd name="connsiteY0" fmla="*/ 0 h 6858000"/>
              <a:gd name="connsiteX1" fmla="*/ 12193200 w 12193200"/>
              <a:gd name="connsiteY1" fmla="*/ 0 h 6858000"/>
              <a:gd name="connsiteX2" fmla="*/ 12193200 w 12193200"/>
              <a:gd name="connsiteY2" fmla="*/ 6858000 h 6858000"/>
              <a:gd name="connsiteX3" fmla="*/ 0 w 12193200"/>
              <a:gd name="connsiteY3" fmla="*/ 6858000 h 6858000"/>
              <a:gd name="connsiteX4" fmla="*/ 0 w 12193200"/>
              <a:gd name="connsiteY4" fmla="*/ 6091200 h 6858000"/>
              <a:gd name="connsiteX5" fmla="*/ 6091201 w 12193200"/>
              <a:gd name="connsiteY5" fmla="*/ 6091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858000">
                <a:moveTo>
                  <a:pt x="6091201" y="0"/>
                </a:moveTo>
                <a:lnTo>
                  <a:pt x="12193200" y="0"/>
                </a:lnTo>
                <a:lnTo>
                  <a:pt x="12193200" y="6858000"/>
                </a:lnTo>
                <a:lnTo>
                  <a:pt x="0" y="6858000"/>
                </a:lnTo>
                <a:lnTo>
                  <a:pt x="0" y="6091200"/>
                </a:lnTo>
                <a:lnTo>
                  <a:pt x="6091201" y="6091200"/>
                </a:lnTo>
                <a:close/>
              </a:path>
            </a:pathLst>
          </a:custGeom>
          <a:solidFill>
            <a:schemeClr val="bg2"/>
          </a:solidFill>
        </p:spPr>
        <p:txBody>
          <a:bodyPr wrap="square" lIns="6480000" tIns="180000" rIns="180000" bIns="180000" anchor="ctr" anchorCtr="0">
            <a:noAutofit/>
          </a:bodyPr>
          <a:lstStyle>
            <a:lvl1pPr marL="0" marR="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lang="nb-NO" sz="1200" b="0" i="0" u="none" strike="noStrike" smtClean="0">
                <a:effect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lang="nb-NO" noProof="0" dirty="0"/>
              <a:t>1. Dobbeltklikk på ikonet til venstre (midt på lysbildet)</a:t>
            </a:r>
            <a:br>
              <a:rPr lang="nb-NO" noProof="0" dirty="0"/>
            </a:br>
            <a:r>
              <a:rPr lang="nb-NO" noProof="0" dirty="0"/>
              <a:t>2. Velg bildet du ønsker å sette inn</a:t>
            </a:r>
            <a:br>
              <a:rPr lang="nb-NO" noProof="0" dirty="0"/>
            </a:br>
            <a:r>
              <a:rPr lang="nb-NO" noProof="0" dirty="0"/>
              <a:t>3. Bruk ‘bildeverktøy’ –&gt; ‘beskjær’ for å endre bildeutsnitt</a:t>
            </a:r>
            <a:br>
              <a:rPr lang="nb-NO" noProof="0" dirty="0"/>
            </a:br>
            <a:r>
              <a:rPr lang="nb-NO" noProof="0" dirty="0"/>
              <a:t>Her kan du velge utsnitt ved å dra i de hvite kulene i hjørnet. </a:t>
            </a:r>
            <a:br>
              <a:rPr lang="nb-NO" noProof="0" dirty="0"/>
            </a:br>
            <a:r>
              <a:rPr lang="nb-NO" noProof="0" dirty="0"/>
              <a:t>(Hold </a:t>
            </a:r>
            <a:r>
              <a:rPr lang="nb-NO" noProof="0" dirty="0" err="1"/>
              <a:t>Shift</a:t>
            </a:r>
            <a:r>
              <a:rPr lang="nb-NO" noProof="0" dirty="0"/>
              <a:t> inne for å bevare forholdet mellom sidene.)</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F29D7420-2B41-5A47-8224-27AB9025098A}" type="datetime1">
              <a:rPr lang="nb-NO" smtClean="0"/>
              <a:t>22.06.2022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019175" y="0"/>
            <a:ext cx="5073650" cy="4060824"/>
          </a:xfrm>
          <a:prstGeom prst="rect">
            <a:avLst/>
          </a:prstGeom>
          <a:noFill/>
        </p:spPr>
        <p:txBody>
          <a:bodyPr lIns="0" tIns="360000" rIns="720000" bIns="360000" anchor="b" anchorCtr="0">
            <a:normAutofit/>
          </a:bodyPr>
          <a:lstStyle>
            <a:lvl1pPr algn="l">
              <a:lnSpc>
                <a:spcPct val="100000"/>
              </a:lnSpc>
              <a:defRPr sz="3600">
                <a:solidFill>
                  <a:schemeClr val="tx1"/>
                </a:solidFill>
              </a:defRPr>
            </a:lvl1pPr>
          </a:lstStyle>
          <a:p>
            <a:r>
              <a:rPr lang="en-US" dirty="0"/>
              <a:t>Click to edit Master title style</a:t>
            </a:r>
            <a:endParaRPr dirty="0"/>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3807267" cy="2032001"/>
          </a:xfrm>
        </p:spPr>
        <p:txBody>
          <a:bodyPr lIns="0" tIns="180000" rIns="36000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10" name="TekstSylinder 9">
            <a:extLst>
              <a:ext uri="{FF2B5EF4-FFF2-40B4-BE49-F238E27FC236}">
                <a16:creationId xmlns:a16="http://schemas.microsoft.com/office/drawing/2014/main" id="{0DC99E27-7C6D-AE4A-B279-77DB37BAD325}"/>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Tittellysbilde bilde positiv logo og bilde</a:t>
            </a:r>
          </a:p>
        </p:txBody>
      </p:sp>
      <p:pic>
        <p:nvPicPr>
          <p:cNvPr id="11" name="Bilde 10">
            <a:extLst>
              <a:ext uri="{FF2B5EF4-FFF2-40B4-BE49-F238E27FC236}">
                <a16:creationId xmlns:a16="http://schemas.microsoft.com/office/drawing/2014/main" id="{519149A9-FDA1-A64B-97A5-C26D29293186}"/>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955175" y="476000"/>
            <a:ext cx="1080000" cy="1080000"/>
          </a:xfrm>
          <a:prstGeom prst="rect">
            <a:avLst/>
          </a:prstGeom>
        </p:spPr>
      </p:pic>
    </p:spTree>
    <p:extLst>
      <p:ext uri="{BB962C8B-B14F-4D97-AF65-F5344CB8AC3E}">
        <p14:creationId xmlns:p14="http://schemas.microsoft.com/office/powerpoint/2010/main" val="1614963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bilde negativ logo">
    <p:bg>
      <p:bgPr>
        <a:solidFill>
          <a:schemeClr val="accent1"/>
        </a:solidFill>
        <a:effectLst/>
      </p:bgPr>
    </p:bg>
    <p:spTree>
      <p:nvGrpSpPr>
        <p:cNvPr id="1" name=""/>
        <p:cNvGrpSpPr/>
        <p:nvPr/>
      </p:nvGrpSpPr>
      <p:grpSpPr>
        <a:xfrm>
          <a:off x="0" y="0"/>
          <a:ext cx="0" cy="0"/>
          <a:chOff x="0" y="0"/>
          <a:chExt cx="0" cy="0"/>
        </a:xfrm>
      </p:grpSpPr>
      <p:sp>
        <p:nvSpPr>
          <p:cNvPr id="32" name="Plassholder for bilde 31">
            <a:extLst>
              <a:ext uri="{FF2B5EF4-FFF2-40B4-BE49-F238E27FC236}">
                <a16:creationId xmlns:a16="http://schemas.microsoft.com/office/drawing/2014/main" id="{51D549F5-AC93-B149-A734-75CCBEC7722E}"/>
              </a:ext>
            </a:extLst>
          </p:cNvPr>
          <p:cNvSpPr>
            <a:spLocks noGrp="1"/>
          </p:cNvSpPr>
          <p:nvPr>
            <p:ph type="pic" sz="quarter" idx="17" hasCustomPrompt="1"/>
          </p:nvPr>
        </p:nvSpPr>
        <p:spPr>
          <a:xfrm>
            <a:off x="0" y="0"/>
            <a:ext cx="12193200" cy="6858000"/>
          </a:xfrm>
          <a:custGeom>
            <a:avLst/>
            <a:gdLst>
              <a:gd name="connsiteX0" fmla="*/ 6091201 w 12193200"/>
              <a:gd name="connsiteY0" fmla="*/ 0 h 6858000"/>
              <a:gd name="connsiteX1" fmla="*/ 12193200 w 12193200"/>
              <a:gd name="connsiteY1" fmla="*/ 0 h 6858000"/>
              <a:gd name="connsiteX2" fmla="*/ 12193200 w 12193200"/>
              <a:gd name="connsiteY2" fmla="*/ 6858000 h 6858000"/>
              <a:gd name="connsiteX3" fmla="*/ 0 w 12193200"/>
              <a:gd name="connsiteY3" fmla="*/ 6858000 h 6858000"/>
              <a:gd name="connsiteX4" fmla="*/ 0 w 12193200"/>
              <a:gd name="connsiteY4" fmla="*/ 6091200 h 6858000"/>
              <a:gd name="connsiteX5" fmla="*/ 6091201 w 12193200"/>
              <a:gd name="connsiteY5" fmla="*/ 6091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858000">
                <a:moveTo>
                  <a:pt x="6091201" y="0"/>
                </a:moveTo>
                <a:lnTo>
                  <a:pt x="12193200" y="0"/>
                </a:lnTo>
                <a:lnTo>
                  <a:pt x="12193200" y="6858000"/>
                </a:lnTo>
                <a:lnTo>
                  <a:pt x="0" y="6858000"/>
                </a:lnTo>
                <a:lnTo>
                  <a:pt x="0" y="6091200"/>
                </a:lnTo>
                <a:lnTo>
                  <a:pt x="6091201" y="6091200"/>
                </a:lnTo>
                <a:close/>
              </a:path>
            </a:pathLst>
          </a:custGeom>
          <a:solidFill>
            <a:schemeClr val="accent2"/>
          </a:solidFill>
        </p:spPr>
        <p:txBody>
          <a:bodyPr wrap="square" lIns="6480000" tIns="180000" rIns="180000" bIns="180000" anchor="ctr" anchorCtr="0">
            <a:noAutofit/>
          </a:bodyPr>
          <a:lstStyle>
            <a:lvl1pPr marL="0" marR="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sz="1200">
                <a:solidFill>
                  <a:sysClr val="windowText" lastClr="000000"/>
                </a:solidFill>
              </a:defRPr>
            </a:lvl1pPr>
          </a:lstStyle>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lang="nb-NO" noProof="0" dirty="0"/>
              <a:t>1. Dobbeltklikk på ikonet til venstre (midt på lysbildet)</a:t>
            </a:r>
            <a:br>
              <a:rPr lang="nb-NO" noProof="0" dirty="0"/>
            </a:br>
            <a:r>
              <a:rPr lang="nb-NO" noProof="0" dirty="0"/>
              <a:t>2. Velg bildet du ønsker å sette inn</a:t>
            </a:r>
            <a:br>
              <a:rPr lang="nb-NO" noProof="0" dirty="0"/>
            </a:br>
            <a:r>
              <a:rPr lang="nb-NO" noProof="0" dirty="0"/>
              <a:t>3. Bruk ‘bildeverktøy’ –&gt; ‘beskjær’ for å endre bildeutsnitt</a:t>
            </a:r>
            <a:br>
              <a:rPr lang="nb-NO" noProof="0" dirty="0"/>
            </a:br>
            <a:r>
              <a:rPr lang="nb-NO" noProof="0" dirty="0"/>
              <a:t>Her kan du velge utsnitt ved å dra i de hvite kulene i hjørnet. </a:t>
            </a:r>
            <a:br>
              <a:rPr lang="nb-NO" noProof="0" dirty="0"/>
            </a:br>
            <a:r>
              <a:rPr lang="nb-NO" noProof="0" dirty="0"/>
              <a:t>(Hold </a:t>
            </a:r>
            <a:r>
              <a:rPr lang="nb-NO" noProof="0" dirty="0" err="1"/>
              <a:t>Shift</a:t>
            </a:r>
            <a:r>
              <a:rPr lang="nb-NO" noProof="0" dirty="0"/>
              <a:t> inne for å bevare forholdet mellom sidene.)</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8A2E7723-9D0A-EF40-8CB8-B3C1314DD2A1}" type="datetime1">
              <a:rPr lang="nb-NO" smtClean="0"/>
              <a:t>22.06.2022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019175" y="0"/>
            <a:ext cx="5073650" cy="4065588"/>
          </a:xfrm>
          <a:prstGeom prst="rect">
            <a:avLst/>
          </a:prstGeom>
          <a:noFill/>
        </p:spPr>
        <p:txBody>
          <a:bodyPr lIns="0" tIns="360000" rIns="720000" bIns="360000" anchor="b" anchorCtr="0">
            <a:normAutofit/>
          </a:bodyPr>
          <a:lstStyle>
            <a:lvl1pPr algn="l">
              <a:lnSpc>
                <a:spcPct val="100000"/>
              </a:lnSpc>
              <a:defRPr sz="3600">
                <a:solidFill>
                  <a:schemeClr val="bg1"/>
                </a:solidFill>
              </a:defRPr>
            </a:lvl1pPr>
          </a:lstStyle>
          <a:p>
            <a:r>
              <a:rPr lang="en-US" dirty="0"/>
              <a:t>Click to edit Master title style</a:t>
            </a:r>
            <a:endParaRPr dirty="0"/>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3807267" cy="2032001"/>
          </a:xfrm>
        </p:spPr>
        <p:txBody>
          <a:bodyPr lIns="0" tIns="180000" rIns="360000">
            <a:normAutofit/>
          </a:bodyPr>
          <a:lstStyle>
            <a:lvl1pPr marL="0" indent="0" algn="l">
              <a:lnSpc>
                <a:spcPct val="100000"/>
              </a:lnSpc>
              <a:spcBef>
                <a:spcPts val="0"/>
              </a:spcBef>
              <a:spcAft>
                <a:spcPts val="200"/>
              </a:spcAft>
              <a:buNone/>
              <a:tabLst>
                <a:tab pos="1331913" algn="l"/>
              </a:tabLst>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pic>
        <p:nvPicPr>
          <p:cNvPr id="10" name="Bilde 9">
            <a:extLst>
              <a:ext uri="{FF2B5EF4-FFF2-40B4-BE49-F238E27FC236}">
                <a16:creationId xmlns:a16="http://schemas.microsoft.com/office/drawing/2014/main" id="{A059CF52-7BF5-1D46-85DC-7999F21EBE54}"/>
              </a:ext>
            </a:extLst>
          </p:cNvPr>
          <p:cNvPicPr>
            <a:picLocks noChangeAspect="1"/>
          </p:cNvPicPr>
          <p:nvPr userDrawn="1"/>
        </p:nvPicPr>
        <p:blipFill>
          <a:blip r:embed="rId2"/>
          <a:stretch>
            <a:fillRect/>
          </a:stretch>
        </p:blipFill>
        <p:spPr>
          <a:xfrm>
            <a:off x="955175" y="476000"/>
            <a:ext cx="1080000" cy="1080000"/>
          </a:xfrm>
          <a:prstGeom prst="rect">
            <a:avLst/>
          </a:prstGeom>
        </p:spPr>
      </p:pic>
      <p:sp>
        <p:nvSpPr>
          <p:cNvPr id="9" name="TekstSylinder 8">
            <a:extLst>
              <a:ext uri="{FF2B5EF4-FFF2-40B4-BE49-F238E27FC236}">
                <a16:creationId xmlns:a16="http://schemas.microsoft.com/office/drawing/2014/main" id="{14D508E9-3971-2E41-B1E5-98EB4063DEC8}"/>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Tittellysbilde bilde negativ logo og bilde</a:t>
            </a:r>
          </a:p>
        </p:txBody>
      </p:sp>
    </p:spTree>
    <p:extLst>
      <p:ext uri="{BB962C8B-B14F-4D97-AF65-F5344CB8AC3E}">
        <p14:creationId xmlns:p14="http://schemas.microsoft.com/office/powerpoint/2010/main" val="3298355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lysbilde blå">
    <p:bg>
      <p:bgPr>
        <a:solidFill>
          <a:srgbClr val="B3F5FF"/>
        </a:solidFill>
        <a:effectLst/>
      </p:bgPr>
    </p:bg>
    <p:spTree>
      <p:nvGrpSpPr>
        <p:cNvPr id="1" name=""/>
        <p:cNvGrpSpPr/>
        <p:nvPr/>
      </p:nvGrpSpPr>
      <p:grpSpPr>
        <a:xfrm>
          <a:off x="0" y="0"/>
          <a:ext cx="0" cy="0"/>
          <a:chOff x="0" y="0"/>
          <a:chExt cx="0" cy="0"/>
        </a:xfrm>
      </p:grpSpPr>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8134363" y="4060800"/>
            <a:ext cx="2030400" cy="2030400"/>
          </a:xfrm>
          <a:prstGeom prst="ellipse">
            <a:avLst/>
          </a:prstGeom>
          <a:solidFill>
            <a:schemeClr val="tx2"/>
          </a:solidFill>
        </p:spPr>
        <p:txBody>
          <a:bodyPr>
            <a:normAutofit/>
          </a:bodyPr>
          <a:lstStyle>
            <a:lvl1pPr marL="216000" indent="-216000">
              <a:buFont typeface="Arial" panose="020B0604020202020204" pitchFamily="34" charset="0"/>
              <a:buChar char="•"/>
              <a:defRPr sz="100">
                <a:solidFill>
                  <a:schemeClr val="tx2"/>
                </a:solidFill>
              </a:defRPr>
            </a:lvl1pPr>
          </a:lstStyle>
          <a:p>
            <a:pPr lvl="0"/>
            <a:r>
              <a:rPr lang="nb-NO"/>
              <a:t>Klikk for å redigere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402CE879-B090-2641-8BC3-AD9F1F5860E2}" type="datetime1">
              <a:rPr lang="nb-NO" smtClean="0"/>
              <a:t>22.06.2022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35" name="Tittel 34">
            <a:extLst>
              <a:ext uri="{FF2B5EF4-FFF2-40B4-BE49-F238E27FC236}">
                <a16:creationId xmlns:a16="http://schemas.microsoft.com/office/drawing/2014/main" id="{13593DB4-8276-BA48-85E6-903D48BB6195}"/>
              </a:ext>
            </a:extLst>
          </p:cNvPr>
          <p:cNvSpPr>
            <a:spLocks noGrp="1"/>
          </p:cNvSpPr>
          <p:nvPr>
            <p:ph type="ctrTitle" hasCustomPrompt="1"/>
          </p:nvPr>
        </p:nvSpPr>
        <p:spPr>
          <a:xfrm>
            <a:off x="-2" y="0"/>
            <a:ext cx="10164765" cy="6091200"/>
          </a:xfrm>
          <a:custGeom>
            <a:avLst/>
            <a:gdLst>
              <a:gd name="connsiteX0" fmla="*/ 0 w 10164765"/>
              <a:gd name="connsiteY0" fmla="*/ 0 h 6091200"/>
              <a:gd name="connsiteX1" fmla="*/ 7832037 w 10164765"/>
              <a:gd name="connsiteY1" fmla="*/ 0 h 6091200"/>
              <a:gd name="connsiteX2" fmla="*/ 8128001 w 10164765"/>
              <a:gd name="connsiteY2" fmla="*/ 0 h 6091200"/>
              <a:gd name="connsiteX3" fmla="*/ 10164765 w 10164765"/>
              <a:gd name="connsiteY3" fmla="*/ 0 h 6091200"/>
              <a:gd name="connsiteX4" fmla="*/ 10164765 w 10164765"/>
              <a:gd name="connsiteY4" fmla="*/ 4060824 h 6091200"/>
              <a:gd name="connsiteX5" fmla="*/ 8128001 w 10164765"/>
              <a:gd name="connsiteY5" fmla="*/ 4060824 h 6091200"/>
              <a:gd name="connsiteX6" fmla="*/ 8128001 w 10164765"/>
              <a:gd name="connsiteY6" fmla="*/ 6091200 h 6091200"/>
              <a:gd name="connsiteX7" fmla="*/ 0 w 10164765"/>
              <a:gd name="connsiteY7" fmla="*/ 6091200 h 60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4765" h="6091200">
                <a:moveTo>
                  <a:pt x="0" y="0"/>
                </a:moveTo>
                <a:lnTo>
                  <a:pt x="7832037" y="0"/>
                </a:lnTo>
                <a:lnTo>
                  <a:pt x="8128001" y="0"/>
                </a:lnTo>
                <a:lnTo>
                  <a:pt x="10164765" y="0"/>
                </a:lnTo>
                <a:lnTo>
                  <a:pt x="10164765" y="4060824"/>
                </a:lnTo>
                <a:lnTo>
                  <a:pt x="8128001" y="4060824"/>
                </a:lnTo>
                <a:lnTo>
                  <a:pt x="8128001" y="6091200"/>
                </a:lnTo>
                <a:lnTo>
                  <a:pt x="0" y="6091200"/>
                </a:lnTo>
                <a:close/>
              </a:path>
            </a:pathLst>
          </a:custGeom>
          <a:solidFill>
            <a:schemeClr val="tx2"/>
          </a:solidFill>
        </p:spPr>
        <p:txBody>
          <a:bodyPr wrap="square" lIns="1015200" tIns="0" rIns="2030400" bIns="0" anchor="ctr" anchorCtr="0">
            <a:noAutofit/>
          </a:bodyPr>
          <a:lstStyle>
            <a:lvl1pPr algn="l">
              <a:lnSpc>
                <a:spcPct val="100000"/>
              </a:lnSpc>
              <a:defRPr sz="3600">
                <a:solidFill>
                  <a:schemeClr val="bg1"/>
                </a:solidFill>
              </a:defRPr>
            </a:lvl1pPr>
          </a:lstStyle>
          <a:p>
            <a:r>
              <a:rPr lang="en-US" dirty="0"/>
              <a:t>Click to edit Master title style</a:t>
            </a:r>
            <a:endParaRPr dirty="0"/>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5076825" cy="2032001"/>
          </a:xfrm>
        </p:spPr>
        <p:txBody>
          <a:bodyPr lIns="0" tIns="180000" rIns="0" bIns="180000" anchor="ctr" anchorCtr="0">
            <a:normAutofit/>
          </a:bodyPr>
          <a:lstStyle>
            <a:lvl1pPr marL="0" indent="0" algn="l">
              <a:lnSpc>
                <a:spcPct val="100000"/>
              </a:lnSpc>
              <a:spcBef>
                <a:spcPts val="0"/>
              </a:spcBef>
              <a:spcAft>
                <a:spcPts val="200"/>
              </a:spcAft>
              <a:buNone/>
              <a:tabLst>
                <a:tab pos="1331913" algn="l"/>
              </a:tabLst>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36"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18"/>
          </p:nvPr>
        </p:nvSpPr>
        <p:spPr>
          <a:xfrm>
            <a:off x="8609563" y="4536000"/>
            <a:ext cx="1080000" cy="1080000"/>
          </a:xfrm>
          <a:prstGeom prst="ellipse">
            <a:avLst/>
          </a:prstGeom>
          <a:blipFill>
            <a:blip r:embed="rId2"/>
            <a:stretch>
              <a:fillRect/>
            </a:stretch>
          </a:blipFill>
        </p:spPr>
        <p:txBody>
          <a:bodyPr>
            <a:normAutofit/>
          </a:bodyPr>
          <a:lstStyle>
            <a:lvl1pPr marL="216000" indent="-216000">
              <a:buFont typeface="Arial" panose="020B0604020202020204" pitchFamily="34" charset="0"/>
              <a:buChar char="•"/>
              <a:defRPr sz="100">
                <a:solidFill>
                  <a:schemeClr val="tx2"/>
                </a:solidFill>
              </a:defRPr>
            </a:lvl1pPr>
          </a:lstStyle>
          <a:p>
            <a:pPr lvl="0"/>
            <a:r>
              <a:rPr lang="nb-NO"/>
              <a:t>Klikk for å redigere tekststiler i malen</a:t>
            </a:r>
          </a:p>
        </p:txBody>
      </p:sp>
      <p:sp>
        <p:nvSpPr>
          <p:cNvPr id="9" name="TekstSylinder 8">
            <a:extLst>
              <a:ext uri="{FF2B5EF4-FFF2-40B4-BE49-F238E27FC236}">
                <a16:creationId xmlns:a16="http://schemas.microsoft.com/office/drawing/2014/main" id="{A301E017-7600-CA46-92E0-AFE66AACCA2B}"/>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Tittellysbilde blå 2</a:t>
            </a:r>
          </a:p>
        </p:txBody>
      </p:sp>
      <p:grpSp>
        <p:nvGrpSpPr>
          <p:cNvPr id="10" name="Gruppe 9">
            <a:extLst>
              <a:ext uri="{FF2B5EF4-FFF2-40B4-BE49-F238E27FC236}">
                <a16:creationId xmlns:a16="http://schemas.microsoft.com/office/drawing/2014/main" id="{A2CEFB0E-6E2E-E543-BC09-F383E69BD8F9}"/>
              </a:ext>
            </a:extLst>
          </p:cNvPr>
          <p:cNvGrpSpPr/>
          <p:nvPr userDrawn="1"/>
        </p:nvGrpSpPr>
        <p:grpSpPr>
          <a:xfrm>
            <a:off x="-715963" y="-1306644"/>
            <a:ext cx="12909163" cy="8164644"/>
            <a:chOff x="-715963" y="-1306644"/>
            <a:chExt cx="12909163" cy="8164644"/>
          </a:xfrm>
        </p:grpSpPr>
        <p:grpSp>
          <p:nvGrpSpPr>
            <p:cNvPr id="11" name="Gruppe 10">
              <a:extLst>
                <a:ext uri="{FF2B5EF4-FFF2-40B4-BE49-F238E27FC236}">
                  <a16:creationId xmlns:a16="http://schemas.microsoft.com/office/drawing/2014/main" id="{25773BD9-6C2A-2E45-974B-021C79B8A0F6}"/>
                </a:ext>
              </a:extLst>
            </p:cNvPr>
            <p:cNvGrpSpPr/>
            <p:nvPr userDrawn="1"/>
          </p:nvGrpSpPr>
          <p:grpSpPr>
            <a:xfrm>
              <a:off x="-800" y="-1306644"/>
              <a:ext cx="12194000" cy="1075340"/>
              <a:chOff x="-800" y="-1229864"/>
              <a:chExt cx="12194000" cy="1075340"/>
            </a:xfrm>
          </p:grpSpPr>
          <p:grpSp>
            <p:nvGrpSpPr>
              <p:cNvPr id="28" name="Gruppe 27">
                <a:extLst>
                  <a:ext uri="{FF2B5EF4-FFF2-40B4-BE49-F238E27FC236}">
                    <a16:creationId xmlns:a16="http://schemas.microsoft.com/office/drawing/2014/main" id="{CE1E3804-3FB4-B048-A83B-BD3930892E37}"/>
                  </a:ext>
                </a:extLst>
              </p:cNvPr>
              <p:cNvGrpSpPr/>
              <p:nvPr/>
            </p:nvGrpSpPr>
            <p:grpSpPr>
              <a:xfrm>
                <a:off x="0" y="-320124"/>
                <a:ext cx="12192000" cy="165600"/>
                <a:chOff x="0" y="-413084"/>
                <a:chExt cx="12192000" cy="206078"/>
              </a:xfrm>
              <a:solidFill>
                <a:schemeClr val="bg1"/>
              </a:solidFill>
            </p:grpSpPr>
            <p:sp>
              <p:nvSpPr>
                <p:cNvPr id="57" name="Rektangel 56">
                  <a:extLst>
                    <a:ext uri="{FF2B5EF4-FFF2-40B4-BE49-F238E27FC236}">
                      <a16:creationId xmlns:a16="http://schemas.microsoft.com/office/drawing/2014/main" id="{2DD1FCA6-63FF-D74F-8775-0893249E07DF}"/>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8" name="Rektangel 57">
                  <a:extLst>
                    <a:ext uri="{FF2B5EF4-FFF2-40B4-BE49-F238E27FC236}">
                      <a16:creationId xmlns:a16="http://schemas.microsoft.com/office/drawing/2014/main" id="{C51286A6-4A53-C144-B97B-7421D8D5F11C}"/>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9" name="Rektangel 58">
                  <a:extLst>
                    <a:ext uri="{FF2B5EF4-FFF2-40B4-BE49-F238E27FC236}">
                      <a16:creationId xmlns:a16="http://schemas.microsoft.com/office/drawing/2014/main" id="{6C69A02B-063E-ED44-BDE5-424A23AF1FC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0" name="Rektangel 59">
                  <a:extLst>
                    <a:ext uri="{FF2B5EF4-FFF2-40B4-BE49-F238E27FC236}">
                      <a16:creationId xmlns:a16="http://schemas.microsoft.com/office/drawing/2014/main" id="{83626417-CDF0-3D45-AD9E-DFECCB7DF8A5}"/>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1" name="Rektangel 60">
                  <a:extLst>
                    <a:ext uri="{FF2B5EF4-FFF2-40B4-BE49-F238E27FC236}">
                      <a16:creationId xmlns:a16="http://schemas.microsoft.com/office/drawing/2014/main" id="{911B6A58-11E5-D84E-ACC8-EC16AE1CDD00}"/>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2" name="Rektangel 61">
                  <a:extLst>
                    <a:ext uri="{FF2B5EF4-FFF2-40B4-BE49-F238E27FC236}">
                      <a16:creationId xmlns:a16="http://schemas.microsoft.com/office/drawing/2014/main" id="{C8973C97-9370-2242-98E5-45E434DB7BD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29" name="Rett linje 28">
                <a:extLst>
                  <a:ext uri="{FF2B5EF4-FFF2-40B4-BE49-F238E27FC236}">
                    <a16:creationId xmlns:a16="http://schemas.microsoft.com/office/drawing/2014/main" id="{96AB93ED-0FBE-AB48-9789-5ADF0BB61973}"/>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5AB27E8C-8EEA-684B-A660-B8760E0FFB11}"/>
                  </a:ext>
                </a:extLst>
              </p:cNvPr>
              <p:cNvCxnSpPr>
                <a:cxnSpLocks/>
                <a:stCxn id="47"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4D71D931-EF21-9C49-892F-B1B52A09E1F0}"/>
                  </a:ext>
                </a:extLst>
              </p:cNvPr>
              <p:cNvCxnSpPr>
                <a:cxnSpLocks/>
                <a:stCxn id="49"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A99BAA48-C174-C544-9DA8-230A3B74C46F}"/>
                  </a:ext>
                </a:extLst>
              </p:cNvPr>
              <p:cNvCxnSpPr>
                <a:cxnSpLocks/>
                <a:stCxn id="45"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E5B7B5DF-40F4-2144-A96E-54C9ECCCE7AD}"/>
                  </a:ext>
                </a:extLst>
              </p:cNvPr>
              <p:cNvCxnSpPr>
                <a:cxnSpLocks/>
                <a:stCxn id="51"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Rett linje 33">
                <a:extLst>
                  <a:ext uri="{FF2B5EF4-FFF2-40B4-BE49-F238E27FC236}">
                    <a16:creationId xmlns:a16="http://schemas.microsoft.com/office/drawing/2014/main" id="{E280C9BE-B73B-D749-99AF-3C90CFCE71D2}"/>
                  </a:ext>
                </a:extLst>
              </p:cNvPr>
              <p:cNvCxnSpPr>
                <a:cxnSpLocks/>
                <a:stCxn id="55"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4EF346E5-FC21-CE43-9AE3-016F4F44336E}"/>
                  </a:ext>
                </a:extLst>
              </p:cNvPr>
              <p:cNvCxnSpPr>
                <a:cxnSpLocks/>
                <a:stCxn id="53"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uppe 37">
                <a:extLst>
                  <a:ext uri="{FF2B5EF4-FFF2-40B4-BE49-F238E27FC236}">
                    <a16:creationId xmlns:a16="http://schemas.microsoft.com/office/drawing/2014/main" id="{6276475C-D8D5-9E4D-A2E4-CA3DC1A814AC}"/>
                  </a:ext>
                </a:extLst>
              </p:cNvPr>
              <p:cNvGrpSpPr/>
              <p:nvPr userDrawn="1"/>
            </p:nvGrpSpPr>
            <p:grpSpPr>
              <a:xfrm>
                <a:off x="0" y="-621464"/>
                <a:ext cx="12192000" cy="206078"/>
                <a:chOff x="0" y="-674874"/>
                <a:chExt cx="12192000" cy="206078"/>
              </a:xfrm>
            </p:grpSpPr>
            <p:sp>
              <p:nvSpPr>
                <p:cNvPr id="55" name="Rektangel 54">
                  <a:extLst>
                    <a:ext uri="{FF2B5EF4-FFF2-40B4-BE49-F238E27FC236}">
                      <a16:creationId xmlns:a16="http://schemas.microsoft.com/office/drawing/2014/main" id="{7E8EEA4C-0FD9-594C-9B75-1346201C58D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6" name="Rett linje 55">
                  <a:extLst>
                    <a:ext uri="{FF2B5EF4-FFF2-40B4-BE49-F238E27FC236}">
                      <a16:creationId xmlns:a16="http://schemas.microsoft.com/office/drawing/2014/main" id="{BF66CA8E-1BAC-E949-A7E3-173F8196025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9" name="Gruppe 38">
                <a:extLst>
                  <a:ext uri="{FF2B5EF4-FFF2-40B4-BE49-F238E27FC236}">
                    <a16:creationId xmlns:a16="http://schemas.microsoft.com/office/drawing/2014/main" id="{D71E4EB9-B7E6-2C42-92FA-53442C24B4E1}"/>
                  </a:ext>
                </a:extLst>
              </p:cNvPr>
              <p:cNvGrpSpPr/>
              <p:nvPr userDrawn="1"/>
            </p:nvGrpSpPr>
            <p:grpSpPr>
              <a:xfrm>
                <a:off x="0" y="-744566"/>
                <a:ext cx="10156824" cy="206078"/>
                <a:chOff x="0" y="-930144"/>
                <a:chExt cx="10156824" cy="206078"/>
              </a:xfrm>
            </p:grpSpPr>
            <p:sp>
              <p:nvSpPr>
                <p:cNvPr id="53" name="Rektangel 52">
                  <a:extLst>
                    <a:ext uri="{FF2B5EF4-FFF2-40B4-BE49-F238E27FC236}">
                      <a16:creationId xmlns:a16="http://schemas.microsoft.com/office/drawing/2014/main" id="{C5F7686B-27B5-BE40-B329-00C01FBCD02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54" name="Rett linje 53">
                  <a:extLst>
                    <a:ext uri="{FF2B5EF4-FFF2-40B4-BE49-F238E27FC236}">
                      <a16:creationId xmlns:a16="http://schemas.microsoft.com/office/drawing/2014/main" id="{9A68E00D-6901-4240-B8E5-1AA9F3DEA441}"/>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a16="http://schemas.microsoft.com/office/drawing/2014/main" id="{71D7352F-67A4-4049-990F-0382FC7DC49F}"/>
                  </a:ext>
                </a:extLst>
              </p:cNvPr>
              <p:cNvGrpSpPr/>
              <p:nvPr userDrawn="1"/>
            </p:nvGrpSpPr>
            <p:grpSpPr>
              <a:xfrm>
                <a:off x="0" y="-867666"/>
                <a:ext cx="8128000" cy="206078"/>
                <a:chOff x="0" y="-1191934"/>
                <a:chExt cx="8128000" cy="206078"/>
              </a:xfrm>
            </p:grpSpPr>
            <p:sp>
              <p:nvSpPr>
                <p:cNvPr id="51" name="Rektangel 50">
                  <a:extLst>
                    <a:ext uri="{FF2B5EF4-FFF2-40B4-BE49-F238E27FC236}">
                      <a16:creationId xmlns:a16="http://schemas.microsoft.com/office/drawing/2014/main" id="{381DE301-98B9-644B-8D3D-17CC7FA7BDA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52" name="Rett linje 51">
                  <a:extLst>
                    <a:ext uri="{FF2B5EF4-FFF2-40B4-BE49-F238E27FC236}">
                      <a16:creationId xmlns:a16="http://schemas.microsoft.com/office/drawing/2014/main" id="{7480F39F-7C7E-3A4E-8287-A036857FB1FA}"/>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38DB9731-B50F-5544-B812-A6BC265BD77D}"/>
                  </a:ext>
                </a:extLst>
              </p:cNvPr>
              <p:cNvGrpSpPr/>
              <p:nvPr userDrawn="1"/>
            </p:nvGrpSpPr>
            <p:grpSpPr>
              <a:xfrm>
                <a:off x="-800" y="-990766"/>
                <a:ext cx="6091200" cy="206078"/>
                <a:chOff x="0" y="-1453724"/>
                <a:chExt cx="6091200" cy="206078"/>
              </a:xfrm>
            </p:grpSpPr>
            <p:sp>
              <p:nvSpPr>
                <p:cNvPr id="49" name="Rektangel 48">
                  <a:extLst>
                    <a:ext uri="{FF2B5EF4-FFF2-40B4-BE49-F238E27FC236}">
                      <a16:creationId xmlns:a16="http://schemas.microsoft.com/office/drawing/2014/main" id="{819C4AB6-0EC3-DE4F-9E18-DF8A52339E90}"/>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50" name="Rett linje 49">
                  <a:extLst>
                    <a:ext uri="{FF2B5EF4-FFF2-40B4-BE49-F238E27FC236}">
                      <a16:creationId xmlns:a16="http://schemas.microsoft.com/office/drawing/2014/main" id="{FAF932E7-9631-FB48-B48D-769CF895031A}"/>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9CC4BE46-793A-0949-9E5E-5F57255DE9CF}"/>
                  </a:ext>
                </a:extLst>
              </p:cNvPr>
              <p:cNvGrpSpPr/>
              <p:nvPr userDrawn="1"/>
            </p:nvGrpSpPr>
            <p:grpSpPr>
              <a:xfrm>
                <a:off x="0" y="-1113866"/>
                <a:ext cx="4060800" cy="206078"/>
                <a:chOff x="0" y="-1715514"/>
                <a:chExt cx="4060800" cy="206078"/>
              </a:xfrm>
            </p:grpSpPr>
            <p:sp>
              <p:nvSpPr>
                <p:cNvPr id="47" name="Rektangel 46">
                  <a:extLst>
                    <a:ext uri="{FF2B5EF4-FFF2-40B4-BE49-F238E27FC236}">
                      <a16:creationId xmlns:a16="http://schemas.microsoft.com/office/drawing/2014/main" id="{98110600-5784-7F43-8FB1-692FE513BCA1}"/>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8" name="Rett linje 47">
                  <a:extLst>
                    <a:ext uri="{FF2B5EF4-FFF2-40B4-BE49-F238E27FC236}">
                      <a16:creationId xmlns:a16="http://schemas.microsoft.com/office/drawing/2014/main" id="{74D71D80-358C-8847-B0E9-593F373F1FA7}"/>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A519ED48-547D-BD45-BD12-B83B84F405FC}"/>
                  </a:ext>
                </a:extLst>
              </p:cNvPr>
              <p:cNvGrpSpPr/>
              <p:nvPr userDrawn="1"/>
            </p:nvGrpSpPr>
            <p:grpSpPr>
              <a:xfrm>
                <a:off x="0" y="-1229864"/>
                <a:ext cx="1015200" cy="206078"/>
                <a:chOff x="0" y="-1959289"/>
                <a:chExt cx="1015200" cy="206078"/>
              </a:xfrm>
            </p:grpSpPr>
            <p:sp>
              <p:nvSpPr>
                <p:cNvPr id="45" name="Rektangel 44">
                  <a:extLst>
                    <a:ext uri="{FF2B5EF4-FFF2-40B4-BE49-F238E27FC236}">
                      <a16:creationId xmlns:a16="http://schemas.microsoft.com/office/drawing/2014/main" id="{0D553266-15E1-BA4D-B0C9-C6DEDB1BB5AF}"/>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6" name="Rett linje 45">
                  <a:extLst>
                    <a:ext uri="{FF2B5EF4-FFF2-40B4-BE49-F238E27FC236}">
                      <a16:creationId xmlns:a16="http://schemas.microsoft.com/office/drawing/2014/main" id="{BB328E21-8E98-874B-8FA1-B13055BD5CD3}"/>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4" name="Rett linje 43">
                <a:extLst>
                  <a:ext uri="{FF2B5EF4-FFF2-40B4-BE49-F238E27FC236}">
                    <a16:creationId xmlns:a16="http://schemas.microsoft.com/office/drawing/2014/main" id="{C2254678-6CC1-8842-B1EA-AD4375B525A9}"/>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uppe 11">
              <a:extLst>
                <a:ext uri="{FF2B5EF4-FFF2-40B4-BE49-F238E27FC236}">
                  <a16:creationId xmlns:a16="http://schemas.microsoft.com/office/drawing/2014/main" id="{3405E8BE-58E7-F840-AEB4-9A58944BA448}"/>
                </a:ext>
              </a:extLst>
            </p:cNvPr>
            <p:cNvGrpSpPr/>
            <p:nvPr userDrawn="1"/>
          </p:nvGrpSpPr>
          <p:grpSpPr>
            <a:xfrm>
              <a:off x="-715963" y="-4004"/>
              <a:ext cx="590564" cy="6862004"/>
              <a:chOff x="-715963" y="-4004"/>
              <a:chExt cx="590564" cy="6862004"/>
            </a:xfrm>
          </p:grpSpPr>
          <p:sp>
            <p:nvSpPr>
              <p:cNvPr id="14" name="Rektangel 13">
                <a:extLst>
                  <a:ext uri="{FF2B5EF4-FFF2-40B4-BE49-F238E27FC236}">
                    <a16:creationId xmlns:a16="http://schemas.microsoft.com/office/drawing/2014/main" id="{E24FCE0A-347D-AC49-8F20-FA63B68732E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15" name="Rektangel 14">
                <a:extLst>
                  <a:ext uri="{FF2B5EF4-FFF2-40B4-BE49-F238E27FC236}">
                    <a16:creationId xmlns:a16="http://schemas.microsoft.com/office/drawing/2014/main" id="{2F220C5E-10FD-9940-BE9D-E16B6DC8BDFD}"/>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16" name="Rektangel 15">
                <a:extLst>
                  <a:ext uri="{FF2B5EF4-FFF2-40B4-BE49-F238E27FC236}">
                    <a16:creationId xmlns:a16="http://schemas.microsoft.com/office/drawing/2014/main" id="{7D16F1D6-C980-1049-9336-9A91B2AAE2B6}"/>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17" name="Rektangel 16">
                <a:extLst>
                  <a:ext uri="{FF2B5EF4-FFF2-40B4-BE49-F238E27FC236}">
                    <a16:creationId xmlns:a16="http://schemas.microsoft.com/office/drawing/2014/main" id="{2698120B-A4D7-1B44-88F0-DD387E118BC1}"/>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18" name="Rett linje 17">
                <a:extLst>
                  <a:ext uri="{FF2B5EF4-FFF2-40B4-BE49-F238E27FC236}">
                    <a16:creationId xmlns:a16="http://schemas.microsoft.com/office/drawing/2014/main" id="{FCCAB6FB-CE03-4349-A7D8-D89B2EB35DB4}"/>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547DB187-8151-3A4C-A344-EE86FDB1C176}"/>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5FC04980-CFB7-F94F-ABFC-97DEA76615A8}"/>
                  </a:ext>
                </a:extLst>
              </p:cNvPr>
              <p:cNvCxnSpPr>
                <a:cxnSpLocks/>
                <a:stCxn id="22"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D1EBDDF6-5D28-E740-9468-AEFF2C0B38C8}"/>
                  </a:ext>
                </a:extLst>
              </p:cNvPr>
              <p:cNvCxnSpPr>
                <a:cxnSpLocks/>
                <a:stCxn id="22"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ektangel 21">
                <a:extLst>
                  <a:ext uri="{FF2B5EF4-FFF2-40B4-BE49-F238E27FC236}">
                    <a16:creationId xmlns:a16="http://schemas.microsoft.com/office/drawing/2014/main" id="{3108A28A-8B03-4B4B-AED5-25C8F0B19A8E}"/>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23" name="Rett linje 22">
                <a:extLst>
                  <a:ext uri="{FF2B5EF4-FFF2-40B4-BE49-F238E27FC236}">
                    <a16:creationId xmlns:a16="http://schemas.microsoft.com/office/drawing/2014/main" id="{9EE85A3A-C811-B446-960C-CD4E7BF5F929}"/>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Rektangel 23">
                <a:extLst>
                  <a:ext uri="{FF2B5EF4-FFF2-40B4-BE49-F238E27FC236}">
                    <a16:creationId xmlns:a16="http://schemas.microsoft.com/office/drawing/2014/main" id="{D6200BCF-D719-1C47-A25F-61C92A75946F}"/>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25" name="Rett linje 24">
                <a:extLst>
                  <a:ext uri="{FF2B5EF4-FFF2-40B4-BE49-F238E27FC236}">
                    <a16:creationId xmlns:a16="http://schemas.microsoft.com/office/drawing/2014/main" id="{A79962BC-9B09-5E44-9541-31DFDF625EEA}"/>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25DB8EF8-C74F-B040-AEC6-C512AD846CDF}"/>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FF8B9DD-9221-E949-AEDD-F9A74EABB77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TekstSylinder 12">
              <a:extLst>
                <a:ext uri="{FF2B5EF4-FFF2-40B4-BE49-F238E27FC236}">
                  <a16:creationId xmlns:a16="http://schemas.microsoft.com/office/drawing/2014/main" id="{81039E17-039C-B545-AB44-BB92A2233FF0}"/>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dirty="0">
                  <a:solidFill>
                    <a:schemeClr val="tx1"/>
                  </a:solidFill>
                </a:rPr>
                <a:t>Oslo 2019</a:t>
              </a:r>
            </a:p>
          </p:txBody>
        </p:sp>
      </p:grpSp>
      <p:grpSp>
        <p:nvGrpSpPr>
          <p:cNvPr id="63" name="Gruppe 62">
            <a:extLst>
              <a:ext uri="{FF2B5EF4-FFF2-40B4-BE49-F238E27FC236}">
                <a16:creationId xmlns:a16="http://schemas.microsoft.com/office/drawing/2014/main" id="{F1ADFE04-EE3E-6540-9B03-18959FBECFE3}"/>
              </a:ext>
            </a:extLst>
          </p:cNvPr>
          <p:cNvGrpSpPr/>
          <p:nvPr userDrawn="1"/>
        </p:nvGrpSpPr>
        <p:grpSpPr>
          <a:xfrm>
            <a:off x="12252770" y="1"/>
            <a:ext cx="1165167" cy="6855561"/>
            <a:chOff x="12252770" y="1"/>
            <a:chExt cx="1165167" cy="6855561"/>
          </a:xfrm>
        </p:grpSpPr>
        <p:grpSp>
          <p:nvGrpSpPr>
            <p:cNvPr id="64" name="Gruppe 63">
              <a:extLst>
                <a:ext uri="{FF2B5EF4-FFF2-40B4-BE49-F238E27FC236}">
                  <a16:creationId xmlns:a16="http://schemas.microsoft.com/office/drawing/2014/main" id="{95C1A217-232F-4B4A-9394-743F1BD48A8D}"/>
                </a:ext>
              </a:extLst>
            </p:cNvPr>
            <p:cNvGrpSpPr/>
            <p:nvPr userDrawn="1"/>
          </p:nvGrpSpPr>
          <p:grpSpPr>
            <a:xfrm>
              <a:off x="12252770" y="1"/>
              <a:ext cx="409071" cy="3254927"/>
              <a:chOff x="12252770" y="1"/>
              <a:chExt cx="588588" cy="4683318"/>
            </a:xfrm>
          </p:grpSpPr>
          <p:sp>
            <p:nvSpPr>
              <p:cNvPr id="68" name="Rektangel 67">
                <a:extLst>
                  <a:ext uri="{FF2B5EF4-FFF2-40B4-BE49-F238E27FC236}">
                    <a16:creationId xmlns:a16="http://schemas.microsoft.com/office/drawing/2014/main" id="{8B361F0E-9D84-9E4F-B02A-7589E3B43BEB}"/>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9" name="Gruppe 68">
                <a:extLst>
                  <a:ext uri="{FF2B5EF4-FFF2-40B4-BE49-F238E27FC236}">
                    <a16:creationId xmlns:a16="http://schemas.microsoft.com/office/drawing/2014/main" id="{44CA9DC8-6B4E-3E4C-BD7B-67854CCA423D}"/>
                  </a:ext>
                </a:extLst>
              </p:cNvPr>
              <p:cNvGrpSpPr/>
              <p:nvPr userDrawn="1"/>
            </p:nvGrpSpPr>
            <p:grpSpPr>
              <a:xfrm>
                <a:off x="12326727" y="84822"/>
                <a:ext cx="440675" cy="4513676"/>
                <a:chOff x="12316858" y="92947"/>
                <a:chExt cx="440675" cy="4513676"/>
              </a:xfrm>
            </p:grpSpPr>
            <p:grpSp>
              <p:nvGrpSpPr>
                <p:cNvPr id="70" name="Gruppe 69">
                  <a:extLst>
                    <a:ext uri="{FF2B5EF4-FFF2-40B4-BE49-F238E27FC236}">
                      <a16:creationId xmlns:a16="http://schemas.microsoft.com/office/drawing/2014/main" id="{65692D11-923F-9745-9987-339139695FB4}"/>
                    </a:ext>
                  </a:extLst>
                </p:cNvPr>
                <p:cNvGrpSpPr/>
                <p:nvPr userDrawn="1"/>
              </p:nvGrpSpPr>
              <p:grpSpPr>
                <a:xfrm>
                  <a:off x="12316858" y="92947"/>
                  <a:ext cx="440675" cy="1322025"/>
                  <a:chOff x="12316858" y="92947"/>
                  <a:chExt cx="440675" cy="1322025"/>
                </a:xfrm>
              </p:grpSpPr>
              <p:sp>
                <p:nvSpPr>
                  <p:cNvPr id="80" name="Rektangel 79">
                    <a:extLst>
                      <a:ext uri="{FF2B5EF4-FFF2-40B4-BE49-F238E27FC236}">
                        <a16:creationId xmlns:a16="http://schemas.microsoft.com/office/drawing/2014/main" id="{2CB976BB-AA30-494E-A52E-D3878707F9DC}"/>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1" name="Rektangel 80">
                    <a:extLst>
                      <a:ext uri="{FF2B5EF4-FFF2-40B4-BE49-F238E27FC236}">
                        <a16:creationId xmlns:a16="http://schemas.microsoft.com/office/drawing/2014/main" id="{C3B95ACC-0F07-7945-B423-22C36C2A5BEF}"/>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2" name="Rektangel 81">
                    <a:extLst>
                      <a:ext uri="{FF2B5EF4-FFF2-40B4-BE49-F238E27FC236}">
                        <a16:creationId xmlns:a16="http://schemas.microsoft.com/office/drawing/2014/main" id="{398EF249-1BFC-A245-BC65-16A055F13590}"/>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1" name="Gruppe 70">
                  <a:extLst>
                    <a:ext uri="{FF2B5EF4-FFF2-40B4-BE49-F238E27FC236}">
                      <a16:creationId xmlns:a16="http://schemas.microsoft.com/office/drawing/2014/main" id="{1F4B5ECA-11DC-2C43-89FD-E5EDCAE7B17D}"/>
                    </a:ext>
                  </a:extLst>
                </p:cNvPr>
                <p:cNvGrpSpPr/>
                <p:nvPr userDrawn="1"/>
              </p:nvGrpSpPr>
              <p:grpSpPr>
                <a:xfrm>
                  <a:off x="12316858" y="1468435"/>
                  <a:ext cx="440675" cy="1322025"/>
                  <a:chOff x="12316858" y="1600866"/>
                  <a:chExt cx="440675" cy="1322025"/>
                </a:xfrm>
              </p:grpSpPr>
              <p:sp>
                <p:nvSpPr>
                  <p:cNvPr id="77" name="Rektangel 76">
                    <a:extLst>
                      <a:ext uri="{FF2B5EF4-FFF2-40B4-BE49-F238E27FC236}">
                        <a16:creationId xmlns:a16="http://schemas.microsoft.com/office/drawing/2014/main" id="{F991E1A1-2B6E-9A47-94CB-C1F69C29A49E}"/>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30E67804-6891-044F-AC03-5FB46C753AC6}"/>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9" name="Rektangel 78">
                    <a:extLst>
                      <a:ext uri="{FF2B5EF4-FFF2-40B4-BE49-F238E27FC236}">
                        <a16:creationId xmlns:a16="http://schemas.microsoft.com/office/drawing/2014/main" id="{CE2D0E14-F4AF-1441-822C-CB31DC4CC28B}"/>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2" name="Gruppe 71">
                  <a:extLst>
                    <a:ext uri="{FF2B5EF4-FFF2-40B4-BE49-F238E27FC236}">
                      <a16:creationId xmlns:a16="http://schemas.microsoft.com/office/drawing/2014/main" id="{BE3BE825-B4C7-9949-94F8-330CB1476A2A}"/>
                    </a:ext>
                  </a:extLst>
                </p:cNvPr>
                <p:cNvGrpSpPr/>
                <p:nvPr userDrawn="1"/>
              </p:nvGrpSpPr>
              <p:grpSpPr>
                <a:xfrm>
                  <a:off x="12316858" y="2843923"/>
                  <a:ext cx="440675" cy="1762700"/>
                  <a:chOff x="12316858" y="3201732"/>
                  <a:chExt cx="440675" cy="1762700"/>
                </a:xfrm>
              </p:grpSpPr>
              <p:sp>
                <p:nvSpPr>
                  <p:cNvPr id="73" name="Rektangel 72">
                    <a:extLst>
                      <a:ext uri="{FF2B5EF4-FFF2-40B4-BE49-F238E27FC236}">
                        <a16:creationId xmlns:a16="http://schemas.microsoft.com/office/drawing/2014/main" id="{15A9F73D-BD78-7445-98FB-38237CC23938}"/>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4" name="Rektangel 73">
                    <a:extLst>
                      <a:ext uri="{FF2B5EF4-FFF2-40B4-BE49-F238E27FC236}">
                        <a16:creationId xmlns:a16="http://schemas.microsoft.com/office/drawing/2014/main" id="{04C8BBD2-DB89-784C-9ECA-DFA7EE4DEF2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267457C0-3882-1A4C-90A1-755B3E92E3B5}"/>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D62DDE87-9F8F-5742-B1C7-17AF551CD05F}"/>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5" name="TekstSylinder 64">
              <a:extLst>
                <a:ext uri="{FF2B5EF4-FFF2-40B4-BE49-F238E27FC236}">
                  <a16:creationId xmlns:a16="http://schemas.microsoft.com/office/drawing/2014/main" id="{CC9F18B0-88B8-BB48-9124-890666E6CA0E}"/>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a:p>
              <a:pPr algn="l"/>
              <a:endParaRPr lang="nb-NO" dirty="0" err="1">
                <a:solidFill>
                  <a:schemeClr val="tx2"/>
                </a:solidFill>
              </a:endParaRPr>
            </a:p>
          </p:txBody>
        </p:sp>
        <p:cxnSp>
          <p:nvCxnSpPr>
            <p:cNvPr id="66" name="Vinkel 65">
              <a:extLst>
                <a:ext uri="{FF2B5EF4-FFF2-40B4-BE49-F238E27FC236}">
                  <a16:creationId xmlns:a16="http://schemas.microsoft.com/office/drawing/2014/main" id="{1F90B3BD-0392-1841-8022-BB65FE32B91B}"/>
                </a:ext>
              </a:extLst>
            </p:cNvPr>
            <p:cNvCxnSpPr>
              <a:cxnSpLocks/>
              <a:stCxn id="80" idx="3"/>
              <a:endCxn id="77"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7" name="TekstSylinder 66">
              <a:extLst>
                <a:ext uri="{FF2B5EF4-FFF2-40B4-BE49-F238E27FC236}">
                  <a16:creationId xmlns:a16="http://schemas.microsoft.com/office/drawing/2014/main" id="{AB1D2792-C57C-9548-A4F1-896EE0C46A7C}"/>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spTree>
    <p:extLst>
      <p:ext uri="{BB962C8B-B14F-4D97-AF65-F5344CB8AC3E}">
        <p14:creationId xmlns:p14="http://schemas.microsoft.com/office/powerpoint/2010/main" val="142237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lysbilde grønn">
    <p:bg>
      <p:bgPr>
        <a:solidFill>
          <a:schemeClr val="accent2"/>
        </a:solidFill>
        <a:effectLst/>
      </p:bgPr>
    </p:bg>
    <p:spTree>
      <p:nvGrpSpPr>
        <p:cNvPr id="1" name=""/>
        <p:cNvGrpSpPr/>
        <p:nvPr/>
      </p:nvGrpSpPr>
      <p:grpSpPr>
        <a:xfrm>
          <a:off x="0" y="0"/>
          <a:ext cx="0" cy="0"/>
          <a:chOff x="0" y="0"/>
          <a:chExt cx="0" cy="0"/>
        </a:xfrm>
      </p:grpSpPr>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8134363" y="4060800"/>
            <a:ext cx="2030400" cy="2030400"/>
          </a:xfrm>
          <a:prstGeom prst="ellipse">
            <a:avLst/>
          </a:prstGeom>
          <a:solidFill>
            <a:schemeClr val="accent1"/>
          </a:solidFill>
        </p:spPr>
        <p:txBody>
          <a:bodyPr>
            <a:normAutofit/>
          </a:bodyPr>
          <a:lstStyle>
            <a:lvl1pPr marL="216000" indent="-216000">
              <a:buFont typeface="Arial" panose="020B0604020202020204" pitchFamily="34" charset="0"/>
              <a:buChar char="•"/>
              <a:defRPr sz="100">
                <a:solidFill>
                  <a:schemeClr val="tx2"/>
                </a:solidFill>
              </a:defRPr>
            </a:lvl1pPr>
          </a:lstStyle>
          <a:p>
            <a:pPr lvl="0"/>
            <a:r>
              <a:rPr lang="nb-NO"/>
              <a:t>Klikk for å redigere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F3389B6A-FD25-C14D-9DE8-9CA2A9B3F5D0}" type="datetime1">
              <a:rPr lang="nb-NO" smtClean="0"/>
              <a:t>22.06.2022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35" name="Tittel 34">
            <a:extLst>
              <a:ext uri="{FF2B5EF4-FFF2-40B4-BE49-F238E27FC236}">
                <a16:creationId xmlns:a16="http://schemas.microsoft.com/office/drawing/2014/main" id="{13593DB4-8276-BA48-85E6-903D48BB6195}"/>
              </a:ext>
            </a:extLst>
          </p:cNvPr>
          <p:cNvSpPr>
            <a:spLocks noGrp="1"/>
          </p:cNvSpPr>
          <p:nvPr>
            <p:ph type="ctrTitle" hasCustomPrompt="1"/>
          </p:nvPr>
        </p:nvSpPr>
        <p:spPr>
          <a:xfrm>
            <a:off x="-2" y="0"/>
            <a:ext cx="10164765" cy="6091200"/>
          </a:xfrm>
          <a:custGeom>
            <a:avLst/>
            <a:gdLst>
              <a:gd name="connsiteX0" fmla="*/ 0 w 10164765"/>
              <a:gd name="connsiteY0" fmla="*/ 0 h 6091200"/>
              <a:gd name="connsiteX1" fmla="*/ 7832037 w 10164765"/>
              <a:gd name="connsiteY1" fmla="*/ 0 h 6091200"/>
              <a:gd name="connsiteX2" fmla="*/ 8128001 w 10164765"/>
              <a:gd name="connsiteY2" fmla="*/ 0 h 6091200"/>
              <a:gd name="connsiteX3" fmla="*/ 10164765 w 10164765"/>
              <a:gd name="connsiteY3" fmla="*/ 0 h 6091200"/>
              <a:gd name="connsiteX4" fmla="*/ 10164765 w 10164765"/>
              <a:gd name="connsiteY4" fmla="*/ 4060824 h 6091200"/>
              <a:gd name="connsiteX5" fmla="*/ 8128001 w 10164765"/>
              <a:gd name="connsiteY5" fmla="*/ 4060824 h 6091200"/>
              <a:gd name="connsiteX6" fmla="*/ 8128001 w 10164765"/>
              <a:gd name="connsiteY6" fmla="*/ 6091200 h 6091200"/>
              <a:gd name="connsiteX7" fmla="*/ 0 w 10164765"/>
              <a:gd name="connsiteY7" fmla="*/ 6091200 h 60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4765" h="6091200">
                <a:moveTo>
                  <a:pt x="0" y="0"/>
                </a:moveTo>
                <a:lnTo>
                  <a:pt x="7832037" y="0"/>
                </a:lnTo>
                <a:lnTo>
                  <a:pt x="8128001" y="0"/>
                </a:lnTo>
                <a:lnTo>
                  <a:pt x="10164765" y="0"/>
                </a:lnTo>
                <a:lnTo>
                  <a:pt x="10164765" y="4060824"/>
                </a:lnTo>
                <a:lnTo>
                  <a:pt x="8128001" y="4060824"/>
                </a:lnTo>
                <a:lnTo>
                  <a:pt x="8128001" y="6091200"/>
                </a:lnTo>
                <a:lnTo>
                  <a:pt x="0" y="6091200"/>
                </a:lnTo>
                <a:close/>
              </a:path>
            </a:pathLst>
          </a:custGeom>
          <a:solidFill>
            <a:schemeClr val="accent1"/>
          </a:solidFill>
        </p:spPr>
        <p:txBody>
          <a:bodyPr wrap="square" lIns="1015200" tIns="0" rIns="2030400" bIns="0" anchor="ctr" anchorCtr="0">
            <a:noAutofit/>
          </a:bodyPr>
          <a:lstStyle>
            <a:lvl1pPr algn="l">
              <a:lnSpc>
                <a:spcPct val="100000"/>
              </a:lnSpc>
              <a:defRPr sz="3600">
                <a:solidFill>
                  <a:schemeClr val="bg1"/>
                </a:solidFill>
              </a:defRPr>
            </a:lvl1pPr>
          </a:lstStyle>
          <a:p>
            <a:r>
              <a:rPr lang="en-US" dirty="0"/>
              <a:t>Click to edit Master title style</a:t>
            </a:r>
            <a:endParaRPr dirty="0"/>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5076825" cy="2032001"/>
          </a:xfrm>
        </p:spPr>
        <p:txBody>
          <a:bodyPr lIns="0" tIns="180000" rIns="0" bIns="180000" anchor="ctr" anchorCtr="0">
            <a:normAutofit/>
          </a:bodyPr>
          <a:lstStyle>
            <a:lvl1pPr marL="0" indent="0" algn="l">
              <a:lnSpc>
                <a:spcPct val="100000"/>
              </a:lnSpc>
              <a:spcBef>
                <a:spcPts val="0"/>
              </a:spcBef>
              <a:spcAft>
                <a:spcPts val="200"/>
              </a:spcAft>
              <a:buNone/>
              <a:tabLst>
                <a:tab pos="1331913" algn="l"/>
              </a:tabLst>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36"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18"/>
          </p:nvPr>
        </p:nvSpPr>
        <p:spPr>
          <a:xfrm>
            <a:off x="8609563" y="4536000"/>
            <a:ext cx="1080000" cy="1080000"/>
          </a:xfrm>
          <a:prstGeom prst="ellipse">
            <a:avLst/>
          </a:prstGeom>
          <a:blipFill>
            <a:blip r:embed="rId2"/>
            <a:stretch>
              <a:fillRect/>
            </a:stretch>
          </a:blipFill>
        </p:spPr>
        <p:txBody>
          <a:bodyPr>
            <a:normAutofit/>
          </a:bodyPr>
          <a:lstStyle>
            <a:lvl1pPr marL="216000" indent="-216000">
              <a:buFont typeface="Arial" panose="020B0604020202020204" pitchFamily="34" charset="0"/>
              <a:buChar char="•"/>
              <a:defRPr sz="100">
                <a:solidFill>
                  <a:schemeClr val="tx2"/>
                </a:solidFill>
              </a:defRPr>
            </a:lvl1pPr>
          </a:lstStyle>
          <a:p>
            <a:pPr lvl="0"/>
            <a:r>
              <a:rPr lang="nb-NO"/>
              <a:t>Klikk for å redigere tekststiler i malen</a:t>
            </a:r>
          </a:p>
        </p:txBody>
      </p:sp>
      <p:sp>
        <p:nvSpPr>
          <p:cNvPr id="9" name="TekstSylinder 8">
            <a:extLst>
              <a:ext uri="{FF2B5EF4-FFF2-40B4-BE49-F238E27FC236}">
                <a16:creationId xmlns:a16="http://schemas.microsoft.com/office/drawing/2014/main" id="{2D14BDF1-2A90-4C4F-BA2B-7F6522FF65B5}"/>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Tittellysbilde grønn 2</a:t>
            </a:r>
          </a:p>
        </p:txBody>
      </p:sp>
      <p:grpSp>
        <p:nvGrpSpPr>
          <p:cNvPr id="10" name="Gruppe 9">
            <a:extLst>
              <a:ext uri="{FF2B5EF4-FFF2-40B4-BE49-F238E27FC236}">
                <a16:creationId xmlns:a16="http://schemas.microsoft.com/office/drawing/2014/main" id="{CA73EC58-B81D-1343-BECD-7BE22166A632}"/>
              </a:ext>
            </a:extLst>
          </p:cNvPr>
          <p:cNvGrpSpPr/>
          <p:nvPr userDrawn="1"/>
        </p:nvGrpSpPr>
        <p:grpSpPr>
          <a:xfrm>
            <a:off x="-715963" y="-1306644"/>
            <a:ext cx="12909163" cy="8164644"/>
            <a:chOff x="-715963" y="-1306644"/>
            <a:chExt cx="12909163" cy="8164644"/>
          </a:xfrm>
        </p:grpSpPr>
        <p:grpSp>
          <p:nvGrpSpPr>
            <p:cNvPr id="11" name="Gruppe 10">
              <a:extLst>
                <a:ext uri="{FF2B5EF4-FFF2-40B4-BE49-F238E27FC236}">
                  <a16:creationId xmlns:a16="http://schemas.microsoft.com/office/drawing/2014/main" id="{98545F2A-C3D6-6145-8378-9C4DEFC2315B}"/>
                </a:ext>
              </a:extLst>
            </p:cNvPr>
            <p:cNvGrpSpPr/>
            <p:nvPr userDrawn="1"/>
          </p:nvGrpSpPr>
          <p:grpSpPr>
            <a:xfrm>
              <a:off x="-800" y="-1306644"/>
              <a:ext cx="12194000" cy="1075340"/>
              <a:chOff x="-800" y="-1229864"/>
              <a:chExt cx="12194000" cy="1075340"/>
            </a:xfrm>
          </p:grpSpPr>
          <p:grpSp>
            <p:nvGrpSpPr>
              <p:cNvPr id="28" name="Gruppe 27">
                <a:extLst>
                  <a:ext uri="{FF2B5EF4-FFF2-40B4-BE49-F238E27FC236}">
                    <a16:creationId xmlns:a16="http://schemas.microsoft.com/office/drawing/2014/main" id="{0C440F38-FCAE-114E-A0A3-290FE3FC797F}"/>
                  </a:ext>
                </a:extLst>
              </p:cNvPr>
              <p:cNvGrpSpPr/>
              <p:nvPr/>
            </p:nvGrpSpPr>
            <p:grpSpPr>
              <a:xfrm>
                <a:off x="0" y="-320124"/>
                <a:ext cx="12192000" cy="165600"/>
                <a:chOff x="0" y="-413084"/>
                <a:chExt cx="12192000" cy="206078"/>
              </a:xfrm>
              <a:solidFill>
                <a:schemeClr val="bg1"/>
              </a:solidFill>
            </p:grpSpPr>
            <p:sp>
              <p:nvSpPr>
                <p:cNvPr id="57" name="Rektangel 56">
                  <a:extLst>
                    <a:ext uri="{FF2B5EF4-FFF2-40B4-BE49-F238E27FC236}">
                      <a16:creationId xmlns:a16="http://schemas.microsoft.com/office/drawing/2014/main" id="{1C258BA7-48BF-4A48-BCE1-FD5F3604B88A}"/>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8" name="Rektangel 57">
                  <a:extLst>
                    <a:ext uri="{FF2B5EF4-FFF2-40B4-BE49-F238E27FC236}">
                      <a16:creationId xmlns:a16="http://schemas.microsoft.com/office/drawing/2014/main" id="{303B0FFA-20EE-8E4B-AD92-AF02D5B78262}"/>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9" name="Rektangel 58">
                  <a:extLst>
                    <a:ext uri="{FF2B5EF4-FFF2-40B4-BE49-F238E27FC236}">
                      <a16:creationId xmlns:a16="http://schemas.microsoft.com/office/drawing/2014/main" id="{7CD15456-9284-5C43-B52C-1398B9847830}"/>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0" name="Rektangel 59">
                  <a:extLst>
                    <a:ext uri="{FF2B5EF4-FFF2-40B4-BE49-F238E27FC236}">
                      <a16:creationId xmlns:a16="http://schemas.microsoft.com/office/drawing/2014/main" id="{BFBB3753-6E1B-2249-9F94-FF1BD069810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1" name="Rektangel 60">
                  <a:extLst>
                    <a:ext uri="{FF2B5EF4-FFF2-40B4-BE49-F238E27FC236}">
                      <a16:creationId xmlns:a16="http://schemas.microsoft.com/office/drawing/2014/main" id="{2CA567F6-5C86-3D4C-93BE-0FA9B7564F4A}"/>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2" name="Rektangel 61">
                  <a:extLst>
                    <a:ext uri="{FF2B5EF4-FFF2-40B4-BE49-F238E27FC236}">
                      <a16:creationId xmlns:a16="http://schemas.microsoft.com/office/drawing/2014/main" id="{ABA6A2CC-207D-3A40-B178-AF483D277A43}"/>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29" name="Rett linje 28">
                <a:extLst>
                  <a:ext uri="{FF2B5EF4-FFF2-40B4-BE49-F238E27FC236}">
                    <a16:creationId xmlns:a16="http://schemas.microsoft.com/office/drawing/2014/main" id="{0FBE7B59-EDE7-FC45-8291-EC9F24EAC74D}"/>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B7858252-7942-E24C-98C4-3AA7C7F1B828}"/>
                  </a:ext>
                </a:extLst>
              </p:cNvPr>
              <p:cNvCxnSpPr>
                <a:cxnSpLocks/>
                <a:stCxn id="47"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64D59320-3EAA-874A-B2AF-F528C955FE59}"/>
                  </a:ext>
                </a:extLst>
              </p:cNvPr>
              <p:cNvCxnSpPr>
                <a:cxnSpLocks/>
                <a:stCxn id="49"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A0B02A43-EC42-604E-8D29-9FAC26EC76AE}"/>
                  </a:ext>
                </a:extLst>
              </p:cNvPr>
              <p:cNvCxnSpPr>
                <a:cxnSpLocks/>
                <a:stCxn id="45"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5771DF48-7CAA-AC47-852B-372114228A08}"/>
                  </a:ext>
                </a:extLst>
              </p:cNvPr>
              <p:cNvCxnSpPr>
                <a:cxnSpLocks/>
                <a:stCxn id="51"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Rett linje 33">
                <a:extLst>
                  <a:ext uri="{FF2B5EF4-FFF2-40B4-BE49-F238E27FC236}">
                    <a16:creationId xmlns:a16="http://schemas.microsoft.com/office/drawing/2014/main" id="{0FDBCEF2-58FB-9845-A52D-DCF765B4E985}"/>
                  </a:ext>
                </a:extLst>
              </p:cNvPr>
              <p:cNvCxnSpPr>
                <a:cxnSpLocks/>
                <a:stCxn id="55"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D117461F-5CA4-1F4B-831C-1AAB4CD6C4C2}"/>
                  </a:ext>
                </a:extLst>
              </p:cNvPr>
              <p:cNvCxnSpPr>
                <a:cxnSpLocks/>
                <a:stCxn id="53"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uppe 37">
                <a:extLst>
                  <a:ext uri="{FF2B5EF4-FFF2-40B4-BE49-F238E27FC236}">
                    <a16:creationId xmlns:a16="http://schemas.microsoft.com/office/drawing/2014/main" id="{380B0443-0D5A-D449-89D7-A2A8FDE3A164}"/>
                  </a:ext>
                </a:extLst>
              </p:cNvPr>
              <p:cNvGrpSpPr/>
              <p:nvPr userDrawn="1"/>
            </p:nvGrpSpPr>
            <p:grpSpPr>
              <a:xfrm>
                <a:off x="0" y="-621464"/>
                <a:ext cx="12192000" cy="206078"/>
                <a:chOff x="0" y="-674874"/>
                <a:chExt cx="12192000" cy="206078"/>
              </a:xfrm>
            </p:grpSpPr>
            <p:sp>
              <p:nvSpPr>
                <p:cNvPr id="55" name="Rektangel 54">
                  <a:extLst>
                    <a:ext uri="{FF2B5EF4-FFF2-40B4-BE49-F238E27FC236}">
                      <a16:creationId xmlns:a16="http://schemas.microsoft.com/office/drawing/2014/main" id="{C86A7618-0DB5-8240-9F89-ECF83C03DCC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6" name="Rett linje 55">
                  <a:extLst>
                    <a:ext uri="{FF2B5EF4-FFF2-40B4-BE49-F238E27FC236}">
                      <a16:creationId xmlns:a16="http://schemas.microsoft.com/office/drawing/2014/main" id="{7728A9C4-B7FB-9F4B-A6D7-F12D47711401}"/>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9" name="Gruppe 38">
                <a:extLst>
                  <a:ext uri="{FF2B5EF4-FFF2-40B4-BE49-F238E27FC236}">
                    <a16:creationId xmlns:a16="http://schemas.microsoft.com/office/drawing/2014/main" id="{644B8BE9-288A-0B40-B03E-7CBED3D76E22}"/>
                  </a:ext>
                </a:extLst>
              </p:cNvPr>
              <p:cNvGrpSpPr/>
              <p:nvPr userDrawn="1"/>
            </p:nvGrpSpPr>
            <p:grpSpPr>
              <a:xfrm>
                <a:off x="0" y="-744566"/>
                <a:ext cx="10156824" cy="206078"/>
                <a:chOff x="0" y="-930144"/>
                <a:chExt cx="10156824" cy="206078"/>
              </a:xfrm>
            </p:grpSpPr>
            <p:sp>
              <p:nvSpPr>
                <p:cNvPr id="53" name="Rektangel 52">
                  <a:extLst>
                    <a:ext uri="{FF2B5EF4-FFF2-40B4-BE49-F238E27FC236}">
                      <a16:creationId xmlns:a16="http://schemas.microsoft.com/office/drawing/2014/main" id="{98278179-F34F-8243-BC74-99D1D4F654D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54" name="Rett linje 53">
                  <a:extLst>
                    <a:ext uri="{FF2B5EF4-FFF2-40B4-BE49-F238E27FC236}">
                      <a16:creationId xmlns:a16="http://schemas.microsoft.com/office/drawing/2014/main" id="{01B2B9AB-FF32-3649-9762-3C1443622C21}"/>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a16="http://schemas.microsoft.com/office/drawing/2014/main" id="{940F2E12-51DE-0F49-BD92-97BD7119765D}"/>
                  </a:ext>
                </a:extLst>
              </p:cNvPr>
              <p:cNvGrpSpPr/>
              <p:nvPr userDrawn="1"/>
            </p:nvGrpSpPr>
            <p:grpSpPr>
              <a:xfrm>
                <a:off x="0" y="-867666"/>
                <a:ext cx="8128000" cy="206078"/>
                <a:chOff x="0" y="-1191934"/>
                <a:chExt cx="8128000" cy="206078"/>
              </a:xfrm>
            </p:grpSpPr>
            <p:sp>
              <p:nvSpPr>
                <p:cNvPr id="51" name="Rektangel 50">
                  <a:extLst>
                    <a:ext uri="{FF2B5EF4-FFF2-40B4-BE49-F238E27FC236}">
                      <a16:creationId xmlns:a16="http://schemas.microsoft.com/office/drawing/2014/main" id="{80DD5754-16F1-1541-8222-AB968DB27F89}"/>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52" name="Rett linje 51">
                  <a:extLst>
                    <a:ext uri="{FF2B5EF4-FFF2-40B4-BE49-F238E27FC236}">
                      <a16:creationId xmlns:a16="http://schemas.microsoft.com/office/drawing/2014/main" id="{29CCCF04-0F22-C441-A495-58F05416DE4A}"/>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5AF34A0E-4929-3545-88D6-63A9D61F7160}"/>
                  </a:ext>
                </a:extLst>
              </p:cNvPr>
              <p:cNvGrpSpPr/>
              <p:nvPr userDrawn="1"/>
            </p:nvGrpSpPr>
            <p:grpSpPr>
              <a:xfrm>
                <a:off x="-800" y="-990766"/>
                <a:ext cx="6091200" cy="206078"/>
                <a:chOff x="0" y="-1453724"/>
                <a:chExt cx="6091200" cy="206078"/>
              </a:xfrm>
            </p:grpSpPr>
            <p:sp>
              <p:nvSpPr>
                <p:cNvPr id="49" name="Rektangel 48">
                  <a:extLst>
                    <a:ext uri="{FF2B5EF4-FFF2-40B4-BE49-F238E27FC236}">
                      <a16:creationId xmlns:a16="http://schemas.microsoft.com/office/drawing/2014/main" id="{882124F0-4316-C54C-A8F0-EE6432FB19BE}"/>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50" name="Rett linje 49">
                  <a:extLst>
                    <a:ext uri="{FF2B5EF4-FFF2-40B4-BE49-F238E27FC236}">
                      <a16:creationId xmlns:a16="http://schemas.microsoft.com/office/drawing/2014/main" id="{DA437C8B-7F54-2745-A5EB-6A25F00FCEE0}"/>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6D497A15-D042-5549-B971-DD27DE7FA83A}"/>
                  </a:ext>
                </a:extLst>
              </p:cNvPr>
              <p:cNvGrpSpPr/>
              <p:nvPr userDrawn="1"/>
            </p:nvGrpSpPr>
            <p:grpSpPr>
              <a:xfrm>
                <a:off x="0" y="-1113866"/>
                <a:ext cx="4060800" cy="206078"/>
                <a:chOff x="0" y="-1715514"/>
                <a:chExt cx="4060800" cy="206078"/>
              </a:xfrm>
            </p:grpSpPr>
            <p:sp>
              <p:nvSpPr>
                <p:cNvPr id="47" name="Rektangel 46">
                  <a:extLst>
                    <a:ext uri="{FF2B5EF4-FFF2-40B4-BE49-F238E27FC236}">
                      <a16:creationId xmlns:a16="http://schemas.microsoft.com/office/drawing/2014/main" id="{8E6DA4C1-6C07-D141-AB2C-895ACC87518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8" name="Rett linje 47">
                  <a:extLst>
                    <a:ext uri="{FF2B5EF4-FFF2-40B4-BE49-F238E27FC236}">
                      <a16:creationId xmlns:a16="http://schemas.microsoft.com/office/drawing/2014/main" id="{78595C5E-E2C3-8642-962D-9490937496F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AD1EF88F-6A5B-814F-BED8-EEC9B4321C72}"/>
                  </a:ext>
                </a:extLst>
              </p:cNvPr>
              <p:cNvGrpSpPr/>
              <p:nvPr userDrawn="1"/>
            </p:nvGrpSpPr>
            <p:grpSpPr>
              <a:xfrm>
                <a:off x="0" y="-1229864"/>
                <a:ext cx="1015200" cy="206078"/>
                <a:chOff x="0" y="-1959289"/>
                <a:chExt cx="1015200" cy="206078"/>
              </a:xfrm>
            </p:grpSpPr>
            <p:sp>
              <p:nvSpPr>
                <p:cNvPr id="45" name="Rektangel 44">
                  <a:extLst>
                    <a:ext uri="{FF2B5EF4-FFF2-40B4-BE49-F238E27FC236}">
                      <a16:creationId xmlns:a16="http://schemas.microsoft.com/office/drawing/2014/main" id="{798158E4-CA6D-DD4D-93FA-0D7026D33F2C}"/>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6" name="Rett linje 45">
                  <a:extLst>
                    <a:ext uri="{FF2B5EF4-FFF2-40B4-BE49-F238E27FC236}">
                      <a16:creationId xmlns:a16="http://schemas.microsoft.com/office/drawing/2014/main" id="{F7081DB2-1A96-D34C-85A2-30AAB9167AC4}"/>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4" name="Rett linje 43">
                <a:extLst>
                  <a:ext uri="{FF2B5EF4-FFF2-40B4-BE49-F238E27FC236}">
                    <a16:creationId xmlns:a16="http://schemas.microsoft.com/office/drawing/2014/main" id="{5A15D91B-2203-4C4F-B9CE-DD88A9779834}"/>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uppe 11">
              <a:extLst>
                <a:ext uri="{FF2B5EF4-FFF2-40B4-BE49-F238E27FC236}">
                  <a16:creationId xmlns:a16="http://schemas.microsoft.com/office/drawing/2014/main" id="{DFAECE7A-91B3-254B-A5EC-5F9A609F24CB}"/>
                </a:ext>
              </a:extLst>
            </p:cNvPr>
            <p:cNvGrpSpPr/>
            <p:nvPr userDrawn="1"/>
          </p:nvGrpSpPr>
          <p:grpSpPr>
            <a:xfrm>
              <a:off x="-715963" y="-4004"/>
              <a:ext cx="590564" cy="6862004"/>
              <a:chOff x="-715963" y="-4004"/>
              <a:chExt cx="590564" cy="6862004"/>
            </a:xfrm>
          </p:grpSpPr>
          <p:sp>
            <p:nvSpPr>
              <p:cNvPr id="14" name="Rektangel 13">
                <a:extLst>
                  <a:ext uri="{FF2B5EF4-FFF2-40B4-BE49-F238E27FC236}">
                    <a16:creationId xmlns:a16="http://schemas.microsoft.com/office/drawing/2014/main" id="{4EB8F6CE-DCE1-E540-A1F3-3DF98E5C1644}"/>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15" name="Rektangel 14">
                <a:extLst>
                  <a:ext uri="{FF2B5EF4-FFF2-40B4-BE49-F238E27FC236}">
                    <a16:creationId xmlns:a16="http://schemas.microsoft.com/office/drawing/2014/main" id="{508A3BB4-CF61-154A-B862-7CD975916220}"/>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16" name="Rektangel 15">
                <a:extLst>
                  <a:ext uri="{FF2B5EF4-FFF2-40B4-BE49-F238E27FC236}">
                    <a16:creationId xmlns:a16="http://schemas.microsoft.com/office/drawing/2014/main" id="{DBA81579-1C47-AA42-83B4-DA825B5174D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17" name="Rektangel 16">
                <a:extLst>
                  <a:ext uri="{FF2B5EF4-FFF2-40B4-BE49-F238E27FC236}">
                    <a16:creationId xmlns:a16="http://schemas.microsoft.com/office/drawing/2014/main" id="{7020AB65-8408-FD4D-A8F1-CB785247F70E}"/>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18" name="Rett linje 17">
                <a:extLst>
                  <a:ext uri="{FF2B5EF4-FFF2-40B4-BE49-F238E27FC236}">
                    <a16:creationId xmlns:a16="http://schemas.microsoft.com/office/drawing/2014/main" id="{E5B654C7-CCD0-774C-BB3C-C28BC139BCF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BC72FA31-30CF-9E43-A5D8-0A12AE2E03C0}"/>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E4EF1964-CE88-6F43-8FCB-965AD5D47360}"/>
                  </a:ext>
                </a:extLst>
              </p:cNvPr>
              <p:cNvCxnSpPr>
                <a:cxnSpLocks/>
                <a:stCxn id="22"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BE6ACA77-C963-ED4B-A7CD-953586C1F365}"/>
                  </a:ext>
                </a:extLst>
              </p:cNvPr>
              <p:cNvCxnSpPr>
                <a:cxnSpLocks/>
                <a:stCxn id="22"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ektangel 21">
                <a:extLst>
                  <a:ext uri="{FF2B5EF4-FFF2-40B4-BE49-F238E27FC236}">
                    <a16:creationId xmlns:a16="http://schemas.microsoft.com/office/drawing/2014/main" id="{540ABEBC-CB63-BD48-A013-8B91844EF6E6}"/>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23" name="Rett linje 22">
                <a:extLst>
                  <a:ext uri="{FF2B5EF4-FFF2-40B4-BE49-F238E27FC236}">
                    <a16:creationId xmlns:a16="http://schemas.microsoft.com/office/drawing/2014/main" id="{4763C470-9706-6744-9718-16CBCEFABD2F}"/>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Rektangel 23">
                <a:extLst>
                  <a:ext uri="{FF2B5EF4-FFF2-40B4-BE49-F238E27FC236}">
                    <a16:creationId xmlns:a16="http://schemas.microsoft.com/office/drawing/2014/main" id="{0A73263A-533A-314E-A460-EE3E4CF008CF}"/>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25" name="Rett linje 24">
                <a:extLst>
                  <a:ext uri="{FF2B5EF4-FFF2-40B4-BE49-F238E27FC236}">
                    <a16:creationId xmlns:a16="http://schemas.microsoft.com/office/drawing/2014/main" id="{628EECC1-B139-7F4B-85B2-F87D8CC8117C}"/>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DB1FB239-05C4-D148-9ACC-922F8FB0847B}"/>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2EB79A4D-645E-914B-AFE6-77A14125500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TekstSylinder 12">
              <a:extLst>
                <a:ext uri="{FF2B5EF4-FFF2-40B4-BE49-F238E27FC236}">
                  <a16:creationId xmlns:a16="http://schemas.microsoft.com/office/drawing/2014/main" id="{3CF8382F-DDD8-7641-ADF1-3318CC9C23AA}"/>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dirty="0">
                  <a:solidFill>
                    <a:schemeClr val="tx1"/>
                  </a:solidFill>
                </a:rPr>
                <a:t>Oslo 2019</a:t>
              </a:r>
            </a:p>
          </p:txBody>
        </p:sp>
      </p:grpSp>
      <p:grpSp>
        <p:nvGrpSpPr>
          <p:cNvPr id="63" name="Gruppe 62">
            <a:extLst>
              <a:ext uri="{FF2B5EF4-FFF2-40B4-BE49-F238E27FC236}">
                <a16:creationId xmlns:a16="http://schemas.microsoft.com/office/drawing/2014/main" id="{D8E6AE4E-FC75-C448-A656-FDE1E20C6701}"/>
              </a:ext>
            </a:extLst>
          </p:cNvPr>
          <p:cNvGrpSpPr/>
          <p:nvPr userDrawn="1"/>
        </p:nvGrpSpPr>
        <p:grpSpPr>
          <a:xfrm>
            <a:off x="12252770" y="1"/>
            <a:ext cx="1165167" cy="6855561"/>
            <a:chOff x="12252770" y="1"/>
            <a:chExt cx="1165167" cy="6855561"/>
          </a:xfrm>
        </p:grpSpPr>
        <p:grpSp>
          <p:nvGrpSpPr>
            <p:cNvPr id="64" name="Gruppe 63">
              <a:extLst>
                <a:ext uri="{FF2B5EF4-FFF2-40B4-BE49-F238E27FC236}">
                  <a16:creationId xmlns:a16="http://schemas.microsoft.com/office/drawing/2014/main" id="{58ECE7ED-CBB8-2746-8C2E-F47DD6D0F6C4}"/>
                </a:ext>
              </a:extLst>
            </p:cNvPr>
            <p:cNvGrpSpPr/>
            <p:nvPr userDrawn="1"/>
          </p:nvGrpSpPr>
          <p:grpSpPr>
            <a:xfrm>
              <a:off x="12252770" y="1"/>
              <a:ext cx="409071" cy="3254927"/>
              <a:chOff x="12252770" y="1"/>
              <a:chExt cx="588588" cy="4683318"/>
            </a:xfrm>
          </p:grpSpPr>
          <p:sp>
            <p:nvSpPr>
              <p:cNvPr id="68" name="Rektangel 67">
                <a:extLst>
                  <a:ext uri="{FF2B5EF4-FFF2-40B4-BE49-F238E27FC236}">
                    <a16:creationId xmlns:a16="http://schemas.microsoft.com/office/drawing/2014/main" id="{C34A8E35-2854-C844-B9B4-7F06E8243E97}"/>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9" name="Gruppe 68">
                <a:extLst>
                  <a:ext uri="{FF2B5EF4-FFF2-40B4-BE49-F238E27FC236}">
                    <a16:creationId xmlns:a16="http://schemas.microsoft.com/office/drawing/2014/main" id="{E6D95DA6-F15F-4E48-8C5A-34FC2B266E05}"/>
                  </a:ext>
                </a:extLst>
              </p:cNvPr>
              <p:cNvGrpSpPr/>
              <p:nvPr userDrawn="1"/>
            </p:nvGrpSpPr>
            <p:grpSpPr>
              <a:xfrm>
                <a:off x="12326727" y="84822"/>
                <a:ext cx="440675" cy="4513676"/>
                <a:chOff x="12316858" y="92947"/>
                <a:chExt cx="440675" cy="4513676"/>
              </a:xfrm>
            </p:grpSpPr>
            <p:grpSp>
              <p:nvGrpSpPr>
                <p:cNvPr id="70" name="Gruppe 69">
                  <a:extLst>
                    <a:ext uri="{FF2B5EF4-FFF2-40B4-BE49-F238E27FC236}">
                      <a16:creationId xmlns:a16="http://schemas.microsoft.com/office/drawing/2014/main" id="{1E0CBBC1-BA03-284C-BC73-A1E4420076C8}"/>
                    </a:ext>
                  </a:extLst>
                </p:cNvPr>
                <p:cNvGrpSpPr/>
                <p:nvPr userDrawn="1"/>
              </p:nvGrpSpPr>
              <p:grpSpPr>
                <a:xfrm>
                  <a:off x="12316858" y="92947"/>
                  <a:ext cx="440675" cy="1322025"/>
                  <a:chOff x="12316858" y="92947"/>
                  <a:chExt cx="440675" cy="1322025"/>
                </a:xfrm>
              </p:grpSpPr>
              <p:sp>
                <p:nvSpPr>
                  <p:cNvPr id="80" name="Rektangel 79">
                    <a:extLst>
                      <a:ext uri="{FF2B5EF4-FFF2-40B4-BE49-F238E27FC236}">
                        <a16:creationId xmlns:a16="http://schemas.microsoft.com/office/drawing/2014/main" id="{4AA5AC15-400C-9F48-B004-96887BE08470}"/>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1" name="Rektangel 80">
                    <a:extLst>
                      <a:ext uri="{FF2B5EF4-FFF2-40B4-BE49-F238E27FC236}">
                        <a16:creationId xmlns:a16="http://schemas.microsoft.com/office/drawing/2014/main" id="{41BD9D46-4EA0-0B43-80D8-D042F08E72C2}"/>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2" name="Rektangel 81">
                    <a:extLst>
                      <a:ext uri="{FF2B5EF4-FFF2-40B4-BE49-F238E27FC236}">
                        <a16:creationId xmlns:a16="http://schemas.microsoft.com/office/drawing/2014/main" id="{DBCD0115-0D9F-B940-9867-EEDC8DC88934}"/>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1" name="Gruppe 70">
                  <a:extLst>
                    <a:ext uri="{FF2B5EF4-FFF2-40B4-BE49-F238E27FC236}">
                      <a16:creationId xmlns:a16="http://schemas.microsoft.com/office/drawing/2014/main" id="{FE81ED9C-C0CF-0449-8720-9ADEA37C2F78}"/>
                    </a:ext>
                  </a:extLst>
                </p:cNvPr>
                <p:cNvGrpSpPr/>
                <p:nvPr userDrawn="1"/>
              </p:nvGrpSpPr>
              <p:grpSpPr>
                <a:xfrm>
                  <a:off x="12316858" y="1468435"/>
                  <a:ext cx="440675" cy="1322025"/>
                  <a:chOff x="12316858" y="1600866"/>
                  <a:chExt cx="440675" cy="1322025"/>
                </a:xfrm>
              </p:grpSpPr>
              <p:sp>
                <p:nvSpPr>
                  <p:cNvPr id="77" name="Rektangel 76">
                    <a:extLst>
                      <a:ext uri="{FF2B5EF4-FFF2-40B4-BE49-F238E27FC236}">
                        <a16:creationId xmlns:a16="http://schemas.microsoft.com/office/drawing/2014/main" id="{685BDCC4-F4F4-E143-97AC-2B6E6EB70595}"/>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47D32540-00F9-704B-BB6A-B14D91B2D274}"/>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9" name="Rektangel 78">
                    <a:extLst>
                      <a:ext uri="{FF2B5EF4-FFF2-40B4-BE49-F238E27FC236}">
                        <a16:creationId xmlns:a16="http://schemas.microsoft.com/office/drawing/2014/main" id="{FFA5A7FF-22DB-B543-8C4B-4371CA62E595}"/>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2" name="Gruppe 71">
                  <a:extLst>
                    <a:ext uri="{FF2B5EF4-FFF2-40B4-BE49-F238E27FC236}">
                      <a16:creationId xmlns:a16="http://schemas.microsoft.com/office/drawing/2014/main" id="{F39620A5-1A0E-1247-85A4-403B1CFEB717}"/>
                    </a:ext>
                  </a:extLst>
                </p:cNvPr>
                <p:cNvGrpSpPr/>
                <p:nvPr userDrawn="1"/>
              </p:nvGrpSpPr>
              <p:grpSpPr>
                <a:xfrm>
                  <a:off x="12316858" y="2843923"/>
                  <a:ext cx="440675" cy="1762700"/>
                  <a:chOff x="12316858" y="3201732"/>
                  <a:chExt cx="440675" cy="1762700"/>
                </a:xfrm>
              </p:grpSpPr>
              <p:sp>
                <p:nvSpPr>
                  <p:cNvPr id="73" name="Rektangel 72">
                    <a:extLst>
                      <a:ext uri="{FF2B5EF4-FFF2-40B4-BE49-F238E27FC236}">
                        <a16:creationId xmlns:a16="http://schemas.microsoft.com/office/drawing/2014/main" id="{FB4740A7-1AA7-C04C-A348-074D1583D0F4}"/>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4" name="Rektangel 73">
                    <a:extLst>
                      <a:ext uri="{FF2B5EF4-FFF2-40B4-BE49-F238E27FC236}">
                        <a16:creationId xmlns:a16="http://schemas.microsoft.com/office/drawing/2014/main" id="{24370059-761D-274E-96F5-C9B8468193B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0DC7604D-F0E0-C74F-B975-C2D8E10126DC}"/>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AACAB3F1-7AE7-1145-8656-5DD3A2767449}"/>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5" name="TekstSylinder 64">
              <a:extLst>
                <a:ext uri="{FF2B5EF4-FFF2-40B4-BE49-F238E27FC236}">
                  <a16:creationId xmlns:a16="http://schemas.microsoft.com/office/drawing/2014/main" id="{696E99BF-DACB-AB42-8E9A-E6C1C283194C}"/>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a:p>
              <a:pPr algn="l"/>
              <a:endParaRPr lang="nb-NO" dirty="0" err="1">
                <a:solidFill>
                  <a:schemeClr val="tx2"/>
                </a:solidFill>
              </a:endParaRPr>
            </a:p>
          </p:txBody>
        </p:sp>
        <p:cxnSp>
          <p:nvCxnSpPr>
            <p:cNvPr id="66" name="Vinkel 65">
              <a:extLst>
                <a:ext uri="{FF2B5EF4-FFF2-40B4-BE49-F238E27FC236}">
                  <a16:creationId xmlns:a16="http://schemas.microsoft.com/office/drawing/2014/main" id="{FAC5C4F4-DA97-6A4C-8DAC-4E5EDD44CCED}"/>
                </a:ext>
              </a:extLst>
            </p:cNvPr>
            <p:cNvCxnSpPr>
              <a:cxnSpLocks/>
              <a:stCxn id="80" idx="3"/>
              <a:endCxn id="77"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7" name="TekstSylinder 66">
              <a:extLst>
                <a:ext uri="{FF2B5EF4-FFF2-40B4-BE49-F238E27FC236}">
                  <a16:creationId xmlns:a16="http://schemas.microsoft.com/office/drawing/2014/main" id="{545A59B3-0467-4144-870A-8F719ED382ED}"/>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spTree>
    <p:extLst>
      <p:ext uri="{BB962C8B-B14F-4D97-AF65-F5344CB8AC3E}">
        <p14:creationId xmlns:p14="http://schemas.microsoft.com/office/powerpoint/2010/main" val="3210633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lysbilde gul">
    <p:bg>
      <p:bgPr>
        <a:solidFill>
          <a:schemeClr val="bg2"/>
        </a:solidFill>
        <a:effectLst/>
      </p:bgPr>
    </p:bg>
    <p:spTree>
      <p:nvGrpSpPr>
        <p:cNvPr id="1" name=""/>
        <p:cNvGrpSpPr/>
        <p:nvPr/>
      </p:nvGrpSpPr>
      <p:grpSpPr>
        <a:xfrm>
          <a:off x="0" y="0"/>
          <a:ext cx="0" cy="0"/>
          <a:chOff x="0" y="0"/>
          <a:chExt cx="0" cy="0"/>
        </a:xfrm>
      </p:grpSpPr>
      <p:sp>
        <p:nvSpPr>
          <p:cNvPr id="34" name="Tittel 33">
            <a:extLst>
              <a:ext uri="{FF2B5EF4-FFF2-40B4-BE49-F238E27FC236}">
                <a16:creationId xmlns:a16="http://schemas.microsoft.com/office/drawing/2014/main" id="{A3816B5A-BCB5-0F46-87EA-8478916C49F8}"/>
              </a:ext>
            </a:extLst>
          </p:cNvPr>
          <p:cNvSpPr>
            <a:spLocks noGrp="1"/>
          </p:cNvSpPr>
          <p:nvPr>
            <p:ph type="ctrTitle" hasCustomPrompt="1"/>
          </p:nvPr>
        </p:nvSpPr>
        <p:spPr>
          <a:xfrm>
            <a:off x="0" y="-1"/>
            <a:ext cx="12192000" cy="6092825"/>
          </a:xfrm>
          <a:custGeom>
            <a:avLst/>
            <a:gdLst>
              <a:gd name="connsiteX0" fmla="*/ 0 w 12192000"/>
              <a:gd name="connsiteY0" fmla="*/ 0 h 6092825"/>
              <a:gd name="connsiteX1" fmla="*/ 12192000 w 12192000"/>
              <a:gd name="connsiteY1" fmla="*/ 0 h 6092825"/>
              <a:gd name="connsiteX2" fmla="*/ 12192000 w 12192000"/>
              <a:gd name="connsiteY2" fmla="*/ 4062425 h 6092825"/>
              <a:gd name="connsiteX3" fmla="*/ 10161600 w 12192000"/>
              <a:gd name="connsiteY3" fmla="*/ 4062425 h 6092825"/>
              <a:gd name="connsiteX4" fmla="*/ 10161600 w 12192000"/>
              <a:gd name="connsiteY4" fmla="*/ 6092825 h 6092825"/>
              <a:gd name="connsiteX5" fmla="*/ 0 w 12192000"/>
              <a:gd name="connsiteY5" fmla="*/ 6092825 h 6092825"/>
              <a:gd name="connsiteX6" fmla="*/ 0 w 12192000"/>
              <a:gd name="connsiteY6" fmla="*/ 2030401 h 6092825"/>
              <a:gd name="connsiteX7" fmla="*/ 2030400 w 12192000"/>
              <a:gd name="connsiteY7" fmla="*/ 2030401 h 6092825"/>
              <a:gd name="connsiteX8" fmla="*/ 2030400 w 12192000"/>
              <a:gd name="connsiteY8" fmla="*/ 1 h 6092825"/>
              <a:gd name="connsiteX9" fmla="*/ 0 w 12192000"/>
              <a:gd name="connsiteY9" fmla="*/ 1 h 609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092825">
                <a:moveTo>
                  <a:pt x="0" y="0"/>
                </a:moveTo>
                <a:lnTo>
                  <a:pt x="12192000" y="0"/>
                </a:lnTo>
                <a:lnTo>
                  <a:pt x="12192000" y="4062425"/>
                </a:lnTo>
                <a:lnTo>
                  <a:pt x="10161600" y="4062425"/>
                </a:lnTo>
                <a:lnTo>
                  <a:pt x="10161600" y="6092825"/>
                </a:lnTo>
                <a:lnTo>
                  <a:pt x="0" y="6092825"/>
                </a:lnTo>
                <a:lnTo>
                  <a:pt x="0" y="2030401"/>
                </a:lnTo>
                <a:lnTo>
                  <a:pt x="2030400" y="2030401"/>
                </a:lnTo>
                <a:lnTo>
                  <a:pt x="2030400" y="1"/>
                </a:lnTo>
                <a:lnTo>
                  <a:pt x="0" y="1"/>
                </a:lnTo>
                <a:close/>
              </a:path>
            </a:pathLst>
          </a:custGeom>
          <a:solidFill>
            <a:schemeClr val="accent6"/>
          </a:solidFill>
        </p:spPr>
        <p:txBody>
          <a:bodyPr wrap="square" lIns="2534400" tIns="0" rIns="2030400" bIns="0" anchor="ctr" anchorCtr="0">
            <a:noAutofit/>
          </a:bodyPr>
          <a:lstStyle>
            <a:lvl1pPr algn="l">
              <a:lnSpc>
                <a:spcPct val="100000"/>
              </a:lnSpc>
              <a:defRPr sz="3600">
                <a:solidFill>
                  <a:schemeClr val="tx1"/>
                </a:solidFill>
              </a:defRPr>
            </a:lvl1pPr>
          </a:lstStyle>
          <a:p>
            <a:r>
              <a:rPr lang="en-US" dirty="0"/>
              <a:t>Click to edit Master title style</a:t>
            </a:r>
            <a:endParaRPr dirty="0"/>
          </a:p>
        </p:txBody>
      </p:sp>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0" y="1600"/>
            <a:ext cx="2030400" cy="2030400"/>
          </a:xfrm>
          <a:prstGeom prst="ellipse">
            <a:avLst/>
          </a:prstGeom>
          <a:solidFill>
            <a:schemeClr val="accent6"/>
          </a:solidFill>
        </p:spPr>
        <p:txBody>
          <a:bodyPr>
            <a:normAutofit/>
          </a:bodyPr>
          <a:lstStyle>
            <a:lvl1pPr marL="216000" indent="-216000">
              <a:buFont typeface="Arial" panose="020B0604020202020204" pitchFamily="34" charset="0"/>
              <a:buChar char="•"/>
              <a:defRPr sz="100">
                <a:solidFill>
                  <a:schemeClr val="accent6"/>
                </a:solidFill>
              </a:defRPr>
            </a:lvl1pPr>
          </a:lstStyle>
          <a:p>
            <a:pPr lvl="0"/>
            <a:r>
              <a:rPr lang="nb-NO"/>
              <a:t>Klikk for å redigere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2CE51D89-216F-C248-97B9-E62942BAB32E}" type="datetime1">
              <a:rPr lang="nb-NO" smtClean="0"/>
              <a:t>22.06.2022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2035175" y="4060824"/>
            <a:ext cx="8121600" cy="2032001"/>
          </a:xfrm>
        </p:spPr>
        <p:txBody>
          <a:bodyPr lIns="507600" tIns="180000" rIns="0" bIns="180000" anchor="ctr" anchorCtr="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36"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18"/>
          </p:nvPr>
        </p:nvSpPr>
        <p:spPr>
          <a:xfrm>
            <a:off x="472037" y="476800"/>
            <a:ext cx="1080000" cy="1080000"/>
          </a:xfrm>
          <a:prstGeom prst="ellipse">
            <a:avLst/>
          </a:prstGeom>
          <a:blipFill>
            <a:blip r:embed="rId2"/>
            <a:stretch>
              <a:fillRect/>
            </a:stretch>
          </a:blipFill>
        </p:spPr>
        <p:txBody>
          <a:bodyPr>
            <a:normAutofit/>
          </a:bodyPr>
          <a:lstStyle>
            <a:lvl1pPr marL="216000" indent="-216000">
              <a:buFont typeface="Arial" panose="020B0604020202020204" pitchFamily="34" charset="0"/>
              <a:buChar char="•"/>
              <a:defRPr sz="100">
                <a:solidFill>
                  <a:schemeClr val="accent6"/>
                </a:solidFill>
              </a:defRPr>
            </a:lvl1pPr>
          </a:lstStyle>
          <a:p>
            <a:pPr lvl="0"/>
            <a:r>
              <a:rPr lang="nb-NO"/>
              <a:t>Klikk for å redigere tekststiler i malen</a:t>
            </a:r>
          </a:p>
        </p:txBody>
      </p:sp>
      <p:sp>
        <p:nvSpPr>
          <p:cNvPr id="35" name="Plassholder for tekst 34">
            <a:extLst>
              <a:ext uri="{FF2B5EF4-FFF2-40B4-BE49-F238E27FC236}">
                <a16:creationId xmlns:a16="http://schemas.microsoft.com/office/drawing/2014/main" id="{D14C1774-FEBF-524B-97FE-D812858FF611}"/>
              </a:ext>
            </a:extLst>
          </p:cNvPr>
          <p:cNvSpPr>
            <a:spLocks noGrp="1"/>
          </p:cNvSpPr>
          <p:nvPr>
            <p:ph type="body" sz="quarter" idx="20"/>
          </p:nvPr>
        </p:nvSpPr>
        <p:spPr>
          <a:xfrm>
            <a:off x="10180800" y="4060800"/>
            <a:ext cx="2030400" cy="2030400"/>
          </a:xfrm>
          <a:prstGeom prst="ellipse">
            <a:avLst/>
          </a:prstGeom>
          <a:solidFill>
            <a:schemeClr val="accent6"/>
          </a:solidFill>
        </p:spPr>
        <p:txBody>
          <a:bodyPr>
            <a:normAutofit/>
          </a:bodyPr>
          <a:lstStyle>
            <a:lvl1pPr marL="0" indent="0">
              <a:buFont typeface="Arial" panose="020B0604020202020204" pitchFamily="34" charset="0"/>
              <a:buNone/>
              <a:defRPr sz="100">
                <a:solidFill>
                  <a:schemeClr val="accent6"/>
                </a:solidFill>
              </a:defRPr>
            </a:lvl1pPr>
          </a:lstStyle>
          <a:p>
            <a:pPr lvl="0"/>
            <a:r>
              <a:rPr lang="nb-NO"/>
              <a:t>Klikk for å redigere tekststiler i malen</a:t>
            </a:r>
          </a:p>
        </p:txBody>
      </p:sp>
      <p:sp>
        <p:nvSpPr>
          <p:cNvPr id="10" name="TekstSylinder 9">
            <a:extLst>
              <a:ext uri="{FF2B5EF4-FFF2-40B4-BE49-F238E27FC236}">
                <a16:creationId xmlns:a16="http://schemas.microsoft.com/office/drawing/2014/main" id="{ED97E241-441B-154C-8B0B-E43418F1C4F4}"/>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Tittellysbilde gul 2</a:t>
            </a:r>
          </a:p>
        </p:txBody>
      </p:sp>
      <p:grpSp>
        <p:nvGrpSpPr>
          <p:cNvPr id="11" name="Gruppe 10">
            <a:extLst>
              <a:ext uri="{FF2B5EF4-FFF2-40B4-BE49-F238E27FC236}">
                <a16:creationId xmlns:a16="http://schemas.microsoft.com/office/drawing/2014/main" id="{6F5B8C66-1CFA-8E4A-A685-9B6592A5C79E}"/>
              </a:ext>
            </a:extLst>
          </p:cNvPr>
          <p:cNvGrpSpPr/>
          <p:nvPr userDrawn="1"/>
        </p:nvGrpSpPr>
        <p:grpSpPr>
          <a:xfrm>
            <a:off x="-715963" y="-1306644"/>
            <a:ext cx="12909163" cy="8164644"/>
            <a:chOff x="-715963" y="-1306644"/>
            <a:chExt cx="12909163" cy="8164644"/>
          </a:xfrm>
        </p:grpSpPr>
        <p:grpSp>
          <p:nvGrpSpPr>
            <p:cNvPr id="12" name="Gruppe 11">
              <a:extLst>
                <a:ext uri="{FF2B5EF4-FFF2-40B4-BE49-F238E27FC236}">
                  <a16:creationId xmlns:a16="http://schemas.microsoft.com/office/drawing/2014/main" id="{BAEDC404-7A8D-D34C-85C5-28170069557A}"/>
                </a:ext>
              </a:extLst>
            </p:cNvPr>
            <p:cNvGrpSpPr/>
            <p:nvPr userDrawn="1"/>
          </p:nvGrpSpPr>
          <p:grpSpPr>
            <a:xfrm>
              <a:off x="-800" y="-1306644"/>
              <a:ext cx="12194000" cy="1075340"/>
              <a:chOff x="-800" y="-1229864"/>
              <a:chExt cx="12194000" cy="1075340"/>
            </a:xfrm>
          </p:grpSpPr>
          <p:grpSp>
            <p:nvGrpSpPr>
              <p:cNvPr id="29" name="Gruppe 28">
                <a:extLst>
                  <a:ext uri="{FF2B5EF4-FFF2-40B4-BE49-F238E27FC236}">
                    <a16:creationId xmlns:a16="http://schemas.microsoft.com/office/drawing/2014/main" id="{B3C9C108-801A-1E4F-8327-16BD7FB1609A}"/>
                  </a:ext>
                </a:extLst>
              </p:cNvPr>
              <p:cNvGrpSpPr/>
              <p:nvPr/>
            </p:nvGrpSpPr>
            <p:grpSpPr>
              <a:xfrm>
                <a:off x="0" y="-320124"/>
                <a:ext cx="12192000" cy="165600"/>
                <a:chOff x="0" y="-413084"/>
                <a:chExt cx="12192000" cy="206078"/>
              </a:xfrm>
              <a:solidFill>
                <a:schemeClr val="bg1"/>
              </a:solidFill>
            </p:grpSpPr>
            <p:sp>
              <p:nvSpPr>
                <p:cNvPr id="59" name="Rektangel 58">
                  <a:extLst>
                    <a:ext uri="{FF2B5EF4-FFF2-40B4-BE49-F238E27FC236}">
                      <a16:creationId xmlns:a16="http://schemas.microsoft.com/office/drawing/2014/main" id="{6B934F32-34B2-D14B-9309-D0BABA67DC1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2B4B1CD0-0C39-F84F-A5EA-63BD73E85D55}"/>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1" name="Rektangel 60">
                  <a:extLst>
                    <a:ext uri="{FF2B5EF4-FFF2-40B4-BE49-F238E27FC236}">
                      <a16:creationId xmlns:a16="http://schemas.microsoft.com/office/drawing/2014/main" id="{16469B96-6FDC-C149-942D-617F43FC7392}"/>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2" name="Rektangel 61">
                  <a:extLst>
                    <a:ext uri="{FF2B5EF4-FFF2-40B4-BE49-F238E27FC236}">
                      <a16:creationId xmlns:a16="http://schemas.microsoft.com/office/drawing/2014/main" id="{24A507F6-E1C9-C246-8885-AA13FE0EA30F}"/>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3" name="Rektangel 62">
                  <a:extLst>
                    <a:ext uri="{FF2B5EF4-FFF2-40B4-BE49-F238E27FC236}">
                      <a16:creationId xmlns:a16="http://schemas.microsoft.com/office/drawing/2014/main" id="{90E228E5-638D-0743-961E-8CE690BAD50C}"/>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4" name="Rektangel 63">
                  <a:extLst>
                    <a:ext uri="{FF2B5EF4-FFF2-40B4-BE49-F238E27FC236}">
                      <a16:creationId xmlns:a16="http://schemas.microsoft.com/office/drawing/2014/main" id="{EA59EC3B-E979-E94E-A948-CF5472D9032A}"/>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30" name="Rett linje 29">
                <a:extLst>
                  <a:ext uri="{FF2B5EF4-FFF2-40B4-BE49-F238E27FC236}">
                    <a16:creationId xmlns:a16="http://schemas.microsoft.com/office/drawing/2014/main" id="{8896EC2B-F349-584F-9569-546A8642A732}"/>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5B3751CF-5F65-FF47-B4FB-6A4E385E4ECF}"/>
                  </a:ext>
                </a:extLst>
              </p:cNvPr>
              <p:cNvCxnSpPr>
                <a:cxnSpLocks/>
                <a:stCxn id="49"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0E8F8FAE-2108-954E-B3FE-91C28B9023F5}"/>
                  </a:ext>
                </a:extLst>
              </p:cNvPr>
              <p:cNvCxnSpPr>
                <a:cxnSpLocks/>
                <a:stCxn id="51"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A6C76CE5-7D90-6B41-9E88-AAACD5939A9F}"/>
                  </a:ext>
                </a:extLst>
              </p:cNvPr>
              <p:cNvCxnSpPr>
                <a:cxnSpLocks/>
                <a:stCxn id="47"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66DCBEA6-E67F-744B-B232-9BDD5B075769}"/>
                  </a:ext>
                </a:extLst>
              </p:cNvPr>
              <p:cNvCxnSpPr>
                <a:cxnSpLocks/>
                <a:stCxn id="53"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Rett linje 37">
                <a:extLst>
                  <a:ext uri="{FF2B5EF4-FFF2-40B4-BE49-F238E27FC236}">
                    <a16:creationId xmlns:a16="http://schemas.microsoft.com/office/drawing/2014/main" id="{48F4DC35-4D74-F24D-BB7A-B698029B2A53}"/>
                  </a:ext>
                </a:extLst>
              </p:cNvPr>
              <p:cNvCxnSpPr>
                <a:cxnSpLocks/>
                <a:stCxn id="57"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Rett linje 38">
                <a:extLst>
                  <a:ext uri="{FF2B5EF4-FFF2-40B4-BE49-F238E27FC236}">
                    <a16:creationId xmlns:a16="http://schemas.microsoft.com/office/drawing/2014/main" id="{EEB4398D-8E8A-C34C-B0ED-301EDB99ED87}"/>
                  </a:ext>
                </a:extLst>
              </p:cNvPr>
              <p:cNvCxnSpPr>
                <a:cxnSpLocks/>
                <a:stCxn id="55"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0" name="Gruppe 39">
                <a:extLst>
                  <a:ext uri="{FF2B5EF4-FFF2-40B4-BE49-F238E27FC236}">
                    <a16:creationId xmlns:a16="http://schemas.microsoft.com/office/drawing/2014/main" id="{B99A4063-FB57-894F-A1DF-9E510F9CE6DE}"/>
                  </a:ext>
                </a:extLst>
              </p:cNvPr>
              <p:cNvGrpSpPr/>
              <p:nvPr userDrawn="1"/>
            </p:nvGrpSpPr>
            <p:grpSpPr>
              <a:xfrm>
                <a:off x="0" y="-621464"/>
                <a:ext cx="12192000" cy="206078"/>
                <a:chOff x="0" y="-674874"/>
                <a:chExt cx="12192000" cy="206078"/>
              </a:xfrm>
            </p:grpSpPr>
            <p:sp>
              <p:nvSpPr>
                <p:cNvPr id="57" name="Rektangel 56">
                  <a:extLst>
                    <a:ext uri="{FF2B5EF4-FFF2-40B4-BE49-F238E27FC236}">
                      <a16:creationId xmlns:a16="http://schemas.microsoft.com/office/drawing/2014/main" id="{D1EE6DAC-4A77-CB4C-A7CD-06D56C10A1FF}"/>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8" name="Rett linje 57">
                  <a:extLst>
                    <a:ext uri="{FF2B5EF4-FFF2-40B4-BE49-F238E27FC236}">
                      <a16:creationId xmlns:a16="http://schemas.microsoft.com/office/drawing/2014/main" id="{7368DF10-2AAA-A746-9C21-72F7C724B54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7D2CE8FB-E9D2-0546-AA7D-471399582B6C}"/>
                  </a:ext>
                </a:extLst>
              </p:cNvPr>
              <p:cNvGrpSpPr/>
              <p:nvPr userDrawn="1"/>
            </p:nvGrpSpPr>
            <p:grpSpPr>
              <a:xfrm>
                <a:off x="0" y="-744566"/>
                <a:ext cx="10156824" cy="206078"/>
                <a:chOff x="0" y="-930144"/>
                <a:chExt cx="10156824" cy="206078"/>
              </a:xfrm>
            </p:grpSpPr>
            <p:sp>
              <p:nvSpPr>
                <p:cNvPr id="55" name="Rektangel 54">
                  <a:extLst>
                    <a:ext uri="{FF2B5EF4-FFF2-40B4-BE49-F238E27FC236}">
                      <a16:creationId xmlns:a16="http://schemas.microsoft.com/office/drawing/2014/main" id="{F23C4951-9685-3545-B9C6-43A452676DD4}"/>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56" name="Rett linje 55">
                  <a:extLst>
                    <a:ext uri="{FF2B5EF4-FFF2-40B4-BE49-F238E27FC236}">
                      <a16:creationId xmlns:a16="http://schemas.microsoft.com/office/drawing/2014/main" id="{E4B2CAAA-FBA4-E743-8D89-9824E9F6BD4D}"/>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306D5E43-7449-4D4E-8033-A7D0C355F476}"/>
                  </a:ext>
                </a:extLst>
              </p:cNvPr>
              <p:cNvGrpSpPr/>
              <p:nvPr userDrawn="1"/>
            </p:nvGrpSpPr>
            <p:grpSpPr>
              <a:xfrm>
                <a:off x="0" y="-867666"/>
                <a:ext cx="8128000" cy="206078"/>
                <a:chOff x="0" y="-1191934"/>
                <a:chExt cx="8128000" cy="206078"/>
              </a:xfrm>
            </p:grpSpPr>
            <p:sp>
              <p:nvSpPr>
                <p:cNvPr id="53" name="Rektangel 52">
                  <a:extLst>
                    <a:ext uri="{FF2B5EF4-FFF2-40B4-BE49-F238E27FC236}">
                      <a16:creationId xmlns:a16="http://schemas.microsoft.com/office/drawing/2014/main" id="{CFC2647F-369F-0548-9CBC-4E21E5F8468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54" name="Rett linje 53">
                  <a:extLst>
                    <a:ext uri="{FF2B5EF4-FFF2-40B4-BE49-F238E27FC236}">
                      <a16:creationId xmlns:a16="http://schemas.microsoft.com/office/drawing/2014/main" id="{ADFA3ADE-F8E6-8144-899C-D0CA2C1532F6}"/>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EB86E87E-B483-4745-A05C-77E546A70A92}"/>
                  </a:ext>
                </a:extLst>
              </p:cNvPr>
              <p:cNvGrpSpPr/>
              <p:nvPr userDrawn="1"/>
            </p:nvGrpSpPr>
            <p:grpSpPr>
              <a:xfrm>
                <a:off x="-800" y="-990766"/>
                <a:ext cx="6091200" cy="206078"/>
                <a:chOff x="0" y="-1453724"/>
                <a:chExt cx="6091200" cy="206078"/>
              </a:xfrm>
            </p:grpSpPr>
            <p:sp>
              <p:nvSpPr>
                <p:cNvPr id="51" name="Rektangel 50">
                  <a:extLst>
                    <a:ext uri="{FF2B5EF4-FFF2-40B4-BE49-F238E27FC236}">
                      <a16:creationId xmlns:a16="http://schemas.microsoft.com/office/drawing/2014/main" id="{0F2358AA-821B-8C4D-9445-DFD0F9F16E75}"/>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52" name="Rett linje 51">
                  <a:extLst>
                    <a:ext uri="{FF2B5EF4-FFF2-40B4-BE49-F238E27FC236}">
                      <a16:creationId xmlns:a16="http://schemas.microsoft.com/office/drawing/2014/main" id="{150558E8-E64E-9E47-AB1F-C8F03A6DB57A}"/>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4" name="Gruppe 43">
                <a:extLst>
                  <a:ext uri="{FF2B5EF4-FFF2-40B4-BE49-F238E27FC236}">
                    <a16:creationId xmlns:a16="http://schemas.microsoft.com/office/drawing/2014/main" id="{0C2F8E6E-EF55-AD4E-BCCC-AB52DD28BBE4}"/>
                  </a:ext>
                </a:extLst>
              </p:cNvPr>
              <p:cNvGrpSpPr/>
              <p:nvPr userDrawn="1"/>
            </p:nvGrpSpPr>
            <p:grpSpPr>
              <a:xfrm>
                <a:off x="0" y="-1113866"/>
                <a:ext cx="4060800" cy="206078"/>
                <a:chOff x="0" y="-1715514"/>
                <a:chExt cx="4060800" cy="206078"/>
              </a:xfrm>
            </p:grpSpPr>
            <p:sp>
              <p:nvSpPr>
                <p:cNvPr id="49" name="Rektangel 48">
                  <a:extLst>
                    <a:ext uri="{FF2B5EF4-FFF2-40B4-BE49-F238E27FC236}">
                      <a16:creationId xmlns:a16="http://schemas.microsoft.com/office/drawing/2014/main" id="{CB3FB46E-0A1A-8E4A-A7BF-29B5EB5F3FC9}"/>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50" name="Rett linje 49">
                  <a:extLst>
                    <a:ext uri="{FF2B5EF4-FFF2-40B4-BE49-F238E27FC236}">
                      <a16:creationId xmlns:a16="http://schemas.microsoft.com/office/drawing/2014/main" id="{F13C510D-2223-2047-B430-A5FA5936FD86}"/>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5" name="Gruppe 44">
                <a:extLst>
                  <a:ext uri="{FF2B5EF4-FFF2-40B4-BE49-F238E27FC236}">
                    <a16:creationId xmlns:a16="http://schemas.microsoft.com/office/drawing/2014/main" id="{E03CE588-E5C3-8147-B150-62705F720A5A}"/>
                  </a:ext>
                </a:extLst>
              </p:cNvPr>
              <p:cNvGrpSpPr/>
              <p:nvPr userDrawn="1"/>
            </p:nvGrpSpPr>
            <p:grpSpPr>
              <a:xfrm>
                <a:off x="0" y="-1229864"/>
                <a:ext cx="1015200" cy="206078"/>
                <a:chOff x="0" y="-1959289"/>
                <a:chExt cx="1015200" cy="206078"/>
              </a:xfrm>
            </p:grpSpPr>
            <p:sp>
              <p:nvSpPr>
                <p:cNvPr id="47" name="Rektangel 46">
                  <a:extLst>
                    <a:ext uri="{FF2B5EF4-FFF2-40B4-BE49-F238E27FC236}">
                      <a16:creationId xmlns:a16="http://schemas.microsoft.com/office/drawing/2014/main" id="{FB16F937-0FA1-D74A-8485-678BCB150BAA}"/>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8" name="Rett linje 47">
                  <a:extLst>
                    <a:ext uri="{FF2B5EF4-FFF2-40B4-BE49-F238E27FC236}">
                      <a16:creationId xmlns:a16="http://schemas.microsoft.com/office/drawing/2014/main" id="{7760DE8C-B39E-574A-9173-7EBC593BE853}"/>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6" name="Rett linje 45">
                <a:extLst>
                  <a:ext uri="{FF2B5EF4-FFF2-40B4-BE49-F238E27FC236}">
                    <a16:creationId xmlns:a16="http://schemas.microsoft.com/office/drawing/2014/main" id="{269A18C3-1DB1-7D42-A1DE-2556C96837C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uppe 12">
              <a:extLst>
                <a:ext uri="{FF2B5EF4-FFF2-40B4-BE49-F238E27FC236}">
                  <a16:creationId xmlns:a16="http://schemas.microsoft.com/office/drawing/2014/main" id="{63B9EA85-76AF-0A4D-A769-84D8A44DE592}"/>
                </a:ext>
              </a:extLst>
            </p:cNvPr>
            <p:cNvGrpSpPr/>
            <p:nvPr userDrawn="1"/>
          </p:nvGrpSpPr>
          <p:grpSpPr>
            <a:xfrm>
              <a:off x="-715963" y="-4004"/>
              <a:ext cx="590564" cy="6862004"/>
              <a:chOff x="-715963" y="-4004"/>
              <a:chExt cx="590564" cy="6862004"/>
            </a:xfrm>
          </p:grpSpPr>
          <p:sp>
            <p:nvSpPr>
              <p:cNvPr id="15" name="Rektangel 14">
                <a:extLst>
                  <a:ext uri="{FF2B5EF4-FFF2-40B4-BE49-F238E27FC236}">
                    <a16:creationId xmlns:a16="http://schemas.microsoft.com/office/drawing/2014/main" id="{E445B2F1-4266-2E47-8995-B7A84C53C11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16" name="Rektangel 15">
                <a:extLst>
                  <a:ext uri="{FF2B5EF4-FFF2-40B4-BE49-F238E27FC236}">
                    <a16:creationId xmlns:a16="http://schemas.microsoft.com/office/drawing/2014/main" id="{6A93AB89-8F98-844E-8A1F-B6B69793F15C}"/>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17" name="Rektangel 16">
                <a:extLst>
                  <a:ext uri="{FF2B5EF4-FFF2-40B4-BE49-F238E27FC236}">
                    <a16:creationId xmlns:a16="http://schemas.microsoft.com/office/drawing/2014/main" id="{46699D1C-3733-ED43-98A4-B2E617E16AFD}"/>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18" name="Rektangel 17">
                <a:extLst>
                  <a:ext uri="{FF2B5EF4-FFF2-40B4-BE49-F238E27FC236}">
                    <a16:creationId xmlns:a16="http://schemas.microsoft.com/office/drawing/2014/main" id="{D35F1BF0-2E86-844C-8F31-C0FC3A3578C9}"/>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19" name="Rett linje 18">
                <a:extLst>
                  <a:ext uri="{FF2B5EF4-FFF2-40B4-BE49-F238E27FC236}">
                    <a16:creationId xmlns:a16="http://schemas.microsoft.com/office/drawing/2014/main" id="{0B2B4C6A-C1C8-2B4C-943A-9635356B7856}"/>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F7BD6B52-2161-3044-AFBA-6B158E5B0798}"/>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11B9966E-AE71-3041-BD0A-C1D86CAD51D7}"/>
                  </a:ext>
                </a:extLst>
              </p:cNvPr>
              <p:cNvCxnSpPr>
                <a:cxnSpLocks/>
                <a:stCxn id="2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4B58C7B1-58B8-5A4C-9012-B9A463050D5C}"/>
                  </a:ext>
                </a:extLst>
              </p:cNvPr>
              <p:cNvCxnSpPr>
                <a:cxnSpLocks/>
                <a:stCxn id="2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ktangel 22">
                <a:extLst>
                  <a:ext uri="{FF2B5EF4-FFF2-40B4-BE49-F238E27FC236}">
                    <a16:creationId xmlns:a16="http://schemas.microsoft.com/office/drawing/2014/main" id="{325965AA-8A37-F34A-9395-0549AAB72D9B}"/>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24" name="Rett linje 23">
                <a:extLst>
                  <a:ext uri="{FF2B5EF4-FFF2-40B4-BE49-F238E27FC236}">
                    <a16:creationId xmlns:a16="http://schemas.microsoft.com/office/drawing/2014/main" id="{6ABA3F38-2A71-C34B-A428-BAAD12F4967D}"/>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a16="http://schemas.microsoft.com/office/drawing/2014/main" id="{B6A6A268-763B-D54F-93BC-01B8501001E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26" name="Rett linje 25">
                <a:extLst>
                  <a:ext uri="{FF2B5EF4-FFF2-40B4-BE49-F238E27FC236}">
                    <a16:creationId xmlns:a16="http://schemas.microsoft.com/office/drawing/2014/main" id="{A532ED41-3D8E-E545-A1EB-60862799F7F8}"/>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3335BF5-0330-3040-B68C-DA0383A5F577}"/>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0E861C9-D981-574D-B795-99F6263737FE}"/>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kstSylinder 13">
              <a:extLst>
                <a:ext uri="{FF2B5EF4-FFF2-40B4-BE49-F238E27FC236}">
                  <a16:creationId xmlns:a16="http://schemas.microsoft.com/office/drawing/2014/main" id="{AD11A3E2-6A72-B94B-8130-EC4EDF04759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dirty="0">
                  <a:solidFill>
                    <a:schemeClr val="tx1"/>
                  </a:solidFill>
                </a:rPr>
                <a:t>Oslo 2019</a:t>
              </a:r>
            </a:p>
          </p:txBody>
        </p:sp>
      </p:grpSp>
      <p:grpSp>
        <p:nvGrpSpPr>
          <p:cNvPr id="65" name="Gruppe 64">
            <a:extLst>
              <a:ext uri="{FF2B5EF4-FFF2-40B4-BE49-F238E27FC236}">
                <a16:creationId xmlns:a16="http://schemas.microsoft.com/office/drawing/2014/main" id="{38A746FB-6A33-E24A-85A4-7E544FCCC8D0}"/>
              </a:ext>
            </a:extLst>
          </p:cNvPr>
          <p:cNvGrpSpPr/>
          <p:nvPr userDrawn="1"/>
        </p:nvGrpSpPr>
        <p:grpSpPr>
          <a:xfrm>
            <a:off x="12252770" y="1"/>
            <a:ext cx="1165167" cy="6855561"/>
            <a:chOff x="12252770" y="1"/>
            <a:chExt cx="1165167" cy="6855561"/>
          </a:xfrm>
        </p:grpSpPr>
        <p:grpSp>
          <p:nvGrpSpPr>
            <p:cNvPr id="66" name="Gruppe 65">
              <a:extLst>
                <a:ext uri="{FF2B5EF4-FFF2-40B4-BE49-F238E27FC236}">
                  <a16:creationId xmlns:a16="http://schemas.microsoft.com/office/drawing/2014/main" id="{D87B58ED-9157-434B-8C3C-ED99EA0D426A}"/>
                </a:ext>
              </a:extLst>
            </p:cNvPr>
            <p:cNvGrpSpPr/>
            <p:nvPr userDrawn="1"/>
          </p:nvGrpSpPr>
          <p:grpSpPr>
            <a:xfrm>
              <a:off x="12252770" y="1"/>
              <a:ext cx="409071" cy="3254927"/>
              <a:chOff x="12252770" y="1"/>
              <a:chExt cx="588588" cy="4683318"/>
            </a:xfrm>
          </p:grpSpPr>
          <p:sp>
            <p:nvSpPr>
              <p:cNvPr id="70" name="Rektangel 69">
                <a:extLst>
                  <a:ext uri="{FF2B5EF4-FFF2-40B4-BE49-F238E27FC236}">
                    <a16:creationId xmlns:a16="http://schemas.microsoft.com/office/drawing/2014/main" id="{D484EB73-4C7A-D849-A642-526722C7C7F4}"/>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71" name="Gruppe 70">
                <a:extLst>
                  <a:ext uri="{FF2B5EF4-FFF2-40B4-BE49-F238E27FC236}">
                    <a16:creationId xmlns:a16="http://schemas.microsoft.com/office/drawing/2014/main" id="{99E81D3A-CC3F-504F-B8E2-D5A74B8A87B9}"/>
                  </a:ext>
                </a:extLst>
              </p:cNvPr>
              <p:cNvGrpSpPr/>
              <p:nvPr userDrawn="1"/>
            </p:nvGrpSpPr>
            <p:grpSpPr>
              <a:xfrm>
                <a:off x="12326727" y="84822"/>
                <a:ext cx="440675" cy="4513676"/>
                <a:chOff x="12316858" y="92947"/>
                <a:chExt cx="440675" cy="4513676"/>
              </a:xfrm>
            </p:grpSpPr>
            <p:grpSp>
              <p:nvGrpSpPr>
                <p:cNvPr id="72" name="Gruppe 71">
                  <a:extLst>
                    <a:ext uri="{FF2B5EF4-FFF2-40B4-BE49-F238E27FC236}">
                      <a16:creationId xmlns:a16="http://schemas.microsoft.com/office/drawing/2014/main" id="{3E158624-CD01-BB4A-95AD-459E77D1192E}"/>
                    </a:ext>
                  </a:extLst>
                </p:cNvPr>
                <p:cNvGrpSpPr/>
                <p:nvPr userDrawn="1"/>
              </p:nvGrpSpPr>
              <p:grpSpPr>
                <a:xfrm>
                  <a:off x="12316858" y="92947"/>
                  <a:ext cx="440675" cy="1322025"/>
                  <a:chOff x="12316858" y="92947"/>
                  <a:chExt cx="440675" cy="1322025"/>
                </a:xfrm>
              </p:grpSpPr>
              <p:sp>
                <p:nvSpPr>
                  <p:cNvPr id="82" name="Rektangel 81">
                    <a:extLst>
                      <a:ext uri="{FF2B5EF4-FFF2-40B4-BE49-F238E27FC236}">
                        <a16:creationId xmlns:a16="http://schemas.microsoft.com/office/drawing/2014/main" id="{B9E6756C-1C37-0445-B129-54E072DDDE15}"/>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3" name="Rektangel 82">
                    <a:extLst>
                      <a:ext uri="{FF2B5EF4-FFF2-40B4-BE49-F238E27FC236}">
                        <a16:creationId xmlns:a16="http://schemas.microsoft.com/office/drawing/2014/main" id="{E2556894-AF3A-3D4E-B2CA-87C6588DD670}"/>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4" name="Rektangel 83">
                    <a:extLst>
                      <a:ext uri="{FF2B5EF4-FFF2-40B4-BE49-F238E27FC236}">
                        <a16:creationId xmlns:a16="http://schemas.microsoft.com/office/drawing/2014/main" id="{3F212157-C7C5-2D44-9D99-46F8B004613A}"/>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3" name="Gruppe 72">
                  <a:extLst>
                    <a:ext uri="{FF2B5EF4-FFF2-40B4-BE49-F238E27FC236}">
                      <a16:creationId xmlns:a16="http://schemas.microsoft.com/office/drawing/2014/main" id="{8BD5E2A6-B428-2848-819F-33BE0BF9E9AE}"/>
                    </a:ext>
                  </a:extLst>
                </p:cNvPr>
                <p:cNvGrpSpPr/>
                <p:nvPr userDrawn="1"/>
              </p:nvGrpSpPr>
              <p:grpSpPr>
                <a:xfrm>
                  <a:off x="12316858" y="1468435"/>
                  <a:ext cx="440675" cy="1322025"/>
                  <a:chOff x="12316858" y="1600866"/>
                  <a:chExt cx="440675" cy="1322025"/>
                </a:xfrm>
              </p:grpSpPr>
              <p:sp>
                <p:nvSpPr>
                  <p:cNvPr id="79" name="Rektangel 78">
                    <a:extLst>
                      <a:ext uri="{FF2B5EF4-FFF2-40B4-BE49-F238E27FC236}">
                        <a16:creationId xmlns:a16="http://schemas.microsoft.com/office/drawing/2014/main" id="{AE19856D-EEDD-A24A-84D1-5A7ACB086FA7}"/>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0" name="Rektangel 79">
                    <a:extLst>
                      <a:ext uri="{FF2B5EF4-FFF2-40B4-BE49-F238E27FC236}">
                        <a16:creationId xmlns:a16="http://schemas.microsoft.com/office/drawing/2014/main" id="{0C690583-1E3E-9E4C-9B1D-BF9CD4C6A692}"/>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1" name="Rektangel 80">
                    <a:extLst>
                      <a:ext uri="{FF2B5EF4-FFF2-40B4-BE49-F238E27FC236}">
                        <a16:creationId xmlns:a16="http://schemas.microsoft.com/office/drawing/2014/main" id="{3338131A-61C0-954D-9654-31E5D8DCE33B}"/>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4" name="Gruppe 73">
                  <a:extLst>
                    <a:ext uri="{FF2B5EF4-FFF2-40B4-BE49-F238E27FC236}">
                      <a16:creationId xmlns:a16="http://schemas.microsoft.com/office/drawing/2014/main" id="{F44E92C8-5780-7A49-A80B-0A6597298A95}"/>
                    </a:ext>
                  </a:extLst>
                </p:cNvPr>
                <p:cNvGrpSpPr/>
                <p:nvPr userDrawn="1"/>
              </p:nvGrpSpPr>
              <p:grpSpPr>
                <a:xfrm>
                  <a:off x="12316858" y="2843923"/>
                  <a:ext cx="440675" cy="1762700"/>
                  <a:chOff x="12316858" y="3201732"/>
                  <a:chExt cx="440675" cy="1762700"/>
                </a:xfrm>
              </p:grpSpPr>
              <p:sp>
                <p:nvSpPr>
                  <p:cNvPr id="75" name="Rektangel 74">
                    <a:extLst>
                      <a:ext uri="{FF2B5EF4-FFF2-40B4-BE49-F238E27FC236}">
                        <a16:creationId xmlns:a16="http://schemas.microsoft.com/office/drawing/2014/main" id="{03DFE3F4-217E-1247-A39C-76296D40EB1F}"/>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E289F289-B1EE-3C40-891E-EE7843173E08}"/>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7" name="Rektangel 76">
                    <a:extLst>
                      <a:ext uri="{FF2B5EF4-FFF2-40B4-BE49-F238E27FC236}">
                        <a16:creationId xmlns:a16="http://schemas.microsoft.com/office/drawing/2014/main" id="{6A784681-552A-5842-8588-93A586A60CC4}"/>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A4AF9075-F5E2-AE48-BE25-AC00CEBE195B}"/>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7" name="TekstSylinder 66">
              <a:extLst>
                <a:ext uri="{FF2B5EF4-FFF2-40B4-BE49-F238E27FC236}">
                  <a16:creationId xmlns:a16="http://schemas.microsoft.com/office/drawing/2014/main" id="{D0574A85-E717-BF46-B01C-BB864B440971}"/>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a:p>
              <a:pPr algn="l"/>
              <a:endParaRPr lang="nb-NO" dirty="0" err="1">
                <a:solidFill>
                  <a:schemeClr val="tx2"/>
                </a:solidFill>
              </a:endParaRPr>
            </a:p>
          </p:txBody>
        </p:sp>
        <p:cxnSp>
          <p:nvCxnSpPr>
            <p:cNvPr id="68" name="Vinkel 67">
              <a:extLst>
                <a:ext uri="{FF2B5EF4-FFF2-40B4-BE49-F238E27FC236}">
                  <a16:creationId xmlns:a16="http://schemas.microsoft.com/office/drawing/2014/main" id="{0EC43C4F-D1A1-4C43-8E31-F6CA70D3A41B}"/>
                </a:ext>
              </a:extLst>
            </p:cNvPr>
            <p:cNvCxnSpPr>
              <a:cxnSpLocks/>
              <a:stCxn id="82" idx="3"/>
              <a:endCxn id="79"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9" name="TekstSylinder 68">
              <a:extLst>
                <a:ext uri="{FF2B5EF4-FFF2-40B4-BE49-F238E27FC236}">
                  <a16:creationId xmlns:a16="http://schemas.microsoft.com/office/drawing/2014/main" id="{B524C35F-63C3-C845-A112-F3E986F32AC7}"/>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spTree>
    <p:extLst>
      <p:ext uri="{BB962C8B-B14F-4D97-AF65-F5344CB8AC3E}">
        <p14:creationId xmlns:p14="http://schemas.microsoft.com/office/powerpoint/2010/main" val="15878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tellysbilde rød">
    <p:bg>
      <p:bgPr>
        <a:solidFill>
          <a:schemeClr val="bg2"/>
        </a:solidFill>
        <a:effectLst/>
      </p:bgPr>
    </p:bg>
    <p:spTree>
      <p:nvGrpSpPr>
        <p:cNvPr id="1" name=""/>
        <p:cNvGrpSpPr/>
        <p:nvPr/>
      </p:nvGrpSpPr>
      <p:grpSpPr>
        <a:xfrm>
          <a:off x="0" y="0"/>
          <a:ext cx="0" cy="0"/>
          <a:chOff x="0" y="0"/>
          <a:chExt cx="0" cy="0"/>
        </a:xfrm>
      </p:grpSpPr>
      <p:sp>
        <p:nvSpPr>
          <p:cNvPr id="34" name="Tittel 33">
            <a:extLst>
              <a:ext uri="{FF2B5EF4-FFF2-40B4-BE49-F238E27FC236}">
                <a16:creationId xmlns:a16="http://schemas.microsoft.com/office/drawing/2014/main" id="{A3816B5A-BCB5-0F46-87EA-8478916C49F8}"/>
              </a:ext>
            </a:extLst>
          </p:cNvPr>
          <p:cNvSpPr>
            <a:spLocks noGrp="1"/>
          </p:cNvSpPr>
          <p:nvPr>
            <p:ph type="ctrTitle" hasCustomPrompt="1"/>
          </p:nvPr>
        </p:nvSpPr>
        <p:spPr>
          <a:xfrm>
            <a:off x="0" y="-1"/>
            <a:ext cx="12192000" cy="6092825"/>
          </a:xfrm>
          <a:custGeom>
            <a:avLst/>
            <a:gdLst>
              <a:gd name="connsiteX0" fmla="*/ 0 w 12192000"/>
              <a:gd name="connsiteY0" fmla="*/ 0 h 6092825"/>
              <a:gd name="connsiteX1" fmla="*/ 12192000 w 12192000"/>
              <a:gd name="connsiteY1" fmla="*/ 0 h 6092825"/>
              <a:gd name="connsiteX2" fmla="*/ 12192000 w 12192000"/>
              <a:gd name="connsiteY2" fmla="*/ 4062425 h 6092825"/>
              <a:gd name="connsiteX3" fmla="*/ 10161600 w 12192000"/>
              <a:gd name="connsiteY3" fmla="*/ 4062425 h 6092825"/>
              <a:gd name="connsiteX4" fmla="*/ 10161600 w 12192000"/>
              <a:gd name="connsiteY4" fmla="*/ 6092825 h 6092825"/>
              <a:gd name="connsiteX5" fmla="*/ 0 w 12192000"/>
              <a:gd name="connsiteY5" fmla="*/ 6092825 h 6092825"/>
              <a:gd name="connsiteX6" fmla="*/ 0 w 12192000"/>
              <a:gd name="connsiteY6" fmla="*/ 2030401 h 6092825"/>
              <a:gd name="connsiteX7" fmla="*/ 2030400 w 12192000"/>
              <a:gd name="connsiteY7" fmla="*/ 2030401 h 6092825"/>
              <a:gd name="connsiteX8" fmla="*/ 2030400 w 12192000"/>
              <a:gd name="connsiteY8" fmla="*/ 1 h 6092825"/>
              <a:gd name="connsiteX9" fmla="*/ 0 w 12192000"/>
              <a:gd name="connsiteY9" fmla="*/ 1 h 609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092825">
                <a:moveTo>
                  <a:pt x="0" y="0"/>
                </a:moveTo>
                <a:lnTo>
                  <a:pt x="12192000" y="0"/>
                </a:lnTo>
                <a:lnTo>
                  <a:pt x="12192000" y="4062425"/>
                </a:lnTo>
                <a:lnTo>
                  <a:pt x="10161600" y="4062425"/>
                </a:lnTo>
                <a:lnTo>
                  <a:pt x="10161600" y="6092825"/>
                </a:lnTo>
                <a:lnTo>
                  <a:pt x="0" y="6092825"/>
                </a:lnTo>
                <a:lnTo>
                  <a:pt x="0" y="2030401"/>
                </a:lnTo>
                <a:lnTo>
                  <a:pt x="2030400" y="2030401"/>
                </a:lnTo>
                <a:lnTo>
                  <a:pt x="2030400" y="1"/>
                </a:lnTo>
                <a:lnTo>
                  <a:pt x="0" y="1"/>
                </a:lnTo>
                <a:close/>
              </a:path>
            </a:pathLst>
          </a:custGeom>
          <a:solidFill>
            <a:schemeClr val="accent5"/>
          </a:solidFill>
        </p:spPr>
        <p:txBody>
          <a:bodyPr wrap="square" lIns="2534400" tIns="0" rIns="2030400" bIns="0" anchor="ctr" anchorCtr="0">
            <a:noAutofit/>
          </a:bodyPr>
          <a:lstStyle>
            <a:lvl1pPr algn="l">
              <a:lnSpc>
                <a:spcPct val="100000"/>
              </a:lnSpc>
              <a:defRPr sz="3600">
                <a:solidFill>
                  <a:schemeClr val="tx1"/>
                </a:solidFill>
              </a:defRPr>
            </a:lvl1pPr>
          </a:lstStyle>
          <a:p>
            <a:r>
              <a:rPr lang="en-US" dirty="0"/>
              <a:t>Click to edit Master title style</a:t>
            </a:r>
            <a:endParaRPr dirty="0"/>
          </a:p>
        </p:txBody>
      </p:sp>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0" y="1600"/>
            <a:ext cx="2030400" cy="2030400"/>
          </a:xfrm>
          <a:prstGeom prst="ellipse">
            <a:avLst/>
          </a:prstGeom>
          <a:solidFill>
            <a:schemeClr val="accent5"/>
          </a:solidFill>
        </p:spPr>
        <p:txBody>
          <a:bodyPr>
            <a:normAutofit/>
          </a:bodyPr>
          <a:lstStyle>
            <a:lvl1pPr marL="216000" indent="-216000">
              <a:buFont typeface="Arial" panose="020B0604020202020204" pitchFamily="34" charset="0"/>
              <a:buChar char="•"/>
              <a:defRPr sz="100">
                <a:solidFill>
                  <a:schemeClr val="accent5"/>
                </a:solidFill>
              </a:defRPr>
            </a:lvl1pPr>
          </a:lstStyle>
          <a:p>
            <a:pPr lvl="0"/>
            <a:r>
              <a:rPr lang="nb-NO"/>
              <a:t>Klikk for å redigere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F641A862-612A-7D45-A0ED-07030570FC13}" type="datetime1">
              <a:rPr lang="nb-NO" smtClean="0"/>
              <a:t>22.06.2022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2035175" y="4060824"/>
            <a:ext cx="8121600" cy="2032001"/>
          </a:xfrm>
        </p:spPr>
        <p:txBody>
          <a:bodyPr lIns="507600" tIns="180000" rIns="0" bIns="180000" anchor="ctr" anchorCtr="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36"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18"/>
          </p:nvPr>
        </p:nvSpPr>
        <p:spPr>
          <a:xfrm>
            <a:off x="472037" y="476800"/>
            <a:ext cx="1080000" cy="1080000"/>
          </a:xfrm>
          <a:prstGeom prst="ellipse">
            <a:avLst/>
          </a:prstGeom>
          <a:blipFill>
            <a:blip r:embed="rId2"/>
            <a:stretch>
              <a:fillRect/>
            </a:stretch>
          </a:blipFill>
        </p:spPr>
        <p:txBody>
          <a:bodyPr>
            <a:normAutofit/>
          </a:bodyPr>
          <a:lstStyle>
            <a:lvl1pPr marL="216000" indent="-216000">
              <a:buFont typeface="Arial" panose="020B0604020202020204" pitchFamily="34" charset="0"/>
              <a:buChar char="•"/>
              <a:defRPr sz="100">
                <a:solidFill>
                  <a:schemeClr val="accent5"/>
                </a:solidFill>
              </a:defRPr>
            </a:lvl1pPr>
          </a:lstStyle>
          <a:p>
            <a:pPr lvl="0"/>
            <a:r>
              <a:rPr lang="nb-NO"/>
              <a:t>Klikk for å redigere tekststiler i malen</a:t>
            </a:r>
          </a:p>
        </p:txBody>
      </p:sp>
      <p:sp>
        <p:nvSpPr>
          <p:cNvPr id="35" name="Plassholder for tekst 34">
            <a:extLst>
              <a:ext uri="{FF2B5EF4-FFF2-40B4-BE49-F238E27FC236}">
                <a16:creationId xmlns:a16="http://schemas.microsoft.com/office/drawing/2014/main" id="{D14C1774-FEBF-524B-97FE-D812858FF611}"/>
              </a:ext>
            </a:extLst>
          </p:cNvPr>
          <p:cNvSpPr>
            <a:spLocks noGrp="1"/>
          </p:cNvSpPr>
          <p:nvPr>
            <p:ph type="body" sz="quarter" idx="20"/>
          </p:nvPr>
        </p:nvSpPr>
        <p:spPr>
          <a:xfrm>
            <a:off x="10180800" y="4060800"/>
            <a:ext cx="2030400" cy="2030400"/>
          </a:xfrm>
          <a:prstGeom prst="ellipse">
            <a:avLst/>
          </a:prstGeom>
          <a:solidFill>
            <a:schemeClr val="accent5"/>
          </a:solidFill>
        </p:spPr>
        <p:txBody>
          <a:bodyPr>
            <a:normAutofit/>
          </a:bodyPr>
          <a:lstStyle>
            <a:lvl1pPr marL="0" indent="0">
              <a:buFont typeface="Arial" panose="020B0604020202020204" pitchFamily="34" charset="0"/>
              <a:buNone/>
              <a:defRPr sz="100">
                <a:solidFill>
                  <a:schemeClr val="accent5"/>
                </a:solidFill>
              </a:defRPr>
            </a:lvl1pPr>
          </a:lstStyle>
          <a:p>
            <a:pPr lvl="0"/>
            <a:r>
              <a:rPr lang="nb-NO"/>
              <a:t>Klikk for å redigere tekststiler i malen</a:t>
            </a:r>
          </a:p>
        </p:txBody>
      </p:sp>
      <p:sp>
        <p:nvSpPr>
          <p:cNvPr id="10" name="TekstSylinder 9">
            <a:extLst>
              <a:ext uri="{FF2B5EF4-FFF2-40B4-BE49-F238E27FC236}">
                <a16:creationId xmlns:a16="http://schemas.microsoft.com/office/drawing/2014/main" id="{04EAEAEB-6DF7-6A4F-99C1-D8CA6540DCF8}"/>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Tittellysbilde rød 2</a:t>
            </a:r>
          </a:p>
        </p:txBody>
      </p:sp>
      <p:grpSp>
        <p:nvGrpSpPr>
          <p:cNvPr id="11" name="Gruppe 10">
            <a:extLst>
              <a:ext uri="{FF2B5EF4-FFF2-40B4-BE49-F238E27FC236}">
                <a16:creationId xmlns:a16="http://schemas.microsoft.com/office/drawing/2014/main" id="{2FAEAD23-FAD7-4841-BE65-85F2454506ED}"/>
              </a:ext>
            </a:extLst>
          </p:cNvPr>
          <p:cNvGrpSpPr/>
          <p:nvPr userDrawn="1"/>
        </p:nvGrpSpPr>
        <p:grpSpPr>
          <a:xfrm>
            <a:off x="-715963" y="-1306644"/>
            <a:ext cx="12909163" cy="8164644"/>
            <a:chOff x="-715963" y="-1306644"/>
            <a:chExt cx="12909163" cy="8164644"/>
          </a:xfrm>
        </p:grpSpPr>
        <p:grpSp>
          <p:nvGrpSpPr>
            <p:cNvPr id="12" name="Gruppe 11">
              <a:extLst>
                <a:ext uri="{FF2B5EF4-FFF2-40B4-BE49-F238E27FC236}">
                  <a16:creationId xmlns:a16="http://schemas.microsoft.com/office/drawing/2014/main" id="{945BE277-8316-AA4A-903E-0467DFF876EA}"/>
                </a:ext>
              </a:extLst>
            </p:cNvPr>
            <p:cNvGrpSpPr/>
            <p:nvPr userDrawn="1"/>
          </p:nvGrpSpPr>
          <p:grpSpPr>
            <a:xfrm>
              <a:off x="-800" y="-1306644"/>
              <a:ext cx="12194000" cy="1075340"/>
              <a:chOff x="-800" y="-1229864"/>
              <a:chExt cx="12194000" cy="1075340"/>
            </a:xfrm>
          </p:grpSpPr>
          <p:grpSp>
            <p:nvGrpSpPr>
              <p:cNvPr id="29" name="Gruppe 28">
                <a:extLst>
                  <a:ext uri="{FF2B5EF4-FFF2-40B4-BE49-F238E27FC236}">
                    <a16:creationId xmlns:a16="http://schemas.microsoft.com/office/drawing/2014/main" id="{4E30A091-4497-6D48-9BB1-0A4FE63E95F7}"/>
                  </a:ext>
                </a:extLst>
              </p:cNvPr>
              <p:cNvGrpSpPr/>
              <p:nvPr/>
            </p:nvGrpSpPr>
            <p:grpSpPr>
              <a:xfrm>
                <a:off x="0" y="-320124"/>
                <a:ext cx="12192000" cy="165600"/>
                <a:chOff x="0" y="-413084"/>
                <a:chExt cx="12192000" cy="206078"/>
              </a:xfrm>
              <a:solidFill>
                <a:schemeClr val="bg1"/>
              </a:solidFill>
            </p:grpSpPr>
            <p:sp>
              <p:nvSpPr>
                <p:cNvPr id="59" name="Rektangel 58">
                  <a:extLst>
                    <a:ext uri="{FF2B5EF4-FFF2-40B4-BE49-F238E27FC236}">
                      <a16:creationId xmlns:a16="http://schemas.microsoft.com/office/drawing/2014/main" id="{D00B0C00-F1E5-724F-B2AB-7C56B0558567}"/>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F0A8EA78-DA38-4F47-882D-3E1A586A60D6}"/>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1" name="Rektangel 60">
                  <a:extLst>
                    <a:ext uri="{FF2B5EF4-FFF2-40B4-BE49-F238E27FC236}">
                      <a16:creationId xmlns:a16="http://schemas.microsoft.com/office/drawing/2014/main" id="{200FAC5D-E484-744A-90E0-E8F6455D5447}"/>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2" name="Rektangel 61">
                  <a:extLst>
                    <a:ext uri="{FF2B5EF4-FFF2-40B4-BE49-F238E27FC236}">
                      <a16:creationId xmlns:a16="http://schemas.microsoft.com/office/drawing/2014/main" id="{0B0EA588-7ECB-134C-81C5-21C16A0DAD55}"/>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3" name="Rektangel 62">
                  <a:extLst>
                    <a:ext uri="{FF2B5EF4-FFF2-40B4-BE49-F238E27FC236}">
                      <a16:creationId xmlns:a16="http://schemas.microsoft.com/office/drawing/2014/main" id="{9AD392E8-244B-2442-9126-2B04DDAA9526}"/>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4" name="Rektangel 63">
                  <a:extLst>
                    <a:ext uri="{FF2B5EF4-FFF2-40B4-BE49-F238E27FC236}">
                      <a16:creationId xmlns:a16="http://schemas.microsoft.com/office/drawing/2014/main" id="{0969B624-B3E0-274C-B305-953CEEFC7348}"/>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30" name="Rett linje 29">
                <a:extLst>
                  <a:ext uri="{FF2B5EF4-FFF2-40B4-BE49-F238E27FC236}">
                    <a16:creationId xmlns:a16="http://schemas.microsoft.com/office/drawing/2014/main" id="{10462F6F-098B-EE4F-A301-C663C1B5A450}"/>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BF6EEB64-9278-6447-920B-FAF70C2667E3}"/>
                  </a:ext>
                </a:extLst>
              </p:cNvPr>
              <p:cNvCxnSpPr>
                <a:cxnSpLocks/>
                <a:stCxn id="49"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40C1241C-264A-B641-A5A8-E37C85AD535A}"/>
                  </a:ext>
                </a:extLst>
              </p:cNvPr>
              <p:cNvCxnSpPr>
                <a:cxnSpLocks/>
                <a:stCxn id="51"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7636B94C-4E9D-0D48-AF73-9A885757421C}"/>
                  </a:ext>
                </a:extLst>
              </p:cNvPr>
              <p:cNvCxnSpPr>
                <a:cxnSpLocks/>
                <a:stCxn id="47"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0619621B-4AE6-494C-BFDB-EC976AB99630}"/>
                  </a:ext>
                </a:extLst>
              </p:cNvPr>
              <p:cNvCxnSpPr>
                <a:cxnSpLocks/>
                <a:stCxn id="53"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Rett linje 37">
                <a:extLst>
                  <a:ext uri="{FF2B5EF4-FFF2-40B4-BE49-F238E27FC236}">
                    <a16:creationId xmlns:a16="http://schemas.microsoft.com/office/drawing/2014/main" id="{F775C7C1-CCDF-3542-B096-04BF92337196}"/>
                  </a:ext>
                </a:extLst>
              </p:cNvPr>
              <p:cNvCxnSpPr>
                <a:cxnSpLocks/>
                <a:stCxn id="57"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Rett linje 38">
                <a:extLst>
                  <a:ext uri="{FF2B5EF4-FFF2-40B4-BE49-F238E27FC236}">
                    <a16:creationId xmlns:a16="http://schemas.microsoft.com/office/drawing/2014/main" id="{822E4D7E-9969-9442-B502-ED6C4145CDDC}"/>
                  </a:ext>
                </a:extLst>
              </p:cNvPr>
              <p:cNvCxnSpPr>
                <a:cxnSpLocks/>
                <a:stCxn id="55"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0" name="Gruppe 39">
                <a:extLst>
                  <a:ext uri="{FF2B5EF4-FFF2-40B4-BE49-F238E27FC236}">
                    <a16:creationId xmlns:a16="http://schemas.microsoft.com/office/drawing/2014/main" id="{621566D6-5F91-984C-B8FF-24CD3046F76A}"/>
                  </a:ext>
                </a:extLst>
              </p:cNvPr>
              <p:cNvGrpSpPr/>
              <p:nvPr userDrawn="1"/>
            </p:nvGrpSpPr>
            <p:grpSpPr>
              <a:xfrm>
                <a:off x="0" y="-621464"/>
                <a:ext cx="12192000" cy="206078"/>
                <a:chOff x="0" y="-674874"/>
                <a:chExt cx="12192000" cy="206078"/>
              </a:xfrm>
            </p:grpSpPr>
            <p:sp>
              <p:nvSpPr>
                <p:cNvPr id="57" name="Rektangel 56">
                  <a:extLst>
                    <a:ext uri="{FF2B5EF4-FFF2-40B4-BE49-F238E27FC236}">
                      <a16:creationId xmlns:a16="http://schemas.microsoft.com/office/drawing/2014/main" id="{0F61C55C-35B7-5449-8E60-6703109887B0}"/>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8" name="Rett linje 57">
                  <a:extLst>
                    <a:ext uri="{FF2B5EF4-FFF2-40B4-BE49-F238E27FC236}">
                      <a16:creationId xmlns:a16="http://schemas.microsoft.com/office/drawing/2014/main" id="{BFA1862D-D875-1C47-ADB0-C59F891176E2}"/>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EA7BB717-6809-D547-AA9B-F277142A420B}"/>
                  </a:ext>
                </a:extLst>
              </p:cNvPr>
              <p:cNvGrpSpPr/>
              <p:nvPr userDrawn="1"/>
            </p:nvGrpSpPr>
            <p:grpSpPr>
              <a:xfrm>
                <a:off x="0" y="-744566"/>
                <a:ext cx="10156824" cy="206078"/>
                <a:chOff x="0" y="-930144"/>
                <a:chExt cx="10156824" cy="206078"/>
              </a:xfrm>
            </p:grpSpPr>
            <p:sp>
              <p:nvSpPr>
                <p:cNvPr id="55" name="Rektangel 54">
                  <a:extLst>
                    <a:ext uri="{FF2B5EF4-FFF2-40B4-BE49-F238E27FC236}">
                      <a16:creationId xmlns:a16="http://schemas.microsoft.com/office/drawing/2014/main" id="{467EB79D-36F4-F84E-9924-35D09D00959D}"/>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56" name="Rett linje 55">
                  <a:extLst>
                    <a:ext uri="{FF2B5EF4-FFF2-40B4-BE49-F238E27FC236}">
                      <a16:creationId xmlns:a16="http://schemas.microsoft.com/office/drawing/2014/main" id="{6C1B5BBB-3139-754A-AD49-0346BEB15932}"/>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8FFAE170-99D3-F045-A1C4-BA4BD3D0CD9D}"/>
                  </a:ext>
                </a:extLst>
              </p:cNvPr>
              <p:cNvGrpSpPr/>
              <p:nvPr userDrawn="1"/>
            </p:nvGrpSpPr>
            <p:grpSpPr>
              <a:xfrm>
                <a:off x="0" y="-867666"/>
                <a:ext cx="8128000" cy="206078"/>
                <a:chOff x="0" y="-1191934"/>
                <a:chExt cx="8128000" cy="206078"/>
              </a:xfrm>
            </p:grpSpPr>
            <p:sp>
              <p:nvSpPr>
                <p:cNvPr id="53" name="Rektangel 52">
                  <a:extLst>
                    <a:ext uri="{FF2B5EF4-FFF2-40B4-BE49-F238E27FC236}">
                      <a16:creationId xmlns:a16="http://schemas.microsoft.com/office/drawing/2014/main" id="{A9D1E7D5-6B55-DC42-B2C2-332DF4DDF25B}"/>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54" name="Rett linje 53">
                  <a:extLst>
                    <a:ext uri="{FF2B5EF4-FFF2-40B4-BE49-F238E27FC236}">
                      <a16:creationId xmlns:a16="http://schemas.microsoft.com/office/drawing/2014/main" id="{ECB3C235-C569-854E-9A3D-21ECED99D1F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817A38E0-5F44-8D43-8BAB-F1F424BF91DC}"/>
                  </a:ext>
                </a:extLst>
              </p:cNvPr>
              <p:cNvGrpSpPr/>
              <p:nvPr userDrawn="1"/>
            </p:nvGrpSpPr>
            <p:grpSpPr>
              <a:xfrm>
                <a:off x="-800" y="-990766"/>
                <a:ext cx="6091200" cy="206078"/>
                <a:chOff x="0" y="-1453724"/>
                <a:chExt cx="6091200" cy="206078"/>
              </a:xfrm>
            </p:grpSpPr>
            <p:sp>
              <p:nvSpPr>
                <p:cNvPr id="51" name="Rektangel 50">
                  <a:extLst>
                    <a:ext uri="{FF2B5EF4-FFF2-40B4-BE49-F238E27FC236}">
                      <a16:creationId xmlns:a16="http://schemas.microsoft.com/office/drawing/2014/main" id="{1FCA8AC0-1D35-BB4F-A199-6BD5B0286FB0}"/>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52" name="Rett linje 51">
                  <a:extLst>
                    <a:ext uri="{FF2B5EF4-FFF2-40B4-BE49-F238E27FC236}">
                      <a16:creationId xmlns:a16="http://schemas.microsoft.com/office/drawing/2014/main" id="{8B36AC7D-FD6D-9444-86AA-1784CE54EDD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4" name="Gruppe 43">
                <a:extLst>
                  <a:ext uri="{FF2B5EF4-FFF2-40B4-BE49-F238E27FC236}">
                    <a16:creationId xmlns:a16="http://schemas.microsoft.com/office/drawing/2014/main" id="{8B4D38FE-EAA9-1B41-A8FE-4B46CC8ABEB2}"/>
                  </a:ext>
                </a:extLst>
              </p:cNvPr>
              <p:cNvGrpSpPr/>
              <p:nvPr userDrawn="1"/>
            </p:nvGrpSpPr>
            <p:grpSpPr>
              <a:xfrm>
                <a:off x="0" y="-1113866"/>
                <a:ext cx="4060800" cy="206078"/>
                <a:chOff x="0" y="-1715514"/>
                <a:chExt cx="4060800" cy="206078"/>
              </a:xfrm>
            </p:grpSpPr>
            <p:sp>
              <p:nvSpPr>
                <p:cNvPr id="49" name="Rektangel 48">
                  <a:extLst>
                    <a:ext uri="{FF2B5EF4-FFF2-40B4-BE49-F238E27FC236}">
                      <a16:creationId xmlns:a16="http://schemas.microsoft.com/office/drawing/2014/main" id="{4633755C-59EE-FC48-811E-C061DE5BCE1B}"/>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50" name="Rett linje 49">
                  <a:extLst>
                    <a:ext uri="{FF2B5EF4-FFF2-40B4-BE49-F238E27FC236}">
                      <a16:creationId xmlns:a16="http://schemas.microsoft.com/office/drawing/2014/main" id="{E408B5AB-04E0-DE4E-BE23-5B7E51767AFC}"/>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5" name="Gruppe 44">
                <a:extLst>
                  <a:ext uri="{FF2B5EF4-FFF2-40B4-BE49-F238E27FC236}">
                    <a16:creationId xmlns:a16="http://schemas.microsoft.com/office/drawing/2014/main" id="{265E1474-0F20-EA4A-9C55-1D6A43B9C3AB}"/>
                  </a:ext>
                </a:extLst>
              </p:cNvPr>
              <p:cNvGrpSpPr/>
              <p:nvPr userDrawn="1"/>
            </p:nvGrpSpPr>
            <p:grpSpPr>
              <a:xfrm>
                <a:off x="0" y="-1229864"/>
                <a:ext cx="1015200" cy="206078"/>
                <a:chOff x="0" y="-1959289"/>
                <a:chExt cx="1015200" cy="206078"/>
              </a:xfrm>
            </p:grpSpPr>
            <p:sp>
              <p:nvSpPr>
                <p:cNvPr id="47" name="Rektangel 46">
                  <a:extLst>
                    <a:ext uri="{FF2B5EF4-FFF2-40B4-BE49-F238E27FC236}">
                      <a16:creationId xmlns:a16="http://schemas.microsoft.com/office/drawing/2014/main" id="{2B742B97-4D8E-2D42-887E-7804075E1AC3}"/>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8" name="Rett linje 47">
                  <a:extLst>
                    <a:ext uri="{FF2B5EF4-FFF2-40B4-BE49-F238E27FC236}">
                      <a16:creationId xmlns:a16="http://schemas.microsoft.com/office/drawing/2014/main" id="{F335B4E3-DD91-8A46-A3AD-731EE9FEE802}"/>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6" name="Rett linje 45">
                <a:extLst>
                  <a:ext uri="{FF2B5EF4-FFF2-40B4-BE49-F238E27FC236}">
                    <a16:creationId xmlns:a16="http://schemas.microsoft.com/office/drawing/2014/main" id="{3845BD3D-0864-D946-B9A7-8B2125DF7D05}"/>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uppe 12">
              <a:extLst>
                <a:ext uri="{FF2B5EF4-FFF2-40B4-BE49-F238E27FC236}">
                  <a16:creationId xmlns:a16="http://schemas.microsoft.com/office/drawing/2014/main" id="{307A8107-8B72-2346-A312-2D4FCAB3FF2E}"/>
                </a:ext>
              </a:extLst>
            </p:cNvPr>
            <p:cNvGrpSpPr/>
            <p:nvPr userDrawn="1"/>
          </p:nvGrpSpPr>
          <p:grpSpPr>
            <a:xfrm>
              <a:off x="-715963" y="-4004"/>
              <a:ext cx="590564" cy="6862004"/>
              <a:chOff x="-715963" y="-4004"/>
              <a:chExt cx="590564" cy="6862004"/>
            </a:xfrm>
          </p:grpSpPr>
          <p:sp>
            <p:nvSpPr>
              <p:cNvPr id="15" name="Rektangel 14">
                <a:extLst>
                  <a:ext uri="{FF2B5EF4-FFF2-40B4-BE49-F238E27FC236}">
                    <a16:creationId xmlns:a16="http://schemas.microsoft.com/office/drawing/2014/main" id="{F32FCDCD-3547-504B-8CFD-2E6049536DEC}"/>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16" name="Rektangel 15">
                <a:extLst>
                  <a:ext uri="{FF2B5EF4-FFF2-40B4-BE49-F238E27FC236}">
                    <a16:creationId xmlns:a16="http://schemas.microsoft.com/office/drawing/2014/main" id="{98120869-9D10-9F4F-B63B-41A7B31CC534}"/>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17" name="Rektangel 16">
                <a:extLst>
                  <a:ext uri="{FF2B5EF4-FFF2-40B4-BE49-F238E27FC236}">
                    <a16:creationId xmlns:a16="http://schemas.microsoft.com/office/drawing/2014/main" id="{C0496A06-35BD-7A42-9A91-63F77AFD80A4}"/>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18" name="Rektangel 17">
                <a:extLst>
                  <a:ext uri="{FF2B5EF4-FFF2-40B4-BE49-F238E27FC236}">
                    <a16:creationId xmlns:a16="http://schemas.microsoft.com/office/drawing/2014/main" id="{24F1957A-5A06-F94F-BB8D-DF9138E3FBD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19" name="Rett linje 18">
                <a:extLst>
                  <a:ext uri="{FF2B5EF4-FFF2-40B4-BE49-F238E27FC236}">
                    <a16:creationId xmlns:a16="http://schemas.microsoft.com/office/drawing/2014/main" id="{E9B5DCB3-1C16-E643-873E-3E8DE32ACCC0}"/>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03BE5D87-60DD-FE47-ADC5-BFEEE1C0CB64}"/>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A06EE499-D5C1-5249-99BF-5477AA5773D3}"/>
                  </a:ext>
                </a:extLst>
              </p:cNvPr>
              <p:cNvCxnSpPr>
                <a:cxnSpLocks/>
                <a:stCxn id="2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CEBE12AC-11FE-9449-8670-2AA33F86AFE2}"/>
                  </a:ext>
                </a:extLst>
              </p:cNvPr>
              <p:cNvCxnSpPr>
                <a:cxnSpLocks/>
                <a:stCxn id="2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ktangel 22">
                <a:extLst>
                  <a:ext uri="{FF2B5EF4-FFF2-40B4-BE49-F238E27FC236}">
                    <a16:creationId xmlns:a16="http://schemas.microsoft.com/office/drawing/2014/main" id="{D97BECD0-8B8E-CB48-9394-25A5B458EBC4}"/>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24" name="Rett linje 23">
                <a:extLst>
                  <a:ext uri="{FF2B5EF4-FFF2-40B4-BE49-F238E27FC236}">
                    <a16:creationId xmlns:a16="http://schemas.microsoft.com/office/drawing/2014/main" id="{1DD825C0-80B0-054E-B9BF-68F610AB8F61}"/>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a16="http://schemas.microsoft.com/office/drawing/2014/main" id="{590E6BA3-9E31-9640-80C1-2FE00A0D278C}"/>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26" name="Rett linje 25">
                <a:extLst>
                  <a:ext uri="{FF2B5EF4-FFF2-40B4-BE49-F238E27FC236}">
                    <a16:creationId xmlns:a16="http://schemas.microsoft.com/office/drawing/2014/main" id="{80B8FD9F-0C46-BB40-A9D0-847CCC5F9686}"/>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8D5F40B7-E123-E94A-8A10-C14A8FAB08BE}"/>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BE300D95-934C-FA45-807A-B45726BE68E2}"/>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kstSylinder 13">
              <a:extLst>
                <a:ext uri="{FF2B5EF4-FFF2-40B4-BE49-F238E27FC236}">
                  <a16:creationId xmlns:a16="http://schemas.microsoft.com/office/drawing/2014/main" id="{9000F2FD-6671-4B43-AB6C-9A5183C6C11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dirty="0">
                  <a:solidFill>
                    <a:schemeClr val="tx1"/>
                  </a:solidFill>
                </a:rPr>
                <a:t>Oslo 2019</a:t>
              </a:r>
            </a:p>
          </p:txBody>
        </p:sp>
      </p:grpSp>
      <p:grpSp>
        <p:nvGrpSpPr>
          <p:cNvPr id="65" name="Gruppe 64">
            <a:extLst>
              <a:ext uri="{FF2B5EF4-FFF2-40B4-BE49-F238E27FC236}">
                <a16:creationId xmlns:a16="http://schemas.microsoft.com/office/drawing/2014/main" id="{B3868ECA-695C-024B-BC27-8633CC39FBEC}"/>
              </a:ext>
            </a:extLst>
          </p:cNvPr>
          <p:cNvGrpSpPr/>
          <p:nvPr userDrawn="1"/>
        </p:nvGrpSpPr>
        <p:grpSpPr>
          <a:xfrm>
            <a:off x="12252770" y="1"/>
            <a:ext cx="1165167" cy="6855561"/>
            <a:chOff x="12252770" y="1"/>
            <a:chExt cx="1165167" cy="6855561"/>
          </a:xfrm>
        </p:grpSpPr>
        <p:grpSp>
          <p:nvGrpSpPr>
            <p:cNvPr id="66" name="Gruppe 65">
              <a:extLst>
                <a:ext uri="{FF2B5EF4-FFF2-40B4-BE49-F238E27FC236}">
                  <a16:creationId xmlns:a16="http://schemas.microsoft.com/office/drawing/2014/main" id="{0DFF1E16-38C7-5649-BEE9-D9F715C6C80B}"/>
                </a:ext>
              </a:extLst>
            </p:cNvPr>
            <p:cNvGrpSpPr/>
            <p:nvPr userDrawn="1"/>
          </p:nvGrpSpPr>
          <p:grpSpPr>
            <a:xfrm>
              <a:off x="12252770" y="1"/>
              <a:ext cx="409071" cy="3254927"/>
              <a:chOff x="12252770" y="1"/>
              <a:chExt cx="588588" cy="4683318"/>
            </a:xfrm>
          </p:grpSpPr>
          <p:sp>
            <p:nvSpPr>
              <p:cNvPr id="70" name="Rektangel 69">
                <a:extLst>
                  <a:ext uri="{FF2B5EF4-FFF2-40B4-BE49-F238E27FC236}">
                    <a16:creationId xmlns:a16="http://schemas.microsoft.com/office/drawing/2014/main" id="{E27609C4-9B6A-1347-925B-26553A3B963B}"/>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71" name="Gruppe 70">
                <a:extLst>
                  <a:ext uri="{FF2B5EF4-FFF2-40B4-BE49-F238E27FC236}">
                    <a16:creationId xmlns:a16="http://schemas.microsoft.com/office/drawing/2014/main" id="{BAAB81FB-2A5E-7848-9C28-B4807BC0468F}"/>
                  </a:ext>
                </a:extLst>
              </p:cNvPr>
              <p:cNvGrpSpPr/>
              <p:nvPr userDrawn="1"/>
            </p:nvGrpSpPr>
            <p:grpSpPr>
              <a:xfrm>
                <a:off x="12326727" y="84822"/>
                <a:ext cx="440675" cy="4513676"/>
                <a:chOff x="12316858" y="92947"/>
                <a:chExt cx="440675" cy="4513676"/>
              </a:xfrm>
            </p:grpSpPr>
            <p:grpSp>
              <p:nvGrpSpPr>
                <p:cNvPr id="72" name="Gruppe 71">
                  <a:extLst>
                    <a:ext uri="{FF2B5EF4-FFF2-40B4-BE49-F238E27FC236}">
                      <a16:creationId xmlns:a16="http://schemas.microsoft.com/office/drawing/2014/main" id="{57F80322-8580-8C4B-A443-E2D83C70E1AE}"/>
                    </a:ext>
                  </a:extLst>
                </p:cNvPr>
                <p:cNvGrpSpPr/>
                <p:nvPr userDrawn="1"/>
              </p:nvGrpSpPr>
              <p:grpSpPr>
                <a:xfrm>
                  <a:off x="12316858" y="92947"/>
                  <a:ext cx="440675" cy="1322025"/>
                  <a:chOff x="12316858" y="92947"/>
                  <a:chExt cx="440675" cy="1322025"/>
                </a:xfrm>
              </p:grpSpPr>
              <p:sp>
                <p:nvSpPr>
                  <p:cNvPr id="82" name="Rektangel 81">
                    <a:extLst>
                      <a:ext uri="{FF2B5EF4-FFF2-40B4-BE49-F238E27FC236}">
                        <a16:creationId xmlns:a16="http://schemas.microsoft.com/office/drawing/2014/main" id="{A44976CE-1D09-3149-8BE2-4C4FD7046271}"/>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3" name="Rektangel 82">
                    <a:extLst>
                      <a:ext uri="{FF2B5EF4-FFF2-40B4-BE49-F238E27FC236}">
                        <a16:creationId xmlns:a16="http://schemas.microsoft.com/office/drawing/2014/main" id="{95C99E52-0020-4B4A-B601-6CFE9040C68B}"/>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4" name="Rektangel 83">
                    <a:extLst>
                      <a:ext uri="{FF2B5EF4-FFF2-40B4-BE49-F238E27FC236}">
                        <a16:creationId xmlns:a16="http://schemas.microsoft.com/office/drawing/2014/main" id="{F191E3B5-93C7-904D-B845-F41FF3A9239A}"/>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3" name="Gruppe 72">
                  <a:extLst>
                    <a:ext uri="{FF2B5EF4-FFF2-40B4-BE49-F238E27FC236}">
                      <a16:creationId xmlns:a16="http://schemas.microsoft.com/office/drawing/2014/main" id="{2EB1F167-54A7-1F44-B003-C3CA920A23E7}"/>
                    </a:ext>
                  </a:extLst>
                </p:cNvPr>
                <p:cNvGrpSpPr/>
                <p:nvPr userDrawn="1"/>
              </p:nvGrpSpPr>
              <p:grpSpPr>
                <a:xfrm>
                  <a:off x="12316858" y="1468435"/>
                  <a:ext cx="440675" cy="1322025"/>
                  <a:chOff x="12316858" y="1600866"/>
                  <a:chExt cx="440675" cy="1322025"/>
                </a:xfrm>
              </p:grpSpPr>
              <p:sp>
                <p:nvSpPr>
                  <p:cNvPr id="79" name="Rektangel 78">
                    <a:extLst>
                      <a:ext uri="{FF2B5EF4-FFF2-40B4-BE49-F238E27FC236}">
                        <a16:creationId xmlns:a16="http://schemas.microsoft.com/office/drawing/2014/main" id="{13B9D3E2-0B63-F846-9DB0-3E2772BC7B69}"/>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0" name="Rektangel 79">
                    <a:extLst>
                      <a:ext uri="{FF2B5EF4-FFF2-40B4-BE49-F238E27FC236}">
                        <a16:creationId xmlns:a16="http://schemas.microsoft.com/office/drawing/2014/main" id="{17D5FEDF-481A-D74D-B900-ED1EFFDA1634}"/>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1" name="Rektangel 80">
                    <a:extLst>
                      <a:ext uri="{FF2B5EF4-FFF2-40B4-BE49-F238E27FC236}">
                        <a16:creationId xmlns:a16="http://schemas.microsoft.com/office/drawing/2014/main" id="{D4FBFEF5-F2C0-E543-8AEA-2D6B4B966B4C}"/>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4" name="Gruppe 73">
                  <a:extLst>
                    <a:ext uri="{FF2B5EF4-FFF2-40B4-BE49-F238E27FC236}">
                      <a16:creationId xmlns:a16="http://schemas.microsoft.com/office/drawing/2014/main" id="{171A3F57-B163-B849-8164-504A2028748F}"/>
                    </a:ext>
                  </a:extLst>
                </p:cNvPr>
                <p:cNvGrpSpPr/>
                <p:nvPr userDrawn="1"/>
              </p:nvGrpSpPr>
              <p:grpSpPr>
                <a:xfrm>
                  <a:off x="12316858" y="2843923"/>
                  <a:ext cx="440675" cy="1762700"/>
                  <a:chOff x="12316858" y="3201732"/>
                  <a:chExt cx="440675" cy="1762700"/>
                </a:xfrm>
              </p:grpSpPr>
              <p:sp>
                <p:nvSpPr>
                  <p:cNvPr id="75" name="Rektangel 74">
                    <a:extLst>
                      <a:ext uri="{FF2B5EF4-FFF2-40B4-BE49-F238E27FC236}">
                        <a16:creationId xmlns:a16="http://schemas.microsoft.com/office/drawing/2014/main" id="{FAB8C606-26F4-614E-BF42-3011B3183B8C}"/>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08A674CA-540F-6C40-BEB7-B247E2F83BD6}"/>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7" name="Rektangel 76">
                    <a:extLst>
                      <a:ext uri="{FF2B5EF4-FFF2-40B4-BE49-F238E27FC236}">
                        <a16:creationId xmlns:a16="http://schemas.microsoft.com/office/drawing/2014/main" id="{8EF41A82-7355-E146-BAD2-D89BD9E38AA7}"/>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04B98BD7-80CD-534B-A4A4-C924CB23F652}"/>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7" name="TekstSylinder 66">
              <a:extLst>
                <a:ext uri="{FF2B5EF4-FFF2-40B4-BE49-F238E27FC236}">
                  <a16:creationId xmlns:a16="http://schemas.microsoft.com/office/drawing/2014/main" id="{21125877-43DA-5347-98EE-69440FC2583F}"/>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a:p>
              <a:pPr algn="l"/>
              <a:endParaRPr lang="nb-NO" dirty="0" err="1">
                <a:solidFill>
                  <a:schemeClr val="tx2"/>
                </a:solidFill>
              </a:endParaRPr>
            </a:p>
          </p:txBody>
        </p:sp>
        <p:cxnSp>
          <p:nvCxnSpPr>
            <p:cNvPr id="68" name="Vinkel 67">
              <a:extLst>
                <a:ext uri="{FF2B5EF4-FFF2-40B4-BE49-F238E27FC236}">
                  <a16:creationId xmlns:a16="http://schemas.microsoft.com/office/drawing/2014/main" id="{AC606624-9648-914B-87A6-1CED522175EA}"/>
                </a:ext>
              </a:extLst>
            </p:cNvPr>
            <p:cNvCxnSpPr>
              <a:cxnSpLocks/>
              <a:stCxn id="82" idx="3"/>
              <a:endCxn id="79"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9" name="TekstSylinder 68">
              <a:extLst>
                <a:ext uri="{FF2B5EF4-FFF2-40B4-BE49-F238E27FC236}">
                  <a16:creationId xmlns:a16="http://schemas.microsoft.com/office/drawing/2014/main" id="{7DA1E819-F266-954E-9ACC-FA20CEBD4F44}"/>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spTree>
    <p:extLst>
      <p:ext uri="{BB962C8B-B14F-4D97-AF65-F5344CB8AC3E}">
        <p14:creationId xmlns:p14="http://schemas.microsoft.com/office/powerpoint/2010/main" val="2671044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7D19DB-E18F-4144-9CBC-76AF7C95EB5D}"/>
              </a:ext>
            </a:extLst>
          </p:cNvPr>
          <p:cNvSpPr>
            <a:spLocks noGrp="1"/>
          </p:cNvSpPr>
          <p:nvPr>
            <p:ph type="title"/>
          </p:nvPr>
        </p:nvSpPr>
        <p:spPr>
          <a:xfrm>
            <a:off x="695326" y="720001"/>
            <a:ext cx="9469438" cy="1311999"/>
          </a:xfrm>
          <a:prstGeom prst="rect">
            <a:avLst/>
          </a:prstGeom>
        </p:spPr>
        <p:txBody>
          <a:bodyPr vert="horz" lIns="0" tIns="0" rIns="0" bIns="0" rtlCol="0" anchor="t">
            <a:normAutofit/>
          </a:bodyPr>
          <a:lstStyle/>
          <a:p>
            <a:r>
              <a:rPr lang="nb-NO" dirty="0"/>
              <a:t>Klikk for å redigere tittelstil</a:t>
            </a:r>
            <a:endParaRPr dirty="0"/>
          </a:p>
        </p:txBody>
      </p:sp>
      <p:sp>
        <p:nvSpPr>
          <p:cNvPr id="3" name="Text Placeholder 2">
            <a:extLst>
              <a:ext uri="{FF2B5EF4-FFF2-40B4-BE49-F238E27FC236}">
                <a16:creationId xmlns:a16="http://schemas.microsoft.com/office/drawing/2014/main" id="{F6E42F49-DDD6-394E-A8FF-1D33FFDB0437}"/>
              </a:ext>
            </a:extLst>
          </p:cNvPr>
          <p:cNvSpPr>
            <a:spLocks noGrp="1"/>
          </p:cNvSpPr>
          <p:nvPr>
            <p:ph type="body" idx="1"/>
          </p:nvPr>
        </p:nvSpPr>
        <p:spPr>
          <a:xfrm>
            <a:off x="695326" y="2032000"/>
            <a:ext cx="9469438" cy="4060795"/>
          </a:xfrm>
          <a:prstGeom prst="rect">
            <a:avLst/>
          </a:prstGeom>
        </p:spPr>
        <p:txBody>
          <a:bodyPr vert="horz" lIns="0" tIns="0" rIns="0" bIns="0" rtlCol="0" anchor="t">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endParaRPr dirty="0"/>
          </a:p>
        </p:txBody>
      </p:sp>
      <p:sp>
        <p:nvSpPr>
          <p:cNvPr id="4" name="Date Placeholder 3">
            <a:extLst>
              <a:ext uri="{FF2B5EF4-FFF2-40B4-BE49-F238E27FC236}">
                <a16:creationId xmlns:a16="http://schemas.microsoft.com/office/drawing/2014/main" id="{60BD181B-26C6-1441-AC51-F9CA495AD871}"/>
              </a:ext>
            </a:extLst>
          </p:cNvPr>
          <p:cNvSpPr>
            <a:spLocks noGrp="1"/>
          </p:cNvSpPr>
          <p:nvPr>
            <p:ph type="dt" sz="half" idx="2"/>
          </p:nvPr>
        </p:nvSpPr>
        <p:spPr>
          <a:xfrm>
            <a:off x="10156825" y="6292352"/>
            <a:ext cx="1339850" cy="365125"/>
          </a:xfrm>
          <a:prstGeom prst="rect">
            <a:avLst/>
          </a:prstGeom>
        </p:spPr>
        <p:txBody>
          <a:bodyPr vert="horz" lIns="91440" tIns="45720" rIns="91440" bIns="45720" rtlCol="0" anchor="ctr"/>
          <a:lstStyle>
            <a:lvl1pPr algn="r">
              <a:defRPr sz="900" b="0" i="0">
                <a:solidFill>
                  <a:schemeClr val="tx1"/>
                </a:solidFill>
                <a:latin typeface="Oslo Sans" panose="02000000000000000000" pitchFamily="2" charset="77"/>
              </a:defRPr>
            </a:lvl1pPr>
          </a:lstStyle>
          <a:p>
            <a:fld id="{A40496DB-E8C8-4849-8A63-AC568158CC03}" type="datetime1">
              <a:rPr lang="nb-NO" smtClean="0"/>
              <a:t>22.06.2022</a:t>
            </a:fld>
            <a:endParaRPr lang="nb-NO" dirty="0"/>
          </a:p>
        </p:txBody>
      </p:sp>
      <p:sp>
        <p:nvSpPr>
          <p:cNvPr id="5" name="Footer Placeholder 4">
            <a:extLst>
              <a:ext uri="{FF2B5EF4-FFF2-40B4-BE49-F238E27FC236}">
                <a16:creationId xmlns:a16="http://schemas.microsoft.com/office/drawing/2014/main" id="{A4DFE725-0D07-7B47-98CD-EAA5EC15E8C6}"/>
              </a:ext>
            </a:extLst>
          </p:cNvPr>
          <p:cNvSpPr>
            <a:spLocks noGrp="1"/>
          </p:cNvSpPr>
          <p:nvPr>
            <p:ph type="ftr" sz="quarter" idx="3"/>
          </p:nvPr>
        </p:nvSpPr>
        <p:spPr>
          <a:xfrm>
            <a:off x="2035176" y="6292849"/>
            <a:ext cx="8121648" cy="365125"/>
          </a:xfrm>
          <a:prstGeom prst="rect">
            <a:avLst/>
          </a:prstGeom>
        </p:spPr>
        <p:txBody>
          <a:bodyPr vert="horz" lIns="91440" tIns="45720" rIns="91440" bIns="45720" rtlCol="0" anchor="ctr"/>
          <a:lstStyle>
            <a:lvl1pPr algn="ctr">
              <a:defRPr sz="1000" b="0" i="0">
                <a:solidFill>
                  <a:schemeClr val="tx1"/>
                </a:solidFill>
                <a:latin typeface="Oslo Sans Light" panose="02000000000000000000" pitchFamily="2" charset="77"/>
              </a:defRPr>
            </a:lvl1pPr>
          </a:lstStyle>
          <a:p>
            <a:endParaRPr lang="nb-NO" dirty="0"/>
          </a:p>
        </p:txBody>
      </p:sp>
      <p:sp>
        <p:nvSpPr>
          <p:cNvPr id="6" name="Slide Number Placeholder 5">
            <a:extLst>
              <a:ext uri="{FF2B5EF4-FFF2-40B4-BE49-F238E27FC236}">
                <a16:creationId xmlns:a16="http://schemas.microsoft.com/office/drawing/2014/main" id="{9038F127-E3EF-B346-96BD-C679BB3F2366}"/>
              </a:ext>
            </a:extLst>
          </p:cNvPr>
          <p:cNvSpPr>
            <a:spLocks noGrp="1"/>
          </p:cNvSpPr>
          <p:nvPr>
            <p:ph type="sldNum" sz="quarter" idx="4"/>
          </p:nvPr>
        </p:nvSpPr>
        <p:spPr>
          <a:xfrm>
            <a:off x="11496674" y="6292352"/>
            <a:ext cx="695325" cy="365125"/>
          </a:xfrm>
          <a:prstGeom prst="rect">
            <a:avLst/>
          </a:prstGeom>
        </p:spPr>
        <p:txBody>
          <a:bodyPr vert="horz" lIns="91440" tIns="45720" rIns="91440" bIns="45720" rtlCol="0" anchor="ctr"/>
          <a:lstStyle>
            <a:lvl1pPr algn="ctr">
              <a:defRPr sz="900" b="0" i="0">
                <a:solidFill>
                  <a:schemeClr val="tx1"/>
                </a:solidFill>
                <a:latin typeface="Oslo Sans" panose="02000000000000000000" pitchFamily="2" charset="77"/>
              </a:defRPr>
            </a:lvl1pPr>
          </a:lstStyle>
          <a:p>
            <a:pPr algn="l"/>
            <a:fld id="{8ACEFDFC-287E-0A4D-81A7-6CC8C070690D}" type="slidenum">
              <a:rPr lang="nb-NO" smtClean="0"/>
              <a:pPr algn="l"/>
              <a:t>‹#›</a:t>
            </a:fld>
            <a:endParaRPr lang="nb-NO" dirty="0"/>
          </a:p>
        </p:txBody>
      </p:sp>
      <p:pic>
        <p:nvPicPr>
          <p:cNvPr id="19" name="Bilde 18">
            <a:extLst>
              <a:ext uri="{FF2B5EF4-FFF2-40B4-BE49-F238E27FC236}">
                <a16:creationId xmlns:a16="http://schemas.microsoft.com/office/drawing/2014/main" id="{655AFB16-D4F3-C04D-8A8D-B4B481D6101F}"/>
              </a:ext>
            </a:extLst>
          </p:cNvPr>
          <p:cNvPicPr>
            <a:picLocks noChangeAspect="1"/>
          </p:cNvPicPr>
          <p:nvPr/>
        </p:nvPicPr>
        <p:blipFill>
          <a:blip r:embed="rId37"/>
          <a:stretch>
            <a:fillRect/>
          </a:stretch>
        </p:blipFill>
        <p:spPr>
          <a:xfrm>
            <a:off x="331200" y="6296400"/>
            <a:ext cx="688336" cy="360000"/>
          </a:xfrm>
          <a:prstGeom prst="rect">
            <a:avLst/>
          </a:prstGeom>
        </p:spPr>
      </p:pic>
      <p:grpSp>
        <p:nvGrpSpPr>
          <p:cNvPr id="7" name="Gruppe 6">
            <a:extLst>
              <a:ext uri="{FF2B5EF4-FFF2-40B4-BE49-F238E27FC236}">
                <a16:creationId xmlns:a16="http://schemas.microsoft.com/office/drawing/2014/main" id="{D82277FC-07F1-AB47-941F-3BC464842E95}"/>
              </a:ext>
            </a:extLst>
          </p:cNvPr>
          <p:cNvGrpSpPr/>
          <p:nvPr/>
        </p:nvGrpSpPr>
        <p:grpSpPr>
          <a:xfrm>
            <a:off x="-715963" y="-1306644"/>
            <a:ext cx="12909163" cy="8164644"/>
            <a:chOff x="-715963" y="-1306644"/>
            <a:chExt cx="12909163" cy="8164644"/>
          </a:xfrm>
        </p:grpSpPr>
        <p:grpSp>
          <p:nvGrpSpPr>
            <p:cNvPr id="51" name="Gruppe 50">
              <a:extLst>
                <a:ext uri="{FF2B5EF4-FFF2-40B4-BE49-F238E27FC236}">
                  <a16:creationId xmlns:a16="http://schemas.microsoft.com/office/drawing/2014/main" id="{B44CDB01-E460-3643-978B-976DFDCDC9FE}"/>
                </a:ext>
              </a:extLst>
            </p:cNvPr>
            <p:cNvGrpSpPr/>
            <p:nvPr userDrawn="1"/>
          </p:nvGrpSpPr>
          <p:grpSpPr>
            <a:xfrm>
              <a:off x="-800" y="-1306644"/>
              <a:ext cx="12194000" cy="1075340"/>
              <a:chOff x="-800" y="-1229864"/>
              <a:chExt cx="12194000" cy="1075340"/>
            </a:xfrm>
          </p:grpSpPr>
          <p:grpSp>
            <p:nvGrpSpPr>
              <p:cNvPr id="52" name="Gruppe 51">
                <a:extLst>
                  <a:ext uri="{FF2B5EF4-FFF2-40B4-BE49-F238E27FC236}">
                    <a16:creationId xmlns:a16="http://schemas.microsoft.com/office/drawing/2014/main" id="{DBE46DEF-60E7-5B46-AD1B-A57A5C59CA43}"/>
                  </a:ext>
                </a:extLst>
              </p:cNvPr>
              <p:cNvGrpSpPr/>
              <p:nvPr/>
            </p:nvGrpSpPr>
            <p:grpSpPr>
              <a:xfrm>
                <a:off x="0" y="-320124"/>
                <a:ext cx="12192000" cy="165600"/>
                <a:chOff x="0" y="-413084"/>
                <a:chExt cx="12192000" cy="206078"/>
              </a:xfrm>
              <a:solidFill>
                <a:schemeClr val="bg1"/>
              </a:solidFill>
            </p:grpSpPr>
            <p:sp>
              <p:nvSpPr>
                <p:cNvPr id="88" name="Rektangel 87">
                  <a:extLst>
                    <a:ext uri="{FF2B5EF4-FFF2-40B4-BE49-F238E27FC236}">
                      <a16:creationId xmlns:a16="http://schemas.microsoft.com/office/drawing/2014/main" id="{F13331D1-F609-AD44-83BF-BAEF95BF22E3}"/>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89" name="Rektangel 88">
                  <a:extLst>
                    <a:ext uri="{FF2B5EF4-FFF2-40B4-BE49-F238E27FC236}">
                      <a16:creationId xmlns:a16="http://schemas.microsoft.com/office/drawing/2014/main" id="{601DC206-D487-2146-B60B-9346351B6209}"/>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90" name="Rektangel 89">
                  <a:extLst>
                    <a:ext uri="{FF2B5EF4-FFF2-40B4-BE49-F238E27FC236}">
                      <a16:creationId xmlns:a16="http://schemas.microsoft.com/office/drawing/2014/main" id="{95563654-18C4-E049-B075-EFAE23D27B7F}"/>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91" name="Rektangel 90">
                  <a:extLst>
                    <a:ext uri="{FF2B5EF4-FFF2-40B4-BE49-F238E27FC236}">
                      <a16:creationId xmlns:a16="http://schemas.microsoft.com/office/drawing/2014/main" id="{C723BB83-6916-7F48-8496-B45E04B52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92" name="Rektangel 91">
                  <a:extLst>
                    <a:ext uri="{FF2B5EF4-FFF2-40B4-BE49-F238E27FC236}">
                      <a16:creationId xmlns:a16="http://schemas.microsoft.com/office/drawing/2014/main" id="{61EE50B3-2E35-D042-B07B-22CB8798A169}"/>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93" name="Rektangel 92">
                  <a:extLst>
                    <a:ext uri="{FF2B5EF4-FFF2-40B4-BE49-F238E27FC236}">
                      <a16:creationId xmlns:a16="http://schemas.microsoft.com/office/drawing/2014/main" id="{5F396E9B-C02C-E549-8D9D-2F635A7A1EE2}"/>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53" name="Rett linje 52">
                <a:extLst>
                  <a:ext uri="{FF2B5EF4-FFF2-40B4-BE49-F238E27FC236}">
                    <a16:creationId xmlns:a16="http://schemas.microsoft.com/office/drawing/2014/main" id="{E17FFD9C-CA80-F742-92C1-C8300BFFB9C9}"/>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Rett linje 55">
                <a:extLst>
                  <a:ext uri="{FF2B5EF4-FFF2-40B4-BE49-F238E27FC236}">
                    <a16:creationId xmlns:a16="http://schemas.microsoft.com/office/drawing/2014/main" id="{FE2AF690-3FA9-A94A-B8B5-A8D7675F87F1}"/>
                  </a:ext>
                </a:extLst>
              </p:cNvPr>
              <p:cNvCxnSpPr>
                <a:cxnSpLocks/>
                <a:stCxn id="78"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F4468E54-BA10-7244-BE9E-3618081B2E29}"/>
                  </a:ext>
                </a:extLst>
              </p:cNvPr>
              <p:cNvCxnSpPr>
                <a:cxnSpLocks/>
                <a:stCxn id="80"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Rett linje 59">
                <a:extLst>
                  <a:ext uri="{FF2B5EF4-FFF2-40B4-BE49-F238E27FC236}">
                    <a16:creationId xmlns:a16="http://schemas.microsoft.com/office/drawing/2014/main" id="{802EFB61-8B6A-3448-AEFC-573BD73CBA7B}"/>
                  </a:ext>
                </a:extLst>
              </p:cNvPr>
              <p:cNvCxnSpPr>
                <a:cxnSpLocks/>
                <a:stCxn id="76"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Rett linje 60">
                <a:extLst>
                  <a:ext uri="{FF2B5EF4-FFF2-40B4-BE49-F238E27FC236}">
                    <a16:creationId xmlns:a16="http://schemas.microsoft.com/office/drawing/2014/main" id="{4495D86F-83BB-D841-819E-E7EFE4C86368}"/>
                  </a:ext>
                </a:extLst>
              </p:cNvPr>
              <p:cNvCxnSpPr>
                <a:cxnSpLocks/>
                <a:stCxn id="82"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F6759061-AE87-FB4F-BE6C-CA10D3EF2F63}"/>
                  </a:ext>
                </a:extLst>
              </p:cNvPr>
              <p:cNvCxnSpPr>
                <a:cxnSpLocks/>
                <a:stCxn id="86"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Rett linje 67">
                <a:extLst>
                  <a:ext uri="{FF2B5EF4-FFF2-40B4-BE49-F238E27FC236}">
                    <a16:creationId xmlns:a16="http://schemas.microsoft.com/office/drawing/2014/main" id="{966CD6C9-85A9-6242-A16C-A89819B4F63B}"/>
                  </a:ext>
                </a:extLst>
              </p:cNvPr>
              <p:cNvCxnSpPr>
                <a:cxnSpLocks/>
                <a:stCxn id="84"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9" name="Gruppe 68">
                <a:extLst>
                  <a:ext uri="{FF2B5EF4-FFF2-40B4-BE49-F238E27FC236}">
                    <a16:creationId xmlns:a16="http://schemas.microsoft.com/office/drawing/2014/main" id="{D22EC228-3961-D047-A490-0051EFBFB484}"/>
                  </a:ext>
                </a:extLst>
              </p:cNvPr>
              <p:cNvGrpSpPr/>
              <p:nvPr userDrawn="1"/>
            </p:nvGrpSpPr>
            <p:grpSpPr>
              <a:xfrm>
                <a:off x="0" y="-621464"/>
                <a:ext cx="12192000" cy="206078"/>
                <a:chOff x="0" y="-674874"/>
                <a:chExt cx="12192000" cy="206078"/>
              </a:xfrm>
            </p:grpSpPr>
            <p:sp>
              <p:nvSpPr>
                <p:cNvPr id="86" name="Rektangel 85">
                  <a:extLst>
                    <a:ext uri="{FF2B5EF4-FFF2-40B4-BE49-F238E27FC236}">
                      <a16:creationId xmlns:a16="http://schemas.microsoft.com/office/drawing/2014/main" id="{60D4D8E5-28E3-D043-872D-3C90EECEC9C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87" name="Rett linje 86">
                  <a:extLst>
                    <a:ext uri="{FF2B5EF4-FFF2-40B4-BE49-F238E27FC236}">
                      <a16:creationId xmlns:a16="http://schemas.microsoft.com/office/drawing/2014/main" id="{22AC440B-D129-2B46-906C-241A275D07F7}"/>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0" name="Gruppe 69">
                <a:extLst>
                  <a:ext uri="{FF2B5EF4-FFF2-40B4-BE49-F238E27FC236}">
                    <a16:creationId xmlns:a16="http://schemas.microsoft.com/office/drawing/2014/main" id="{DD245E6A-62D8-444C-8F4C-FA46DF1ACBF1}"/>
                  </a:ext>
                </a:extLst>
              </p:cNvPr>
              <p:cNvGrpSpPr/>
              <p:nvPr userDrawn="1"/>
            </p:nvGrpSpPr>
            <p:grpSpPr>
              <a:xfrm>
                <a:off x="0" y="-744566"/>
                <a:ext cx="10156824" cy="206078"/>
                <a:chOff x="0" y="-930144"/>
                <a:chExt cx="10156824" cy="206078"/>
              </a:xfrm>
            </p:grpSpPr>
            <p:sp>
              <p:nvSpPr>
                <p:cNvPr id="84" name="Rektangel 83">
                  <a:extLst>
                    <a:ext uri="{FF2B5EF4-FFF2-40B4-BE49-F238E27FC236}">
                      <a16:creationId xmlns:a16="http://schemas.microsoft.com/office/drawing/2014/main" id="{A6F930F5-1F42-8C44-912D-1E7AD767D42A}"/>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85" name="Rett linje 84">
                  <a:extLst>
                    <a:ext uri="{FF2B5EF4-FFF2-40B4-BE49-F238E27FC236}">
                      <a16:creationId xmlns:a16="http://schemas.microsoft.com/office/drawing/2014/main" id="{0718B71B-1735-BA42-B9A4-84E37EF8111A}"/>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1" name="Gruppe 70">
                <a:extLst>
                  <a:ext uri="{FF2B5EF4-FFF2-40B4-BE49-F238E27FC236}">
                    <a16:creationId xmlns:a16="http://schemas.microsoft.com/office/drawing/2014/main" id="{7E1BCEC3-3A90-3740-BE0E-0C15D80AFDE3}"/>
                  </a:ext>
                </a:extLst>
              </p:cNvPr>
              <p:cNvGrpSpPr/>
              <p:nvPr userDrawn="1"/>
            </p:nvGrpSpPr>
            <p:grpSpPr>
              <a:xfrm>
                <a:off x="0" y="-867666"/>
                <a:ext cx="8128000" cy="206078"/>
                <a:chOff x="0" y="-1191934"/>
                <a:chExt cx="8128000" cy="206078"/>
              </a:xfrm>
            </p:grpSpPr>
            <p:sp>
              <p:nvSpPr>
                <p:cNvPr id="82" name="Rektangel 81">
                  <a:extLst>
                    <a:ext uri="{FF2B5EF4-FFF2-40B4-BE49-F238E27FC236}">
                      <a16:creationId xmlns:a16="http://schemas.microsoft.com/office/drawing/2014/main" id="{ABCA5FB8-8529-FD49-9610-5B2DAE59151B}"/>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83" name="Rett linje 82">
                  <a:extLst>
                    <a:ext uri="{FF2B5EF4-FFF2-40B4-BE49-F238E27FC236}">
                      <a16:creationId xmlns:a16="http://schemas.microsoft.com/office/drawing/2014/main" id="{DF3ADDFA-CA5C-4347-8A76-E401BD2421C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2" name="Gruppe 71">
                <a:extLst>
                  <a:ext uri="{FF2B5EF4-FFF2-40B4-BE49-F238E27FC236}">
                    <a16:creationId xmlns:a16="http://schemas.microsoft.com/office/drawing/2014/main" id="{E373B03A-43B9-F247-98EA-F0F315D19065}"/>
                  </a:ext>
                </a:extLst>
              </p:cNvPr>
              <p:cNvGrpSpPr/>
              <p:nvPr userDrawn="1"/>
            </p:nvGrpSpPr>
            <p:grpSpPr>
              <a:xfrm>
                <a:off x="-800" y="-990766"/>
                <a:ext cx="6091200" cy="206078"/>
                <a:chOff x="0" y="-1453724"/>
                <a:chExt cx="6091200" cy="206078"/>
              </a:xfrm>
            </p:grpSpPr>
            <p:sp>
              <p:nvSpPr>
                <p:cNvPr id="80" name="Rektangel 79">
                  <a:extLst>
                    <a:ext uri="{FF2B5EF4-FFF2-40B4-BE49-F238E27FC236}">
                      <a16:creationId xmlns:a16="http://schemas.microsoft.com/office/drawing/2014/main" id="{D7CC119A-59B2-4E45-ABF4-12CC9863D8DB}"/>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81" name="Rett linje 80">
                  <a:extLst>
                    <a:ext uri="{FF2B5EF4-FFF2-40B4-BE49-F238E27FC236}">
                      <a16:creationId xmlns:a16="http://schemas.microsoft.com/office/drawing/2014/main" id="{29E19601-BF3A-6945-B6EA-B39B514666D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3" name="Gruppe 72">
                <a:extLst>
                  <a:ext uri="{FF2B5EF4-FFF2-40B4-BE49-F238E27FC236}">
                    <a16:creationId xmlns:a16="http://schemas.microsoft.com/office/drawing/2014/main" id="{46D3E486-E9D7-D246-8D34-D3E03C5ADDA2}"/>
                  </a:ext>
                </a:extLst>
              </p:cNvPr>
              <p:cNvGrpSpPr/>
              <p:nvPr userDrawn="1"/>
            </p:nvGrpSpPr>
            <p:grpSpPr>
              <a:xfrm>
                <a:off x="0" y="-1113866"/>
                <a:ext cx="4060800" cy="206078"/>
                <a:chOff x="0" y="-1715514"/>
                <a:chExt cx="4060800" cy="206078"/>
              </a:xfrm>
            </p:grpSpPr>
            <p:sp>
              <p:nvSpPr>
                <p:cNvPr id="78" name="Rektangel 77">
                  <a:extLst>
                    <a:ext uri="{FF2B5EF4-FFF2-40B4-BE49-F238E27FC236}">
                      <a16:creationId xmlns:a16="http://schemas.microsoft.com/office/drawing/2014/main" id="{2924E641-B14F-9342-93B1-45270397C558}"/>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79" name="Rett linje 78">
                  <a:extLst>
                    <a:ext uri="{FF2B5EF4-FFF2-40B4-BE49-F238E27FC236}">
                      <a16:creationId xmlns:a16="http://schemas.microsoft.com/office/drawing/2014/main" id="{7289E497-4845-2B47-8B11-9AA2E9007152}"/>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4" name="Gruppe 73">
                <a:extLst>
                  <a:ext uri="{FF2B5EF4-FFF2-40B4-BE49-F238E27FC236}">
                    <a16:creationId xmlns:a16="http://schemas.microsoft.com/office/drawing/2014/main" id="{A4AE3721-B59D-6F4A-8398-9214B952E02F}"/>
                  </a:ext>
                </a:extLst>
              </p:cNvPr>
              <p:cNvGrpSpPr/>
              <p:nvPr userDrawn="1"/>
            </p:nvGrpSpPr>
            <p:grpSpPr>
              <a:xfrm>
                <a:off x="0" y="-1229864"/>
                <a:ext cx="1015200" cy="206078"/>
                <a:chOff x="0" y="-1959289"/>
                <a:chExt cx="1015200" cy="206078"/>
              </a:xfrm>
            </p:grpSpPr>
            <p:sp>
              <p:nvSpPr>
                <p:cNvPr id="76" name="Rektangel 75">
                  <a:extLst>
                    <a:ext uri="{FF2B5EF4-FFF2-40B4-BE49-F238E27FC236}">
                      <a16:creationId xmlns:a16="http://schemas.microsoft.com/office/drawing/2014/main" id="{D735E99D-5AF9-174C-8E83-28479BD52A3E}"/>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77" name="Rett linje 76">
                  <a:extLst>
                    <a:ext uri="{FF2B5EF4-FFF2-40B4-BE49-F238E27FC236}">
                      <a16:creationId xmlns:a16="http://schemas.microsoft.com/office/drawing/2014/main" id="{A70D7560-61DB-994A-87B8-39AAE2B011A2}"/>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75" name="Rett linje 74">
                <a:extLst>
                  <a:ext uri="{FF2B5EF4-FFF2-40B4-BE49-F238E27FC236}">
                    <a16:creationId xmlns:a16="http://schemas.microsoft.com/office/drawing/2014/main" id="{6BB287FE-25B7-6E46-A8D8-09106D1DE5E0}"/>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4" name="Gruppe 93">
              <a:extLst>
                <a:ext uri="{FF2B5EF4-FFF2-40B4-BE49-F238E27FC236}">
                  <a16:creationId xmlns:a16="http://schemas.microsoft.com/office/drawing/2014/main" id="{2C16CF82-97BF-0148-B86A-9951B518F6E9}"/>
                </a:ext>
              </a:extLst>
            </p:cNvPr>
            <p:cNvGrpSpPr/>
            <p:nvPr userDrawn="1"/>
          </p:nvGrpSpPr>
          <p:grpSpPr>
            <a:xfrm>
              <a:off x="-715963" y="-4004"/>
              <a:ext cx="590564" cy="6862004"/>
              <a:chOff x="-715963" y="-4004"/>
              <a:chExt cx="590564" cy="6862004"/>
            </a:xfrm>
          </p:grpSpPr>
          <p:sp>
            <p:nvSpPr>
              <p:cNvPr id="95" name="Rektangel 94">
                <a:extLst>
                  <a:ext uri="{FF2B5EF4-FFF2-40B4-BE49-F238E27FC236}">
                    <a16:creationId xmlns:a16="http://schemas.microsoft.com/office/drawing/2014/main" id="{CF65C379-267C-BB4F-A4C0-EF3E3538965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96" name="Rektangel 95">
                <a:extLst>
                  <a:ext uri="{FF2B5EF4-FFF2-40B4-BE49-F238E27FC236}">
                    <a16:creationId xmlns:a16="http://schemas.microsoft.com/office/drawing/2014/main" id="{B4C47047-2EED-5F40-82EE-04A3BFEAD50C}"/>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97" name="Rektangel 96">
                <a:extLst>
                  <a:ext uri="{FF2B5EF4-FFF2-40B4-BE49-F238E27FC236}">
                    <a16:creationId xmlns:a16="http://schemas.microsoft.com/office/drawing/2014/main" id="{8B1E96CC-ED06-AA41-8932-E34FD694D0DE}"/>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98" name="Rektangel 97">
                <a:extLst>
                  <a:ext uri="{FF2B5EF4-FFF2-40B4-BE49-F238E27FC236}">
                    <a16:creationId xmlns:a16="http://schemas.microsoft.com/office/drawing/2014/main" id="{642D5F4C-819A-1748-9143-910B7D3857BC}"/>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99" name="Rett linje 98">
                <a:extLst>
                  <a:ext uri="{FF2B5EF4-FFF2-40B4-BE49-F238E27FC236}">
                    <a16:creationId xmlns:a16="http://schemas.microsoft.com/office/drawing/2014/main" id="{980BA797-8DD7-B649-833E-3D97C11FD37C}"/>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Rett linje 99">
                <a:extLst>
                  <a:ext uri="{FF2B5EF4-FFF2-40B4-BE49-F238E27FC236}">
                    <a16:creationId xmlns:a16="http://schemas.microsoft.com/office/drawing/2014/main" id="{BC32A0A9-54E5-CD4C-BE81-6E7DC431DB2A}"/>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Rett linje 100">
                <a:extLst>
                  <a:ext uri="{FF2B5EF4-FFF2-40B4-BE49-F238E27FC236}">
                    <a16:creationId xmlns:a16="http://schemas.microsoft.com/office/drawing/2014/main" id="{249C515F-6819-F04B-AD39-C3EBC7066AC1}"/>
                  </a:ext>
                </a:extLst>
              </p:cNvPr>
              <p:cNvCxnSpPr>
                <a:cxnSpLocks/>
                <a:stCxn id="10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Rett linje 101">
                <a:extLst>
                  <a:ext uri="{FF2B5EF4-FFF2-40B4-BE49-F238E27FC236}">
                    <a16:creationId xmlns:a16="http://schemas.microsoft.com/office/drawing/2014/main" id="{8C691848-1A12-F74A-A3FA-44B5DBFA0EF1}"/>
                  </a:ext>
                </a:extLst>
              </p:cNvPr>
              <p:cNvCxnSpPr>
                <a:cxnSpLocks/>
                <a:stCxn id="10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3" name="Rektangel 102">
                <a:extLst>
                  <a:ext uri="{FF2B5EF4-FFF2-40B4-BE49-F238E27FC236}">
                    <a16:creationId xmlns:a16="http://schemas.microsoft.com/office/drawing/2014/main" id="{679A96D0-630E-A248-8A66-85AFEAADB6D9}"/>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104" name="Rett linje 103">
                <a:extLst>
                  <a:ext uri="{FF2B5EF4-FFF2-40B4-BE49-F238E27FC236}">
                    <a16:creationId xmlns:a16="http://schemas.microsoft.com/office/drawing/2014/main" id="{277A3813-78CA-4245-9274-37A394F9AC8C}"/>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105" name="Rektangel 104">
                <a:extLst>
                  <a:ext uri="{FF2B5EF4-FFF2-40B4-BE49-F238E27FC236}">
                    <a16:creationId xmlns:a16="http://schemas.microsoft.com/office/drawing/2014/main" id="{D02A2843-C4BF-0948-A00B-ABA55DFA0E9B}"/>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106" name="Rett linje 105">
                <a:extLst>
                  <a:ext uri="{FF2B5EF4-FFF2-40B4-BE49-F238E27FC236}">
                    <a16:creationId xmlns:a16="http://schemas.microsoft.com/office/drawing/2014/main" id="{BB928164-D999-9747-8045-A70F91E56148}"/>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7" name="Rett linje 106">
                <a:extLst>
                  <a:ext uri="{FF2B5EF4-FFF2-40B4-BE49-F238E27FC236}">
                    <a16:creationId xmlns:a16="http://schemas.microsoft.com/office/drawing/2014/main" id="{C7477409-7230-4247-BA24-6E66275F588F}"/>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Rett linje 107">
                <a:extLst>
                  <a:ext uri="{FF2B5EF4-FFF2-40B4-BE49-F238E27FC236}">
                    <a16:creationId xmlns:a16="http://schemas.microsoft.com/office/drawing/2014/main" id="{1DEAA521-022B-7E41-855C-0F5D51E729B6}"/>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9" name="TekstSylinder 108">
              <a:extLst>
                <a:ext uri="{FF2B5EF4-FFF2-40B4-BE49-F238E27FC236}">
                  <a16:creationId xmlns:a16="http://schemas.microsoft.com/office/drawing/2014/main" id="{45B3E6E9-F77A-DD45-98C1-8C513069745F}"/>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rPr>
                <a:t>Oslo 2019</a:t>
              </a:r>
              <a:endParaRPr lang="nb-NO" sz="800" dirty="0">
                <a:solidFill>
                  <a:schemeClr val="tx1"/>
                </a:solidFill>
              </a:endParaRPr>
            </a:p>
          </p:txBody>
        </p:sp>
      </p:grpSp>
      <p:grpSp>
        <p:nvGrpSpPr>
          <p:cNvPr id="8" name="Gruppe 7">
            <a:extLst>
              <a:ext uri="{FF2B5EF4-FFF2-40B4-BE49-F238E27FC236}">
                <a16:creationId xmlns:a16="http://schemas.microsoft.com/office/drawing/2014/main" id="{CBB6964B-BA5A-DD48-A089-32057D28988E}"/>
              </a:ext>
            </a:extLst>
          </p:cNvPr>
          <p:cNvGrpSpPr/>
          <p:nvPr/>
        </p:nvGrpSpPr>
        <p:grpSpPr>
          <a:xfrm>
            <a:off x="12252770" y="1"/>
            <a:ext cx="1165167" cy="4935681"/>
            <a:chOff x="12252770" y="1"/>
            <a:chExt cx="1165167" cy="4935681"/>
          </a:xfrm>
        </p:grpSpPr>
        <p:grpSp>
          <p:nvGrpSpPr>
            <p:cNvPr id="110" name="Gruppe 109">
              <a:extLst>
                <a:ext uri="{FF2B5EF4-FFF2-40B4-BE49-F238E27FC236}">
                  <a16:creationId xmlns:a16="http://schemas.microsoft.com/office/drawing/2014/main" id="{C9C92012-9FC3-2E4E-BE38-A18855EFBC7C}"/>
                </a:ext>
              </a:extLst>
            </p:cNvPr>
            <p:cNvGrpSpPr/>
            <p:nvPr userDrawn="1"/>
          </p:nvGrpSpPr>
          <p:grpSpPr>
            <a:xfrm>
              <a:off x="12252770" y="1"/>
              <a:ext cx="409071" cy="3254927"/>
              <a:chOff x="12252770" y="1"/>
              <a:chExt cx="588588" cy="4683318"/>
            </a:xfrm>
          </p:grpSpPr>
          <p:sp>
            <p:nvSpPr>
              <p:cNvPr id="111" name="Rektangel 110">
                <a:extLst>
                  <a:ext uri="{FF2B5EF4-FFF2-40B4-BE49-F238E27FC236}">
                    <a16:creationId xmlns:a16="http://schemas.microsoft.com/office/drawing/2014/main" id="{D9D0B4AE-0662-2F43-8093-C11987AA9007}"/>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12" name="Gruppe 111">
                <a:extLst>
                  <a:ext uri="{FF2B5EF4-FFF2-40B4-BE49-F238E27FC236}">
                    <a16:creationId xmlns:a16="http://schemas.microsoft.com/office/drawing/2014/main" id="{45F59ADC-46DD-CC40-AC59-6E98221334D7}"/>
                  </a:ext>
                </a:extLst>
              </p:cNvPr>
              <p:cNvGrpSpPr/>
              <p:nvPr userDrawn="1"/>
            </p:nvGrpSpPr>
            <p:grpSpPr>
              <a:xfrm>
                <a:off x="12326727" y="84822"/>
                <a:ext cx="440675" cy="4513676"/>
                <a:chOff x="12316858" y="92947"/>
                <a:chExt cx="440675" cy="4513676"/>
              </a:xfrm>
            </p:grpSpPr>
            <p:grpSp>
              <p:nvGrpSpPr>
                <p:cNvPr id="113" name="Gruppe 112">
                  <a:extLst>
                    <a:ext uri="{FF2B5EF4-FFF2-40B4-BE49-F238E27FC236}">
                      <a16:creationId xmlns:a16="http://schemas.microsoft.com/office/drawing/2014/main" id="{CD074050-EE73-4342-AFCE-05394593BD2F}"/>
                    </a:ext>
                  </a:extLst>
                </p:cNvPr>
                <p:cNvGrpSpPr/>
                <p:nvPr userDrawn="1"/>
              </p:nvGrpSpPr>
              <p:grpSpPr>
                <a:xfrm>
                  <a:off x="12316858" y="92947"/>
                  <a:ext cx="440675" cy="1322025"/>
                  <a:chOff x="12316858" y="92947"/>
                  <a:chExt cx="440675" cy="1322025"/>
                </a:xfrm>
              </p:grpSpPr>
              <p:sp>
                <p:nvSpPr>
                  <p:cNvPr id="123" name="Rektangel 122">
                    <a:extLst>
                      <a:ext uri="{FF2B5EF4-FFF2-40B4-BE49-F238E27FC236}">
                        <a16:creationId xmlns:a16="http://schemas.microsoft.com/office/drawing/2014/main" id="{1377A3AD-D44C-0742-9B48-A685AE324C7D}"/>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4" name="Rektangel 123">
                    <a:extLst>
                      <a:ext uri="{FF2B5EF4-FFF2-40B4-BE49-F238E27FC236}">
                        <a16:creationId xmlns:a16="http://schemas.microsoft.com/office/drawing/2014/main" id="{A78EDC14-E0FB-D84C-817C-F708E18EAB44}"/>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5" name="Rektangel 124">
                    <a:extLst>
                      <a:ext uri="{FF2B5EF4-FFF2-40B4-BE49-F238E27FC236}">
                        <a16:creationId xmlns:a16="http://schemas.microsoft.com/office/drawing/2014/main" id="{DC4DBF56-E631-6343-BC9A-AFB883B41953}"/>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14" name="Gruppe 113">
                  <a:extLst>
                    <a:ext uri="{FF2B5EF4-FFF2-40B4-BE49-F238E27FC236}">
                      <a16:creationId xmlns:a16="http://schemas.microsoft.com/office/drawing/2014/main" id="{85B84A1D-B5F3-D14A-B84E-F6637105161F}"/>
                    </a:ext>
                  </a:extLst>
                </p:cNvPr>
                <p:cNvGrpSpPr/>
                <p:nvPr userDrawn="1"/>
              </p:nvGrpSpPr>
              <p:grpSpPr>
                <a:xfrm>
                  <a:off x="12316858" y="1468435"/>
                  <a:ext cx="440675" cy="1322025"/>
                  <a:chOff x="12316858" y="1600866"/>
                  <a:chExt cx="440675" cy="1322025"/>
                </a:xfrm>
              </p:grpSpPr>
              <p:sp>
                <p:nvSpPr>
                  <p:cNvPr id="120" name="Rektangel 119">
                    <a:extLst>
                      <a:ext uri="{FF2B5EF4-FFF2-40B4-BE49-F238E27FC236}">
                        <a16:creationId xmlns:a16="http://schemas.microsoft.com/office/drawing/2014/main" id="{0B13B0B7-FEB5-1B40-86D4-F84FFECAFA56}"/>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1" name="Rektangel 120">
                    <a:extLst>
                      <a:ext uri="{FF2B5EF4-FFF2-40B4-BE49-F238E27FC236}">
                        <a16:creationId xmlns:a16="http://schemas.microsoft.com/office/drawing/2014/main" id="{CED241D4-53D9-B546-A17C-D2A3C0F01BA7}"/>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2" name="Rektangel 121">
                    <a:extLst>
                      <a:ext uri="{FF2B5EF4-FFF2-40B4-BE49-F238E27FC236}">
                        <a16:creationId xmlns:a16="http://schemas.microsoft.com/office/drawing/2014/main" id="{BD2FDEE2-59C5-2244-8D48-B748B21F44E6}"/>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15" name="Gruppe 114">
                  <a:extLst>
                    <a:ext uri="{FF2B5EF4-FFF2-40B4-BE49-F238E27FC236}">
                      <a16:creationId xmlns:a16="http://schemas.microsoft.com/office/drawing/2014/main" id="{353F38E4-440D-D14F-A3C3-220E2A725180}"/>
                    </a:ext>
                  </a:extLst>
                </p:cNvPr>
                <p:cNvGrpSpPr/>
                <p:nvPr userDrawn="1"/>
              </p:nvGrpSpPr>
              <p:grpSpPr>
                <a:xfrm>
                  <a:off x="12316858" y="2843923"/>
                  <a:ext cx="440675" cy="1762700"/>
                  <a:chOff x="12316858" y="3201732"/>
                  <a:chExt cx="440675" cy="1762700"/>
                </a:xfrm>
              </p:grpSpPr>
              <p:sp>
                <p:nvSpPr>
                  <p:cNvPr id="116" name="Rektangel 115">
                    <a:extLst>
                      <a:ext uri="{FF2B5EF4-FFF2-40B4-BE49-F238E27FC236}">
                        <a16:creationId xmlns:a16="http://schemas.microsoft.com/office/drawing/2014/main" id="{88F57B44-0B4E-2741-9DB9-91D02336B1AE}"/>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7" name="Rektangel 116">
                    <a:extLst>
                      <a:ext uri="{FF2B5EF4-FFF2-40B4-BE49-F238E27FC236}">
                        <a16:creationId xmlns:a16="http://schemas.microsoft.com/office/drawing/2014/main" id="{39067185-4605-874B-893C-F2B4942611E0}"/>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8" name="Rektangel 117">
                    <a:extLst>
                      <a:ext uri="{FF2B5EF4-FFF2-40B4-BE49-F238E27FC236}">
                        <a16:creationId xmlns:a16="http://schemas.microsoft.com/office/drawing/2014/main" id="{7FC7A109-0231-844F-B452-CE563CE3F063}"/>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9" name="Rektangel 118">
                    <a:extLst>
                      <a:ext uri="{FF2B5EF4-FFF2-40B4-BE49-F238E27FC236}">
                        <a16:creationId xmlns:a16="http://schemas.microsoft.com/office/drawing/2014/main" id="{39A195BA-5772-5944-8FDB-4AA90CCBAB47}"/>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126" name="TekstSylinder 125">
              <a:extLst>
                <a:ext uri="{FF2B5EF4-FFF2-40B4-BE49-F238E27FC236}">
                  <a16:creationId xmlns:a16="http://schemas.microsoft.com/office/drawing/2014/main" id="{3484B298-00C0-F64D-9790-F98610961696}"/>
                </a:ext>
              </a:extLst>
            </p:cNvPr>
            <p:cNvSpPr txBox="1"/>
            <p:nvPr userDrawn="1"/>
          </p:nvSpPr>
          <p:spPr>
            <a:xfrm>
              <a:off x="12252771" y="3429000"/>
              <a:ext cx="1127661" cy="1506682"/>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p:txBody>
        </p:sp>
        <p:cxnSp>
          <p:nvCxnSpPr>
            <p:cNvPr id="11" name="Vinkel 10">
              <a:extLst>
                <a:ext uri="{FF2B5EF4-FFF2-40B4-BE49-F238E27FC236}">
                  <a16:creationId xmlns:a16="http://schemas.microsoft.com/office/drawing/2014/main" id="{78D3CBB5-2B72-8343-94A5-B544F70D8B49}"/>
                </a:ext>
              </a:extLst>
            </p:cNvPr>
            <p:cNvCxnSpPr>
              <a:cxnSpLocks/>
              <a:stCxn id="123" idx="3"/>
              <a:endCxn id="120"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7" name="TekstSylinder 16">
              <a:extLst>
                <a:ext uri="{FF2B5EF4-FFF2-40B4-BE49-F238E27FC236}">
                  <a16:creationId xmlns:a16="http://schemas.microsoft.com/office/drawing/2014/main" id="{19819DB8-B612-BD4F-87C2-D875F61C4A97}"/>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spTree>
    <p:extLst>
      <p:ext uri="{BB962C8B-B14F-4D97-AF65-F5344CB8AC3E}">
        <p14:creationId xmlns:p14="http://schemas.microsoft.com/office/powerpoint/2010/main" val="1816548450"/>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787" r:id="rId4"/>
    <p:sldLayoutId id="2147483786" r:id="rId5"/>
    <p:sldLayoutId id="2147483705" r:id="rId6"/>
    <p:sldLayoutId id="2147483706" r:id="rId7"/>
    <p:sldLayoutId id="2147483712" r:id="rId8"/>
    <p:sldLayoutId id="2147483711" r:id="rId9"/>
    <p:sldLayoutId id="2147483840" r:id="rId10"/>
    <p:sldLayoutId id="2147483866" r:id="rId11"/>
    <p:sldLayoutId id="2147483850" r:id="rId12"/>
    <p:sldLayoutId id="2147483849" r:id="rId13"/>
    <p:sldLayoutId id="2147483844" r:id="rId14"/>
    <p:sldLayoutId id="2147483845" r:id="rId15"/>
    <p:sldLayoutId id="2147483846" r:id="rId16"/>
    <p:sldLayoutId id="2147483740" r:id="rId17"/>
    <p:sldLayoutId id="2147483741" r:id="rId18"/>
    <p:sldLayoutId id="2147483860" r:id="rId19"/>
    <p:sldLayoutId id="2147483742" r:id="rId20"/>
    <p:sldLayoutId id="2147483743" r:id="rId21"/>
    <p:sldLayoutId id="2147483864" r:id="rId22"/>
    <p:sldLayoutId id="2147483865" r:id="rId23"/>
    <p:sldLayoutId id="2147483754" r:id="rId24"/>
    <p:sldLayoutId id="2147483833" r:id="rId25"/>
    <p:sldLayoutId id="2147483756" r:id="rId26"/>
    <p:sldLayoutId id="2147483834" r:id="rId27"/>
    <p:sldLayoutId id="2147483755" r:id="rId28"/>
    <p:sldLayoutId id="2147483835" r:id="rId29"/>
    <p:sldLayoutId id="2147483757" r:id="rId30"/>
    <p:sldLayoutId id="2147483836" r:id="rId31"/>
    <p:sldLayoutId id="2147483867" r:id="rId32"/>
    <p:sldLayoutId id="2147483868" r:id="rId33"/>
    <p:sldLayoutId id="2147483870" r:id="rId34"/>
    <p:sldLayoutId id="2147483871" r:id="rId35"/>
  </p:sldLayoutIdLst>
  <p:hf hdr="0" ftr="0"/>
  <p:txStyles>
    <p:titleStyle>
      <a:lvl1pPr algn="l" defTabSz="914400" rtl="0" eaLnBrk="1" latinLnBrk="0" hangingPunct="1">
        <a:lnSpc>
          <a:spcPct val="100000"/>
        </a:lnSpc>
        <a:spcBef>
          <a:spcPct val="0"/>
        </a:spcBef>
        <a:buNone/>
        <a:defRPr sz="3200" b="0" i="0"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1200"/>
        </a:spcBef>
        <a:buSzPct val="100000"/>
        <a:buFontTx/>
        <a:buBlip>
          <a:blip r:embed="rId38"/>
        </a:buBlip>
        <a:defRPr sz="2000" b="0" i="0" kern="1200">
          <a:solidFill>
            <a:schemeClr val="tx1"/>
          </a:solidFill>
          <a:latin typeface="+mn-lt"/>
          <a:ea typeface="+mn-ea"/>
          <a:cs typeface="+mn-cs"/>
        </a:defRPr>
      </a:lvl1pPr>
      <a:lvl2pPr marL="396000" indent="-180000" algn="l" defTabSz="914400" rtl="0" eaLnBrk="1" latinLnBrk="0" hangingPunct="1">
        <a:lnSpc>
          <a:spcPct val="100000"/>
        </a:lnSpc>
        <a:spcBef>
          <a:spcPts val="600"/>
        </a:spcBef>
        <a:buClr>
          <a:schemeClr val="tx2"/>
        </a:buClr>
        <a:buSzPct val="110000"/>
        <a:buFont typeface="Arial" panose="020B0604020202020204" pitchFamily="34" charset="0"/>
        <a:buChar char="•"/>
        <a:defRPr sz="1700" b="0" i="0" kern="1200">
          <a:solidFill>
            <a:schemeClr val="tx1"/>
          </a:solidFill>
          <a:latin typeface="+mn-lt"/>
          <a:ea typeface="+mn-ea"/>
          <a:cs typeface="+mn-cs"/>
        </a:defRPr>
      </a:lvl2pPr>
      <a:lvl3pPr marL="576000" indent="-180000" algn="l" defTabSz="914400" rtl="0" eaLnBrk="1" latinLnBrk="0" hangingPunct="1">
        <a:lnSpc>
          <a:spcPct val="100000"/>
        </a:lnSpc>
        <a:spcBef>
          <a:spcPts val="300"/>
        </a:spcBef>
        <a:buClr>
          <a:schemeClr val="accent5"/>
        </a:buClr>
        <a:buFont typeface="Wingdings" pitchFamily="2" charset="2"/>
        <a:buChar char="§"/>
        <a:tabLst/>
        <a:defRPr sz="1600" b="0" i="0" kern="1200">
          <a:solidFill>
            <a:schemeClr val="tx1"/>
          </a:solidFill>
          <a:latin typeface="+mn-lt"/>
          <a:ea typeface="+mn-ea"/>
          <a:cs typeface="+mn-cs"/>
        </a:defRPr>
      </a:lvl3pPr>
      <a:lvl4pPr marL="756000" indent="-180000" algn="l" defTabSz="914400" rtl="0" eaLnBrk="1" latinLnBrk="0" hangingPunct="1">
        <a:lnSpc>
          <a:spcPct val="100000"/>
        </a:lnSpc>
        <a:spcBef>
          <a:spcPts val="300"/>
        </a:spcBef>
        <a:buClr>
          <a:schemeClr val="accent2"/>
        </a:buClr>
        <a:buFont typeface="Wingdings" pitchFamily="2" charset="2"/>
        <a:buChar char="§"/>
        <a:defRPr sz="1400" b="0" i="0" kern="1200">
          <a:solidFill>
            <a:schemeClr val="tx1"/>
          </a:solidFill>
          <a:latin typeface="+mn-lt"/>
          <a:ea typeface="+mn-ea"/>
          <a:cs typeface="+mn-cs"/>
        </a:defRPr>
      </a:lvl4pPr>
      <a:lvl5pPr marL="936000" indent="-180000" algn="l" defTabSz="914400" rtl="0" eaLnBrk="1" latinLnBrk="0" hangingPunct="1">
        <a:lnSpc>
          <a:spcPct val="100000"/>
        </a:lnSpc>
        <a:spcBef>
          <a:spcPts val="300"/>
        </a:spcBef>
        <a:buClr>
          <a:schemeClr val="accent6"/>
        </a:buClr>
        <a:buFont typeface="Wingdings" pitchFamily="2" charset="2"/>
        <a:buChar char="§"/>
        <a:tabLst/>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438" userDrawn="1">
          <p15:clr>
            <a:srgbClr val="F26B43"/>
          </p15:clr>
        </p15:guide>
        <p15:guide id="3" pos="7242">
          <p15:clr>
            <a:srgbClr val="F26B43"/>
          </p15:clr>
        </p15:guide>
        <p15:guide id="4" pos="2560">
          <p15:clr>
            <a:srgbClr val="F26B43"/>
          </p15:clr>
        </p15:guide>
        <p15:guide id="5" pos="1282">
          <p15:clr>
            <a:srgbClr val="F26B43"/>
          </p15:clr>
        </p15:guide>
        <p15:guide id="6" pos="5120">
          <p15:clr>
            <a:srgbClr val="F26B43"/>
          </p15:clr>
        </p15:guide>
        <p15:guide id="7" pos="6403">
          <p15:clr>
            <a:srgbClr val="F26B43"/>
          </p15:clr>
        </p15:guide>
        <p15:guide id="8" orient="horz" pos="1280">
          <p15:clr>
            <a:srgbClr val="F26B43"/>
          </p15:clr>
        </p15:guide>
        <p15:guide id="9" orient="horz" pos="2561">
          <p15:clr>
            <a:srgbClr val="F26B43"/>
          </p15:clr>
        </p15:guide>
        <p15:guide id="10" orient="horz" pos="3838">
          <p15:clr>
            <a:srgbClr val="F26B43"/>
          </p15:clr>
        </p15:guide>
        <p15:guide id="11" orient="horz" pos="411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9"/>
          </p:nvPr>
        </p:nvSpPr>
        <p:spPr/>
        <p:txBody>
          <a:bodyPr/>
          <a:lstStyle/>
          <a:p>
            <a:endParaRPr lang="nb-NO"/>
          </a:p>
        </p:txBody>
      </p:sp>
      <p:sp>
        <p:nvSpPr>
          <p:cNvPr id="3" name="Plassholder for dato 2"/>
          <p:cNvSpPr>
            <a:spLocks noGrp="1"/>
          </p:cNvSpPr>
          <p:nvPr>
            <p:ph type="dt" sz="half" idx="10"/>
          </p:nvPr>
        </p:nvSpPr>
        <p:spPr/>
        <p:txBody>
          <a:bodyPr/>
          <a:lstStyle/>
          <a:p>
            <a:fld id="{402CE879-B090-2641-8BC3-AD9F1F5860E2}" type="datetime1">
              <a:rPr lang="nb-NO" smtClean="0"/>
              <a:t>22.06.2022</a:t>
            </a:fld>
            <a:endParaRPr lang="nb-NO"/>
          </a:p>
        </p:txBody>
      </p:sp>
      <p:sp>
        <p:nvSpPr>
          <p:cNvPr id="4" name="Plassholder for lysbildenummer 3"/>
          <p:cNvSpPr>
            <a:spLocks noGrp="1"/>
          </p:cNvSpPr>
          <p:nvPr>
            <p:ph type="sldNum" sz="quarter" idx="12"/>
          </p:nvPr>
        </p:nvSpPr>
        <p:spPr/>
        <p:txBody>
          <a:bodyPr/>
          <a:lstStyle/>
          <a:p>
            <a:fld id="{8ACEFDFC-287E-0A4D-81A7-6CC8C070690D}" type="slidenum">
              <a:rPr lang="nb-NO" smtClean="0"/>
              <a:t>1</a:t>
            </a:fld>
            <a:endParaRPr lang="nb-NO"/>
          </a:p>
        </p:txBody>
      </p:sp>
      <p:sp>
        <p:nvSpPr>
          <p:cNvPr id="5" name="Tittel 4"/>
          <p:cNvSpPr>
            <a:spLocks noGrp="1"/>
          </p:cNvSpPr>
          <p:nvPr>
            <p:ph type="ctrTitle"/>
          </p:nvPr>
        </p:nvSpPr>
        <p:spPr/>
        <p:txBody>
          <a:bodyPr/>
          <a:lstStyle/>
          <a:p>
            <a:r>
              <a:rPr lang="nb-NO" dirty="0" smtClean="0"/>
              <a:t>Evaluering av pandemihåndteringen</a:t>
            </a:r>
            <a:endParaRPr lang="nb-NO" dirty="0"/>
          </a:p>
        </p:txBody>
      </p:sp>
      <p:sp>
        <p:nvSpPr>
          <p:cNvPr id="6" name="Undertittel 5"/>
          <p:cNvSpPr>
            <a:spLocks noGrp="1"/>
          </p:cNvSpPr>
          <p:nvPr>
            <p:ph type="subTitle" idx="1"/>
          </p:nvPr>
        </p:nvSpPr>
        <p:spPr/>
        <p:txBody>
          <a:bodyPr/>
          <a:lstStyle/>
          <a:p>
            <a:r>
              <a:rPr lang="nb-NO" dirty="0" smtClean="0"/>
              <a:t>Beredskapsetaten</a:t>
            </a:r>
          </a:p>
          <a:p>
            <a:r>
              <a:rPr lang="nb-NO" dirty="0" smtClean="0"/>
              <a:t>22.06.2022</a:t>
            </a:r>
            <a:endParaRPr lang="nb-NO" dirty="0"/>
          </a:p>
        </p:txBody>
      </p:sp>
      <p:sp>
        <p:nvSpPr>
          <p:cNvPr id="7" name="Plassholder for tekst 6"/>
          <p:cNvSpPr>
            <a:spLocks noGrp="1"/>
          </p:cNvSpPr>
          <p:nvPr>
            <p:ph type="body" sz="quarter" idx="18"/>
          </p:nvPr>
        </p:nvSpPr>
        <p:spPr/>
        <p:txBody>
          <a:bodyPr/>
          <a:lstStyle/>
          <a:p>
            <a:endParaRPr lang="nb-NO"/>
          </a:p>
        </p:txBody>
      </p:sp>
    </p:spTree>
    <p:extLst>
      <p:ext uri="{BB962C8B-B14F-4D97-AF65-F5344CB8AC3E}">
        <p14:creationId xmlns:p14="http://schemas.microsoft.com/office/powerpoint/2010/main" val="1717713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Erfaringer fra pandemien</a:t>
            </a:r>
            <a:endParaRPr lang="nb-NO" dirty="0"/>
          </a:p>
        </p:txBody>
      </p:sp>
      <p:sp>
        <p:nvSpPr>
          <p:cNvPr id="3" name="Plassholder for innhold 2"/>
          <p:cNvSpPr>
            <a:spLocks noGrp="1"/>
          </p:cNvSpPr>
          <p:nvPr>
            <p:ph idx="1"/>
          </p:nvPr>
        </p:nvSpPr>
        <p:spPr>
          <a:xfrm>
            <a:off x="695326" y="1527034"/>
            <a:ext cx="9461499" cy="4765318"/>
          </a:xfrm>
        </p:spPr>
        <p:txBody>
          <a:bodyPr/>
          <a:lstStyle/>
          <a:p>
            <a:r>
              <a:rPr lang="nb-NO" dirty="0" smtClean="0"/>
              <a:t>Totalberedskap</a:t>
            </a:r>
          </a:p>
          <a:p>
            <a:pPr lvl="2"/>
            <a:r>
              <a:rPr lang="nb-NO" dirty="0" smtClean="0"/>
              <a:t>Samfunnets samlede beredskap </a:t>
            </a:r>
          </a:p>
          <a:p>
            <a:pPr lvl="3"/>
            <a:r>
              <a:rPr lang="nb-NO" dirty="0" smtClean="0"/>
              <a:t>Alle kapasiteter blitt testet/brukt</a:t>
            </a:r>
          </a:p>
          <a:p>
            <a:pPr lvl="2"/>
            <a:r>
              <a:rPr lang="nb-NO" dirty="0" smtClean="0"/>
              <a:t>Aktiv medvirkning fra alle, </a:t>
            </a:r>
            <a:r>
              <a:rPr lang="nb-NO" smtClean="0"/>
              <a:t>inkludert befolkningen</a:t>
            </a:r>
            <a:endParaRPr lang="nb-NO" dirty="0" smtClean="0"/>
          </a:p>
          <a:p>
            <a:pPr lvl="2"/>
            <a:r>
              <a:rPr lang="nb-NO" dirty="0" smtClean="0"/>
              <a:t>Lokalt perspektiv</a:t>
            </a:r>
          </a:p>
          <a:p>
            <a:pPr marL="396000" lvl="2" indent="0">
              <a:buNone/>
            </a:pPr>
            <a:endParaRPr lang="nb-NO" dirty="0" smtClean="0"/>
          </a:p>
          <a:p>
            <a:r>
              <a:rPr lang="nb-NO" dirty="0" smtClean="0"/>
              <a:t>Egenevaluering</a:t>
            </a:r>
          </a:p>
          <a:p>
            <a:pPr lvl="2"/>
            <a:r>
              <a:rPr lang="nb-NO" i="1" dirty="0"/>
              <a:t>Evalueringer bør i størst mulig grad gjøres i </a:t>
            </a:r>
            <a:r>
              <a:rPr lang="nb-NO" i="1" dirty="0" smtClean="0"/>
              <a:t>egenregi</a:t>
            </a:r>
            <a:r>
              <a:rPr lang="nb-NO" i="1" dirty="0"/>
              <a:t>, fordi læring også finner sted gjennom aktiv deltakelse i evalueringsprosessen. Dette betyr at personer som hadde, eller skulle ha, en rolle i forebyggingen eller håndteringen av hendelsen, bør involveres. </a:t>
            </a:r>
            <a:r>
              <a:rPr lang="nb-NO" dirty="0" smtClean="0"/>
              <a:t>(Veileder til Samfunnssikkerhetsinstruksen, 2019)</a:t>
            </a:r>
          </a:p>
          <a:p>
            <a:r>
              <a:rPr lang="nb-NO" dirty="0" smtClean="0"/>
              <a:t>Styring og ledelse</a:t>
            </a:r>
          </a:p>
          <a:p>
            <a:pPr marL="396000" lvl="2" indent="0">
              <a:buNone/>
            </a:pPr>
            <a:endParaRPr lang="nb-NO" dirty="0" smtClean="0"/>
          </a:p>
          <a:p>
            <a:pPr marL="396000" lvl="2" indent="0">
              <a:buNone/>
            </a:pPr>
            <a:endParaRPr lang="nb-NO" dirty="0"/>
          </a:p>
          <a:p>
            <a:pPr lvl="2"/>
            <a:endParaRPr lang="nb-NO" dirty="0" smtClean="0"/>
          </a:p>
          <a:p>
            <a:pPr marL="0" indent="0">
              <a:buNone/>
            </a:pPr>
            <a:endParaRPr lang="nb-NO" dirty="0" smtClean="0"/>
          </a:p>
          <a:p>
            <a:endParaRPr lang="nb-NO" dirty="0" smtClean="0"/>
          </a:p>
          <a:p>
            <a:endParaRPr lang="nb-NO" dirty="0"/>
          </a:p>
        </p:txBody>
      </p:sp>
      <p:sp>
        <p:nvSpPr>
          <p:cNvPr id="4" name="Plassholder for dato 3"/>
          <p:cNvSpPr>
            <a:spLocks noGrp="1"/>
          </p:cNvSpPr>
          <p:nvPr>
            <p:ph type="dt" sz="half" idx="10"/>
          </p:nvPr>
        </p:nvSpPr>
        <p:spPr/>
        <p:txBody>
          <a:bodyPr/>
          <a:lstStyle/>
          <a:p>
            <a:fld id="{C20DE0DF-BE6B-D248-92A9-54242D212695}" type="datetime1">
              <a:rPr lang="nb-NO" smtClean="0"/>
              <a:t>22.06.2022</a:t>
            </a:fld>
            <a:endParaRPr lang="nb-NO"/>
          </a:p>
        </p:txBody>
      </p:sp>
      <p:sp>
        <p:nvSpPr>
          <p:cNvPr id="5" name="Plassholder for lysbildenummer 4"/>
          <p:cNvSpPr>
            <a:spLocks noGrp="1"/>
          </p:cNvSpPr>
          <p:nvPr>
            <p:ph type="sldNum" sz="quarter" idx="12"/>
          </p:nvPr>
        </p:nvSpPr>
        <p:spPr/>
        <p:txBody>
          <a:bodyPr/>
          <a:lstStyle/>
          <a:p>
            <a:fld id="{8ACEFDFC-287E-0A4D-81A7-6CC8C070690D}" type="slidenum">
              <a:rPr lang="nb-NO" smtClean="0"/>
              <a:t>2</a:t>
            </a:fld>
            <a:endParaRPr lang="nb-NO"/>
          </a:p>
        </p:txBody>
      </p:sp>
    </p:spTree>
    <p:extLst>
      <p:ext uri="{BB962C8B-B14F-4D97-AF65-F5344CB8AC3E}">
        <p14:creationId xmlns:p14="http://schemas.microsoft.com/office/powerpoint/2010/main" val="308799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Samhandling</a:t>
            </a:r>
            <a:endParaRPr lang="nb-NO" dirty="0"/>
          </a:p>
        </p:txBody>
      </p:sp>
      <p:sp>
        <p:nvSpPr>
          <p:cNvPr id="4" name="Plassholder for dato 3"/>
          <p:cNvSpPr>
            <a:spLocks noGrp="1"/>
          </p:cNvSpPr>
          <p:nvPr>
            <p:ph type="dt" sz="half" idx="10"/>
          </p:nvPr>
        </p:nvSpPr>
        <p:spPr/>
        <p:txBody>
          <a:bodyPr/>
          <a:lstStyle/>
          <a:p>
            <a:fld id="{C20DE0DF-BE6B-D248-92A9-54242D212695}" type="datetime1">
              <a:rPr lang="nb-NO" smtClean="0"/>
              <a:t>22.06.2022</a:t>
            </a:fld>
            <a:endParaRPr lang="nb-NO"/>
          </a:p>
        </p:txBody>
      </p:sp>
      <p:sp>
        <p:nvSpPr>
          <p:cNvPr id="5" name="Plassholder for lysbildenummer 4"/>
          <p:cNvSpPr>
            <a:spLocks noGrp="1"/>
          </p:cNvSpPr>
          <p:nvPr>
            <p:ph type="sldNum" sz="quarter" idx="12"/>
          </p:nvPr>
        </p:nvSpPr>
        <p:spPr/>
        <p:txBody>
          <a:bodyPr/>
          <a:lstStyle/>
          <a:p>
            <a:fld id="{8ACEFDFC-287E-0A4D-81A7-6CC8C070690D}" type="slidenum">
              <a:rPr lang="nb-NO" smtClean="0"/>
              <a:t>3</a:t>
            </a:fld>
            <a:endParaRPr lang="nb-NO"/>
          </a:p>
        </p:txBody>
      </p:sp>
      <p:pic>
        <p:nvPicPr>
          <p:cNvPr id="3" name="Bilde 2" descr="Skjermutklip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0001"/>
            <a:ext cx="12192000" cy="5133473"/>
          </a:xfrm>
          <a:prstGeom prst="rect">
            <a:avLst/>
          </a:prstGeom>
        </p:spPr>
      </p:pic>
    </p:spTree>
    <p:extLst>
      <p:ext uri="{BB962C8B-B14F-4D97-AF65-F5344CB8AC3E}">
        <p14:creationId xmlns:p14="http://schemas.microsoft.com/office/powerpoint/2010/main" val="208503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Samhandling</a:t>
            </a:r>
            <a:endParaRPr lang="nb-NO" dirty="0"/>
          </a:p>
        </p:txBody>
      </p:sp>
      <p:sp>
        <p:nvSpPr>
          <p:cNvPr id="3" name="Plassholder for innhold 2"/>
          <p:cNvSpPr>
            <a:spLocks noGrp="1"/>
          </p:cNvSpPr>
          <p:nvPr>
            <p:ph idx="1"/>
          </p:nvPr>
        </p:nvSpPr>
        <p:spPr/>
        <p:txBody>
          <a:bodyPr/>
          <a:lstStyle/>
          <a:p>
            <a:r>
              <a:rPr lang="nb-NO" dirty="0"/>
              <a:t>Virksomhetene måtte øke sin samhandlingskompetanse for å</a:t>
            </a:r>
            <a:br>
              <a:rPr lang="nb-NO" dirty="0"/>
            </a:br>
            <a:r>
              <a:rPr lang="nb-NO" dirty="0"/>
              <a:t>møte de nye og komplekse problemstillingene skapt av </a:t>
            </a:r>
            <a:r>
              <a:rPr lang="nb-NO" dirty="0" smtClean="0"/>
              <a:t>pandemien.</a:t>
            </a:r>
            <a:endParaRPr lang="nb-NO" dirty="0"/>
          </a:p>
          <a:p>
            <a:r>
              <a:rPr lang="nb-NO" dirty="0"/>
              <a:t>Krevende i starten, men underveis ble det funnet løsninger og nye samhandlingsmåter har vært hensiktsmessige og </a:t>
            </a:r>
            <a:r>
              <a:rPr lang="nb-NO" dirty="0" smtClean="0"/>
              <a:t>effektive.</a:t>
            </a:r>
            <a:endParaRPr lang="nb-NO" dirty="0"/>
          </a:p>
          <a:p>
            <a:r>
              <a:rPr lang="nb-NO" dirty="0" smtClean="0"/>
              <a:t>Utfordringene krevde </a:t>
            </a:r>
            <a:r>
              <a:rPr lang="nb-NO" dirty="0"/>
              <a:t>økt tverrfaglig kompetanse og økt </a:t>
            </a:r>
            <a:r>
              <a:rPr lang="nb-NO" dirty="0" smtClean="0"/>
              <a:t>samhandling internt </a:t>
            </a:r>
            <a:r>
              <a:rPr lang="nb-NO" dirty="0"/>
              <a:t>mellom tjenestene i bydelene, mellom </a:t>
            </a:r>
            <a:r>
              <a:rPr lang="nb-NO" dirty="0" smtClean="0"/>
              <a:t>de ulike </a:t>
            </a:r>
            <a:r>
              <a:rPr lang="nb-NO" dirty="0"/>
              <a:t>bydelene, mellom etatene og mellom </a:t>
            </a:r>
            <a:r>
              <a:rPr lang="nb-NO" dirty="0" smtClean="0"/>
              <a:t>bydelene og </a:t>
            </a:r>
            <a:r>
              <a:rPr lang="nb-NO" dirty="0"/>
              <a:t>etatene</a:t>
            </a:r>
            <a:r>
              <a:rPr lang="nb-NO" dirty="0" smtClean="0"/>
              <a:t>.</a:t>
            </a:r>
          </a:p>
          <a:p>
            <a:pPr marL="0" indent="0">
              <a:buNone/>
            </a:pPr>
            <a:endParaRPr lang="nb-NO" dirty="0"/>
          </a:p>
          <a:p>
            <a:endParaRPr lang="nb-NO" dirty="0"/>
          </a:p>
        </p:txBody>
      </p:sp>
      <p:sp>
        <p:nvSpPr>
          <p:cNvPr id="4" name="Plassholder for dato 3"/>
          <p:cNvSpPr>
            <a:spLocks noGrp="1"/>
          </p:cNvSpPr>
          <p:nvPr>
            <p:ph type="dt" sz="half" idx="10"/>
          </p:nvPr>
        </p:nvSpPr>
        <p:spPr/>
        <p:txBody>
          <a:bodyPr/>
          <a:lstStyle/>
          <a:p>
            <a:fld id="{C20DE0DF-BE6B-D248-92A9-54242D212695}" type="datetime1">
              <a:rPr lang="nb-NO" smtClean="0"/>
              <a:t>22.06.2022</a:t>
            </a:fld>
            <a:endParaRPr lang="nb-NO"/>
          </a:p>
        </p:txBody>
      </p:sp>
      <p:sp>
        <p:nvSpPr>
          <p:cNvPr id="5" name="Plassholder for lysbildenummer 4"/>
          <p:cNvSpPr>
            <a:spLocks noGrp="1"/>
          </p:cNvSpPr>
          <p:nvPr>
            <p:ph type="sldNum" sz="quarter" idx="12"/>
          </p:nvPr>
        </p:nvSpPr>
        <p:spPr/>
        <p:txBody>
          <a:bodyPr/>
          <a:lstStyle/>
          <a:p>
            <a:fld id="{8ACEFDFC-287E-0A4D-81A7-6CC8C070690D}" type="slidenum">
              <a:rPr lang="nb-NO" smtClean="0"/>
              <a:t>4</a:t>
            </a:fld>
            <a:endParaRPr lang="nb-NO"/>
          </a:p>
        </p:txBody>
      </p:sp>
    </p:spTree>
    <p:extLst>
      <p:ext uri="{BB962C8B-B14F-4D97-AF65-F5344CB8AC3E}">
        <p14:creationId xmlns:p14="http://schemas.microsoft.com/office/powerpoint/2010/main" val="3150814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Kommunikasjon</a:t>
            </a:r>
            <a:endParaRPr lang="nb-NO" dirty="0"/>
          </a:p>
        </p:txBody>
      </p:sp>
      <p:sp>
        <p:nvSpPr>
          <p:cNvPr id="3" name="Plassholder for innhold 2"/>
          <p:cNvSpPr>
            <a:spLocks noGrp="1"/>
          </p:cNvSpPr>
          <p:nvPr>
            <p:ph idx="1"/>
          </p:nvPr>
        </p:nvSpPr>
        <p:spPr/>
        <p:txBody>
          <a:bodyPr/>
          <a:lstStyle/>
          <a:p>
            <a:r>
              <a:rPr lang="nb-NO" dirty="0"/>
              <a:t>Virksomhetene har </a:t>
            </a:r>
            <a:r>
              <a:rPr lang="nb-NO" dirty="0" smtClean="0"/>
              <a:t>opplevd </a:t>
            </a:r>
            <a:r>
              <a:rPr lang="nb-NO" dirty="0"/>
              <a:t>at </a:t>
            </a:r>
            <a:r>
              <a:rPr lang="nb-NO" dirty="0" smtClean="0"/>
              <a:t>informasjonstiltak må </a:t>
            </a:r>
            <a:r>
              <a:rPr lang="nb-NO" dirty="0"/>
              <a:t>tilpasses </a:t>
            </a:r>
            <a:r>
              <a:rPr lang="nb-NO" dirty="0" smtClean="0"/>
              <a:t>innbyggerne, særlig </a:t>
            </a:r>
            <a:r>
              <a:rPr lang="nb-NO" dirty="0"/>
              <a:t>for å nå </a:t>
            </a:r>
            <a:r>
              <a:rPr lang="nb-NO" dirty="0" smtClean="0"/>
              <a:t>innvandrerbefolkningen, de </a:t>
            </a:r>
            <a:r>
              <a:rPr lang="nb-NO" dirty="0"/>
              <a:t>sårbare og </a:t>
            </a:r>
            <a:r>
              <a:rPr lang="nb-NO" dirty="0" smtClean="0"/>
              <a:t>utsatte. </a:t>
            </a:r>
          </a:p>
          <a:p>
            <a:r>
              <a:rPr lang="nb-NO" dirty="0" smtClean="0"/>
              <a:t>Uten tilpassede kommunikasjonstiltak </a:t>
            </a:r>
            <a:r>
              <a:rPr lang="nb-NO" dirty="0"/>
              <a:t>er det en risiko at </a:t>
            </a:r>
            <a:r>
              <a:rPr lang="nb-NO" dirty="0" smtClean="0"/>
              <a:t>mange, særlig </a:t>
            </a:r>
            <a:r>
              <a:rPr lang="nb-NO" dirty="0"/>
              <a:t>utsatte målgrupper, de sårbare og </a:t>
            </a:r>
            <a:r>
              <a:rPr lang="nb-NO" dirty="0" smtClean="0"/>
              <a:t>innvandrerbefolkningen, ikke </a:t>
            </a:r>
            <a:r>
              <a:rPr lang="nb-NO" dirty="0"/>
              <a:t>får med seg budskapet fordi </a:t>
            </a:r>
            <a:r>
              <a:rPr lang="nb-NO" dirty="0" smtClean="0"/>
              <a:t>språket er </a:t>
            </a:r>
            <a:r>
              <a:rPr lang="nb-NO" dirty="0"/>
              <a:t>for vanskelig eller fordi man ikke brukte </a:t>
            </a:r>
            <a:r>
              <a:rPr lang="nb-NO" dirty="0" smtClean="0"/>
              <a:t>riktige kanaler</a:t>
            </a:r>
            <a:r>
              <a:rPr lang="nb-NO" dirty="0"/>
              <a:t>. </a:t>
            </a:r>
            <a:endParaRPr lang="nb-NO" dirty="0" smtClean="0"/>
          </a:p>
          <a:p>
            <a:r>
              <a:rPr lang="nb-NO" dirty="0" smtClean="0"/>
              <a:t>Mange </a:t>
            </a:r>
            <a:r>
              <a:rPr lang="nb-NO" dirty="0"/>
              <a:t>har gjort seg viktig læring med at «</a:t>
            </a:r>
            <a:r>
              <a:rPr lang="nb-NO" dirty="0" err="1" smtClean="0"/>
              <a:t>en-for</a:t>
            </a:r>
            <a:r>
              <a:rPr lang="nb-NO" dirty="0" smtClean="0"/>
              <a:t>- alle</a:t>
            </a:r>
            <a:r>
              <a:rPr lang="nb-NO" dirty="0"/>
              <a:t>» løsninger ikke fungerer bra nok</a:t>
            </a:r>
          </a:p>
        </p:txBody>
      </p:sp>
      <p:sp>
        <p:nvSpPr>
          <p:cNvPr id="4" name="Plassholder for dato 3"/>
          <p:cNvSpPr>
            <a:spLocks noGrp="1"/>
          </p:cNvSpPr>
          <p:nvPr>
            <p:ph type="dt" sz="half" idx="10"/>
          </p:nvPr>
        </p:nvSpPr>
        <p:spPr/>
        <p:txBody>
          <a:bodyPr/>
          <a:lstStyle/>
          <a:p>
            <a:fld id="{C20DE0DF-BE6B-D248-92A9-54242D212695}" type="datetime1">
              <a:rPr lang="nb-NO" smtClean="0"/>
              <a:t>22.06.2022</a:t>
            </a:fld>
            <a:endParaRPr lang="nb-NO"/>
          </a:p>
        </p:txBody>
      </p:sp>
      <p:sp>
        <p:nvSpPr>
          <p:cNvPr id="5" name="Plassholder for lysbildenummer 4"/>
          <p:cNvSpPr>
            <a:spLocks noGrp="1"/>
          </p:cNvSpPr>
          <p:nvPr>
            <p:ph type="sldNum" sz="quarter" idx="12"/>
          </p:nvPr>
        </p:nvSpPr>
        <p:spPr/>
        <p:txBody>
          <a:bodyPr/>
          <a:lstStyle/>
          <a:p>
            <a:fld id="{8ACEFDFC-287E-0A4D-81A7-6CC8C070690D}" type="slidenum">
              <a:rPr lang="nb-NO" smtClean="0"/>
              <a:t>5</a:t>
            </a:fld>
            <a:endParaRPr lang="nb-NO"/>
          </a:p>
        </p:txBody>
      </p:sp>
    </p:spTree>
    <p:extLst>
      <p:ext uri="{BB962C8B-B14F-4D97-AF65-F5344CB8AC3E}">
        <p14:creationId xmlns:p14="http://schemas.microsoft.com/office/powerpoint/2010/main" val="3881006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E27AA5-DE98-491B-BAB0-52F035D32EBF}"/>
              </a:ext>
            </a:extLst>
          </p:cNvPr>
          <p:cNvSpPr>
            <a:spLocks noGrp="1"/>
          </p:cNvSpPr>
          <p:nvPr>
            <p:ph idx="1"/>
          </p:nvPr>
        </p:nvSpPr>
        <p:spPr/>
        <p:txBody>
          <a:bodyPr/>
          <a:lstStyle/>
          <a:p>
            <a:r>
              <a:rPr lang="nb-NO" dirty="0" smtClean="0"/>
              <a:t>Særlig </a:t>
            </a:r>
            <a:r>
              <a:rPr lang="nb-NO" dirty="0"/>
              <a:t>for bydelene, etatene/KF </a:t>
            </a:r>
            <a:r>
              <a:rPr lang="nb-NO" dirty="0" smtClean="0"/>
              <a:t>har </a:t>
            </a:r>
            <a:r>
              <a:rPr lang="nb-NO" dirty="0"/>
              <a:t>håndteringen av pandemien avdekket et behov for avklaring av roller og ansvar opp mot eksterne virksomheter.</a:t>
            </a:r>
          </a:p>
          <a:p>
            <a:r>
              <a:rPr lang="nb-NO" dirty="0" smtClean="0"/>
              <a:t>Det </a:t>
            </a:r>
            <a:r>
              <a:rPr lang="nb-NO" dirty="0"/>
              <a:t>pekes på </a:t>
            </a:r>
            <a:r>
              <a:rPr lang="nb-NO" dirty="0" smtClean="0"/>
              <a:t>behov for avklaringer knyttet til frivillige </a:t>
            </a:r>
            <a:r>
              <a:rPr lang="nb-NO" dirty="0"/>
              <a:t>organisasjoner, samt NAV og andre helse- og velferdsaktører.</a:t>
            </a:r>
          </a:p>
          <a:p>
            <a:endParaRPr lang="nb-NO" dirty="0"/>
          </a:p>
        </p:txBody>
      </p:sp>
      <p:sp>
        <p:nvSpPr>
          <p:cNvPr id="4" name="Slide Number Placeholder 3">
            <a:extLst>
              <a:ext uri="{FF2B5EF4-FFF2-40B4-BE49-F238E27FC236}">
                <a16:creationId xmlns:a16="http://schemas.microsoft.com/office/drawing/2014/main" id="{41D5683A-A5B5-4359-BD02-8F0AC12BA757}"/>
              </a:ext>
            </a:extLst>
          </p:cNvPr>
          <p:cNvSpPr>
            <a:spLocks noGrp="1"/>
          </p:cNvSpPr>
          <p:nvPr>
            <p:ph type="sldNum" sz="quarter" idx="12"/>
          </p:nvPr>
        </p:nvSpPr>
        <p:spPr/>
        <p:txBody>
          <a:bodyPr/>
          <a:lstStyle/>
          <a:p>
            <a:fld id="{23AA811B-2EBD-4900-905E-5BE206449611}" type="slidenum">
              <a:rPr lang="en-GB" smtClean="0"/>
              <a:pPr/>
              <a:t>6</a:t>
            </a:fld>
            <a:endParaRPr lang="en-GB"/>
          </a:p>
        </p:txBody>
      </p:sp>
      <p:sp>
        <p:nvSpPr>
          <p:cNvPr id="5" name="Title 4">
            <a:extLst>
              <a:ext uri="{FF2B5EF4-FFF2-40B4-BE49-F238E27FC236}">
                <a16:creationId xmlns:a16="http://schemas.microsoft.com/office/drawing/2014/main" id="{21CE4F78-04FB-4A0D-80D8-7ADC51EE0E3B}"/>
              </a:ext>
            </a:extLst>
          </p:cNvPr>
          <p:cNvSpPr>
            <a:spLocks noGrp="1"/>
          </p:cNvSpPr>
          <p:nvPr>
            <p:ph type="title"/>
          </p:nvPr>
        </p:nvSpPr>
        <p:spPr/>
        <p:txBody>
          <a:bodyPr>
            <a:normAutofit fontScale="90000"/>
          </a:bodyPr>
          <a:lstStyle/>
          <a:p>
            <a:r>
              <a:rPr lang="nb-NO"/>
              <a:t>Håndteringen av pandemien har avdekket et behov for å avklare roller og ansvar for mange aktører</a:t>
            </a:r>
          </a:p>
        </p:txBody>
      </p:sp>
      <p:sp>
        <p:nvSpPr>
          <p:cNvPr id="7" name="TextBox 6">
            <a:extLst>
              <a:ext uri="{FF2B5EF4-FFF2-40B4-BE49-F238E27FC236}">
                <a16:creationId xmlns:a16="http://schemas.microsoft.com/office/drawing/2014/main" id="{41286718-B5AE-4928-9396-1EE2C0ADED1C}"/>
              </a:ext>
            </a:extLst>
          </p:cNvPr>
          <p:cNvSpPr txBox="1"/>
          <p:nvPr/>
        </p:nvSpPr>
        <p:spPr>
          <a:xfrm>
            <a:off x="157512" y="122611"/>
            <a:ext cx="1572052" cy="314683"/>
          </a:xfrm>
          <a:prstGeom prst="rect">
            <a:avLst/>
          </a:prstGeom>
          <a:solidFill>
            <a:schemeClr val="accent3">
              <a:lumMod val="40000"/>
              <a:lumOff val="60000"/>
            </a:schemeClr>
          </a:solidFill>
        </p:spPr>
        <p:txBody>
          <a:bodyPr wrap="square" lIns="72000" tIns="72000" rIns="72000" bIns="72000" rtlCol="0">
            <a:spAutoFit/>
          </a:bodyPr>
          <a:lstStyle/>
          <a:p>
            <a:pPr algn="ctr"/>
            <a:r>
              <a:rPr lang="nb-NO" sz="1100"/>
              <a:t>4. </a:t>
            </a:r>
            <a:r>
              <a:rPr lang="nb-NO" sz="1050"/>
              <a:t>Eksternt samvirke</a:t>
            </a:r>
          </a:p>
        </p:txBody>
      </p:sp>
      <p:graphicFrame>
        <p:nvGraphicFramePr>
          <p:cNvPr id="8" name="Content Placeholder 7">
            <a:extLst>
              <a:ext uri="{FF2B5EF4-FFF2-40B4-BE49-F238E27FC236}">
                <a16:creationId xmlns:a16="http://schemas.microsoft.com/office/drawing/2014/main" id="{F8E76942-0F66-45B0-8CCC-8CA77EB4C760}"/>
              </a:ext>
            </a:extLst>
          </p:cNvPr>
          <p:cNvGraphicFramePr>
            <a:graphicFrameLocks noGrp="1"/>
          </p:cNvGraphicFramePr>
          <p:nvPr>
            <p:ph sz="half" idx="2"/>
            <p:extLst/>
          </p:nvPr>
        </p:nvGraphicFramePr>
        <p:xfrm>
          <a:off x="4303713" y="1828801"/>
          <a:ext cx="7529512" cy="295469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AF297266-C2D1-46C3-AB9E-C6A9F370FE8C}"/>
              </a:ext>
            </a:extLst>
          </p:cNvPr>
          <p:cNvSpPr txBox="1"/>
          <p:nvPr/>
        </p:nvSpPr>
        <p:spPr>
          <a:xfrm>
            <a:off x="7542028" y="122611"/>
            <a:ext cx="4492461" cy="514738"/>
          </a:xfrm>
          <a:prstGeom prst="rect">
            <a:avLst/>
          </a:prstGeom>
          <a:solidFill>
            <a:schemeClr val="accent3">
              <a:lumMod val="40000"/>
              <a:lumOff val="60000"/>
            </a:schemeClr>
          </a:solidFill>
        </p:spPr>
        <p:txBody>
          <a:bodyPr wrap="square" lIns="72000" tIns="72000" rIns="72000" bIns="72000" rtlCol="0">
            <a:spAutoFit/>
          </a:bodyPr>
          <a:lstStyle/>
          <a:p>
            <a:pPr algn="ctr"/>
            <a:r>
              <a:rPr lang="nb-NO" sz="1200" b="1"/>
              <a:t>Datagrunnlag:</a:t>
            </a:r>
            <a:r>
              <a:rPr lang="nb-NO" sz="1200"/>
              <a:t/>
            </a:r>
            <a:br>
              <a:rPr lang="nb-NO" sz="1200"/>
            </a:br>
            <a:r>
              <a:rPr lang="nb-NO" sz="1200"/>
              <a:t>Byrådsavdelinger, etater bydeler</a:t>
            </a:r>
          </a:p>
        </p:txBody>
      </p:sp>
      <p:sp>
        <p:nvSpPr>
          <p:cNvPr id="10" name="TextBox 9">
            <a:extLst>
              <a:ext uri="{FF2B5EF4-FFF2-40B4-BE49-F238E27FC236}">
                <a16:creationId xmlns:a16="http://schemas.microsoft.com/office/drawing/2014/main" id="{A5EC350B-72EA-4D1E-9283-83A46587CF12}"/>
              </a:ext>
            </a:extLst>
          </p:cNvPr>
          <p:cNvSpPr txBox="1"/>
          <p:nvPr/>
        </p:nvSpPr>
        <p:spPr>
          <a:xfrm>
            <a:off x="5225195" y="1674911"/>
            <a:ext cx="6606806" cy="307777"/>
          </a:xfrm>
          <a:prstGeom prst="rect">
            <a:avLst/>
          </a:prstGeom>
          <a:noFill/>
        </p:spPr>
        <p:txBody>
          <a:bodyPr wrap="square" lIns="0" tIns="0" rIns="0" bIns="0" rtlCol="0">
            <a:spAutoFit/>
          </a:bodyPr>
          <a:lstStyle/>
          <a:p>
            <a:pPr algn="r"/>
            <a:r>
              <a:rPr lang="nb-NO" sz="1000" b="1">
                <a:solidFill>
                  <a:schemeClr val="tx1">
                    <a:lumMod val="50000"/>
                    <a:lumOff val="50000"/>
                  </a:schemeClr>
                </a:solidFill>
              </a:rPr>
              <a:t>«I hvilken grad har håndteringen avdekket et behov for å avklare roller og ansvar opp mot andre eksterne virksomheter?»</a:t>
            </a:r>
          </a:p>
        </p:txBody>
      </p:sp>
      <p:sp>
        <p:nvSpPr>
          <p:cNvPr id="11" name="TextBox 10">
            <a:extLst>
              <a:ext uri="{FF2B5EF4-FFF2-40B4-BE49-F238E27FC236}">
                <a16:creationId xmlns:a16="http://schemas.microsoft.com/office/drawing/2014/main" id="{644D15C5-54F9-47A9-B92E-A572C2786A32}"/>
              </a:ext>
            </a:extLst>
          </p:cNvPr>
          <p:cNvSpPr txBox="1"/>
          <p:nvPr/>
        </p:nvSpPr>
        <p:spPr>
          <a:xfrm>
            <a:off x="4453003" y="4894548"/>
            <a:ext cx="6065707" cy="577081"/>
          </a:xfrm>
          <a:prstGeom prst="rect">
            <a:avLst/>
          </a:prstGeom>
          <a:noFill/>
        </p:spPr>
        <p:txBody>
          <a:bodyPr wrap="square">
            <a:spAutoFit/>
          </a:bodyPr>
          <a:lstStyle/>
          <a:p>
            <a:r>
              <a:rPr lang="nb-NO" sz="1050" i="1"/>
              <a:t>«Samarbeidet med små frivillige organisasjoner og private aktører kan være utfordrende fordi det ikke er noe rammeverk for hvilket ansvar bydelen har for det de utfører og for deres ve og vel i arbeidet.»</a:t>
            </a:r>
          </a:p>
        </p:txBody>
      </p:sp>
      <p:sp>
        <p:nvSpPr>
          <p:cNvPr id="13" name="TextBox 12">
            <a:extLst>
              <a:ext uri="{FF2B5EF4-FFF2-40B4-BE49-F238E27FC236}">
                <a16:creationId xmlns:a16="http://schemas.microsoft.com/office/drawing/2014/main" id="{C8BBA51C-B716-4618-9EFF-1C9EC6A9F1D9}"/>
              </a:ext>
            </a:extLst>
          </p:cNvPr>
          <p:cNvSpPr txBox="1"/>
          <p:nvPr/>
        </p:nvSpPr>
        <p:spPr>
          <a:xfrm>
            <a:off x="4453002" y="5577081"/>
            <a:ext cx="6065707" cy="415498"/>
          </a:xfrm>
          <a:prstGeom prst="rect">
            <a:avLst/>
          </a:prstGeom>
          <a:noFill/>
        </p:spPr>
        <p:txBody>
          <a:bodyPr wrap="square">
            <a:spAutoFit/>
          </a:bodyPr>
          <a:lstStyle/>
          <a:p>
            <a:r>
              <a:rPr lang="nb-NO" sz="1050" i="1" dirty="0"/>
              <a:t>«Det er behov for mer rolleavklaring mot </a:t>
            </a:r>
            <a:r>
              <a:rPr lang="nb-NO" sz="1050" i="1" dirty="0" smtClean="0"/>
              <a:t>NAV </a:t>
            </a:r>
            <a:r>
              <a:rPr lang="nb-NO" sz="1050" i="1" dirty="0"/>
              <a:t>Oslo/direktoratet og mot private parter som barnehager/fastleger/privat helsetilbud/private skoler»</a:t>
            </a:r>
          </a:p>
        </p:txBody>
      </p:sp>
    </p:spTree>
    <p:extLst>
      <p:ext uri="{BB962C8B-B14F-4D97-AF65-F5344CB8AC3E}">
        <p14:creationId xmlns:p14="http://schemas.microsoft.com/office/powerpoint/2010/main" val="2417241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DDED0C-9484-45D9-B75D-B4EEBDD9C25B}"/>
              </a:ext>
            </a:extLst>
          </p:cNvPr>
          <p:cNvSpPr>
            <a:spLocks noGrp="1"/>
          </p:cNvSpPr>
          <p:nvPr>
            <p:ph idx="1"/>
          </p:nvPr>
        </p:nvSpPr>
        <p:spPr>
          <a:xfrm>
            <a:off x="359999" y="1829496"/>
            <a:ext cx="5558400" cy="4138167"/>
          </a:xfrm>
        </p:spPr>
        <p:txBody>
          <a:bodyPr/>
          <a:lstStyle/>
          <a:p>
            <a:r>
              <a:rPr lang="nb-NO" sz="1800" b="0" i="0" u="none" strike="noStrike" dirty="0">
                <a:solidFill>
                  <a:srgbClr val="000000"/>
                </a:solidFill>
                <a:effectLst/>
                <a:latin typeface="Verdana" panose="020B0604030504040204" pitchFamily="34" charset="0"/>
              </a:rPr>
              <a:t>Om lag 1 av 4 byrådsavdelinger og etater har gjort seg erfaringer under pandemien som har identifisert behov for endringer i styringsdialogen mellom byrådsavdeling og virksomhet.</a:t>
            </a:r>
          </a:p>
          <a:p>
            <a:r>
              <a:rPr lang="nb-NO" sz="1800" dirty="0" smtClean="0">
                <a:solidFill>
                  <a:srgbClr val="000000"/>
                </a:solidFill>
                <a:latin typeface="Verdana" panose="020B0604030504040204" pitchFamily="34" charset="0"/>
              </a:rPr>
              <a:t>Hvor </a:t>
            </a:r>
            <a:r>
              <a:rPr lang="nb-NO" sz="1800" dirty="0">
                <a:solidFill>
                  <a:srgbClr val="000000"/>
                </a:solidFill>
                <a:latin typeface="Verdana" panose="020B0604030504040204" pitchFamily="34" charset="0"/>
              </a:rPr>
              <a:t>13% av byrådsavdelingene har identifisert behov for endringer i den interne virksomhetsstyring, er denne andel 24% for etater. </a:t>
            </a:r>
            <a:endParaRPr lang="nb-NO" sz="1800" dirty="0" smtClean="0">
              <a:solidFill>
                <a:srgbClr val="000000"/>
              </a:solidFill>
              <a:latin typeface="Verdana" panose="020B0604030504040204" pitchFamily="34" charset="0"/>
            </a:endParaRPr>
          </a:p>
          <a:p>
            <a:r>
              <a:rPr lang="nb-NO" sz="1800" dirty="0" smtClean="0">
                <a:solidFill>
                  <a:srgbClr val="000000"/>
                </a:solidFill>
                <a:latin typeface="Verdana" panose="020B0604030504040204" pitchFamily="34" charset="0"/>
              </a:rPr>
              <a:t>Om </a:t>
            </a:r>
            <a:r>
              <a:rPr lang="nb-NO" sz="1800" dirty="0">
                <a:solidFill>
                  <a:srgbClr val="000000"/>
                </a:solidFill>
                <a:latin typeface="Verdana" panose="020B0604030504040204" pitchFamily="34" charset="0"/>
              </a:rPr>
              <a:t>lag 6 av 10 bydeler har identifisert behov for endringer i måten styringsdialogen mellom byrådsavdelingen og virksomheten har foregått på.</a:t>
            </a:r>
            <a:endParaRPr lang="nb-NO" sz="1800" dirty="0"/>
          </a:p>
        </p:txBody>
      </p:sp>
      <p:sp>
        <p:nvSpPr>
          <p:cNvPr id="4" name="Slide Number Placeholder 3">
            <a:extLst>
              <a:ext uri="{FF2B5EF4-FFF2-40B4-BE49-F238E27FC236}">
                <a16:creationId xmlns:a16="http://schemas.microsoft.com/office/drawing/2014/main" id="{E267A753-5CCA-497F-A175-BB326AD53451}"/>
              </a:ext>
            </a:extLst>
          </p:cNvPr>
          <p:cNvSpPr>
            <a:spLocks noGrp="1"/>
          </p:cNvSpPr>
          <p:nvPr>
            <p:ph type="sldNum" sz="quarter" idx="12"/>
          </p:nvPr>
        </p:nvSpPr>
        <p:spPr/>
        <p:txBody>
          <a:bodyPr/>
          <a:lstStyle/>
          <a:p>
            <a:fld id="{23AA811B-2EBD-4900-905E-5BE206449611}" type="slidenum">
              <a:rPr lang="en-GB" smtClean="0"/>
              <a:pPr/>
              <a:t>7</a:t>
            </a:fld>
            <a:endParaRPr lang="en-GB"/>
          </a:p>
        </p:txBody>
      </p:sp>
      <p:sp>
        <p:nvSpPr>
          <p:cNvPr id="2" name="Title 1">
            <a:extLst>
              <a:ext uri="{FF2B5EF4-FFF2-40B4-BE49-F238E27FC236}">
                <a16:creationId xmlns:a16="http://schemas.microsoft.com/office/drawing/2014/main" id="{D55418C2-A25E-49F8-97A2-9D591F8B5D56}"/>
              </a:ext>
            </a:extLst>
          </p:cNvPr>
          <p:cNvSpPr>
            <a:spLocks noGrp="1"/>
          </p:cNvSpPr>
          <p:nvPr>
            <p:ph type="title"/>
          </p:nvPr>
        </p:nvSpPr>
        <p:spPr>
          <a:xfrm>
            <a:off x="523876" y="685145"/>
            <a:ext cx="10194924" cy="1311999"/>
          </a:xfrm>
        </p:spPr>
        <p:txBody>
          <a:bodyPr>
            <a:normAutofit fontScale="90000"/>
          </a:bodyPr>
          <a:lstStyle/>
          <a:p>
            <a:r>
              <a:rPr lang="nb-NO" dirty="0"/>
              <a:t>Erfaringer under pandemien har identifisert behov for endringer i styringsdialog og </a:t>
            </a:r>
            <a:r>
              <a:rPr lang="nb-NO" dirty="0" smtClean="0"/>
              <a:t>intern virksomhetsstyring</a:t>
            </a:r>
            <a:endParaRPr lang="nb-NO" dirty="0"/>
          </a:p>
        </p:txBody>
      </p:sp>
      <p:sp>
        <p:nvSpPr>
          <p:cNvPr id="12" name="TextBox 11">
            <a:extLst>
              <a:ext uri="{FF2B5EF4-FFF2-40B4-BE49-F238E27FC236}">
                <a16:creationId xmlns:a16="http://schemas.microsoft.com/office/drawing/2014/main" id="{909F6888-2A47-43DF-B128-7BC261636307}"/>
              </a:ext>
            </a:extLst>
          </p:cNvPr>
          <p:cNvSpPr txBox="1"/>
          <p:nvPr/>
        </p:nvSpPr>
        <p:spPr>
          <a:xfrm>
            <a:off x="6138853" y="1829496"/>
            <a:ext cx="5439947" cy="246221"/>
          </a:xfrm>
          <a:prstGeom prst="rect">
            <a:avLst/>
          </a:prstGeom>
          <a:noFill/>
        </p:spPr>
        <p:txBody>
          <a:bodyPr wrap="square" lIns="0" tIns="0" rIns="0" bIns="0" rtlCol="0">
            <a:spAutoFit/>
          </a:bodyPr>
          <a:lstStyle/>
          <a:p>
            <a:pPr algn="r"/>
            <a:r>
              <a:rPr lang="nb-NO" sz="800" b="1">
                <a:solidFill>
                  <a:schemeClr val="tx1">
                    <a:lumMod val="50000"/>
                    <a:lumOff val="50000"/>
                  </a:schemeClr>
                </a:solidFill>
              </a:rPr>
              <a:t>«Har virksomheten gjort seg noen erfaringer under pandemien som identifiserer behov for endringer i måten styringsdialogen mellom byrådsavdeling og virksomhet foregår på?»</a:t>
            </a:r>
          </a:p>
        </p:txBody>
      </p:sp>
      <p:sp>
        <p:nvSpPr>
          <p:cNvPr id="13" name="TextBox 12">
            <a:extLst>
              <a:ext uri="{FF2B5EF4-FFF2-40B4-BE49-F238E27FC236}">
                <a16:creationId xmlns:a16="http://schemas.microsoft.com/office/drawing/2014/main" id="{3453218E-E4A0-49A6-9AC5-BC5F15FA7197}"/>
              </a:ext>
            </a:extLst>
          </p:cNvPr>
          <p:cNvSpPr txBox="1"/>
          <p:nvPr/>
        </p:nvSpPr>
        <p:spPr>
          <a:xfrm>
            <a:off x="6096000" y="4259077"/>
            <a:ext cx="5439947" cy="246221"/>
          </a:xfrm>
          <a:prstGeom prst="rect">
            <a:avLst/>
          </a:prstGeom>
          <a:noFill/>
        </p:spPr>
        <p:txBody>
          <a:bodyPr wrap="square" lIns="0" tIns="0" rIns="0" bIns="0" rtlCol="0">
            <a:spAutoFit/>
          </a:bodyPr>
          <a:lstStyle/>
          <a:p>
            <a:pPr algn="r"/>
            <a:r>
              <a:rPr lang="nb-NO" sz="800" b="1">
                <a:solidFill>
                  <a:schemeClr val="tx1">
                    <a:lumMod val="50000"/>
                    <a:lumOff val="50000"/>
                  </a:schemeClr>
                </a:solidFill>
              </a:rPr>
              <a:t>«Har virksomheten gjort seg noen erfaringer under pandemien som identifiserer behov for endringer i virksomhetsstyringen internt?»</a:t>
            </a:r>
          </a:p>
        </p:txBody>
      </p:sp>
      <p:graphicFrame>
        <p:nvGraphicFramePr>
          <p:cNvPr id="17" name="Chart 16">
            <a:extLst>
              <a:ext uri="{FF2B5EF4-FFF2-40B4-BE49-F238E27FC236}">
                <a16:creationId xmlns:a16="http://schemas.microsoft.com/office/drawing/2014/main" id="{F2DF9B3B-DDB3-475B-930C-28BEDE9C3D62}"/>
              </a:ext>
            </a:extLst>
          </p:cNvPr>
          <p:cNvGraphicFramePr>
            <a:graphicFrameLocks/>
          </p:cNvGraphicFramePr>
          <p:nvPr>
            <p:extLst/>
          </p:nvPr>
        </p:nvGraphicFramePr>
        <p:xfrm>
          <a:off x="6254038" y="2044940"/>
          <a:ext cx="5484397" cy="2055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a:extLst>
              <a:ext uri="{FF2B5EF4-FFF2-40B4-BE49-F238E27FC236}">
                <a16:creationId xmlns:a16="http://schemas.microsoft.com/office/drawing/2014/main" id="{07FBEA02-AB67-410C-AF6A-8C493A331A1C}"/>
              </a:ext>
            </a:extLst>
          </p:cNvPr>
          <p:cNvGraphicFramePr>
            <a:graphicFrameLocks/>
          </p:cNvGraphicFramePr>
          <p:nvPr>
            <p:extLst/>
          </p:nvPr>
        </p:nvGraphicFramePr>
        <p:xfrm>
          <a:off x="6255635" y="4480332"/>
          <a:ext cx="5482800" cy="2055600"/>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0FC3775E-FF6D-4F12-B098-C9416DE1AA22}"/>
              </a:ext>
            </a:extLst>
          </p:cNvPr>
          <p:cNvSpPr txBox="1"/>
          <p:nvPr/>
        </p:nvSpPr>
        <p:spPr>
          <a:xfrm>
            <a:off x="1091324" y="6202800"/>
            <a:ext cx="4095750" cy="169277"/>
          </a:xfrm>
          <a:prstGeom prst="rect">
            <a:avLst/>
          </a:prstGeom>
          <a:noFill/>
        </p:spPr>
        <p:txBody>
          <a:bodyPr wrap="square" lIns="0" tIns="0" rIns="0" bIns="0" rtlCol="0">
            <a:spAutoFit/>
          </a:bodyPr>
          <a:lstStyle/>
          <a:p>
            <a:r>
              <a:rPr lang="nb-NO" sz="1100" i="1"/>
              <a:t>«En krise forsterker allerede eksisterende utfordringer»</a:t>
            </a:r>
          </a:p>
        </p:txBody>
      </p:sp>
      <p:sp>
        <p:nvSpPr>
          <p:cNvPr id="11" name="TextBox 10">
            <a:extLst>
              <a:ext uri="{FF2B5EF4-FFF2-40B4-BE49-F238E27FC236}">
                <a16:creationId xmlns:a16="http://schemas.microsoft.com/office/drawing/2014/main" id="{E0A71B22-79E8-4418-85EE-64949FCB7F5E}"/>
              </a:ext>
            </a:extLst>
          </p:cNvPr>
          <p:cNvSpPr txBox="1"/>
          <p:nvPr/>
        </p:nvSpPr>
        <p:spPr>
          <a:xfrm>
            <a:off x="9119937" y="122611"/>
            <a:ext cx="2914552" cy="514738"/>
          </a:xfrm>
          <a:prstGeom prst="rect">
            <a:avLst/>
          </a:prstGeom>
          <a:solidFill>
            <a:schemeClr val="accent3">
              <a:lumMod val="40000"/>
              <a:lumOff val="60000"/>
            </a:schemeClr>
          </a:solidFill>
        </p:spPr>
        <p:txBody>
          <a:bodyPr wrap="square" lIns="72000" tIns="72000" rIns="72000" bIns="72000" rtlCol="0">
            <a:spAutoFit/>
          </a:bodyPr>
          <a:lstStyle/>
          <a:p>
            <a:pPr algn="ctr"/>
            <a:r>
              <a:rPr lang="nb-NO" sz="1200" b="1" dirty="0"/>
              <a:t>Datagrunnlag:</a:t>
            </a:r>
            <a:r>
              <a:rPr lang="nb-NO" sz="1200" dirty="0"/>
              <a:t/>
            </a:r>
            <a:br>
              <a:rPr lang="nb-NO" sz="1200" dirty="0"/>
            </a:br>
            <a:r>
              <a:rPr lang="nb-NO" sz="1200" dirty="0"/>
              <a:t>Byrådsavdelinger, etater og bydeler</a:t>
            </a:r>
          </a:p>
        </p:txBody>
      </p:sp>
    </p:spTree>
    <p:extLst>
      <p:ext uri="{BB962C8B-B14F-4D97-AF65-F5344CB8AC3E}">
        <p14:creationId xmlns:p14="http://schemas.microsoft.com/office/powerpoint/2010/main" val="146179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32FAC2B3-3EFD-4509-A832-1A811899EFD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6162984" y="1964417"/>
            <a:ext cx="6029016" cy="4521761"/>
          </a:xfrm>
        </p:spPr>
      </p:pic>
      <p:sp>
        <p:nvSpPr>
          <p:cNvPr id="7" name="Content Placeholder 6">
            <a:extLst>
              <a:ext uri="{FF2B5EF4-FFF2-40B4-BE49-F238E27FC236}">
                <a16:creationId xmlns:a16="http://schemas.microsoft.com/office/drawing/2014/main" id="{A09AFD7E-5440-4C1E-9517-6B56171AF426}"/>
              </a:ext>
            </a:extLst>
          </p:cNvPr>
          <p:cNvSpPr>
            <a:spLocks noGrp="1"/>
          </p:cNvSpPr>
          <p:nvPr>
            <p:ph idx="1"/>
          </p:nvPr>
        </p:nvSpPr>
        <p:spPr>
          <a:xfrm>
            <a:off x="359999" y="1829497"/>
            <a:ext cx="5558400" cy="2204007"/>
          </a:xfrm>
        </p:spPr>
        <p:txBody>
          <a:bodyPr/>
          <a:lstStyle/>
          <a:p>
            <a:r>
              <a:rPr lang="nb-NO" dirty="0" smtClean="0"/>
              <a:t>Samlet </a:t>
            </a:r>
            <a:r>
              <a:rPr lang="nb-NO" dirty="0"/>
              <a:t>stor tilfredshet med barnehagenes/skolenes planer for overgangen mellom trafikklys-nivåer.</a:t>
            </a:r>
          </a:p>
          <a:p>
            <a:r>
              <a:rPr lang="nb-NO" dirty="0" smtClean="0"/>
              <a:t>Det </a:t>
            </a:r>
            <a:r>
              <a:rPr lang="nb-NO" dirty="0"/>
              <a:t>er </a:t>
            </a:r>
            <a:r>
              <a:rPr lang="nb-NO" dirty="0" smtClean="0"/>
              <a:t>noe </a:t>
            </a:r>
            <a:r>
              <a:rPr lang="nb-NO" dirty="0"/>
              <a:t>variasjon på tvers av bydelene. Flere av sentrums-bydelene opplevde i mindre grad at det fungerte godt.</a:t>
            </a:r>
          </a:p>
        </p:txBody>
      </p:sp>
      <p:sp>
        <p:nvSpPr>
          <p:cNvPr id="4" name="Slide Number Placeholder 3">
            <a:extLst>
              <a:ext uri="{FF2B5EF4-FFF2-40B4-BE49-F238E27FC236}">
                <a16:creationId xmlns:a16="http://schemas.microsoft.com/office/drawing/2014/main" id="{AAE1745D-29A8-4B76-A2AA-BB82997EBFA0}"/>
              </a:ext>
            </a:extLst>
          </p:cNvPr>
          <p:cNvSpPr>
            <a:spLocks noGrp="1"/>
          </p:cNvSpPr>
          <p:nvPr>
            <p:ph type="sldNum" sz="quarter" idx="12"/>
          </p:nvPr>
        </p:nvSpPr>
        <p:spPr/>
        <p:txBody>
          <a:bodyPr/>
          <a:lstStyle/>
          <a:p>
            <a:fld id="{23AA811B-2EBD-4900-905E-5BE206449611}" type="slidenum">
              <a:rPr lang="en-GB" smtClean="0"/>
              <a:pPr/>
              <a:t>8</a:t>
            </a:fld>
            <a:endParaRPr lang="en-GB"/>
          </a:p>
        </p:txBody>
      </p:sp>
      <p:sp>
        <p:nvSpPr>
          <p:cNvPr id="6" name="Title 5">
            <a:extLst>
              <a:ext uri="{FF2B5EF4-FFF2-40B4-BE49-F238E27FC236}">
                <a16:creationId xmlns:a16="http://schemas.microsoft.com/office/drawing/2014/main" id="{C3FAA27C-3330-4427-88C9-AC34E1E5C30D}"/>
              </a:ext>
            </a:extLst>
          </p:cNvPr>
          <p:cNvSpPr>
            <a:spLocks noGrp="1"/>
          </p:cNvSpPr>
          <p:nvPr>
            <p:ph type="title"/>
          </p:nvPr>
        </p:nvSpPr>
        <p:spPr>
          <a:xfrm>
            <a:off x="543403" y="771827"/>
            <a:ext cx="9469438" cy="1311999"/>
          </a:xfrm>
        </p:spPr>
        <p:txBody>
          <a:bodyPr>
            <a:normAutofit/>
          </a:bodyPr>
          <a:lstStyle/>
          <a:p>
            <a:r>
              <a:rPr lang="nb-NO" sz="2800" dirty="0" smtClean="0"/>
              <a:t>Høy </a:t>
            </a:r>
            <a:r>
              <a:rPr lang="nb-NO" sz="2800" dirty="0"/>
              <a:t>tilfredshet med trafikklysmodellen i skoler og barnehager</a:t>
            </a:r>
          </a:p>
        </p:txBody>
      </p:sp>
      <p:grpSp>
        <p:nvGrpSpPr>
          <p:cNvPr id="13" name="Group 12">
            <a:extLst>
              <a:ext uri="{FF2B5EF4-FFF2-40B4-BE49-F238E27FC236}">
                <a16:creationId xmlns:a16="http://schemas.microsoft.com/office/drawing/2014/main" id="{BB8535E4-7562-4C0C-9B90-5EEEC4EE1A83}"/>
              </a:ext>
            </a:extLst>
          </p:cNvPr>
          <p:cNvGrpSpPr/>
          <p:nvPr/>
        </p:nvGrpSpPr>
        <p:grpSpPr>
          <a:xfrm>
            <a:off x="420471" y="4533737"/>
            <a:ext cx="5804181" cy="1863303"/>
            <a:chOff x="113017" y="4613096"/>
            <a:chExt cx="5804181" cy="1863303"/>
          </a:xfrm>
        </p:grpSpPr>
        <p:graphicFrame>
          <p:nvGraphicFramePr>
            <p:cNvPr id="9" name="Chart 8">
              <a:extLst>
                <a:ext uri="{FF2B5EF4-FFF2-40B4-BE49-F238E27FC236}">
                  <a16:creationId xmlns:a16="http://schemas.microsoft.com/office/drawing/2014/main" id="{E429B147-DE70-4756-BB3C-BEE31DAE1CF6}"/>
                </a:ext>
              </a:extLst>
            </p:cNvPr>
            <p:cNvGraphicFramePr>
              <a:graphicFrameLocks/>
            </p:cNvGraphicFramePr>
            <p:nvPr>
              <p:extLst/>
            </p:nvPr>
          </p:nvGraphicFramePr>
          <p:xfrm>
            <a:off x="358799" y="4613096"/>
            <a:ext cx="5558399" cy="186330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E43C7C60-457F-465C-8CBA-1C0CCD44C5C7}"/>
                </a:ext>
              </a:extLst>
            </p:cNvPr>
            <p:cNvSpPr txBox="1"/>
            <p:nvPr/>
          </p:nvSpPr>
          <p:spPr>
            <a:xfrm>
              <a:off x="113017" y="4695066"/>
              <a:ext cx="847037" cy="107722"/>
            </a:xfrm>
            <a:prstGeom prst="rect">
              <a:avLst/>
            </a:prstGeom>
            <a:solidFill>
              <a:schemeClr val="bg1"/>
            </a:solidFill>
          </p:spPr>
          <p:txBody>
            <a:bodyPr wrap="square" lIns="0" tIns="0" rIns="0" bIns="0" rtlCol="0">
              <a:spAutoFit/>
            </a:bodyPr>
            <a:lstStyle/>
            <a:p>
              <a:pPr algn="ctr"/>
              <a:r>
                <a:rPr lang="nb-NO" sz="700">
                  <a:solidFill>
                    <a:schemeClr val="tx1">
                      <a:lumMod val="65000"/>
                      <a:lumOff val="35000"/>
                    </a:schemeClr>
                  </a:solidFill>
                </a:rPr>
                <a:t>I svært stor grad</a:t>
              </a:r>
            </a:p>
          </p:txBody>
        </p:sp>
        <p:sp>
          <p:nvSpPr>
            <p:cNvPr id="11" name="TextBox 10">
              <a:extLst>
                <a:ext uri="{FF2B5EF4-FFF2-40B4-BE49-F238E27FC236}">
                  <a16:creationId xmlns:a16="http://schemas.microsoft.com/office/drawing/2014/main" id="{952C7C4D-1E84-4117-8687-2DF12F75549E}"/>
                </a:ext>
              </a:extLst>
            </p:cNvPr>
            <p:cNvSpPr txBox="1"/>
            <p:nvPr/>
          </p:nvSpPr>
          <p:spPr>
            <a:xfrm>
              <a:off x="113017" y="5598226"/>
              <a:ext cx="847037" cy="107722"/>
            </a:xfrm>
            <a:prstGeom prst="rect">
              <a:avLst/>
            </a:prstGeom>
            <a:solidFill>
              <a:schemeClr val="bg1"/>
            </a:solidFill>
          </p:spPr>
          <p:txBody>
            <a:bodyPr wrap="square" lIns="0" tIns="0" rIns="0" bIns="0" rtlCol="0">
              <a:spAutoFit/>
            </a:bodyPr>
            <a:lstStyle/>
            <a:p>
              <a:pPr algn="ctr"/>
              <a:r>
                <a:rPr lang="nb-NO" sz="700">
                  <a:solidFill>
                    <a:schemeClr val="tx1">
                      <a:lumMod val="65000"/>
                      <a:lumOff val="35000"/>
                    </a:schemeClr>
                  </a:solidFill>
                </a:rPr>
                <a:t>I svært liten grad</a:t>
              </a:r>
            </a:p>
          </p:txBody>
        </p:sp>
      </p:grpSp>
      <p:sp>
        <p:nvSpPr>
          <p:cNvPr id="12" name="TextBox 11">
            <a:extLst>
              <a:ext uri="{FF2B5EF4-FFF2-40B4-BE49-F238E27FC236}">
                <a16:creationId xmlns:a16="http://schemas.microsoft.com/office/drawing/2014/main" id="{15E2C794-9801-4276-A791-BEDF4426A0C4}"/>
              </a:ext>
            </a:extLst>
          </p:cNvPr>
          <p:cNvSpPr txBox="1"/>
          <p:nvPr/>
        </p:nvSpPr>
        <p:spPr>
          <a:xfrm>
            <a:off x="364868" y="4321488"/>
            <a:ext cx="5915389" cy="123111"/>
          </a:xfrm>
          <a:prstGeom prst="rect">
            <a:avLst/>
          </a:prstGeom>
          <a:noFill/>
        </p:spPr>
        <p:txBody>
          <a:bodyPr wrap="square" lIns="0" tIns="0" rIns="0" bIns="0" rtlCol="0">
            <a:spAutoFit/>
          </a:bodyPr>
          <a:lstStyle/>
          <a:p>
            <a:r>
              <a:rPr lang="nb-NO" sz="800" b="1" dirty="0">
                <a:solidFill>
                  <a:schemeClr val="tx1">
                    <a:lumMod val="50000"/>
                    <a:lumOff val="50000"/>
                  </a:schemeClr>
                </a:solidFill>
              </a:rPr>
              <a:t>«I hvilken grad …»</a:t>
            </a:r>
          </a:p>
        </p:txBody>
      </p:sp>
      <p:sp>
        <p:nvSpPr>
          <p:cNvPr id="16" name="TextBox 15">
            <a:extLst>
              <a:ext uri="{FF2B5EF4-FFF2-40B4-BE49-F238E27FC236}">
                <a16:creationId xmlns:a16="http://schemas.microsoft.com/office/drawing/2014/main" id="{AB44F991-7DA1-43CD-9451-1C6FAB8C9FB9}"/>
              </a:ext>
            </a:extLst>
          </p:cNvPr>
          <p:cNvSpPr txBox="1"/>
          <p:nvPr/>
        </p:nvSpPr>
        <p:spPr>
          <a:xfrm>
            <a:off x="7933747" y="6101611"/>
            <a:ext cx="1596571" cy="107722"/>
          </a:xfrm>
          <a:prstGeom prst="rect">
            <a:avLst/>
          </a:prstGeom>
          <a:noFill/>
        </p:spPr>
        <p:txBody>
          <a:bodyPr wrap="square" lIns="0" tIns="0" rIns="0" bIns="0" rtlCol="0">
            <a:spAutoFit/>
          </a:bodyPr>
          <a:lstStyle/>
          <a:p>
            <a:r>
              <a:rPr lang="nb-NO" sz="700">
                <a:solidFill>
                  <a:schemeClr val="tx1">
                    <a:lumMod val="65000"/>
                    <a:lumOff val="35000"/>
                  </a:schemeClr>
                </a:solidFill>
              </a:rPr>
              <a:t>I svært liten grad</a:t>
            </a:r>
          </a:p>
        </p:txBody>
      </p:sp>
      <p:sp>
        <p:nvSpPr>
          <p:cNvPr id="17" name="TextBox 16">
            <a:extLst>
              <a:ext uri="{FF2B5EF4-FFF2-40B4-BE49-F238E27FC236}">
                <a16:creationId xmlns:a16="http://schemas.microsoft.com/office/drawing/2014/main" id="{F1D96A46-075E-4604-ADAB-439B0159AD83}"/>
              </a:ext>
            </a:extLst>
          </p:cNvPr>
          <p:cNvSpPr txBox="1"/>
          <p:nvPr/>
        </p:nvSpPr>
        <p:spPr>
          <a:xfrm>
            <a:off x="9395956" y="6101611"/>
            <a:ext cx="1005456" cy="107722"/>
          </a:xfrm>
          <a:prstGeom prst="rect">
            <a:avLst/>
          </a:prstGeom>
          <a:noFill/>
        </p:spPr>
        <p:txBody>
          <a:bodyPr wrap="square" lIns="0" tIns="0" rIns="0" bIns="0" rtlCol="0">
            <a:spAutoFit/>
          </a:bodyPr>
          <a:lstStyle/>
          <a:p>
            <a:pPr algn="r"/>
            <a:r>
              <a:rPr lang="nb-NO" sz="700">
                <a:solidFill>
                  <a:schemeClr val="tx1">
                    <a:lumMod val="65000"/>
                    <a:lumOff val="35000"/>
                  </a:schemeClr>
                </a:solidFill>
              </a:rPr>
              <a:t>I svært stor grad</a:t>
            </a:r>
          </a:p>
        </p:txBody>
      </p:sp>
      <p:sp>
        <p:nvSpPr>
          <p:cNvPr id="18" name="TextBox 17">
            <a:extLst>
              <a:ext uri="{FF2B5EF4-FFF2-40B4-BE49-F238E27FC236}">
                <a16:creationId xmlns:a16="http://schemas.microsoft.com/office/drawing/2014/main" id="{1D830FFC-CC3F-40D7-A9D3-E884FD6C89C4}"/>
              </a:ext>
            </a:extLst>
          </p:cNvPr>
          <p:cNvSpPr txBox="1"/>
          <p:nvPr/>
        </p:nvSpPr>
        <p:spPr>
          <a:xfrm>
            <a:off x="6253726" y="1818244"/>
            <a:ext cx="5558400" cy="461665"/>
          </a:xfrm>
          <a:prstGeom prst="rect">
            <a:avLst/>
          </a:prstGeom>
          <a:noFill/>
        </p:spPr>
        <p:txBody>
          <a:bodyPr wrap="square" lIns="0" tIns="0" rIns="0" bIns="0" rtlCol="0">
            <a:spAutoFit/>
          </a:bodyPr>
          <a:lstStyle/>
          <a:p>
            <a:pPr algn="r"/>
            <a:r>
              <a:rPr lang="nb-NO" sz="1000" b="1" dirty="0">
                <a:solidFill>
                  <a:schemeClr val="tx1">
                    <a:lumMod val="50000"/>
                    <a:lumOff val="50000"/>
                  </a:schemeClr>
                </a:solidFill>
              </a:rPr>
              <a:t>Trafikklys-indikator, hvor svarene på hvorvidt virksomheten hadde «gode planer for overgang mellom nivåer» og «godt verktøy for å redusere smitte» er slått sammen</a:t>
            </a:r>
          </a:p>
        </p:txBody>
      </p:sp>
      <p:sp>
        <p:nvSpPr>
          <p:cNvPr id="19" name="TextBox 18">
            <a:extLst>
              <a:ext uri="{FF2B5EF4-FFF2-40B4-BE49-F238E27FC236}">
                <a16:creationId xmlns:a16="http://schemas.microsoft.com/office/drawing/2014/main" id="{3DCB3CCA-8A7A-4FEA-A4D3-71E685F6E56C}"/>
              </a:ext>
            </a:extLst>
          </p:cNvPr>
          <p:cNvSpPr txBox="1"/>
          <p:nvPr/>
        </p:nvSpPr>
        <p:spPr>
          <a:xfrm>
            <a:off x="157511" y="122611"/>
            <a:ext cx="2287737" cy="476266"/>
          </a:xfrm>
          <a:prstGeom prst="rect">
            <a:avLst/>
          </a:prstGeom>
          <a:solidFill>
            <a:schemeClr val="accent3">
              <a:lumMod val="40000"/>
              <a:lumOff val="60000"/>
            </a:schemeClr>
          </a:solidFill>
        </p:spPr>
        <p:txBody>
          <a:bodyPr wrap="square" lIns="72000" tIns="72000" rIns="72000" bIns="72000" rtlCol="0">
            <a:spAutoFit/>
          </a:bodyPr>
          <a:lstStyle/>
          <a:p>
            <a:pPr algn="ctr"/>
            <a:r>
              <a:rPr lang="nb-NO" sz="1100"/>
              <a:t>5. </a:t>
            </a:r>
            <a:r>
              <a:rPr lang="nb-NO" sz="1050"/>
              <a:t>Myndighetenes beslutninger, råd og tiltak</a:t>
            </a:r>
          </a:p>
        </p:txBody>
      </p:sp>
      <p:sp>
        <p:nvSpPr>
          <p:cNvPr id="20" name="TextBox 19">
            <a:extLst>
              <a:ext uri="{FF2B5EF4-FFF2-40B4-BE49-F238E27FC236}">
                <a16:creationId xmlns:a16="http://schemas.microsoft.com/office/drawing/2014/main" id="{75BA0086-98F6-4619-9C69-79FEDAF168D2}"/>
              </a:ext>
            </a:extLst>
          </p:cNvPr>
          <p:cNvSpPr txBox="1"/>
          <p:nvPr/>
        </p:nvSpPr>
        <p:spPr>
          <a:xfrm>
            <a:off x="10135133" y="122611"/>
            <a:ext cx="1899356" cy="699404"/>
          </a:xfrm>
          <a:prstGeom prst="rect">
            <a:avLst/>
          </a:prstGeom>
          <a:solidFill>
            <a:schemeClr val="accent3">
              <a:lumMod val="40000"/>
              <a:lumOff val="60000"/>
            </a:schemeClr>
          </a:solidFill>
        </p:spPr>
        <p:txBody>
          <a:bodyPr wrap="square" lIns="72000" tIns="72000" rIns="72000" bIns="72000" rtlCol="0">
            <a:spAutoFit/>
          </a:bodyPr>
          <a:lstStyle/>
          <a:p>
            <a:pPr algn="ctr"/>
            <a:r>
              <a:rPr lang="nb-NO" sz="1200" b="1" dirty="0"/>
              <a:t>Datagrunnlag:</a:t>
            </a:r>
            <a:r>
              <a:rPr lang="nb-NO" sz="1200" dirty="0"/>
              <a:t/>
            </a:r>
            <a:br>
              <a:rPr lang="nb-NO" sz="1200" dirty="0"/>
            </a:br>
            <a:r>
              <a:rPr lang="nb-NO" sz="1200" dirty="0" smtClean="0"/>
              <a:t>Etater, bydeler </a:t>
            </a:r>
            <a:r>
              <a:rPr lang="nb-NO" sz="1200" dirty="0"/>
              <a:t>og barnehager</a:t>
            </a:r>
          </a:p>
        </p:txBody>
      </p:sp>
    </p:spTree>
    <p:extLst>
      <p:ext uri="{BB962C8B-B14F-4D97-AF65-F5344CB8AC3E}">
        <p14:creationId xmlns:p14="http://schemas.microsoft.com/office/powerpoint/2010/main" val="3466414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Status evalueringsprosessen</a:t>
            </a:r>
            <a:endParaRPr lang="nb-NO" dirty="0"/>
          </a:p>
        </p:txBody>
      </p:sp>
      <p:sp>
        <p:nvSpPr>
          <p:cNvPr id="3" name="Plassholder for innhold 2"/>
          <p:cNvSpPr>
            <a:spLocks noGrp="1"/>
          </p:cNvSpPr>
          <p:nvPr>
            <p:ph idx="1"/>
          </p:nvPr>
        </p:nvSpPr>
        <p:spPr/>
        <p:txBody>
          <a:bodyPr/>
          <a:lstStyle/>
          <a:p>
            <a:r>
              <a:rPr lang="nb-NO" dirty="0" smtClean="0"/>
              <a:t>Trinn 1 – Evaluering av Sentral kriseledelse</a:t>
            </a:r>
          </a:p>
          <a:p>
            <a:pPr lvl="2"/>
            <a:r>
              <a:rPr lang="nb-NO" dirty="0" smtClean="0"/>
              <a:t>Gjennomført av Deloitte 2021</a:t>
            </a:r>
          </a:p>
          <a:p>
            <a:r>
              <a:rPr lang="nb-NO" dirty="0" smtClean="0"/>
              <a:t>Trinn 2 – Spørreskjema alle virksomheter</a:t>
            </a:r>
          </a:p>
          <a:p>
            <a:pPr lvl="2"/>
            <a:r>
              <a:rPr lang="nb-NO" dirty="0" smtClean="0"/>
              <a:t>216 undersøkelser gjennomført – inkluderer alle nivåer</a:t>
            </a:r>
          </a:p>
          <a:p>
            <a:pPr lvl="2"/>
            <a:r>
              <a:rPr lang="nb-NO" dirty="0" smtClean="0"/>
              <a:t>Bistand fra Rambøll</a:t>
            </a:r>
          </a:p>
          <a:p>
            <a:r>
              <a:rPr lang="nb-NO" dirty="0" smtClean="0"/>
              <a:t>Trinn 3 – Evalueringsrapporter fra alle virksomheter</a:t>
            </a:r>
          </a:p>
          <a:p>
            <a:pPr lvl="2"/>
            <a:r>
              <a:rPr lang="nb-NO" dirty="0" smtClean="0"/>
              <a:t>Frist 24. juni</a:t>
            </a:r>
          </a:p>
          <a:p>
            <a:pPr lvl="2"/>
            <a:r>
              <a:rPr lang="nb-NO" dirty="0" smtClean="0"/>
              <a:t>Forskjellige typer av ekstern bistand til virksomhetene (UKE/konsulenter)</a:t>
            </a:r>
          </a:p>
          <a:p>
            <a:r>
              <a:rPr lang="nb-NO" dirty="0" smtClean="0"/>
              <a:t>Trinn 4 – Kommunal evalueringsrapport</a:t>
            </a:r>
          </a:p>
          <a:p>
            <a:pPr lvl="2"/>
            <a:r>
              <a:rPr lang="nb-NO" dirty="0" smtClean="0"/>
              <a:t>Sammenstilling av virksomhetenes resultater påbegynnes over sommerferien</a:t>
            </a:r>
          </a:p>
          <a:p>
            <a:pPr lvl="2"/>
            <a:r>
              <a:rPr lang="nb-NO" dirty="0" smtClean="0"/>
              <a:t>Bistand fra Rambøll</a:t>
            </a:r>
          </a:p>
          <a:p>
            <a:pPr lvl="2"/>
            <a:endParaRPr lang="nb-NO" dirty="0"/>
          </a:p>
        </p:txBody>
      </p:sp>
      <p:sp>
        <p:nvSpPr>
          <p:cNvPr id="4" name="Plassholder for dato 3"/>
          <p:cNvSpPr>
            <a:spLocks noGrp="1"/>
          </p:cNvSpPr>
          <p:nvPr>
            <p:ph type="dt" sz="half" idx="10"/>
          </p:nvPr>
        </p:nvSpPr>
        <p:spPr/>
        <p:txBody>
          <a:bodyPr/>
          <a:lstStyle/>
          <a:p>
            <a:fld id="{C20DE0DF-BE6B-D248-92A9-54242D212695}" type="datetime1">
              <a:rPr lang="nb-NO" smtClean="0"/>
              <a:t>22.06.2022</a:t>
            </a:fld>
            <a:endParaRPr lang="nb-NO"/>
          </a:p>
        </p:txBody>
      </p:sp>
      <p:sp>
        <p:nvSpPr>
          <p:cNvPr id="5" name="Plassholder for lysbildenummer 4"/>
          <p:cNvSpPr>
            <a:spLocks noGrp="1"/>
          </p:cNvSpPr>
          <p:nvPr>
            <p:ph type="sldNum" sz="quarter" idx="12"/>
          </p:nvPr>
        </p:nvSpPr>
        <p:spPr/>
        <p:txBody>
          <a:bodyPr/>
          <a:lstStyle/>
          <a:p>
            <a:fld id="{8ACEFDFC-287E-0A4D-81A7-6CC8C070690D}" type="slidenum">
              <a:rPr lang="nb-NO" smtClean="0"/>
              <a:t>9</a:t>
            </a:fld>
            <a:endParaRPr lang="nb-NO"/>
          </a:p>
        </p:txBody>
      </p:sp>
    </p:spTree>
    <p:extLst>
      <p:ext uri="{BB962C8B-B14F-4D97-AF65-F5344CB8AC3E}">
        <p14:creationId xmlns:p14="http://schemas.microsoft.com/office/powerpoint/2010/main" val="348661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slo_2019_basic">
  <a:themeElements>
    <a:clrScheme name="Oslo">
      <a:dk1>
        <a:srgbClr val="000000"/>
      </a:dk1>
      <a:lt1>
        <a:srgbClr val="FFFFFF"/>
      </a:lt1>
      <a:dk2>
        <a:srgbClr val="2A2859"/>
      </a:dk2>
      <a:lt2>
        <a:srgbClr val="F8F0DD"/>
      </a:lt2>
      <a:accent1>
        <a:srgbClr val="034B45"/>
      </a:accent1>
      <a:accent2>
        <a:srgbClr val="4EF8B6"/>
      </a:accent2>
      <a:accent3>
        <a:srgbClr val="C7F6C9"/>
      </a:accent3>
      <a:accent4>
        <a:srgbClr val="6FE9FF"/>
      </a:accent4>
      <a:accent5>
        <a:srgbClr val="FF8274"/>
      </a:accent5>
      <a:accent6>
        <a:srgbClr val="F9C66B"/>
      </a:accent6>
      <a:hlink>
        <a:srgbClr val="000000"/>
      </a:hlink>
      <a:folHlink>
        <a:srgbClr val="000000"/>
      </a:folHlink>
    </a:clrScheme>
    <a:fontScheme name="Test">
      <a:majorFont>
        <a:latin typeface="Oslo Sans Office Normal"/>
        <a:ea typeface=""/>
        <a:cs typeface=""/>
      </a:majorFont>
      <a:minorFont>
        <a:latin typeface="Oslo Sans Office Norm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Oslo_2019_basic.potx" id="{6638DBF3-01EF-9D48-9287-8DEF6339D1DD}" vid="{0A37711F-0EDD-C449-98AC-C8327000A62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0A6B3E479ACEE4C88ED947631AAF1DE" ma:contentTypeVersion="5" ma:contentTypeDescription="Opprett et nytt dokument." ma:contentTypeScope="" ma:versionID="17939b92ed190d1ab475c3dae3e611c7">
  <xsd:schema xmlns:xsd="http://www.w3.org/2001/XMLSchema" xmlns:xs="http://www.w3.org/2001/XMLSchema" xmlns:p="http://schemas.microsoft.com/office/2006/metadata/properties" xmlns:ns2="86273f8a-624c-43e1-8764-5bbc816bc867" targetNamespace="http://schemas.microsoft.com/office/2006/metadata/properties" ma:root="true" ma:fieldsID="6fc1952b51e1bf5260ab28b8728d63ab" ns2:_="">
    <xsd:import namespace="86273f8a-624c-43e1-8764-5bbc816bc867"/>
    <xsd:element name="properties">
      <xsd:complexType>
        <xsd:sequence>
          <xsd:element name="documentManagement">
            <xsd:complexType>
              <xsd:all>
                <xsd:element ref="ns2:MediaServiceMetadata" minOccurs="0"/>
                <xsd:element ref="ns2:MediaServiceFastMetadata" minOccurs="0"/>
                <xsd:element ref="ns2:_Flow_SignoffStatu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273f8a-624c-43e1-8764-5bbc816bc8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Flow_SignoffStatus" ma:index="10" nillable="true" ma:displayName="Godkjenningsstatus" ma:internalName="Godkjenningsstatus">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86273f8a-624c-43e1-8764-5bbc816bc86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DB1210-C272-49D0-A06D-68B3488CC4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273f8a-624c-43e1-8764-5bbc816bc8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777E37-F52A-4668-85A7-65663AC3725A}">
  <ds:schemaRefs>
    <ds:schemaRef ds:uri="86273f8a-624c-43e1-8764-5bbc816bc867"/>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6395E48F-EF70-4F57-B11B-C9C18FC22F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Oslo_2019_basic</Template>
  <TotalTime>3017</TotalTime>
  <Words>695</Words>
  <Application>Microsoft Office PowerPoint</Application>
  <PresentationFormat>Widescreen</PresentationFormat>
  <Paragraphs>81</Paragraphs>
  <Slides>9</Slides>
  <Notes>1</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9</vt:i4>
      </vt:variant>
    </vt:vector>
  </HeadingPairs>
  <TitlesOfParts>
    <vt:vector size="17" baseType="lpstr">
      <vt:lpstr>Arial</vt:lpstr>
      <vt:lpstr>Calibri</vt:lpstr>
      <vt:lpstr>Wingdings</vt:lpstr>
      <vt:lpstr>Oslo Sans Light</vt:lpstr>
      <vt:lpstr>Oslo Sans</vt:lpstr>
      <vt:lpstr>Verdana</vt:lpstr>
      <vt:lpstr>Oslo Sans Office Normal</vt:lpstr>
      <vt:lpstr>Oslo_2019_basic</vt:lpstr>
      <vt:lpstr>Evaluering av pandemihåndteringen</vt:lpstr>
      <vt:lpstr>Erfaringer fra pandemien</vt:lpstr>
      <vt:lpstr>Samhandling</vt:lpstr>
      <vt:lpstr>Samhandling</vt:lpstr>
      <vt:lpstr>Kommunikasjon</vt:lpstr>
      <vt:lpstr>Håndteringen av pandemien har avdekket et behov for å avklare roller og ansvar for mange aktører</vt:lpstr>
      <vt:lpstr>Erfaringer under pandemien har identifisert behov for endringer i styringsdialog og intern virksomhetsstyring</vt:lpstr>
      <vt:lpstr>Høy tilfredshet med trafikklysmodellen i skoler og barnehager</vt:lpstr>
      <vt:lpstr>Status evalueringsprosessen</vt:lpstr>
    </vt:vector>
  </TitlesOfParts>
  <Company>Oslo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Osman Ibrahim</dc:creator>
  <cp:lastModifiedBy>Martin Kristoffer Johansen</cp:lastModifiedBy>
  <cp:revision>259</cp:revision>
  <cp:lastPrinted>2019-03-22T09:42:42Z</cp:lastPrinted>
  <dcterms:created xsi:type="dcterms:W3CDTF">2019-04-01T18:44:52Z</dcterms:created>
  <dcterms:modified xsi:type="dcterms:W3CDTF">2022-06-22T11:47:44Z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0x01010060A6B3E479ACEE4C88ED947631AAF1DE</vt:lpwstr>
  </property>
  <property fmtid="{D5CDD505-2E9C-101B-9397-08002B2CF9AE}" pid="3" name="MSIP_Label_7a2396b7-5846-48ff-8468-5f49f8ad722a_Enabled">
    <vt:lpwstr>true</vt:lpwstr>
  </property>
  <property fmtid="{D5CDD505-2E9C-101B-9397-08002B2CF9AE}" pid="4" name="MSIP_Label_7a2396b7-5846-48ff-8468-5f49f8ad722a_SetDate">
    <vt:lpwstr>2022-04-29T07:27:29Z</vt:lpwstr>
  </property>
  <property fmtid="{D5CDD505-2E9C-101B-9397-08002B2CF9AE}" pid="5" name="MSIP_Label_7a2396b7-5846-48ff-8468-5f49f8ad722a_Method">
    <vt:lpwstr>Standard</vt:lpwstr>
  </property>
  <property fmtid="{D5CDD505-2E9C-101B-9397-08002B2CF9AE}" pid="6" name="MSIP_Label_7a2396b7-5846-48ff-8468-5f49f8ad722a_Name">
    <vt:lpwstr>Lav</vt:lpwstr>
  </property>
  <property fmtid="{D5CDD505-2E9C-101B-9397-08002B2CF9AE}" pid="7" name="MSIP_Label_7a2396b7-5846-48ff-8468-5f49f8ad722a_SiteId">
    <vt:lpwstr>e6795081-6391-442e-9ab4-5e9ef74f18ea</vt:lpwstr>
  </property>
  <property fmtid="{D5CDD505-2E9C-101B-9397-08002B2CF9AE}" pid="8" name="MSIP_Label_7a2396b7-5846-48ff-8468-5f49f8ad722a_ActionId">
    <vt:lpwstr>3c2af826-37c8-42ab-88a2-45f6a83e5d66</vt:lpwstr>
  </property>
  <property fmtid="{D5CDD505-2E9C-101B-9397-08002B2CF9AE}" pid="9" name="MSIP_Label_7a2396b7-5846-48ff-8468-5f49f8ad722a_ContentBits">
    <vt:lpwstr>0</vt:lpwstr>
  </property>
</Properties>
</file>