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717" r:id="rId5"/>
    <p:sldId id="634" r:id="rId6"/>
    <p:sldId id="595" r:id="rId7"/>
    <p:sldId id="658" r:id="rId8"/>
    <p:sldId id="633" r:id="rId9"/>
    <p:sldId id="707" r:id="rId10"/>
    <p:sldId id="596" r:id="rId11"/>
    <p:sldId id="597" r:id="rId12"/>
    <p:sldId id="710" r:id="rId13"/>
    <p:sldId id="718" r:id="rId14"/>
    <p:sldId id="600" r:id="rId15"/>
    <p:sldId id="601" r:id="rId16"/>
    <p:sldId id="602" r:id="rId17"/>
    <p:sldId id="719" r:id="rId18"/>
    <p:sldId id="720" r:id="rId19"/>
    <p:sldId id="603" r:id="rId20"/>
    <p:sldId id="604" r:id="rId21"/>
    <p:sldId id="716" r:id="rId22"/>
    <p:sldId id="677" r:id="rId23"/>
    <p:sldId id="675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87D52F-3732-4B99-A93E-1EFAB5D217FD}" v="17" dt="2022-06-20T09:25:20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valnes, Øyvind" userId="d4aa9c50-49db-4dc1-8a0e-6a0aa8aac48c" providerId="ADAL" clId="{A787D52F-3732-4B99-A93E-1EFAB5D217FD}"/>
    <pc:docChg chg="custSel addSld delSld modSld sldOrd">
      <pc:chgData name="Kvalnes, Øyvind" userId="d4aa9c50-49db-4dc1-8a0e-6a0aa8aac48c" providerId="ADAL" clId="{A787D52F-3732-4B99-A93E-1EFAB5D217FD}" dt="2022-06-20T09:25:32.958" v="560" actId="1076"/>
      <pc:docMkLst>
        <pc:docMk/>
      </pc:docMkLst>
      <pc:sldChg chg="del">
        <pc:chgData name="Kvalnes, Øyvind" userId="d4aa9c50-49db-4dc1-8a0e-6a0aa8aac48c" providerId="ADAL" clId="{A787D52F-3732-4B99-A93E-1EFAB5D217FD}" dt="2022-06-19T12:18:26.033" v="491" actId="47"/>
        <pc:sldMkLst>
          <pc:docMk/>
          <pc:sldMk cId="1286085534" sldId="405"/>
        </pc:sldMkLst>
      </pc:sldChg>
      <pc:sldChg chg="add del">
        <pc:chgData name="Kvalnes, Øyvind" userId="d4aa9c50-49db-4dc1-8a0e-6a0aa8aac48c" providerId="ADAL" clId="{A787D52F-3732-4B99-A93E-1EFAB5D217FD}" dt="2022-06-20T09:16:02.111" v="532" actId="47"/>
        <pc:sldMkLst>
          <pc:docMk/>
          <pc:sldMk cId="1666153129" sldId="415"/>
        </pc:sldMkLst>
      </pc:sldChg>
      <pc:sldChg chg="del">
        <pc:chgData name="Kvalnes, Øyvind" userId="d4aa9c50-49db-4dc1-8a0e-6a0aa8aac48c" providerId="ADAL" clId="{A787D52F-3732-4B99-A93E-1EFAB5D217FD}" dt="2022-06-19T12:19:00.354" v="496" actId="47"/>
        <pc:sldMkLst>
          <pc:docMk/>
          <pc:sldMk cId="634308560" sldId="503"/>
        </pc:sldMkLst>
      </pc:sldChg>
      <pc:sldChg chg="del">
        <pc:chgData name="Kvalnes, Øyvind" userId="d4aa9c50-49db-4dc1-8a0e-6a0aa8aac48c" providerId="ADAL" clId="{A787D52F-3732-4B99-A93E-1EFAB5D217FD}" dt="2022-06-18T09:29:44.659" v="86" actId="2696"/>
        <pc:sldMkLst>
          <pc:docMk/>
          <pc:sldMk cId="3668568222" sldId="595"/>
        </pc:sldMkLst>
      </pc:sldChg>
      <pc:sldChg chg="add">
        <pc:chgData name="Kvalnes, Øyvind" userId="d4aa9c50-49db-4dc1-8a0e-6a0aa8aac48c" providerId="ADAL" clId="{A787D52F-3732-4B99-A93E-1EFAB5D217FD}" dt="2022-06-18T09:29:50.225" v="87"/>
        <pc:sldMkLst>
          <pc:docMk/>
          <pc:sldMk cId="3907455424" sldId="595"/>
        </pc:sldMkLst>
      </pc:sldChg>
      <pc:sldChg chg="add">
        <pc:chgData name="Kvalnes, Øyvind" userId="d4aa9c50-49db-4dc1-8a0e-6a0aa8aac48c" providerId="ADAL" clId="{A787D52F-3732-4B99-A93E-1EFAB5D217FD}" dt="2022-06-19T12:20:54.575" v="503"/>
        <pc:sldMkLst>
          <pc:docMk/>
          <pc:sldMk cId="3282487173" sldId="596"/>
        </pc:sldMkLst>
      </pc:sldChg>
      <pc:sldChg chg="add">
        <pc:chgData name="Kvalnes, Øyvind" userId="d4aa9c50-49db-4dc1-8a0e-6a0aa8aac48c" providerId="ADAL" clId="{A787D52F-3732-4B99-A93E-1EFAB5D217FD}" dt="2022-06-19T12:21:23.879" v="504"/>
        <pc:sldMkLst>
          <pc:docMk/>
          <pc:sldMk cId="1390367999" sldId="600"/>
        </pc:sldMkLst>
      </pc:sldChg>
      <pc:sldChg chg="add">
        <pc:chgData name="Kvalnes, Øyvind" userId="d4aa9c50-49db-4dc1-8a0e-6a0aa8aac48c" providerId="ADAL" clId="{A787D52F-3732-4B99-A93E-1EFAB5D217FD}" dt="2022-06-19T12:21:59.979" v="508"/>
        <pc:sldMkLst>
          <pc:docMk/>
          <pc:sldMk cId="3145693382" sldId="601"/>
        </pc:sldMkLst>
      </pc:sldChg>
      <pc:sldChg chg="add">
        <pc:chgData name="Kvalnes, Øyvind" userId="d4aa9c50-49db-4dc1-8a0e-6a0aa8aac48c" providerId="ADAL" clId="{A787D52F-3732-4B99-A93E-1EFAB5D217FD}" dt="2022-06-19T12:21:59.979" v="508"/>
        <pc:sldMkLst>
          <pc:docMk/>
          <pc:sldMk cId="766522676" sldId="602"/>
        </pc:sldMkLst>
      </pc:sldChg>
      <pc:sldChg chg="addSp delSp modSp add mod">
        <pc:chgData name="Kvalnes, Øyvind" userId="d4aa9c50-49db-4dc1-8a0e-6a0aa8aac48c" providerId="ADAL" clId="{A787D52F-3732-4B99-A93E-1EFAB5D217FD}" dt="2022-06-20T09:25:32.958" v="560" actId="1076"/>
        <pc:sldMkLst>
          <pc:docMk/>
          <pc:sldMk cId="1181599898" sldId="603"/>
        </pc:sldMkLst>
        <pc:spChg chg="add del mod">
          <ac:chgData name="Kvalnes, Øyvind" userId="d4aa9c50-49db-4dc1-8a0e-6a0aa8aac48c" providerId="ADAL" clId="{A787D52F-3732-4B99-A93E-1EFAB5D217FD}" dt="2022-06-20T09:17:02.891" v="541" actId="931"/>
          <ac:spMkLst>
            <pc:docMk/>
            <pc:sldMk cId="1181599898" sldId="603"/>
            <ac:spMk id="6" creationId="{B60B5BA4-9B60-4CE6-8272-C31C4C507C96}"/>
          </ac:spMkLst>
        </pc:spChg>
        <pc:spChg chg="add del mod">
          <ac:chgData name="Kvalnes, Øyvind" userId="d4aa9c50-49db-4dc1-8a0e-6a0aa8aac48c" providerId="ADAL" clId="{A787D52F-3732-4B99-A93E-1EFAB5D217FD}" dt="2022-06-20T09:25:20.016" v="555" actId="931"/>
          <ac:spMkLst>
            <pc:docMk/>
            <pc:sldMk cId="1181599898" sldId="603"/>
            <ac:spMk id="10" creationId="{8FD0371B-DC26-4D85-B3D9-9FBF69A31806}"/>
          </ac:spMkLst>
        </pc:spChg>
        <pc:picChg chg="del">
          <ac:chgData name="Kvalnes, Øyvind" userId="d4aa9c50-49db-4dc1-8a0e-6a0aa8aac48c" providerId="ADAL" clId="{A787D52F-3732-4B99-A93E-1EFAB5D217FD}" dt="2022-06-20T09:16:39.735" v="540" actId="478"/>
          <ac:picMkLst>
            <pc:docMk/>
            <pc:sldMk cId="1181599898" sldId="603"/>
            <ac:picMk id="5" creationId="{DACFB3B9-DAE4-423D-88FA-EEA39F67805D}"/>
          </ac:picMkLst>
        </pc:picChg>
        <pc:picChg chg="add del mod">
          <ac:chgData name="Kvalnes, Øyvind" userId="d4aa9c50-49db-4dc1-8a0e-6a0aa8aac48c" providerId="ADAL" clId="{A787D52F-3732-4B99-A93E-1EFAB5D217FD}" dt="2022-06-20T09:25:14.014" v="554" actId="478"/>
          <ac:picMkLst>
            <pc:docMk/>
            <pc:sldMk cId="1181599898" sldId="603"/>
            <ac:picMk id="8" creationId="{B3FC4D61-B4E9-43C0-8DCF-228A0FEE39EF}"/>
          </ac:picMkLst>
        </pc:picChg>
        <pc:picChg chg="add mod">
          <ac:chgData name="Kvalnes, Øyvind" userId="d4aa9c50-49db-4dc1-8a0e-6a0aa8aac48c" providerId="ADAL" clId="{A787D52F-3732-4B99-A93E-1EFAB5D217FD}" dt="2022-06-20T09:25:32.958" v="560" actId="1076"/>
          <ac:picMkLst>
            <pc:docMk/>
            <pc:sldMk cId="1181599898" sldId="603"/>
            <ac:picMk id="12" creationId="{75D754C0-2241-4A79-A10F-0CAF830283FA}"/>
          </ac:picMkLst>
        </pc:picChg>
      </pc:sldChg>
      <pc:sldChg chg="add">
        <pc:chgData name="Kvalnes, Øyvind" userId="d4aa9c50-49db-4dc1-8a0e-6a0aa8aac48c" providerId="ADAL" clId="{A787D52F-3732-4B99-A93E-1EFAB5D217FD}" dt="2022-06-19T12:21:59.979" v="508"/>
        <pc:sldMkLst>
          <pc:docMk/>
          <pc:sldMk cId="2143786517" sldId="604"/>
        </pc:sldMkLst>
      </pc:sldChg>
      <pc:sldChg chg="add">
        <pc:chgData name="Kvalnes, Øyvind" userId="d4aa9c50-49db-4dc1-8a0e-6a0aa8aac48c" providerId="ADAL" clId="{A787D52F-3732-4B99-A93E-1EFAB5D217FD}" dt="2022-06-19T12:20:19.084" v="500"/>
        <pc:sldMkLst>
          <pc:docMk/>
          <pc:sldMk cId="367968458" sldId="633"/>
        </pc:sldMkLst>
      </pc:sldChg>
      <pc:sldChg chg="add ord">
        <pc:chgData name="Kvalnes, Øyvind" userId="d4aa9c50-49db-4dc1-8a0e-6a0aa8aac48c" providerId="ADAL" clId="{A787D52F-3732-4B99-A93E-1EFAB5D217FD}" dt="2022-06-20T08:46:32.138" v="514"/>
        <pc:sldMkLst>
          <pc:docMk/>
          <pc:sldMk cId="972331459" sldId="634"/>
        </pc:sldMkLst>
      </pc:sldChg>
      <pc:sldChg chg="del">
        <pc:chgData name="Kvalnes, Øyvind" userId="d4aa9c50-49db-4dc1-8a0e-6a0aa8aac48c" providerId="ADAL" clId="{A787D52F-3732-4B99-A93E-1EFAB5D217FD}" dt="2022-06-19T12:22:33.949" v="511" actId="2696"/>
        <pc:sldMkLst>
          <pc:docMk/>
          <pc:sldMk cId="3502546616" sldId="634"/>
        </pc:sldMkLst>
      </pc:sldChg>
      <pc:sldChg chg="del">
        <pc:chgData name="Kvalnes, Øyvind" userId="d4aa9c50-49db-4dc1-8a0e-6a0aa8aac48c" providerId="ADAL" clId="{A787D52F-3732-4B99-A93E-1EFAB5D217FD}" dt="2022-06-19T12:22:06.660" v="509" actId="47"/>
        <pc:sldMkLst>
          <pc:docMk/>
          <pc:sldMk cId="0" sldId="643"/>
        </pc:sldMkLst>
      </pc:sldChg>
      <pc:sldChg chg="del">
        <pc:chgData name="Kvalnes, Øyvind" userId="d4aa9c50-49db-4dc1-8a0e-6a0aa8aac48c" providerId="ADAL" clId="{A787D52F-3732-4B99-A93E-1EFAB5D217FD}" dt="2022-06-19T12:21:26.288" v="505" actId="47"/>
        <pc:sldMkLst>
          <pc:docMk/>
          <pc:sldMk cId="0" sldId="647"/>
        </pc:sldMkLst>
      </pc:sldChg>
      <pc:sldChg chg="del">
        <pc:chgData name="Kvalnes, Øyvind" userId="d4aa9c50-49db-4dc1-8a0e-6a0aa8aac48c" providerId="ADAL" clId="{A787D52F-3732-4B99-A93E-1EFAB5D217FD}" dt="2022-06-19T12:18:49.279" v="492" actId="47"/>
        <pc:sldMkLst>
          <pc:docMk/>
          <pc:sldMk cId="658223594" sldId="657"/>
        </pc:sldMkLst>
      </pc:sldChg>
      <pc:sldChg chg="add">
        <pc:chgData name="Kvalnes, Øyvind" userId="d4aa9c50-49db-4dc1-8a0e-6a0aa8aac48c" providerId="ADAL" clId="{A787D52F-3732-4B99-A93E-1EFAB5D217FD}" dt="2022-06-18T09:30:06.775" v="91"/>
        <pc:sldMkLst>
          <pc:docMk/>
          <pc:sldMk cId="1818413217" sldId="658"/>
        </pc:sldMkLst>
      </pc:sldChg>
      <pc:sldChg chg="del">
        <pc:chgData name="Kvalnes, Øyvind" userId="d4aa9c50-49db-4dc1-8a0e-6a0aa8aac48c" providerId="ADAL" clId="{A787D52F-3732-4B99-A93E-1EFAB5D217FD}" dt="2022-06-18T09:30:01.771" v="90" actId="2696"/>
        <pc:sldMkLst>
          <pc:docMk/>
          <pc:sldMk cId="1974669712" sldId="658"/>
        </pc:sldMkLst>
      </pc:sldChg>
      <pc:sldChg chg="add del">
        <pc:chgData name="Kvalnes, Øyvind" userId="d4aa9c50-49db-4dc1-8a0e-6a0aa8aac48c" providerId="ADAL" clId="{A787D52F-3732-4B99-A93E-1EFAB5D217FD}" dt="2022-06-20T09:15:57.430" v="531" actId="47"/>
        <pc:sldMkLst>
          <pc:docMk/>
          <pc:sldMk cId="1226534435" sldId="665"/>
        </pc:sldMkLst>
      </pc:sldChg>
      <pc:sldChg chg="add">
        <pc:chgData name="Kvalnes, Øyvind" userId="d4aa9c50-49db-4dc1-8a0e-6a0aa8aac48c" providerId="ADAL" clId="{A787D52F-3732-4B99-A93E-1EFAB5D217FD}" dt="2022-06-20T09:09:09.385" v="515"/>
        <pc:sldMkLst>
          <pc:docMk/>
          <pc:sldMk cId="1096306710" sldId="675"/>
        </pc:sldMkLst>
      </pc:sldChg>
      <pc:sldChg chg="del">
        <pc:chgData name="Kvalnes, Øyvind" userId="d4aa9c50-49db-4dc1-8a0e-6a0aa8aac48c" providerId="ADAL" clId="{A787D52F-3732-4B99-A93E-1EFAB5D217FD}" dt="2022-06-19T12:21:27.870" v="506" actId="47"/>
        <pc:sldMkLst>
          <pc:docMk/>
          <pc:sldMk cId="2878181117" sldId="675"/>
        </pc:sldMkLst>
      </pc:sldChg>
      <pc:sldChg chg="add">
        <pc:chgData name="Kvalnes, Øyvind" userId="d4aa9c50-49db-4dc1-8a0e-6a0aa8aac48c" providerId="ADAL" clId="{A787D52F-3732-4B99-A93E-1EFAB5D217FD}" dt="2022-06-20T09:09:09.385" v="515"/>
        <pc:sldMkLst>
          <pc:docMk/>
          <pc:sldMk cId="82485680" sldId="677"/>
        </pc:sldMkLst>
      </pc:sldChg>
      <pc:sldChg chg="del">
        <pc:chgData name="Kvalnes, Øyvind" userId="d4aa9c50-49db-4dc1-8a0e-6a0aa8aac48c" providerId="ADAL" clId="{A787D52F-3732-4B99-A93E-1EFAB5D217FD}" dt="2022-06-19T12:20:25.780" v="501" actId="2696"/>
        <pc:sldMkLst>
          <pc:docMk/>
          <pc:sldMk cId="198661645" sldId="694"/>
        </pc:sldMkLst>
      </pc:sldChg>
      <pc:sldChg chg="add del">
        <pc:chgData name="Kvalnes, Øyvind" userId="d4aa9c50-49db-4dc1-8a0e-6a0aa8aac48c" providerId="ADAL" clId="{A787D52F-3732-4B99-A93E-1EFAB5D217FD}" dt="2022-06-20T09:19:38.638" v="553" actId="47"/>
        <pc:sldMkLst>
          <pc:docMk/>
          <pc:sldMk cId="4161598397" sldId="694"/>
        </pc:sldMkLst>
      </pc:sldChg>
      <pc:sldChg chg="add del">
        <pc:chgData name="Kvalnes, Øyvind" userId="d4aa9c50-49db-4dc1-8a0e-6a0aa8aac48c" providerId="ADAL" clId="{A787D52F-3732-4B99-A93E-1EFAB5D217FD}" dt="2022-06-19T12:19:17.818" v="499" actId="47"/>
        <pc:sldMkLst>
          <pc:docMk/>
          <pc:sldMk cId="1046622987" sldId="696"/>
        </pc:sldMkLst>
      </pc:sldChg>
      <pc:sldChg chg="del">
        <pc:chgData name="Kvalnes, Øyvind" userId="d4aa9c50-49db-4dc1-8a0e-6a0aa8aac48c" providerId="ADAL" clId="{A787D52F-3732-4B99-A93E-1EFAB5D217FD}" dt="2022-06-19T12:19:08.448" v="497" actId="2696"/>
        <pc:sldMkLst>
          <pc:docMk/>
          <pc:sldMk cId="2692117321" sldId="696"/>
        </pc:sldMkLst>
      </pc:sldChg>
      <pc:sldChg chg="ord">
        <pc:chgData name="Kvalnes, Øyvind" userId="d4aa9c50-49db-4dc1-8a0e-6a0aa8aac48c" providerId="ADAL" clId="{A787D52F-3732-4B99-A93E-1EFAB5D217FD}" dt="2022-06-19T12:18:56.273" v="494"/>
        <pc:sldMkLst>
          <pc:docMk/>
          <pc:sldMk cId="494628578" sldId="707"/>
        </pc:sldMkLst>
      </pc:sldChg>
      <pc:sldChg chg="del">
        <pc:chgData name="Kvalnes, Øyvind" userId="d4aa9c50-49db-4dc1-8a0e-6a0aa8aac48c" providerId="ADAL" clId="{A787D52F-3732-4B99-A93E-1EFAB5D217FD}" dt="2022-06-18T09:28:55.634" v="0" actId="47"/>
        <pc:sldMkLst>
          <pc:docMk/>
          <pc:sldMk cId="133911930" sldId="709"/>
        </pc:sldMkLst>
      </pc:sldChg>
      <pc:sldChg chg="del">
        <pc:chgData name="Kvalnes, Øyvind" userId="d4aa9c50-49db-4dc1-8a0e-6a0aa8aac48c" providerId="ADAL" clId="{A787D52F-3732-4B99-A93E-1EFAB5D217FD}" dt="2022-06-18T09:29:52.258" v="88" actId="47"/>
        <pc:sldMkLst>
          <pc:docMk/>
          <pc:sldMk cId="2873182742" sldId="711"/>
        </pc:sldMkLst>
      </pc:sldChg>
      <pc:sldChg chg="del">
        <pc:chgData name="Kvalnes, Øyvind" userId="d4aa9c50-49db-4dc1-8a0e-6a0aa8aac48c" providerId="ADAL" clId="{A787D52F-3732-4B99-A93E-1EFAB5D217FD}" dt="2022-06-18T09:29:28.813" v="85" actId="47"/>
        <pc:sldMkLst>
          <pc:docMk/>
          <pc:sldMk cId="1199934386" sldId="712"/>
        </pc:sldMkLst>
      </pc:sldChg>
      <pc:sldChg chg="del">
        <pc:chgData name="Kvalnes, Øyvind" userId="d4aa9c50-49db-4dc1-8a0e-6a0aa8aac48c" providerId="ADAL" clId="{A787D52F-3732-4B99-A93E-1EFAB5D217FD}" dt="2022-06-18T09:29:58.272" v="89" actId="47"/>
        <pc:sldMkLst>
          <pc:docMk/>
          <pc:sldMk cId="3423131646" sldId="713"/>
        </pc:sldMkLst>
      </pc:sldChg>
      <pc:sldChg chg="del">
        <pc:chgData name="Kvalnes, Øyvind" userId="d4aa9c50-49db-4dc1-8a0e-6a0aa8aac48c" providerId="ADAL" clId="{A787D52F-3732-4B99-A93E-1EFAB5D217FD}" dt="2022-06-19T12:21:33.594" v="507" actId="47"/>
        <pc:sldMkLst>
          <pc:docMk/>
          <pc:sldMk cId="176681031" sldId="714"/>
        </pc:sldMkLst>
      </pc:sldChg>
      <pc:sldChg chg="modSp new del mod">
        <pc:chgData name="Kvalnes, Øyvind" userId="d4aa9c50-49db-4dc1-8a0e-6a0aa8aac48c" providerId="ADAL" clId="{A787D52F-3732-4B99-A93E-1EFAB5D217FD}" dt="2022-06-20T09:14:25.118" v="516" actId="47"/>
        <pc:sldMkLst>
          <pc:docMk/>
          <pc:sldMk cId="1441473213" sldId="715"/>
        </pc:sldMkLst>
        <pc:spChg chg="mod">
          <ac:chgData name="Kvalnes, Øyvind" userId="d4aa9c50-49db-4dc1-8a0e-6a0aa8aac48c" providerId="ADAL" clId="{A787D52F-3732-4B99-A93E-1EFAB5D217FD}" dt="2022-06-18T09:29:07.075" v="24" actId="20577"/>
          <ac:spMkLst>
            <pc:docMk/>
            <pc:sldMk cId="1441473213" sldId="715"/>
            <ac:spMk id="2" creationId="{E06D465F-41BE-4751-8035-5CB6B5EF0CEB}"/>
          </ac:spMkLst>
        </pc:spChg>
        <pc:spChg chg="mod">
          <ac:chgData name="Kvalnes, Øyvind" userId="d4aa9c50-49db-4dc1-8a0e-6a0aa8aac48c" providerId="ADAL" clId="{A787D52F-3732-4B99-A93E-1EFAB5D217FD}" dt="2022-06-18T09:29:25.827" v="84" actId="20577"/>
          <ac:spMkLst>
            <pc:docMk/>
            <pc:sldMk cId="1441473213" sldId="715"/>
            <ac:spMk id="3" creationId="{2C2B2DED-D7A3-42C5-9414-78A048BC8E9E}"/>
          </ac:spMkLst>
        </pc:spChg>
      </pc:sldChg>
      <pc:sldChg chg="add">
        <pc:chgData name="Kvalnes, Øyvind" userId="d4aa9c50-49db-4dc1-8a0e-6a0aa8aac48c" providerId="ADAL" clId="{A787D52F-3732-4B99-A93E-1EFAB5D217FD}" dt="2022-06-19T12:22:21.564" v="510"/>
        <pc:sldMkLst>
          <pc:docMk/>
          <pc:sldMk cId="591724690" sldId="716"/>
        </pc:sldMkLst>
      </pc:sldChg>
      <pc:sldChg chg="modSp new del mod">
        <pc:chgData name="Kvalnes, Øyvind" userId="d4aa9c50-49db-4dc1-8a0e-6a0aa8aac48c" providerId="ADAL" clId="{A787D52F-3732-4B99-A93E-1EFAB5D217FD}" dt="2022-06-19T12:18:58.139" v="495" actId="47"/>
        <pc:sldMkLst>
          <pc:docMk/>
          <pc:sldMk cId="3929375143" sldId="716"/>
        </pc:sldMkLst>
        <pc:spChg chg="mod">
          <ac:chgData name="Kvalnes, Øyvind" userId="d4aa9c50-49db-4dc1-8a0e-6a0aa8aac48c" providerId="ADAL" clId="{A787D52F-3732-4B99-A93E-1EFAB5D217FD}" dt="2022-06-19T12:18:18.455" v="490" actId="20577"/>
          <ac:spMkLst>
            <pc:docMk/>
            <pc:sldMk cId="3929375143" sldId="716"/>
            <ac:spMk id="3" creationId="{FB81C040-6518-43DC-AFEB-28FB5605AF5D}"/>
          </ac:spMkLst>
        </pc:spChg>
      </pc:sldChg>
      <pc:sldChg chg="addSp delSp modSp new mod">
        <pc:chgData name="Kvalnes, Øyvind" userId="d4aa9c50-49db-4dc1-8a0e-6a0aa8aac48c" providerId="ADAL" clId="{A787D52F-3732-4B99-A93E-1EFAB5D217FD}" dt="2022-06-20T09:14:53.567" v="524" actId="1076"/>
        <pc:sldMkLst>
          <pc:docMk/>
          <pc:sldMk cId="1160379960" sldId="717"/>
        </pc:sldMkLst>
        <pc:spChg chg="del">
          <ac:chgData name="Kvalnes, Øyvind" userId="d4aa9c50-49db-4dc1-8a0e-6a0aa8aac48c" providerId="ADAL" clId="{A787D52F-3732-4B99-A93E-1EFAB5D217FD}" dt="2022-06-20T09:14:40.240" v="518" actId="931"/>
          <ac:spMkLst>
            <pc:docMk/>
            <pc:sldMk cId="1160379960" sldId="717"/>
            <ac:spMk id="3" creationId="{E0FE4C2E-4A0D-4BA2-BAAD-C4A167D3F788}"/>
          </ac:spMkLst>
        </pc:spChg>
        <pc:picChg chg="add mod">
          <ac:chgData name="Kvalnes, Øyvind" userId="d4aa9c50-49db-4dc1-8a0e-6a0aa8aac48c" providerId="ADAL" clId="{A787D52F-3732-4B99-A93E-1EFAB5D217FD}" dt="2022-06-20T09:14:53.567" v="524" actId="1076"/>
          <ac:picMkLst>
            <pc:docMk/>
            <pc:sldMk cId="1160379960" sldId="717"/>
            <ac:picMk id="5" creationId="{E527AADF-056D-4113-8090-DCE44E1C2F61}"/>
          </ac:picMkLst>
        </pc:picChg>
      </pc:sldChg>
      <pc:sldChg chg="addSp delSp modSp new mod">
        <pc:chgData name="Kvalnes, Øyvind" userId="d4aa9c50-49db-4dc1-8a0e-6a0aa8aac48c" providerId="ADAL" clId="{A787D52F-3732-4B99-A93E-1EFAB5D217FD}" dt="2022-06-20T09:15:49.593" v="530" actId="14100"/>
        <pc:sldMkLst>
          <pc:docMk/>
          <pc:sldMk cId="3136465241" sldId="718"/>
        </pc:sldMkLst>
        <pc:spChg chg="del">
          <ac:chgData name="Kvalnes, Øyvind" userId="d4aa9c50-49db-4dc1-8a0e-6a0aa8aac48c" providerId="ADAL" clId="{A787D52F-3732-4B99-A93E-1EFAB5D217FD}" dt="2022-06-20T09:15:41.861" v="526" actId="931"/>
          <ac:spMkLst>
            <pc:docMk/>
            <pc:sldMk cId="3136465241" sldId="718"/>
            <ac:spMk id="3" creationId="{53C62CA1-0FF5-4948-89F6-8036F1B45D0A}"/>
          </ac:spMkLst>
        </pc:spChg>
        <pc:picChg chg="add mod">
          <ac:chgData name="Kvalnes, Øyvind" userId="d4aa9c50-49db-4dc1-8a0e-6a0aa8aac48c" providerId="ADAL" clId="{A787D52F-3732-4B99-A93E-1EFAB5D217FD}" dt="2022-06-20T09:15:49.593" v="530" actId="14100"/>
          <ac:picMkLst>
            <pc:docMk/>
            <pc:sldMk cId="3136465241" sldId="718"/>
            <ac:picMk id="5" creationId="{3BAFB25B-FC8F-4A01-8CE9-F9F59FD83583}"/>
          </ac:picMkLst>
        </pc:picChg>
      </pc:sldChg>
      <pc:sldChg chg="addSp delSp modSp new mod">
        <pc:chgData name="Kvalnes, Øyvind" userId="d4aa9c50-49db-4dc1-8a0e-6a0aa8aac48c" providerId="ADAL" clId="{A787D52F-3732-4B99-A93E-1EFAB5D217FD}" dt="2022-06-20T09:16:30.673" v="539" actId="1076"/>
        <pc:sldMkLst>
          <pc:docMk/>
          <pc:sldMk cId="2256944053" sldId="719"/>
        </pc:sldMkLst>
        <pc:spChg chg="del">
          <ac:chgData name="Kvalnes, Øyvind" userId="d4aa9c50-49db-4dc1-8a0e-6a0aa8aac48c" providerId="ADAL" clId="{A787D52F-3732-4B99-A93E-1EFAB5D217FD}" dt="2022-06-20T09:16:18.106" v="534" actId="931"/>
          <ac:spMkLst>
            <pc:docMk/>
            <pc:sldMk cId="2256944053" sldId="719"/>
            <ac:spMk id="3" creationId="{BDB6B3EB-8174-44AF-B05A-2BEA430B78F4}"/>
          </ac:spMkLst>
        </pc:spChg>
        <pc:picChg chg="add mod">
          <ac:chgData name="Kvalnes, Øyvind" userId="d4aa9c50-49db-4dc1-8a0e-6a0aa8aac48c" providerId="ADAL" clId="{A787D52F-3732-4B99-A93E-1EFAB5D217FD}" dt="2022-06-20T09:16:30.673" v="539" actId="1076"/>
          <ac:picMkLst>
            <pc:docMk/>
            <pc:sldMk cId="2256944053" sldId="719"/>
            <ac:picMk id="5" creationId="{A606B75D-8CD3-421B-9638-8BC2D6AA3E59}"/>
          </ac:picMkLst>
        </pc:picChg>
      </pc:sldChg>
      <pc:sldChg chg="addSp delSp modSp new mod">
        <pc:chgData name="Kvalnes, Øyvind" userId="d4aa9c50-49db-4dc1-8a0e-6a0aa8aac48c" providerId="ADAL" clId="{A787D52F-3732-4B99-A93E-1EFAB5D217FD}" dt="2022-06-20T09:18:07.328" v="552" actId="14100"/>
        <pc:sldMkLst>
          <pc:docMk/>
          <pc:sldMk cId="1283032164" sldId="720"/>
        </pc:sldMkLst>
        <pc:spChg chg="del">
          <ac:chgData name="Kvalnes, Øyvind" userId="d4aa9c50-49db-4dc1-8a0e-6a0aa8aac48c" providerId="ADAL" clId="{A787D52F-3732-4B99-A93E-1EFAB5D217FD}" dt="2022-06-20T09:17:57.342" v="548" actId="931"/>
          <ac:spMkLst>
            <pc:docMk/>
            <pc:sldMk cId="1283032164" sldId="720"/>
            <ac:spMk id="3" creationId="{ADA4A86F-D790-431D-BFC8-581827FEE6C4}"/>
          </ac:spMkLst>
        </pc:spChg>
        <pc:picChg chg="add mod">
          <ac:chgData name="Kvalnes, Øyvind" userId="d4aa9c50-49db-4dc1-8a0e-6a0aa8aac48c" providerId="ADAL" clId="{A787D52F-3732-4B99-A93E-1EFAB5D217FD}" dt="2022-06-20T09:18:07.328" v="552" actId="14100"/>
          <ac:picMkLst>
            <pc:docMk/>
            <pc:sldMk cId="1283032164" sldId="720"/>
            <ac:picMk id="5" creationId="{89432E3B-6654-4561-99E8-38F294882E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7BFE4-1CB3-4B62-A79F-EF1F0DA12F48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1BC38-FDED-4CF2-97E7-5CF30F9DA3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24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8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590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7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2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68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80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55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7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76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11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91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965E6-F994-4DE0-8354-908094995982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8A5E-46CC-424F-B17F-1AE4253926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43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6702-0293-45E9-BE66-50FCDFFD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527AADF-056D-4113-8090-DCE44E1C2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51" y="0"/>
            <a:ext cx="9665629" cy="6837069"/>
          </a:xfrm>
        </p:spPr>
      </p:pic>
    </p:spTree>
    <p:extLst>
      <p:ext uri="{BB962C8B-B14F-4D97-AF65-F5344CB8AC3E}">
        <p14:creationId xmlns:p14="http://schemas.microsoft.com/office/powerpoint/2010/main" val="116037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8399-C7E7-40F6-95F6-65A3E016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BAFB25B-FC8F-4A01-8CE9-F9F59FD83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76" y="0"/>
            <a:ext cx="9695220" cy="6858000"/>
          </a:xfrm>
        </p:spPr>
      </p:pic>
    </p:spTree>
    <p:extLst>
      <p:ext uri="{BB962C8B-B14F-4D97-AF65-F5344CB8AC3E}">
        <p14:creationId xmlns:p14="http://schemas.microsoft.com/office/powerpoint/2010/main" val="313646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ADC8-409D-41AB-A816-7CD2E45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711C90EF-12FD-4222-9DF1-5E6AA5B68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36" y="0"/>
            <a:ext cx="9740724" cy="6890188"/>
          </a:xfrm>
        </p:spPr>
      </p:pic>
    </p:spTree>
    <p:extLst>
      <p:ext uri="{BB962C8B-B14F-4D97-AF65-F5344CB8AC3E}">
        <p14:creationId xmlns:p14="http://schemas.microsoft.com/office/powerpoint/2010/main" val="139036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59" y="-1"/>
            <a:ext cx="9663376" cy="6835475"/>
          </a:xfrm>
        </p:spPr>
      </p:pic>
    </p:spTree>
    <p:extLst>
      <p:ext uri="{BB962C8B-B14F-4D97-AF65-F5344CB8AC3E}">
        <p14:creationId xmlns:p14="http://schemas.microsoft.com/office/powerpoint/2010/main" val="314569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52FD-F145-4FFD-9FF7-A1338AD3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7BA7C9-6FD2-4DBF-B59E-9109E854A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90" y="0"/>
            <a:ext cx="9695220" cy="6858000"/>
          </a:xfrm>
        </p:spPr>
      </p:pic>
    </p:spTree>
    <p:extLst>
      <p:ext uri="{BB962C8B-B14F-4D97-AF65-F5344CB8AC3E}">
        <p14:creationId xmlns:p14="http://schemas.microsoft.com/office/powerpoint/2010/main" val="76652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A200-0CD8-4E8D-8148-956299B3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06B75D-8CD3-421B-9638-8BC2D6AA3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6" y="0"/>
            <a:ext cx="9695220" cy="6858000"/>
          </a:xfrm>
        </p:spPr>
      </p:pic>
    </p:spTree>
    <p:extLst>
      <p:ext uri="{BB962C8B-B14F-4D97-AF65-F5344CB8AC3E}">
        <p14:creationId xmlns:p14="http://schemas.microsoft.com/office/powerpoint/2010/main" val="225694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8641-AE07-4D0E-B54A-2E4574962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9432E3B-6654-4561-99E8-38F294882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26" y="0"/>
            <a:ext cx="9698237" cy="6860134"/>
          </a:xfrm>
        </p:spPr>
      </p:pic>
    </p:spTree>
    <p:extLst>
      <p:ext uri="{BB962C8B-B14F-4D97-AF65-F5344CB8AC3E}">
        <p14:creationId xmlns:p14="http://schemas.microsoft.com/office/powerpoint/2010/main" val="128303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468C-8E04-4A4E-9D59-9F50FAD6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74C2F-450A-4B1A-9A70-6D906E751D2F}"/>
              </a:ext>
            </a:extLst>
          </p:cNvPr>
          <p:cNvSpPr txBox="1"/>
          <p:nvPr/>
        </p:nvSpPr>
        <p:spPr>
          <a:xfrm>
            <a:off x="2772076" y="1413552"/>
            <a:ext cx="4196615" cy="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75D754C0-2241-4A79-A10F-0CAF83028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24" y="0"/>
            <a:ext cx="9666952" cy="6838004"/>
          </a:xfrm>
        </p:spPr>
      </p:pic>
    </p:spTree>
    <p:extLst>
      <p:ext uri="{BB962C8B-B14F-4D97-AF65-F5344CB8AC3E}">
        <p14:creationId xmlns:p14="http://schemas.microsoft.com/office/powerpoint/2010/main" val="118159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FA2C-0DD5-4238-B070-FA47A1F0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DA3E710-8419-41E3-B651-C2AB629CF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35" y="-84456"/>
            <a:ext cx="9791525" cy="6926122"/>
          </a:xfrm>
        </p:spPr>
      </p:pic>
    </p:spTree>
    <p:extLst>
      <p:ext uri="{BB962C8B-B14F-4D97-AF65-F5344CB8AC3E}">
        <p14:creationId xmlns:p14="http://schemas.microsoft.com/office/powerpoint/2010/main" val="214378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3868-5884-4E2C-B192-E3115CE0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352465-0C8D-4BD4-A27C-866587339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86" y="0"/>
            <a:ext cx="9695220" cy="6858000"/>
          </a:xfrm>
        </p:spPr>
      </p:pic>
    </p:spTree>
    <p:extLst>
      <p:ext uri="{BB962C8B-B14F-4D97-AF65-F5344CB8AC3E}">
        <p14:creationId xmlns:p14="http://schemas.microsoft.com/office/powerpoint/2010/main" val="591724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8717-6A48-4195-8B41-574D6307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36D219D-2D61-4772-9A9F-0834F0190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90" y="0"/>
            <a:ext cx="9695220" cy="6858000"/>
          </a:xfrm>
        </p:spPr>
      </p:pic>
    </p:spTree>
    <p:extLst>
      <p:ext uri="{BB962C8B-B14F-4D97-AF65-F5344CB8AC3E}">
        <p14:creationId xmlns:p14="http://schemas.microsoft.com/office/powerpoint/2010/main" val="8248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CF9D-F05E-4FB6-A6CA-8938EDEB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79F73DC-1021-470D-8A79-9D49949C2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55" y="-1"/>
            <a:ext cx="9770281" cy="6911095"/>
          </a:xfrm>
        </p:spPr>
      </p:pic>
    </p:spTree>
    <p:extLst>
      <p:ext uri="{BB962C8B-B14F-4D97-AF65-F5344CB8AC3E}">
        <p14:creationId xmlns:p14="http://schemas.microsoft.com/office/powerpoint/2010/main" val="972331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0678-78F1-4458-8E39-2ED56E7F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FBA829-A562-4BF0-A563-BFF215C48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81357" cy="5496560"/>
          </a:xfrm>
        </p:spPr>
      </p:pic>
    </p:spTree>
    <p:extLst>
      <p:ext uri="{BB962C8B-B14F-4D97-AF65-F5344CB8AC3E}">
        <p14:creationId xmlns:p14="http://schemas.microsoft.com/office/powerpoint/2010/main" val="109630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32" y="0"/>
            <a:ext cx="9630535" cy="6812245"/>
          </a:xfrm>
        </p:spPr>
      </p:pic>
    </p:spTree>
    <p:extLst>
      <p:ext uri="{BB962C8B-B14F-4D97-AF65-F5344CB8AC3E}">
        <p14:creationId xmlns:p14="http://schemas.microsoft.com/office/powerpoint/2010/main" val="390745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02" y="0"/>
            <a:ext cx="9695220" cy="6858000"/>
          </a:xfrm>
        </p:spPr>
      </p:pic>
    </p:spTree>
    <p:extLst>
      <p:ext uri="{BB962C8B-B14F-4D97-AF65-F5344CB8AC3E}">
        <p14:creationId xmlns:p14="http://schemas.microsoft.com/office/powerpoint/2010/main" val="181841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324F-83A3-4C65-9A43-7159B5DD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47E95EED-ECB7-4C87-9DF5-17E9CCE1E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90" y="0"/>
            <a:ext cx="9695220" cy="6858000"/>
          </a:xfrm>
        </p:spPr>
      </p:pic>
    </p:spTree>
    <p:extLst>
      <p:ext uri="{BB962C8B-B14F-4D97-AF65-F5344CB8AC3E}">
        <p14:creationId xmlns:p14="http://schemas.microsoft.com/office/powerpoint/2010/main" val="36796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EB9F-7FA5-4FCB-A6AF-9743C8D9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AA04A0C1-E822-47A4-AA8F-9A0AD1D21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30" y="0"/>
            <a:ext cx="9695220" cy="6858000"/>
          </a:xfrm>
        </p:spPr>
      </p:pic>
    </p:spTree>
    <p:extLst>
      <p:ext uri="{BB962C8B-B14F-4D97-AF65-F5344CB8AC3E}">
        <p14:creationId xmlns:p14="http://schemas.microsoft.com/office/powerpoint/2010/main" val="49462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3868-5884-4E2C-B192-E3115CE0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352465-0C8D-4BD4-A27C-866587339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86" y="0"/>
            <a:ext cx="9695220" cy="6858000"/>
          </a:xfrm>
        </p:spPr>
      </p:pic>
    </p:spTree>
    <p:extLst>
      <p:ext uri="{BB962C8B-B14F-4D97-AF65-F5344CB8AC3E}">
        <p14:creationId xmlns:p14="http://schemas.microsoft.com/office/powerpoint/2010/main" val="328248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72B1-AD8F-4EBC-A8D4-2AF4E638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1E9E2715-ED20-4ADE-9983-BC042A862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" y="73024"/>
            <a:ext cx="9477078" cy="670369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7FBDD-0029-41BB-AA70-2D8122A75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954" y="1690688"/>
            <a:ext cx="3456732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9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290A-2953-47B0-B311-B83D289D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C9AFE48-AD00-4310-9C63-E1D53699D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30" y="0"/>
            <a:ext cx="9695221" cy="6858000"/>
          </a:xfrm>
        </p:spPr>
      </p:pic>
    </p:spTree>
    <p:extLst>
      <p:ext uri="{BB962C8B-B14F-4D97-AF65-F5344CB8AC3E}">
        <p14:creationId xmlns:p14="http://schemas.microsoft.com/office/powerpoint/2010/main" val="173293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6273f8a-624c-43e1-8764-5bbc816bc8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A6B3E479ACEE4C88ED947631AAF1DE" ma:contentTypeVersion="5" ma:contentTypeDescription="Opprett et nytt dokument." ma:contentTypeScope="" ma:versionID="17939b92ed190d1ab475c3dae3e611c7">
  <xsd:schema xmlns:xsd="http://www.w3.org/2001/XMLSchema" xmlns:xs="http://www.w3.org/2001/XMLSchema" xmlns:p="http://schemas.microsoft.com/office/2006/metadata/properties" xmlns:ns2="86273f8a-624c-43e1-8764-5bbc816bc867" targetNamespace="http://schemas.microsoft.com/office/2006/metadata/properties" ma:root="true" ma:fieldsID="6fc1952b51e1bf5260ab28b8728d63ab" ns2:_="">
    <xsd:import namespace="86273f8a-624c-43e1-8764-5bbc816bc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73f8a-624c-43e1-8764-5bbc816bc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Godkjenningsstatus" ma:internalName="Godkjenningsstatus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E27E9-2BA7-475B-B3D1-603469B53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4B6A9C-E5D4-464F-98E8-06B64A993521}">
  <ds:schemaRefs>
    <ds:schemaRef ds:uri="http://schemas.microsoft.com/office/2006/documentManagement/types"/>
    <ds:schemaRef ds:uri="3c68946b-b9fc-4c0d-9190-9e99577c9bca"/>
    <ds:schemaRef ds:uri="http://purl.org/dc/elements/1.1/"/>
    <ds:schemaRef ds:uri="http://schemas.microsoft.com/office/2006/metadata/properties"/>
    <ds:schemaRef ds:uri="923851af-529b-4b5e-90da-7f9f5f7d909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16F313-4B7F-430B-AC12-7BEB07A99636}"/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Kvalnes, Øyvind</dc:creator>
  <cp:lastModifiedBy>Tone Skåre</cp:lastModifiedBy>
  <cp:revision>9</cp:revision>
  <dcterms:created xsi:type="dcterms:W3CDTF">2022-04-27T06:46:06Z</dcterms:created>
  <dcterms:modified xsi:type="dcterms:W3CDTF">2022-06-20T10:40:09Z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0x01010060A6B3E479ACEE4C88ED947631AAF1DE</vt:lpwstr>
  </property>
  <property fmtid="{D5CDD505-2E9C-101B-9397-08002B2CF9AE}" pid="3" name="MSIP_Label_7a2396b7-5846-48ff-8468-5f49f8ad722a_Enabled">
    <vt:lpwstr>true</vt:lpwstr>
  </property>
  <property fmtid="{D5CDD505-2E9C-101B-9397-08002B2CF9AE}" pid="4" name="MSIP_Label_7a2396b7-5846-48ff-8468-5f49f8ad722a_SetDate">
    <vt:lpwstr>2022-06-20T10:39:27Z</vt:lpwstr>
  </property>
  <property fmtid="{D5CDD505-2E9C-101B-9397-08002B2CF9AE}" pid="5" name="MSIP_Label_7a2396b7-5846-48ff-8468-5f49f8ad722a_Method">
    <vt:lpwstr>Standard</vt:lpwstr>
  </property>
  <property fmtid="{D5CDD505-2E9C-101B-9397-08002B2CF9AE}" pid="6" name="MSIP_Label_7a2396b7-5846-48ff-8468-5f49f8ad722a_Name">
    <vt:lpwstr>Lav</vt:lpwstr>
  </property>
  <property fmtid="{D5CDD505-2E9C-101B-9397-08002B2CF9AE}" pid="7" name="MSIP_Label_7a2396b7-5846-48ff-8468-5f49f8ad722a_SiteId">
    <vt:lpwstr>e6795081-6391-442e-9ab4-5e9ef74f18ea</vt:lpwstr>
  </property>
  <property fmtid="{D5CDD505-2E9C-101B-9397-08002B2CF9AE}" pid="8" name="MSIP_Label_7a2396b7-5846-48ff-8468-5f49f8ad722a_ActionId">
    <vt:lpwstr>99747901-b7e5-49a5-ae87-1f6ddd29b58a</vt:lpwstr>
  </property>
  <property fmtid="{D5CDD505-2E9C-101B-9397-08002B2CF9AE}" pid="9" name="MSIP_Label_7a2396b7-5846-48ff-8468-5f49f8ad722a_ContentBits">
    <vt:lpwstr>0</vt:lpwstr>
  </property>
</Properties>
</file>