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5"/>
  </p:sldMasterIdLst>
  <p:notesMasterIdLst>
    <p:notesMasterId r:id="rId17"/>
  </p:notesMasterIdLst>
  <p:sldIdLst>
    <p:sldId id="327" r:id="rId6"/>
    <p:sldId id="364" r:id="rId7"/>
    <p:sldId id="361" r:id="rId8"/>
    <p:sldId id="372" r:id="rId9"/>
    <p:sldId id="373" r:id="rId10"/>
    <p:sldId id="374" r:id="rId11"/>
    <p:sldId id="375" r:id="rId12"/>
    <p:sldId id="371" r:id="rId13"/>
    <p:sldId id="370" r:id="rId14"/>
    <p:sldId id="376" r:id="rId15"/>
    <p:sldId id="338" r:id="rId16"/>
  </p:sldIdLst>
  <p:sldSz cx="12192000" cy="6858000"/>
  <p:notesSz cx="6858000" cy="9144000"/>
  <p:embeddedFontLst>
    <p:embeddedFont>
      <p:font typeface="Oslo Sans Office" panose="02000000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5FF"/>
    <a:srgbClr val="F0DFB6"/>
    <a:srgbClr val="6FE9FF"/>
    <a:srgbClr val="B6A390"/>
    <a:srgbClr val="D0BFAE"/>
    <a:srgbClr val="B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8DED0-B728-9972-508B-094FE6F4DDB6}" v="6" dt="2021-09-26T19:40:36.591"/>
    <p1510:client id="{0C188A70-4637-4858-9D30-B47FC798E6DC}" v="93" dt="2021-06-04T08:45:44.688"/>
    <p1510:client id="{2034D39C-12D6-CE9F-E778-73C1906923A9}" v="52" dt="2022-06-20T10:19:09.119"/>
    <p1510:client id="{6C105367-BAF8-9308-94B9-A508BFB4DF56}" v="1" dt="2022-06-19T16:27:30.295"/>
    <p1510:client id="{C1B95820-E68E-4647-885B-A1A07A7A0B3B}" v="1427" dt="2021-09-27T06:17:05.532"/>
    <p1510:client id="{F6397C32-E8DD-8553-B1B2-453E38D9F174}" v="36" dt="2022-04-28T14:03:48.781"/>
    <p1510:client id="{F8FDB23D-A445-8E42-9313-ECCBF84D77AE}" v="1" dt="2022-06-20T12:22:35.743"/>
    <p1510:client id="{FB244290-2256-1B56-FE0F-3AECBE850B09}" v="35" dt="2022-06-16T08:17:06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9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nden" userId="S::anne.sanden@uke.oslo.kommune.no::429e92ff-0265-42bd-b608-eb0911cf1980" providerId="AD" clId="Web-{2034D39C-12D6-CE9F-E778-73C1906923A9}"/>
    <pc:docChg chg="delSld modSld">
      <pc:chgData name="Anne Sanden" userId="S::anne.sanden@uke.oslo.kommune.no::429e92ff-0265-42bd-b608-eb0911cf1980" providerId="AD" clId="Web-{2034D39C-12D6-CE9F-E778-73C1906923A9}" dt="2022-06-20T10:19:09.119" v="50"/>
      <pc:docMkLst>
        <pc:docMk/>
      </pc:docMkLst>
      <pc:sldChg chg="modSp">
        <pc:chgData name="Anne Sanden" userId="S::anne.sanden@uke.oslo.kommune.no::429e92ff-0265-42bd-b608-eb0911cf1980" providerId="AD" clId="Web-{2034D39C-12D6-CE9F-E778-73C1906923A9}" dt="2022-06-20T10:15:33.596" v="11" actId="20577"/>
        <pc:sldMkLst>
          <pc:docMk/>
          <pc:sldMk cId="2297057136" sldId="364"/>
        </pc:sldMkLst>
        <pc:spChg chg="mod">
          <ac:chgData name="Anne Sanden" userId="S::anne.sanden@uke.oslo.kommune.no::429e92ff-0265-42bd-b608-eb0911cf1980" providerId="AD" clId="Web-{2034D39C-12D6-CE9F-E778-73C1906923A9}" dt="2022-06-20T10:15:33.596" v="11" actId="20577"/>
          <ac:spMkLst>
            <pc:docMk/>
            <pc:sldMk cId="2297057136" sldId="364"/>
            <ac:spMk id="21" creationId="{E3B3F031-B15B-4260-AE7D-1E5B11183D2A}"/>
          </ac:spMkLst>
        </pc:spChg>
      </pc:sldChg>
      <pc:sldChg chg="del">
        <pc:chgData name="Anne Sanden" userId="S::anne.sanden@uke.oslo.kommune.no::429e92ff-0265-42bd-b608-eb0911cf1980" providerId="AD" clId="Web-{2034D39C-12D6-CE9F-E778-73C1906923A9}" dt="2022-06-20T10:19:09.119" v="50"/>
        <pc:sldMkLst>
          <pc:docMk/>
          <pc:sldMk cId="891493577" sldId="369"/>
        </pc:sldMkLst>
      </pc:sldChg>
      <pc:sldChg chg="modSp">
        <pc:chgData name="Anne Sanden" userId="S::anne.sanden@uke.oslo.kommune.no::429e92ff-0265-42bd-b608-eb0911cf1980" providerId="AD" clId="Web-{2034D39C-12D6-CE9F-E778-73C1906923A9}" dt="2022-06-20T10:17:29.491" v="16" actId="1076"/>
        <pc:sldMkLst>
          <pc:docMk/>
          <pc:sldMk cId="3515645918" sldId="370"/>
        </pc:sldMkLst>
        <pc:spChg chg="mod">
          <ac:chgData name="Anne Sanden" userId="S::anne.sanden@uke.oslo.kommune.no::429e92ff-0265-42bd-b608-eb0911cf1980" providerId="AD" clId="Web-{2034D39C-12D6-CE9F-E778-73C1906923A9}" dt="2022-06-20T10:17:24.006" v="15" actId="14100"/>
          <ac:spMkLst>
            <pc:docMk/>
            <pc:sldMk cId="3515645918" sldId="370"/>
            <ac:spMk id="10" creationId="{00000000-0000-0000-0000-000000000000}"/>
          </ac:spMkLst>
        </pc:spChg>
        <pc:spChg chg="mod">
          <ac:chgData name="Anne Sanden" userId="S::anne.sanden@uke.oslo.kommune.no::429e92ff-0265-42bd-b608-eb0911cf1980" providerId="AD" clId="Web-{2034D39C-12D6-CE9F-E778-73C1906923A9}" dt="2022-06-20T10:16:56.536" v="12" actId="1076"/>
          <ac:spMkLst>
            <pc:docMk/>
            <pc:sldMk cId="3515645918" sldId="370"/>
            <ac:spMk id="11" creationId="{00000000-0000-0000-0000-000000000000}"/>
          </ac:spMkLst>
        </pc:spChg>
        <pc:spChg chg="mod">
          <ac:chgData name="Anne Sanden" userId="S::anne.sanden@uke.oslo.kommune.no::429e92ff-0265-42bd-b608-eb0911cf1980" providerId="AD" clId="Web-{2034D39C-12D6-CE9F-E778-73C1906923A9}" dt="2022-06-20T10:17:14.099" v="14" actId="14100"/>
          <ac:spMkLst>
            <pc:docMk/>
            <pc:sldMk cId="3515645918" sldId="370"/>
            <ac:spMk id="12" creationId="{00000000-0000-0000-0000-000000000000}"/>
          </ac:spMkLst>
        </pc:spChg>
        <pc:spChg chg="mod">
          <ac:chgData name="Anne Sanden" userId="S::anne.sanden@uke.oslo.kommune.no::429e92ff-0265-42bd-b608-eb0911cf1980" providerId="AD" clId="Web-{2034D39C-12D6-CE9F-E778-73C1906923A9}" dt="2022-06-20T10:17:29.491" v="16" actId="1076"/>
          <ac:spMkLst>
            <pc:docMk/>
            <pc:sldMk cId="3515645918" sldId="370"/>
            <ac:spMk id="39" creationId="{00000000-0000-0000-0000-000000000000}"/>
          </ac:spMkLst>
        </pc:spChg>
      </pc:sldChg>
      <pc:sldChg chg="modSp">
        <pc:chgData name="Anne Sanden" userId="S::anne.sanden@uke.oslo.kommune.no::429e92ff-0265-42bd-b608-eb0911cf1980" providerId="AD" clId="Web-{2034D39C-12D6-CE9F-E778-73C1906923A9}" dt="2022-06-20T10:18:57.509" v="49" actId="20577"/>
        <pc:sldMkLst>
          <pc:docMk/>
          <pc:sldMk cId="2961255057" sldId="376"/>
        </pc:sldMkLst>
        <pc:spChg chg="mod">
          <ac:chgData name="Anne Sanden" userId="S::anne.sanden@uke.oslo.kommune.no::429e92ff-0265-42bd-b608-eb0911cf1980" providerId="AD" clId="Web-{2034D39C-12D6-CE9F-E778-73C1906923A9}" dt="2022-06-20T10:18:57.509" v="49" actId="20577"/>
          <ac:spMkLst>
            <pc:docMk/>
            <pc:sldMk cId="2961255057" sldId="376"/>
            <ac:spMk id="3" creationId="{00000000-0000-0000-0000-000000000000}"/>
          </ac:spMkLst>
        </pc:spChg>
        <pc:spChg chg="mod">
          <ac:chgData name="Anne Sanden" userId="S::anne.sanden@uke.oslo.kommune.no::429e92ff-0265-42bd-b608-eb0911cf1980" providerId="AD" clId="Web-{2034D39C-12D6-CE9F-E778-73C1906923A9}" dt="2022-06-20T10:18:09.398" v="21" actId="20577"/>
          <ac:spMkLst>
            <pc:docMk/>
            <pc:sldMk cId="2961255057" sldId="376"/>
            <ac:spMk id="5" creationId="{00000000-0000-0000-0000-000000000000}"/>
          </ac:spMkLst>
        </pc:spChg>
      </pc:sldChg>
    </pc:docChg>
  </pc:docChgLst>
  <pc:docChgLst>
    <pc:chgData name="Anne Sanden" userId="S::anne.sanden@uke.oslo.kommune.no::429e92ff-0265-42bd-b608-eb0911cf1980" providerId="AD" clId="Web-{6C105367-BAF8-9308-94B9-A508BFB4DF56}"/>
    <pc:docChg chg="delSld">
      <pc:chgData name="Anne Sanden" userId="S::anne.sanden@uke.oslo.kommune.no::429e92ff-0265-42bd-b608-eb0911cf1980" providerId="AD" clId="Web-{6C105367-BAF8-9308-94B9-A508BFB4DF56}" dt="2022-06-19T16:27:30.295" v="0"/>
      <pc:docMkLst>
        <pc:docMk/>
      </pc:docMkLst>
      <pc:sldChg chg="del">
        <pc:chgData name="Anne Sanden" userId="S::anne.sanden@uke.oslo.kommune.no::429e92ff-0265-42bd-b608-eb0911cf1980" providerId="AD" clId="Web-{6C105367-BAF8-9308-94B9-A508BFB4DF56}" dt="2022-06-19T16:27:30.295" v="0"/>
        <pc:sldMkLst>
          <pc:docMk/>
          <pc:sldMk cId="4236638776" sldId="368"/>
        </pc:sldMkLst>
      </pc:sldChg>
    </pc:docChg>
  </pc:docChgLst>
  <pc:docChgLst>
    <pc:chgData name="Anne Sanden" userId="S::anne.sanden@uke.oslo.kommune.no::429e92ff-0265-42bd-b608-eb0911cf1980" providerId="AD" clId="Web-{F6397C32-E8DD-8553-B1B2-453E38D9F174}"/>
    <pc:docChg chg="delSld modSld">
      <pc:chgData name="Anne Sanden" userId="S::anne.sanden@uke.oslo.kommune.no::429e92ff-0265-42bd-b608-eb0911cf1980" providerId="AD" clId="Web-{F6397C32-E8DD-8553-B1B2-453E38D9F174}" dt="2022-04-28T14:03:48.781" v="33"/>
      <pc:docMkLst>
        <pc:docMk/>
      </pc:docMkLst>
      <pc:sldChg chg="modSp">
        <pc:chgData name="Anne Sanden" userId="S::anne.sanden@uke.oslo.kommune.no::429e92ff-0265-42bd-b608-eb0911cf1980" providerId="AD" clId="Web-{F6397C32-E8DD-8553-B1B2-453E38D9F174}" dt="2022-04-28T14:02:49.577" v="3" actId="20577"/>
        <pc:sldMkLst>
          <pc:docMk/>
          <pc:sldMk cId="3100894309" sldId="337"/>
        </pc:sldMkLst>
        <pc:spChg chg="mod">
          <ac:chgData name="Anne Sanden" userId="S::anne.sanden@uke.oslo.kommune.no::429e92ff-0265-42bd-b608-eb0911cf1980" providerId="AD" clId="Web-{F6397C32-E8DD-8553-B1B2-453E38D9F174}" dt="2022-04-28T14:02:49.577" v="3" actId="20577"/>
          <ac:spMkLst>
            <pc:docMk/>
            <pc:sldMk cId="3100894309" sldId="337"/>
            <ac:spMk id="4" creationId="{0DA4D6BE-2ECA-4655-87FC-4656427B7D2D}"/>
          </ac:spMkLst>
        </pc:spChg>
      </pc:sldChg>
      <pc:sldChg chg="del">
        <pc:chgData name="Anne Sanden" userId="S::anne.sanden@uke.oslo.kommune.no::429e92ff-0265-42bd-b608-eb0911cf1980" providerId="AD" clId="Web-{F6397C32-E8DD-8553-B1B2-453E38D9F174}" dt="2022-04-28T14:03:48.781" v="33"/>
        <pc:sldMkLst>
          <pc:docMk/>
          <pc:sldMk cId="2340826462" sldId="339"/>
        </pc:sldMkLst>
      </pc:sldChg>
      <pc:sldChg chg="del">
        <pc:chgData name="Anne Sanden" userId="S::anne.sanden@uke.oslo.kommune.no::429e92ff-0265-42bd-b608-eb0911cf1980" providerId="AD" clId="Web-{F6397C32-E8DD-8553-B1B2-453E38D9F174}" dt="2022-04-28T14:03:42.828" v="32"/>
        <pc:sldMkLst>
          <pc:docMk/>
          <pc:sldMk cId="616430600" sldId="358"/>
        </pc:sldMkLst>
      </pc:sldChg>
      <pc:sldChg chg="modSp">
        <pc:chgData name="Anne Sanden" userId="S::anne.sanden@uke.oslo.kommune.no::429e92ff-0265-42bd-b608-eb0911cf1980" providerId="AD" clId="Web-{F6397C32-E8DD-8553-B1B2-453E38D9F174}" dt="2022-04-28T14:03:21.452" v="31" actId="20577"/>
        <pc:sldMkLst>
          <pc:docMk/>
          <pc:sldMk cId="30950454" sldId="362"/>
        </pc:sldMkLst>
        <pc:spChg chg="mod">
          <ac:chgData name="Anne Sanden" userId="S::anne.sanden@uke.oslo.kommune.no::429e92ff-0265-42bd-b608-eb0911cf1980" providerId="AD" clId="Web-{F6397C32-E8DD-8553-B1B2-453E38D9F174}" dt="2022-04-28T14:03:21.452" v="31" actId="20577"/>
          <ac:spMkLst>
            <pc:docMk/>
            <pc:sldMk cId="30950454" sldId="362"/>
            <ac:spMk id="5" creationId="{00000000-0000-0000-0000-000000000000}"/>
          </ac:spMkLst>
        </pc:spChg>
      </pc:sldChg>
      <pc:sldChg chg="del">
        <pc:chgData name="Anne Sanden" userId="S::anne.sanden@uke.oslo.kommune.no::429e92ff-0265-42bd-b608-eb0911cf1980" providerId="AD" clId="Web-{F6397C32-E8DD-8553-B1B2-453E38D9F174}" dt="2022-04-28T14:02:11.857" v="0"/>
        <pc:sldMkLst>
          <pc:docMk/>
          <pc:sldMk cId="2917513833" sldId="364"/>
        </pc:sldMkLst>
      </pc:sldChg>
    </pc:docChg>
  </pc:docChgLst>
  <pc:docChgLst>
    <pc:chgData name="Anne Sanden" userId="S::anne.sanden@uke.oslo.kommune.no::429e92ff-0265-42bd-b608-eb0911cf1980" providerId="AD" clId="Web-{FB244290-2256-1B56-FE0F-3AECBE850B09}"/>
    <pc:docChg chg="modSld">
      <pc:chgData name="Anne Sanden" userId="S::anne.sanden@uke.oslo.kommune.no::429e92ff-0265-42bd-b608-eb0911cf1980" providerId="AD" clId="Web-{FB244290-2256-1B56-FE0F-3AECBE850B09}" dt="2022-06-16T08:17:06.205" v="34" actId="14100"/>
      <pc:docMkLst>
        <pc:docMk/>
      </pc:docMkLst>
      <pc:sldChg chg="addSp delSp modSp">
        <pc:chgData name="Anne Sanden" userId="S::anne.sanden@uke.oslo.kommune.no::429e92ff-0265-42bd-b608-eb0911cf1980" providerId="AD" clId="Web-{FB244290-2256-1B56-FE0F-3AECBE850B09}" dt="2022-06-16T08:17:06.205" v="34" actId="14100"/>
        <pc:sldMkLst>
          <pc:docMk/>
          <pc:sldMk cId="3515645918" sldId="370"/>
        </pc:sldMkLst>
        <pc:spChg chg="add mod">
          <ac:chgData name="Anne Sanden" userId="S::anne.sanden@uke.oslo.kommune.no::429e92ff-0265-42bd-b608-eb0911cf1980" providerId="AD" clId="Web-{FB244290-2256-1B56-FE0F-3AECBE850B09}" dt="2022-06-16T08:15:50.109" v="29" actId="20577"/>
          <ac:spMkLst>
            <pc:docMk/>
            <pc:sldMk cId="3515645918" sldId="370"/>
            <ac:spMk id="4" creationId="{9FBE4D58-D424-9EA3-4618-054E61AE7AB9}"/>
          </ac:spMkLst>
        </pc:spChg>
        <pc:spChg chg="mod">
          <ac:chgData name="Anne Sanden" userId="S::anne.sanden@uke.oslo.kommune.no::429e92ff-0265-42bd-b608-eb0911cf1980" providerId="AD" clId="Web-{FB244290-2256-1B56-FE0F-3AECBE850B09}" dt="2022-06-16T08:14:23.747" v="19" actId="20577"/>
          <ac:spMkLst>
            <pc:docMk/>
            <pc:sldMk cId="3515645918" sldId="370"/>
            <ac:spMk id="5" creationId="{00000000-0000-0000-0000-000000000000}"/>
          </ac:spMkLst>
        </pc:spChg>
        <pc:spChg chg="del mod">
          <ac:chgData name="Anne Sanden" userId="S::anne.sanden@uke.oslo.kommune.no::429e92ff-0265-42bd-b608-eb0911cf1980" providerId="AD" clId="Web-{FB244290-2256-1B56-FE0F-3AECBE850B09}" dt="2022-06-16T08:16:44.814" v="32"/>
          <ac:spMkLst>
            <pc:docMk/>
            <pc:sldMk cId="3515645918" sldId="370"/>
            <ac:spMk id="6" creationId="{00000000-0000-0000-0000-000000000000}"/>
          </ac:spMkLst>
        </pc:spChg>
        <pc:spChg chg="del">
          <ac:chgData name="Anne Sanden" userId="S::anne.sanden@uke.oslo.kommune.no::429e92ff-0265-42bd-b608-eb0911cf1980" providerId="AD" clId="Web-{FB244290-2256-1B56-FE0F-3AECBE850B09}" dt="2022-06-16T08:14:51.482" v="21"/>
          <ac:spMkLst>
            <pc:docMk/>
            <pc:sldMk cId="3515645918" sldId="370"/>
            <ac:spMk id="7" creationId="{00000000-0000-0000-0000-000000000000}"/>
          </ac:spMkLst>
        </pc:spChg>
        <pc:spChg chg="del">
          <ac:chgData name="Anne Sanden" userId="S::anne.sanden@uke.oslo.kommune.no::429e92ff-0265-42bd-b608-eb0911cf1980" providerId="AD" clId="Web-{FB244290-2256-1B56-FE0F-3AECBE850B09}" dt="2022-06-16T08:14:42.951" v="20"/>
          <ac:spMkLst>
            <pc:docMk/>
            <pc:sldMk cId="3515645918" sldId="370"/>
            <ac:spMk id="8" creationId="{00000000-0000-0000-0000-000000000000}"/>
          </ac:spMkLst>
        </pc:spChg>
        <pc:spChg chg="mod">
          <ac:chgData name="Anne Sanden" userId="S::anne.sanden@uke.oslo.kommune.no::429e92ff-0265-42bd-b608-eb0911cf1980" providerId="AD" clId="Web-{FB244290-2256-1B56-FE0F-3AECBE850B09}" dt="2022-06-16T08:13:32.496" v="10" actId="1076"/>
          <ac:spMkLst>
            <pc:docMk/>
            <pc:sldMk cId="3515645918" sldId="370"/>
            <ac:spMk id="10" creationId="{00000000-0000-0000-0000-000000000000}"/>
          </ac:spMkLst>
        </pc:spChg>
        <pc:spChg chg="mod">
          <ac:chgData name="Anne Sanden" userId="S::anne.sanden@uke.oslo.kommune.no::429e92ff-0265-42bd-b608-eb0911cf1980" providerId="AD" clId="Web-{FB244290-2256-1B56-FE0F-3AECBE850B09}" dt="2022-06-16T08:13:20.276" v="7" actId="1076"/>
          <ac:spMkLst>
            <pc:docMk/>
            <pc:sldMk cId="3515645918" sldId="370"/>
            <ac:spMk id="11" creationId="{00000000-0000-0000-0000-000000000000}"/>
          </ac:spMkLst>
        </pc:spChg>
        <pc:spChg chg="mod">
          <ac:chgData name="Anne Sanden" userId="S::anne.sanden@uke.oslo.kommune.no::429e92ff-0265-42bd-b608-eb0911cf1980" providerId="AD" clId="Web-{FB244290-2256-1B56-FE0F-3AECBE850B09}" dt="2022-06-16T08:13:24.183" v="8" actId="1076"/>
          <ac:spMkLst>
            <pc:docMk/>
            <pc:sldMk cId="3515645918" sldId="370"/>
            <ac:spMk id="12" creationId="{00000000-0000-0000-0000-000000000000}"/>
          </ac:spMkLst>
        </pc:spChg>
        <pc:spChg chg="mod">
          <ac:chgData name="Anne Sanden" userId="S::anne.sanden@uke.oslo.kommune.no::429e92ff-0265-42bd-b608-eb0911cf1980" providerId="AD" clId="Web-{FB244290-2256-1B56-FE0F-3AECBE850B09}" dt="2022-06-16T08:17:06.205" v="34" actId="14100"/>
          <ac:spMkLst>
            <pc:docMk/>
            <pc:sldMk cId="3515645918" sldId="370"/>
            <ac:spMk id="39" creationId="{00000000-0000-0000-0000-000000000000}"/>
          </ac:spMkLst>
        </pc:spChg>
        <pc:cxnChg chg="del">
          <ac:chgData name="Anne Sanden" userId="S::anne.sanden@uke.oslo.kommune.no::429e92ff-0265-42bd-b608-eb0911cf1980" providerId="AD" clId="Web-{FB244290-2256-1B56-FE0F-3AECBE850B09}" dt="2022-06-16T08:12:41.994" v="0"/>
          <ac:cxnSpMkLst>
            <pc:docMk/>
            <pc:sldMk cId="3515645918" sldId="370"/>
            <ac:cxnSpMk id="3" creationId="{00000000-0000-0000-0000-000000000000}"/>
          </ac:cxnSpMkLst>
        </pc:cxnChg>
        <pc:cxnChg chg="del">
          <ac:chgData name="Anne Sanden" userId="S::anne.sanden@uke.oslo.kommune.no::429e92ff-0265-42bd-b608-eb0911cf1980" providerId="AD" clId="Web-{FB244290-2256-1B56-FE0F-3AECBE850B09}" dt="2022-06-16T08:12:46.729" v="1"/>
          <ac:cxnSpMkLst>
            <pc:docMk/>
            <pc:sldMk cId="3515645918" sldId="370"/>
            <ac:cxnSpMk id="13" creationId="{00000000-0000-0000-0000-000000000000}"/>
          </ac:cxnSpMkLst>
        </pc:cxnChg>
        <pc:cxnChg chg="del">
          <ac:chgData name="Anne Sanden" userId="S::anne.sanden@uke.oslo.kommune.no::429e92ff-0265-42bd-b608-eb0911cf1980" providerId="AD" clId="Web-{FB244290-2256-1B56-FE0F-3AECBE850B09}" dt="2022-06-16T08:12:53.026" v="2"/>
          <ac:cxnSpMkLst>
            <pc:docMk/>
            <pc:sldMk cId="3515645918" sldId="370"/>
            <ac:cxnSpMk id="14" creationId="{00000000-0000-0000-0000-000000000000}"/>
          </ac:cxnSpMkLst>
        </pc:cxnChg>
        <pc:cxnChg chg="del">
          <ac:chgData name="Anne Sanden" userId="S::anne.sanden@uke.oslo.kommune.no::429e92ff-0265-42bd-b608-eb0911cf1980" providerId="AD" clId="Web-{FB244290-2256-1B56-FE0F-3AECBE850B09}" dt="2022-06-16T08:13:07.417" v="4"/>
          <ac:cxnSpMkLst>
            <pc:docMk/>
            <pc:sldMk cId="3515645918" sldId="370"/>
            <ac:cxnSpMk id="26" creationId="{00000000-0000-0000-0000-000000000000}"/>
          </ac:cxnSpMkLst>
        </pc:cxnChg>
        <pc:cxnChg chg="del">
          <ac:chgData name="Anne Sanden" userId="S::anne.sanden@uke.oslo.kommune.no::429e92ff-0265-42bd-b608-eb0911cf1980" providerId="AD" clId="Web-{FB244290-2256-1B56-FE0F-3AECBE850B09}" dt="2022-06-16T08:13:03.870" v="3"/>
          <ac:cxnSpMkLst>
            <pc:docMk/>
            <pc:sldMk cId="3515645918" sldId="370"/>
            <ac:cxnSpMk id="28" creationId="{00000000-0000-0000-0000-000000000000}"/>
          </ac:cxnSpMkLst>
        </pc:cxnChg>
        <pc:cxnChg chg="del mod">
          <ac:chgData name="Anne Sanden" userId="S::anne.sanden@uke.oslo.kommune.no::429e92ff-0265-42bd-b608-eb0911cf1980" providerId="AD" clId="Web-{FB244290-2256-1B56-FE0F-3AECBE850B09}" dt="2022-06-16T08:13:11.136" v="5"/>
          <ac:cxnSpMkLst>
            <pc:docMk/>
            <pc:sldMk cId="3515645918" sldId="370"/>
            <ac:cxnSpMk id="31" creationId="{00000000-0000-0000-0000-000000000000}"/>
          </ac:cxnSpMkLst>
        </pc:cxnChg>
        <pc:cxnChg chg="del">
          <ac:chgData name="Anne Sanden" userId="S::anne.sanden@uke.oslo.kommune.no::429e92ff-0265-42bd-b608-eb0911cf1980" providerId="AD" clId="Web-{FB244290-2256-1B56-FE0F-3AECBE850B09}" dt="2022-06-16T08:13:15.230" v="6"/>
          <ac:cxnSpMkLst>
            <pc:docMk/>
            <pc:sldMk cId="3515645918" sldId="370"/>
            <ac:cxnSpMk id="46" creationId="{00000000-0000-0000-0000-000000000000}"/>
          </ac:cxnSpMkLst>
        </pc:cxnChg>
      </pc:sldChg>
    </pc:docChg>
  </pc:docChgLst>
  <pc:docChgLst>
    <pc:chgData name="Åse Velure" userId="S::ase.velure@uke.oslo.kommune.no::7ca1e62f-a90c-4446-91e0-15c78a5a13cd" providerId="AD" clId="Web-{F8FDB23D-A445-8E42-9313-ECCBF84D77AE}"/>
    <pc:docChg chg="modSld">
      <pc:chgData name="Åse Velure" userId="S::ase.velure@uke.oslo.kommune.no::7ca1e62f-a90c-4446-91e0-15c78a5a13cd" providerId="AD" clId="Web-{F8FDB23D-A445-8E42-9313-ECCBF84D77AE}" dt="2022-06-20T12:22:35.743" v="0" actId="1076"/>
      <pc:docMkLst>
        <pc:docMk/>
      </pc:docMkLst>
      <pc:sldChg chg="modSp">
        <pc:chgData name="Åse Velure" userId="S::ase.velure@uke.oslo.kommune.no::7ca1e62f-a90c-4446-91e0-15c78a5a13cd" providerId="AD" clId="Web-{F8FDB23D-A445-8E42-9313-ECCBF84D77AE}" dt="2022-06-20T12:22:35.743" v="0" actId="1076"/>
        <pc:sldMkLst>
          <pc:docMk/>
          <pc:sldMk cId="3515645918" sldId="370"/>
        </pc:sldMkLst>
        <pc:spChg chg="mod">
          <ac:chgData name="Åse Velure" userId="S::ase.velure@uke.oslo.kommune.no::7ca1e62f-a90c-4446-91e0-15c78a5a13cd" providerId="AD" clId="Web-{F8FDB23D-A445-8E42-9313-ECCBF84D77AE}" dt="2022-06-20T12:22:35.743" v="0" actId="1076"/>
          <ac:spMkLst>
            <pc:docMk/>
            <pc:sldMk cId="3515645918" sldId="370"/>
            <ac:spMk id="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20.06.2022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1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7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4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17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78883E6D-3D7E-46A9-A4B1-B501891B45DD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63F3-944A-4306-B6BF-62D5CFD956A3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9E-BD48-4C17-B290-E75EF44B6173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2CCB-D5EE-4B70-9B64-FE4E8DFF05D5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99B-D7C6-4328-A55B-824A076DBE0C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47BC-64F9-48FB-A0BF-9CCAA08C5435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DE14-05DD-4F90-A787-22D9CED77D33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48EC-3FD0-43AE-B2E3-D6BEB57F3406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8CB54-1ACC-46A2-8C4F-D5CE250A23C7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0D53-EE60-4167-B808-31C4230602C7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CBD-C71B-4CEC-8933-D8D4DE88952E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3E69FC0A-3F9C-4621-9D2A-6F3932B9DD8B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FCE6-5BC2-4761-A05A-547664E2DF06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F647-2187-4B21-AD47-7B1AC4EF4267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CD2B-6B2E-4459-B8A8-2FCA04D3CAE1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810E5-8CE3-42BA-BA5A-C1474998D503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E02A-7DF5-4669-86D2-A93D6CB7F246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8285-3E59-49C9-9C2B-EE46F06C9C34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2736-2FB2-452F-9288-62ACD29EA0E3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85-0CF4-492B-BADF-CCB07F8A362C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437F-5EEC-4371-A20E-13771BAFA79D}" type="datetime1">
              <a:rPr lang="nb-NO" smtClean="0"/>
              <a:t>20.06.2022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73565712-D3DD-4878-834D-ECC2F8FBC4BA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C398F361-8270-45D4-9D90-597FC60BF978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F0AF502-91A1-4808-BC78-FB5CA949A18A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733FFAD8-6D2C-40AB-AD0E-CDF593892BCB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7A2C1C42-138B-4BD2-B0C5-6E0AC26A1B85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F0B6-5BB8-4FB9-B0A9-56D7A8D5DA2B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0578-9132-4582-8830-5E0D5F8952BF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79C2-547D-4E02-AC6C-05E48F7C884B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53D1-0BDE-4713-B4D8-8122D34EBB6C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E804-F16B-44E5-85A1-D728A6BCD068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6F03-CE4F-4D1E-8FDA-BBD34939FE28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7BDA-9255-406C-848C-AC578FD15B3A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3D48CA7-C2E8-42AF-BA5E-F2F4F53397D6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947B-FCF1-413D-9868-799270D98BEA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79EE-8D75-4771-9B78-00C2A7BC0E70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C6E-F59C-4E63-A7C4-239382F6A865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DE4D-1FD2-480D-8401-38870C9379F4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76FA-8EED-494F-863D-6F4AE5D49AFB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85B7-6715-40F5-B5E7-8926ABF4E2E9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4588-4790-48F6-9814-9EF49BD34DFF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82FD-292C-4644-8E32-E8C246413C2A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7873-C843-4CEA-8662-05A5A4D167EB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C76F-0CAA-47AF-86F7-E36F125E5C2D}" type="datetime1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B2A9-63F2-4F12-8C2B-116F837AF0D9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05BF-4D87-40DE-A266-F9EAF8F4C87E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059D-95EB-4F70-9E70-FCFF269C1D09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99B9-12EA-48B4-B9D7-79F6EFAB1416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41FCA-261F-448A-9810-688F5DEA6327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C406-03AF-4B47-AE25-A2903C21356D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FDF0-3F41-4B20-B191-CA8EF6F79B26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0EFA-E5E6-44B6-A513-4D2B838E1440}" type="datetime1">
              <a:rPr lang="nb-NO" smtClean="0"/>
              <a:t>20.06.2022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1647C-8FF1-4861-A568-519F5F6AB6C3}" type="datetime1">
              <a:rPr lang="nb-NO" smtClean="0"/>
              <a:t>20.06.2022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49C6E0-195C-4F84-9EC2-463157F364D5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32D19C-0A72-4A39-8BE6-07B81C668BC5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3607-2D2A-49FF-8549-128B1252A73D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F4E08-7004-41AB-8F0B-A139C27316FF}" type="datetime1">
              <a:rPr lang="nb-NO" smtClean="0"/>
              <a:t>20.06.2022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10B525-961B-4B0B-980E-885793C688DF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0A0495-A9E5-477F-AFB8-BDA44A4DF8B0}" type="datetime1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A5157B-0D81-4AAD-895B-BE236AFD62CC}" type="datetime1">
              <a:rPr lang="nb-NO" smtClean="0"/>
              <a:t>20.06.2022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B1EE-87FC-419F-9CBA-84AE65CCDA64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8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6644-41F6-4D92-BF6C-6330F080727E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6F1C-535C-4155-91F7-0463A42706FA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6891-0324-4A61-9C2C-5550C6954CAB}" type="datetime1">
              <a:rPr lang="nb-NO" smtClean="0"/>
              <a:t>20.06.2022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BF5B87A4-C3DA-4C7D-9DDA-0B1AF9C4B723}" type="datetime1">
              <a:rPr lang="nb-NO" smtClean="0"/>
              <a:t>20.06.2022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  <p:sldLayoutId id="2147483795" r:id="rId6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7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ssholder for 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18810" r="-109" b="331"/>
          <a:stretch/>
        </p:blipFill>
        <p:spPr>
          <a:xfrm>
            <a:off x="5446029" y="-28135"/>
            <a:ext cx="6745970" cy="690723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-57023" y="2493124"/>
            <a:ext cx="7002125" cy="2164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79576" y="2921449"/>
            <a:ext cx="5447493" cy="1246094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b-NO" sz="4400" b="1" dirty="0">
                <a:solidFill>
                  <a:schemeClr val="accent6"/>
                </a:solidFill>
              </a:rPr>
              <a:t>Sammen for Oslo</a:t>
            </a:r>
          </a:p>
          <a:p>
            <a:pPr marL="0" indent="0">
              <a:buNone/>
            </a:pPr>
            <a:endParaRPr lang="nb-NO" sz="6000" b="1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B0A29ED-8A93-4AE3-8D0C-70BC546AC40D}"/>
              </a:ext>
            </a:extLst>
          </p:cNvPr>
          <p:cNvSpPr txBox="1"/>
          <p:nvPr/>
        </p:nvSpPr>
        <p:spPr>
          <a:xfrm>
            <a:off x="1403576" y="3705781"/>
            <a:ext cx="54474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dirty="0">
                <a:solidFill>
                  <a:schemeClr val="accent4"/>
                </a:solidFill>
              </a:rPr>
              <a:t>– gjennom strategisk samhandling</a:t>
            </a:r>
          </a:p>
        </p:txBody>
      </p:sp>
      <p:sp>
        <p:nvSpPr>
          <p:cNvPr id="7" name="Ellipse 6"/>
          <p:cNvSpPr/>
          <p:nvPr/>
        </p:nvSpPr>
        <p:spPr>
          <a:xfrm>
            <a:off x="6952030" y="2495264"/>
            <a:ext cx="1433072" cy="1433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70389A-D29A-4601-BEF2-A05E96136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7092" y="4823787"/>
            <a:ext cx="3749352" cy="12863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1800" b="1" dirty="0">
                <a:solidFill>
                  <a:schemeClr val="tx2"/>
                </a:solidFill>
              </a:rPr>
              <a:t>Tilbud til toppledere og deres ledergrupper 2021 – 2023</a:t>
            </a:r>
          </a:p>
          <a:p>
            <a:pPr marL="0" indent="0">
              <a:buNone/>
            </a:pPr>
            <a:endParaRPr lang="nb-NO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3200" b="1" dirty="0">
              <a:solidFill>
                <a:schemeClr val="accent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0280522" y="4611411"/>
            <a:ext cx="1443854" cy="1451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2D3CF6-D9CD-439A-A3FF-1F43F29C6FCB}"/>
              </a:ext>
            </a:extLst>
          </p:cNvPr>
          <p:cNvSpPr/>
          <p:nvPr/>
        </p:nvSpPr>
        <p:spPr>
          <a:xfrm>
            <a:off x="10376735" y="312777"/>
            <a:ext cx="1467043" cy="1445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80D5798-D0A8-4B7B-AD5D-E02385F9D3BA}"/>
              </a:ext>
            </a:extLst>
          </p:cNvPr>
          <p:cNvSpPr/>
          <p:nvPr/>
        </p:nvSpPr>
        <p:spPr>
          <a:xfrm>
            <a:off x="8930734" y="312776"/>
            <a:ext cx="2913043" cy="1445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>
                <a:solidFill>
                  <a:schemeClr val="tx1"/>
                </a:solidFill>
              </a:rPr>
              <a:t>Byrådets ledersamling</a:t>
            </a: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22. juni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E1B7BAD-0ADF-4EA7-B131-3BB65219B97B}"/>
              </a:ext>
            </a:extLst>
          </p:cNvPr>
          <p:cNvSpPr/>
          <p:nvPr/>
        </p:nvSpPr>
        <p:spPr>
          <a:xfrm>
            <a:off x="10376734" y="1740776"/>
            <a:ext cx="1467043" cy="1445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3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0461" y="3221704"/>
            <a:ext cx="9469438" cy="4060824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Faglig påfyll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Arbeid med </a:t>
            </a:r>
            <a:r>
              <a:rPr lang="nb-NO" dirty="0" err="1"/>
              <a:t>hemmere</a:t>
            </a:r>
            <a:r>
              <a:rPr lang="nb-NO" dirty="0"/>
              <a:t> og hindringer- utforske handlingsrommet sammen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sp>
        <p:nvSpPr>
          <p:cNvPr id="5" name="Plassholder for innhold 6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54054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nb-NO" b="1" dirty="0" smtClean="0">
                <a:solidFill>
                  <a:srgbClr val="FFFFFF"/>
                </a:solidFill>
                <a:ea typeface="+mn-lt"/>
                <a:cs typeface="+mn-lt"/>
              </a:rPr>
              <a:t/>
            </a:r>
            <a:br>
              <a:rPr lang="nb-NO" b="1" dirty="0" smtClean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b="1" dirty="0">
                <a:solidFill>
                  <a:srgbClr val="FFFFFF"/>
                </a:solidFill>
                <a:ea typeface="+mn-lt"/>
                <a:cs typeface="+mn-lt"/>
              </a:rPr>
              <a:t/>
            </a:r>
            <a:br>
              <a:rPr lang="nb-NO" b="1" dirty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sz="2800" b="1" dirty="0">
                <a:solidFill>
                  <a:srgbClr val="FFFFFF"/>
                </a:solidFill>
                <a:ea typeface="+mn-lt"/>
                <a:cs typeface="+mn-lt"/>
              </a:rPr>
              <a:t>S</a:t>
            </a:r>
            <a: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  <a:t>amling 22.september for kommunaldirektører og seksjonssjefer i BYR</a:t>
            </a:r>
            <a:b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  <a:t/>
            </a:r>
            <a:b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sz="2800" b="1" dirty="0">
                <a:solidFill>
                  <a:srgbClr val="FFFFFF"/>
                </a:solidFill>
                <a:ea typeface="+mn-lt"/>
                <a:cs typeface="+mn-lt"/>
              </a:rPr>
              <a:t>S</a:t>
            </a:r>
            <a: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  <a:t>amling 29. september for direktører i etater, bydeler og foretak</a:t>
            </a:r>
            <a:b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sz="2800" b="1" dirty="0">
                <a:solidFill>
                  <a:srgbClr val="FFFFFF"/>
                </a:solidFill>
                <a:ea typeface="+mn-lt"/>
                <a:cs typeface="+mn-lt"/>
              </a:rPr>
              <a:t/>
            </a:r>
            <a:br>
              <a:rPr lang="nb-NO" sz="2800" b="1" dirty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  <a:t>Meld inn behov for bistand fortløpende</a:t>
            </a:r>
            <a:b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sz="2800" b="1" dirty="0">
                <a:solidFill>
                  <a:srgbClr val="FFFFFF"/>
                </a:solidFill>
                <a:ea typeface="+mn-lt"/>
                <a:cs typeface="+mn-lt"/>
              </a:rPr>
              <a:t/>
            </a:r>
            <a:br>
              <a:rPr lang="nb-NO" sz="2800" b="1" dirty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  <a:t>Vi tar kontakt </a:t>
            </a:r>
            <a:r>
              <a:rPr lang="nb-NO" sz="2800" b="1" smtClean="0">
                <a:solidFill>
                  <a:srgbClr val="FFFFFF"/>
                </a:solidFill>
                <a:ea typeface="+mn-lt"/>
                <a:cs typeface="+mn-lt"/>
              </a:rPr>
              <a:t>i  medio/slutten </a:t>
            </a:r>
            <a:r>
              <a:rPr lang="nb-NO" sz="2800" b="1" dirty="0" smtClean="0">
                <a:solidFill>
                  <a:srgbClr val="FFFFFF"/>
                </a:solidFill>
                <a:ea typeface="+mn-lt"/>
                <a:cs typeface="+mn-lt"/>
              </a:rPr>
              <a:t>av august!</a:t>
            </a:r>
            <a:r>
              <a:rPr lang="nb-NO" b="1" dirty="0" smtClean="0">
                <a:solidFill>
                  <a:srgbClr val="FFFFFF"/>
                </a:solidFill>
                <a:ea typeface="+mn-lt"/>
                <a:cs typeface="+mn-lt"/>
              </a:rPr>
              <a:t/>
            </a:r>
            <a:br>
              <a:rPr lang="nb-NO" b="1" dirty="0" smtClean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nb-NO" b="1" dirty="0">
                <a:solidFill>
                  <a:srgbClr val="FFFFFF"/>
                </a:solidFill>
                <a:ea typeface="+mn-lt"/>
                <a:cs typeface="+mn-lt"/>
              </a:rPr>
              <a:t/>
            </a:r>
            <a:br>
              <a:rPr lang="nb-NO" b="1" dirty="0">
                <a:solidFill>
                  <a:srgbClr val="FFFFFF"/>
                </a:solidFill>
                <a:ea typeface="+mn-lt"/>
                <a:cs typeface="+mn-lt"/>
              </a:rPr>
            </a:br>
            <a:endParaRPr lang="nb-NO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nb-NO" sz="1800" b="1" dirty="0">
              <a:solidFill>
                <a:srgbClr val="FFFFFF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74" y="4521800"/>
            <a:ext cx="3418098" cy="16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ssholder for 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18810" r="-109" b="331"/>
          <a:stretch/>
        </p:blipFill>
        <p:spPr>
          <a:xfrm>
            <a:off x="5446029" y="-28135"/>
            <a:ext cx="6745970" cy="690723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-21023" y="1989124"/>
            <a:ext cx="6900125" cy="216478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9576" y="2405449"/>
            <a:ext cx="5447493" cy="1246094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b-NO" sz="4400" b="1" dirty="0">
                <a:solidFill>
                  <a:schemeClr val="accent6"/>
                </a:solidFill>
              </a:rPr>
              <a:t>Sammen for Oslo</a:t>
            </a:r>
          </a:p>
          <a:p>
            <a:pPr marL="0" indent="0">
              <a:buNone/>
            </a:pPr>
            <a:endParaRPr lang="nb-NO" sz="6000" b="1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B0A29ED-8A93-4AE3-8D0C-70BC546AC40D}"/>
              </a:ext>
            </a:extLst>
          </p:cNvPr>
          <p:cNvSpPr txBox="1"/>
          <p:nvPr/>
        </p:nvSpPr>
        <p:spPr>
          <a:xfrm>
            <a:off x="869576" y="3111781"/>
            <a:ext cx="54474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solidFill>
                  <a:schemeClr val="accent4"/>
                </a:solidFill>
              </a:rPr>
              <a:t>- </a:t>
            </a:r>
            <a:r>
              <a:rPr lang="nb-NO" sz="2400" dirty="0">
                <a:solidFill>
                  <a:schemeClr val="accent4"/>
                </a:solidFill>
              </a:rPr>
              <a:t>gjennom strategisk samhandling</a:t>
            </a:r>
          </a:p>
        </p:txBody>
      </p:sp>
      <p:sp>
        <p:nvSpPr>
          <p:cNvPr id="7" name="Ellipse 6"/>
          <p:cNvSpPr/>
          <p:nvPr/>
        </p:nvSpPr>
        <p:spPr>
          <a:xfrm>
            <a:off x="5446030" y="4217264"/>
            <a:ext cx="1433072" cy="1433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0460735" y="564777"/>
            <a:ext cx="1467043" cy="1445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-45479" y="4137412"/>
            <a:ext cx="5491509" cy="1445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70389A-D29A-4601-BEF2-A05E96136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0255" y="4639776"/>
            <a:ext cx="3249743" cy="104630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nb-NO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2800" b="1" dirty="0">
              <a:solidFill>
                <a:schemeClr val="accent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-45478" y="4137411"/>
            <a:ext cx="1521854" cy="1445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3D70389A-D29A-4601-BEF2-A05E96136441}"/>
              </a:ext>
            </a:extLst>
          </p:cNvPr>
          <p:cNvSpPr txBox="1">
            <a:spLocks/>
          </p:cNvSpPr>
          <p:nvPr/>
        </p:nvSpPr>
        <p:spPr>
          <a:xfrm>
            <a:off x="2201378" y="4395273"/>
            <a:ext cx="2693352" cy="10463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nb-NO" sz="1600" b="1" dirty="0">
                <a:solidFill>
                  <a:schemeClr val="tx2"/>
                </a:solidFill>
              </a:rPr>
              <a:t>Takk </a:t>
            </a:r>
            <a:r>
              <a:rPr lang="nb-NO" sz="1600" b="1" dirty="0" smtClean="0">
                <a:solidFill>
                  <a:schemeClr val="tx2"/>
                </a:solidFill>
              </a:rPr>
              <a:t>for samarbeid og god sommer!</a:t>
            </a:r>
            <a:endParaRPr lang="nb-NO" sz="1600" b="1" dirty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endParaRPr lang="nb-NO" sz="2800" b="1" dirty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2800" b="1" dirty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2800" b="1" dirty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D8BA4C43-E707-4CAA-9511-CE668C97C09E}"/>
              </a:ext>
            </a:extLst>
          </p:cNvPr>
          <p:cNvSpPr/>
          <p:nvPr/>
        </p:nvSpPr>
        <p:spPr>
          <a:xfrm>
            <a:off x="9154798" y="1909800"/>
            <a:ext cx="247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37B3A6E-7006-4399-9694-496671688FA9}"/>
              </a:ext>
            </a:extLst>
          </p:cNvPr>
          <p:cNvSpPr/>
          <p:nvPr/>
        </p:nvSpPr>
        <p:spPr>
          <a:xfrm>
            <a:off x="6322799" y="1921800"/>
            <a:ext cx="247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79BA44B-A1AC-4446-890B-39E98350594A}"/>
              </a:ext>
            </a:extLst>
          </p:cNvPr>
          <p:cNvSpPr/>
          <p:nvPr/>
        </p:nvSpPr>
        <p:spPr>
          <a:xfrm>
            <a:off x="3502800" y="1909800"/>
            <a:ext cx="247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3AE2F76-9CA2-4647-AB25-88075A520494}"/>
              </a:ext>
            </a:extLst>
          </p:cNvPr>
          <p:cNvSpPr/>
          <p:nvPr/>
        </p:nvSpPr>
        <p:spPr>
          <a:xfrm>
            <a:off x="664800" y="1915800"/>
            <a:ext cx="247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sp>
        <p:nvSpPr>
          <p:cNvPr id="8" name="Plassholder for innhold 7"/>
          <p:cNvSpPr txBox="1">
            <a:spLocks noGrp="1"/>
          </p:cNvSpPr>
          <p:nvPr>
            <p:ph idx="1"/>
          </p:nvPr>
        </p:nvSpPr>
        <p:spPr>
          <a:xfrm>
            <a:off x="782815" y="2073846"/>
            <a:ext cx="2234379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nb-NO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Identifisere utfordringer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619700" y="1977846"/>
            <a:ext cx="2240379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Aktører og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interessenter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334799" y="2020369"/>
            <a:ext cx="2199571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Hemmere og fremmere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9263439" y="1996522"/>
            <a:ext cx="2199571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Ledergruppens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9425439" y="3383501"/>
            <a:ext cx="224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83B89F-91A5-43C9-98CB-A3D868BEAD14}"/>
              </a:ext>
            </a:extLst>
          </p:cNvPr>
          <p:cNvSpPr/>
          <p:nvPr/>
        </p:nvSpPr>
        <p:spPr>
          <a:xfrm>
            <a:off x="404046" y="317718"/>
            <a:ext cx="11435153" cy="14428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E3B3F031-B15B-4260-AE7D-1E5B11183D2A}"/>
              </a:ext>
            </a:extLst>
          </p:cNvPr>
          <p:cNvSpPr txBox="1">
            <a:spLocks/>
          </p:cNvSpPr>
          <p:nvPr/>
        </p:nvSpPr>
        <p:spPr>
          <a:xfrm>
            <a:off x="1066727" y="795789"/>
            <a:ext cx="10489015" cy="962026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>
                <a:solidFill>
                  <a:schemeClr val="bg1"/>
                </a:solidFill>
                <a:ea typeface="+mj-lt"/>
                <a:cs typeface="+mj-lt"/>
              </a:rPr>
              <a:t>Arbeidsperiode 1</a:t>
            </a:r>
            <a:r>
              <a:rPr lang="nb-NO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nb-NO" dirty="0">
              <a:solidFill>
                <a:schemeClr val="bg1"/>
              </a:solidFill>
              <a:ea typeface="+mj-lt"/>
              <a:cs typeface="+mj-lt"/>
            </a:endParaRPr>
          </a:p>
          <a:p>
            <a:pPr algn="ctr"/>
            <a:r>
              <a:rPr lang="nb-NO" dirty="0">
                <a:solidFill>
                  <a:schemeClr val="bg1"/>
                </a:solidFill>
                <a:ea typeface="+mj-lt"/>
                <a:cs typeface="+mj-lt"/>
              </a:rPr>
              <a:t>Kartlegging og analyser 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64800" y="3913239"/>
            <a:ext cx="11074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Totalt 35 toppledere og ledergrupper har gjennomført samlinger/workshops med strategisk samhandling </a:t>
            </a:r>
            <a:r>
              <a:rPr lang="nb-NO" dirty="0" smtClean="0"/>
              <a:t>på </a:t>
            </a:r>
            <a:r>
              <a:rPr lang="nb-NO" dirty="0"/>
              <a:t>agendaen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Samlinger i virksomhetenes ledergrupper, sektordirektørmøter og mellom byrådsavdelinger</a:t>
            </a:r>
          </a:p>
          <a:p>
            <a:pPr algn="l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7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1483B89F-91A5-43C9-98CB-A3D868BE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99" y="720001"/>
            <a:ext cx="10936382" cy="1300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b-NO" dirty="0"/>
              <a:t>Komplekse oppgaver som krever samhandling på </a:t>
            </a:r>
            <a:r>
              <a:rPr lang="nb-NO" dirty="0" smtClean="0"/>
              <a:t>tvers</a:t>
            </a:r>
            <a:endParaRPr lang="nb-NO" sz="3200" dirty="0"/>
          </a:p>
        </p:txBody>
      </p:sp>
      <p:sp>
        <p:nvSpPr>
          <p:cNvPr id="6" name="Ellipse 5"/>
          <p:cNvSpPr/>
          <p:nvPr/>
        </p:nvSpPr>
        <p:spPr>
          <a:xfrm>
            <a:off x="1415845" y="2359742"/>
            <a:ext cx="2241755" cy="1209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Familier i sårbare livssituasjoner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3932903" y="2345088"/>
            <a:ext cx="2231922" cy="12880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1600" dirty="0">
                <a:solidFill>
                  <a:schemeClr val="tx1"/>
                </a:solidFill>
              </a:rPr>
              <a:t>Tilby og fremskaffe boliger</a:t>
            </a:r>
          </a:p>
        </p:txBody>
      </p:sp>
      <p:sp>
        <p:nvSpPr>
          <p:cNvPr id="8" name="Ellipse 7"/>
          <p:cNvSpPr/>
          <p:nvPr/>
        </p:nvSpPr>
        <p:spPr>
          <a:xfrm>
            <a:off x="521109" y="3439652"/>
            <a:ext cx="1789471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Byutvikling</a:t>
            </a:r>
          </a:p>
        </p:txBody>
      </p:sp>
      <p:sp>
        <p:nvSpPr>
          <p:cNvPr id="9" name="Plassholder for innhold 6"/>
          <p:cNvSpPr txBox="1">
            <a:spLocks/>
          </p:cNvSpPr>
          <p:nvPr/>
        </p:nvSpPr>
        <p:spPr>
          <a:xfrm>
            <a:off x="3067665" y="3665389"/>
            <a:ext cx="2521974" cy="12880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Redusere barnefattigdom og utjevne forskjeller</a:t>
            </a:r>
          </a:p>
        </p:txBody>
      </p:sp>
      <p:sp>
        <p:nvSpPr>
          <p:cNvPr id="10" name="Plassholder for innhold 6"/>
          <p:cNvSpPr txBox="1">
            <a:spLocks/>
          </p:cNvSpPr>
          <p:nvPr/>
        </p:nvSpPr>
        <p:spPr>
          <a:xfrm>
            <a:off x="5767442" y="3774670"/>
            <a:ext cx="1991032" cy="9946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Psykisk helse</a:t>
            </a:r>
          </a:p>
        </p:txBody>
      </p:sp>
      <p:sp>
        <p:nvSpPr>
          <p:cNvPr id="11" name="Plassholder for innhold 6"/>
          <p:cNvSpPr txBox="1">
            <a:spLocks/>
          </p:cNvSpPr>
          <p:nvPr/>
        </p:nvSpPr>
        <p:spPr>
          <a:xfrm>
            <a:off x="6218903" y="2251587"/>
            <a:ext cx="2394155" cy="14088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Helsefelleskap i Oslo</a:t>
            </a:r>
          </a:p>
        </p:txBody>
      </p:sp>
      <p:sp>
        <p:nvSpPr>
          <p:cNvPr id="12" name="Plassholder for innhold 6"/>
          <p:cNvSpPr txBox="1">
            <a:spLocks/>
          </p:cNvSpPr>
          <p:nvPr/>
        </p:nvSpPr>
        <p:spPr>
          <a:xfrm>
            <a:off x="7804354" y="3811578"/>
            <a:ext cx="2013156" cy="11102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Trygg hverdag</a:t>
            </a:r>
          </a:p>
        </p:txBody>
      </p:sp>
      <p:sp>
        <p:nvSpPr>
          <p:cNvPr id="13" name="Plassholder for innhold 6"/>
          <p:cNvSpPr txBox="1">
            <a:spLocks/>
          </p:cNvSpPr>
          <p:nvPr/>
        </p:nvSpPr>
        <p:spPr>
          <a:xfrm>
            <a:off x="715297" y="4422537"/>
            <a:ext cx="2521974" cy="12880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Forvalte kulturhistoriske eiendommer</a:t>
            </a:r>
          </a:p>
        </p:txBody>
      </p:sp>
      <p:sp>
        <p:nvSpPr>
          <p:cNvPr id="14" name="Plassholder for innhold 6"/>
          <p:cNvSpPr txBox="1">
            <a:spLocks/>
          </p:cNvSpPr>
          <p:nvPr/>
        </p:nvSpPr>
        <p:spPr>
          <a:xfrm>
            <a:off x="2805275" y="5282198"/>
            <a:ext cx="2521974" cy="12880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Utvikle Oslo-S området</a:t>
            </a:r>
          </a:p>
        </p:txBody>
      </p:sp>
      <p:sp>
        <p:nvSpPr>
          <p:cNvPr id="15" name="Plassholder for innhold 6"/>
          <p:cNvSpPr txBox="1">
            <a:spLocks/>
          </p:cNvSpPr>
          <p:nvPr/>
        </p:nvSpPr>
        <p:spPr>
          <a:xfrm>
            <a:off x="8474733" y="2953411"/>
            <a:ext cx="1822098" cy="946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Utnytte vann</a:t>
            </a:r>
          </a:p>
        </p:txBody>
      </p:sp>
      <p:sp>
        <p:nvSpPr>
          <p:cNvPr id="16" name="Plassholder for innhold 6"/>
          <p:cNvSpPr txBox="1">
            <a:spLocks/>
          </p:cNvSpPr>
          <p:nvPr/>
        </p:nvSpPr>
        <p:spPr>
          <a:xfrm>
            <a:off x="8316304" y="4958400"/>
            <a:ext cx="2003322" cy="9557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Redusere biltrafikk</a:t>
            </a:r>
          </a:p>
        </p:txBody>
      </p:sp>
      <p:sp>
        <p:nvSpPr>
          <p:cNvPr id="18" name="Plassholder for innhold 6"/>
          <p:cNvSpPr txBox="1">
            <a:spLocks/>
          </p:cNvSpPr>
          <p:nvPr/>
        </p:nvSpPr>
        <p:spPr>
          <a:xfrm>
            <a:off x="5578021" y="4833918"/>
            <a:ext cx="2738283" cy="16337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sz="1600" dirty="0">
                <a:solidFill>
                  <a:schemeClr val="tx1"/>
                </a:solidFill>
              </a:rPr>
              <a:t>Plan- </a:t>
            </a:r>
            <a:r>
              <a:rPr lang="nb-NO" sz="1600" dirty="0" smtClean="0">
                <a:solidFill>
                  <a:schemeClr val="tx1"/>
                </a:solidFill>
              </a:rPr>
              <a:t>og </a:t>
            </a:r>
            <a:r>
              <a:rPr lang="nb-NO" sz="1600" dirty="0">
                <a:solidFill>
                  <a:schemeClr val="tx1"/>
                </a:solidFill>
              </a:rPr>
              <a:t>strategiprosesser</a:t>
            </a:r>
          </a:p>
        </p:txBody>
      </p:sp>
    </p:spTree>
    <p:extLst>
      <p:ext uri="{BB962C8B-B14F-4D97-AF65-F5344CB8AC3E}">
        <p14:creationId xmlns:p14="http://schemas.microsoft.com/office/powerpoint/2010/main" val="517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04046" y="317718"/>
            <a:ext cx="11435153" cy="14428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6727" y="795789"/>
            <a:ext cx="8413015" cy="962026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bg1"/>
                </a:solidFill>
              </a:rPr>
              <a:t>Hva hindrer oss? 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6321287" y="2539318"/>
            <a:ext cx="2247360" cy="14728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Strukturer og systemer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idx="1"/>
          </p:nvPr>
        </p:nvSpPr>
        <p:spPr>
          <a:xfrm>
            <a:off x="2241872" y="4175956"/>
            <a:ext cx="1944396" cy="14313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dirty="0">
                <a:solidFill>
                  <a:schemeClr val="tx1"/>
                </a:solidFill>
              </a:rPr>
              <a:t>Ressurser</a:t>
            </a:r>
          </a:p>
        </p:txBody>
      </p:sp>
      <p:sp>
        <p:nvSpPr>
          <p:cNvPr id="11" name="Plassholder for innhold 5"/>
          <p:cNvSpPr txBox="1">
            <a:spLocks/>
          </p:cNvSpPr>
          <p:nvPr/>
        </p:nvSpPr>
        <p:spPr>
          <a:xfrm>
            <a:off x="4977779" y="4134966"/>
            <a:ext cx="2226674" cy="1472376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dirty="0">
                <a:solidFill>
                  <a:schemeClr val="tx1"/>
                </a:solidFill>
              </a:rPr>
              <a:t>Ansvar / myndighet og roller</a:t>
            </a:r>
          </a:p>
        </p:txBody>
      </p:sp>
      <p:sp>
        <p:nvSpPr>
          <p:cNvPr id="12" name="Plassholder for innhold 5"/>
          <p:cNvSpPr txBox="1">
            <a:spLocks/>
          </p:cNvSpPr>
          <p:nvPr/>
        </p:nvSpPr>
        <p:spPr>
          <a:xfrm>
            <a:off x="755373" y="2610880"/>
            <a:ext cx="2278349" cy="142493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dirty="0">
                <a:solidFill>
                  <a:schemeClr val="tx1"/>
                </a:solidFill>
              </a:rPr>
              <a:t>Mål og mål-konflikter</a:t>
            </a:r>
          </a:p>
        </p:txBody>
      </p:sp>
      <p:sp>
        <p:nvSpPr>
          <p:cNvPr id="13" name="Plassholder for innhold 5"/>
          <p:cNvSpPr txBox="1">
            <a:spLocks/>
          </p:cNvSpPr>
          <p:nvPr/>
        </p:nvSpPr>
        <p:spPr>
          <a:xfrm>
            <a:off x="3712093" y="2566255"/>
            <a:ext cx="2177522" cy="136888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dirty="0">
                <a:solidFill>
                  <a:schemeClr val="tx1"/>
                </a:solidFill>
              </a:rPr>
              <a:t>Relasjoner</a:t>
            </a:r>
          </a:p>
        </p:txBody>
      </p:sp>
      <p:sp>
        <p:nvSpPr>
          <p:cNvPr id="14" name="Plassholder for innhold 5"/>
          <p:cNvSpPr txBox="1">
            <a:spLocks/>
          </p:cNvSpPr>
          <p:nvPr/>
        </p:nvSpPr>
        <p:spPr>
          <a:xfrm>
            <a:off x="8162312" y="4134970"/>
            <a:ext cx="2034134" cy="136888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b-NO" dirty="0">
                <a:solidFill>
                  <a:schemeClr val="tx1"/>
                </a:solidFill>
              </a:rPr>
              <a:t>Arenaer</a:t>
            </a:r>
          </a:p>
        </p:txBody>
      </p:sp>
      <p:sp>
        <p:nvSpPr>
          <p:cNvPr id="21" name="Ellipse 20"/>
          <p:cNvSpPr/>
          <p:nvPr/>
        </p:nvSpPr>
        <p:spPr>
          <a:xfrm>
            <a:off x="10467772" y="3808935"/>
            <a:ext cx="1438208" cy="1433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/>
        </p:nvSpPr>
        <p:spPr>
          <a:xfrm>
            <a:off x="10467772" y="5242007"/>
            <a:ext cx="1438208" cy="14282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3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848" y="2387376"/>
            <a:ext cx="5341681" cy="3816779"/>
          </a:xfrm>
        </p:spPr>
        <p:txBody>
          <a:bodyPr/>
          <a:lstStyle/>
          <a:p>
            <a:pPr marL="215900" indent="-215900"/>
            <a:endParaRPr lang="nb-NO"/>
          </a:p>
          <a:p>
            <a:pPr marL="215900" indent="-215900"/>
            <a:r>
              <a:rPr lang="nb-NO" dirty="0"/>
              <a:t>Mål- og målkonflikter</a:t>
            </a:r>
            <a:endParaRPr lang="nb-NO"/>
          </a:p>
          <a:p>
            <a:pPr marL="395605" lvl="1" indent="-179705"/>
            <a:r>
              <a:rPr lang="nb-NO" sz="1800" dirty="0"/>
              <a:t>Å forstå utfordringen tilstrekkelig likt </a:t>
            </a:r>
            <a:endParaRPr lang="nb-NO" sz="1800"/>
          </a:p>
          <a:p>
            <a:pPr marL="395605" lvl="1" indent="-179705"/>
            <a:r>
              <a:rPr lang="nb-NO" sz="1800" dirty="0"/>
              <a:t>Å utforme felles mål og ambisjon </a:t>
            </a:r>
            <a:endParaRPr lang="nb-NO" sz="1800"/>
          </a:p>
          <a:p>
            <a:pPr marL="395605" lvl="1" indent="-179705"/>
            <a:r>
              <a:rPr lang="nb-NO" sz="1800" dirty="0"/>
              <a:t>Partnerskap</a:t>
            </a:r>
            <a:endParaRPr lang="nb-NO"/>
          </a:p>
          <a:p>
            <a:pPr marL="215900" indent="-215900"/>
            <a:r>
              <a:rPr lang="nb-NO" dirty="0"/>
              <a:t>Virksomhetsstyring og virksomhetsdialog </a:t>
            </a:r>
            <a:endParaRPr lang="nb-NO"/>
          </a:p>
          <a:p>
            <a:pPr marL="395605" lvl="1" indent="-179705"/>
            <a:r>
              <a:rPr lang="nb-NO" sz="1800" dirty="0" smtClean="0"/>
              <a:t>Tildelingsbrev</a:t>
            </a:r>
            <a:r>
              <a:rPr lang="nb-NO" sz="1800" dirty="0"/>
              <a:t>?	</a:t>
            </a:r>
          </a:p>
          <a:p>
            <a:pPr marL="395605" lvl="1" indent="-179705"/>
            <a:r>
              <a:rPr lang="nb-NO" sz="1800" dirty="0"/>
              <a:t>Styringsdialog? 	</a:t>
            </a:r>
            <a:endParaRPr lang="nb-NO" sz="1800"/>
          </a:p>
          <a:p>
            <a:pPr marL="395605" lvl="1" indent="-179705"/>
            <a:r>
              <a:rPr lang="nb-NO" sz="1800" dirty="0"/>
              <a:t>Budsjetter og ressurser? 	</a:t>
            </a:r>
            <a:endParaRPr lang="nb-NO" sz="18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20022" y="309367"/>
            <a:ext cx="11435153" cy="14428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     </a:t>
            </a:r>
            <a:r>
              <a:rPr lang="nb-NO" sz="3600" dirty="0"/>
              <a:t>Hvordan motvirke hindringer? </a:t>
            </a:r>
          </a:p>
        </p:txBody>
      </p:sp>
      <p:pic>
        <p:nvPicPr>
          <p:cNvPr id="2050" name="Picture 2" descr="https://media.istockphoto.com/photos/closeup-of-a-bulls-eye-on-a-wall-with-three-darts-in-the-target-on-a-picture-id1293587296?b=1&amp;k=20&amp;m=1293587296&amp;s=170667a&amp;w=0&amp;h=bv8GR-8g8grjucZ1-1j0do8AfGc8bXE5JPnF4uMcaA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89" y="2635149"/>
            <a:ext cx="5493705" cy="35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84519"/>
            <a:ext cx="10424958" cy="5302864"/>
          </a:xfrm>
        </p:spPr>
        <p:txBody>
          <a:bodyPr/>
          <a:lstStyle/>
          <a:p>
            <a:pPr marL="215900" indent="-215900"/>
            <a:endParaRPr lang="nb-NO" sz="1800" dirty="0"/>
          </a:p>
          <a:p>
            <a:pPr marL="215900" indent="-215900"/>
            <a:endParaRPr lang="nb-NO" sz="1800" dirty="0"/>
          </a:p>
          <a:p>
            <a:pPr marL="215900" indent="-215900"/>
            <a:r>
              <a:rPr lang="nb-NO" dirty="0"/>
              <a:t>Strukturer for </a:t>
            </a:r>
            <a:r>
              <a:rPr lang="nb-NO" i="1" dirty="0"/>
              <a:t>rommet i mellom </a:t>
            </a:r>
          </a:p>
          <a:p>
            <a:pPr marL="395605" lvl="1" indent="-179705"/>
            <a:r>
              <a:rPr lang="nb-NO" sz="1800" dirty="0"/>
              <a:t>Arenaer </a:t>
            </a:r>
          </a:p>
          <a:p>
            <a:pPr marL="395605" lvl="1" indent="-179705"/>
            <a:r>
              <a:rPr lang="nb-NO" sz="1800" dirty="0"/>
              <a:t>Partnerskap </a:t>
            </a:r>
          </a:p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Relasjoner</a:t>
            </a:r>
          </a:p>
          <a:p>
            <a:pPr marL="395605" lvl="1" indent="-179705"/>
            <a:r>
              <a:rPr lang="nb-NO" sz="1800" dirty="0"/>
              <a:t>Bli kjent som personer og organisasjoner</a:t>
            </a:r>
          </a:p>
          <a:p>
            <a:pPr marL="395605" lvl="1" indent="-179705"/>
            <a:r>
              <a:rPr lang="nb-NO" sz="1800" dirty="0">
                <a:ea typeface="+mn-lt"/>
                <a:cs typeface="+mn-lt"/>
              </a:rPr>
              <a:t>Partnerskap</a:t>
            </a:r>
            <a:r>
              <a:rPr lang="nb-NO" dirty="0">
                <a:ea typeface="+mn-lt"/>
                <a:cs typeface="+mn-lt"/>
              </a:rPr>
              <a:t> </a:t>
            </a:r>
            <a:endParaRPr lang="nb-NO" dirty="0"/>
          </a:p>
          <a:p>
            <a:pPr marL="215900" lvl="1" indent="0">
              <a:buNone/>
            </a:pP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20022" y="309367"/>
            <a:ext cx="11435153" cy="14428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     </a:t>
            </a:r>
            <a:r>
              <a:rPr lang="nb-NO" sz="3600" dirty="0"/>
              <a:t>Hvordan motvirke hindringer? </a:t>
            </a:r>
          </a:p>
        </p:txBody>
      </p:sp>
      <p:pic>
        <p:nvPicPr>
          <p:cNvPr id="1026" name="Picture 2" descr="https://media.istockphoto.com/photos/human-bridge-merging-teams-at-dusk-picture-id910995746?b=1&amp;k=20&amp;m=910995746&amp;s=170667a&amp;w=0&amp;h=TA1kb4ePHkUSw7Fu4iQ6bMekJAQAF_RVUBiR1ib3H3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22" y="2237863"/>
            <a:ext cx="6087714" cy="40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3694" y="2081165"/>
            <a:ext cx="5625717" cy="3562552"/>
          </a:xfrm>
        </p:spPr>
        <p:txBody>
          <a:bodyPr/>
          <a:lstStyle/>
          <a:p>
            <a:pPr marL="215900" indent="-215900"/>
            <a:endParaRPr lang="nb-NO" sz="1800" dirty="0"/>
          </a:p>
          <a:p>
            <a:pPr marL="215900" indent="-215900"/>
            <a:endParaRPr lang="nb-NO" sz="1800" dirty="0"/>
          </a:p>
          <a:p>
            <a:pPr marL="0" indent="0">
              <a:buNone/>
            </a:pPr>
            <a:r>
              <a:rPr lang="nb-NO" dirty="0"/>
              <a:t>Gitt partnerskap om valgt oppgave, </a:t>
            </a:r>
          </a:p>
          <a:p>
            <a:pPr marL="0" indent="0">
              <a:buNone/>
            </a:pPr>
            <a:r>
              <a:rPr lang="nb-NO" dirty="0"/>
              <a:t>hvordan skape de beste forutsetninger for </a:t>
            </a:r>
            <a:r>
              <a:rPr lang="nb-NO" b="1" i="1" dirty="0"/>
              <a:t>strategisk og operativ</a:t>
            </a:r>
            <a:r>
              <a:rPr lang="nb-NO" dirty="0"/>
              <a:t> samhandling på tvers? </a:t>
            </a:r>
          </a:p>
          <a:p>
            <a:pPr marL="215900" indent="-215900"/>
            <a:endParaRPr lang="nb-NO" dirty="0"/>
          </a:p>
          <a:p>
            <a:pPr marL="465455" lvl="1" indent="-285750"/>
            <a:r>
              <a:rPr lang="nb-NO" sz="1800" dirty="0"/>
              <a:t>Hvilken kultur må vi utvikle?   </a:t>
            </a:r>
          </a:p>
          <a:p>
            <a:pPr marL="465455" lvl="1" indent="-285750"/>
            <a:r>
              <a:rPr lang="nb-NO" sz="1800" dirty="0"/>
              <a:t>Hvilke strukturer </a:t>
            </a:r>
            <a:r>
              <a:rPr lang="nb-NO" sz="1800" dirty="0" smtClean="0"/>
              <a:t>trenger vi?</a:t>
            </a:r>
            <a:r>
              <a:rPr lang="nb-NO" sz="1800" dirty="0"/>
              <a:t>  </a:t>
            </a:r>
          </a:p>
          <a:p>
            <a:pPr marL="465455" lvl="1" indent="-285750"/>
            <a:r>
              <a:rPr lang="nb-NO" sz="1800" dirty="0"/>
              <a:t>Hva er godt lederskap?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20022" y="309367"/>
            <a:ext cx="11435153" cy="14428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/>
              <a:t>     De viktige spørsmålene </a:t>
            </a:r>
            <a:endParaRPr lang="nb-NO" sz="36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58" y="1988574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48214" y="1983937"/>
            <a:ext cx="9470639" cy="4304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  <a:ea typeface="+mn-lt"/>
                <a:cs typeface="+mn-lt"/>
              </a:rPr>
              <a:t>Diskutere og prioritere komplekse oppgaver som det trengs et partnerskap for å løse. </a:t>
            </a:r>
            <a:endParaRPr lang="nb-NO" sz="2000" dirty="0">
              <a:solidFill>
                <a:schemeClr val="tx1"/>
              </a:solidFill>
            </a:endParaRPr>
          </a:p>
          <a:p>
            <a:pPr algn="ctr"/>
            <a:endParaRPr lang="nb-NO" sz="2000" dirty="0">
              <a:solidFill>
                <a:schemeClr val="tx1"/>
              </a:solidFill>
            </a:endParaRP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Utforme mål/målsettinger og strategier. Inngå forpliktende</a:t>
            </a:r>
            <a:r>
              <a:rPr lang="nb-NO" sz="2000" dirty="0">
                <a:solidFill>
                  <a:schemeClr val="tx1"/>
                </a:solidFill>
                <a:ea typeface="+mn-lt"/>
                <a:cs typeface="+mn-lt"/>
              </a:rPr>
              <a:t> avtaler om samarbeid mellom aktuelle aktører, i og utenfor Oslo kommune. </a:t>
            </a:r>
            <a:endParaRPr lang="nb-NO" sz="2000" dirty="0">
              <a:solidFill>
                <a:schemeClr val="tx1"/>
              </a:solidFill>
            </a:endParaRPr>
          </a:p>
          <a:p>
            <a:pPr algn="ctr"/>
            <a:endParaRPr lang="nb-NO" sz="2000" dirty="0">
              <a:solidFill>
                <a:schemeClr val="tx1"/>
              </a:solidFill>
            </a:endParaRP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Sette i gang samarbeidsprosjekter, og teste ut nye måter å jobbe på som skaper bedre resultater og / eller bedre prosesser.   </a:t>
            </a: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49416" y="322461"/>
            <a:ext cx="9469438" cy="1311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FFFFFF"/>
                </a:solidFill>
              </a:rPr>
              <a:t>Toppledere og deres ledergrupper skal nå </a:t>
            </a:r>
            <a:endParaRPr lang="nb-NO" sz="3600" dirty="0">
              <a:solidFill>
                <a:srgbClr val="FFFFFF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448221" y="5224405"/>
            <a:ext cx="1438208" cy="1433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1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6"/>
          <p:cNvSpPr>
            <a:spLocks noGrp="1"/>
          </p:cNvSpPr>
          <p:nvPr>
            <p:ph type="title"/>
          </p:nvPr>
        </p:nvSpPr>
        <p:spPr>
          <a:xfrm>
            <a:off x="921357" y="154923"/>
            <a:ext cx="10916681" cy="9135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nb-NO" b="1" dirty="0">
                <a:solidFill>
                  <a:srgbClr val="FFFFFF"/>
                </a:solidFill>
                <a:ea typeface="+mn-lt"/>
                <a:cs typeface="+mn-lt"/>
              </a:rPr>
              <a:t>Arbeidsperiode </a:t>
            </a:r>
            <a:r>
              <a:rPr lang="nb-NO" b="1" dirty="0" smtClean="0">
                <a:solidFill>
                  <a:srgbClr val="FFFFFF"/>
                </a:solidFill>
                <a:ea typeface="+mn-lt"/>
                <a:cs typeface="+mn-lt"/>
              </a:rPr>
              <a:t>2</a:t>
            </a:r>
            <a:endParaRPr lang="nb-NO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nb-NO" sz="1800" b="1" dirty="0">
              <a:solidFill>
                <a:srgbClr val="FFFFFF"/>
              </a:solidFill>
            </a:endParaRPr>
          </a:p>
        </p:txBody>
      </p:sp>
      <p:sp>
        <p:nvSpPr>
          <p:cNvPr id="36" name="Avrundet rektangel 35"/>
          <p:cNvSpPr/>
          <p:nvPr/>
        </p:nvSpPr>
        <p:spPr>
          <a:xfrm>
            <a:off x="6547318" y="2418736"/>
            <a:ext cx="4532478" cy="33064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Samlinger /workshops for toppledere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Samlinger/workshops for ledergrupper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Ledergrupper møter ledergrupper</a:t>
            </a:r>
          </a:p>
          <a:p>
            <a:pPr lvl="1"/>
            <a:endParaRPr lang="nb-NO" sz="2000" dirty="0">
              <a:solidFill>
                <a:schemeClr val="tx1"/>
              </a:solidFill>
            </a:endParaRPr>
          </a:p>
          <a:p>
            <a:pPr lvl="1"/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921357" y="1821831"/>
            <a:ext cx="4943431" cy="45228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/>
                </a:solidFill>
              </a:rPr>
              <a:t>Arenaer og formater som legger til rette for:</a:t>
            </a:r>
          </a:p>
          <a:p>
            <a:endParaRPr lang="nb-NO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Dialog og refleksjon toppledere imellom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  <a:ea typeface="+mn-lt"/>
                <a:cs typeface="+mn-lt"/>
              </a:rPr>
              <a:t>Erfaringsdeling </a:t>
            </a:r>
          </a:p>
          <a:p>
            <a:endParaRPr lang="nb-NO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Samhandling i praksis mellom aktører</a:t>
            </a:r>
            <a:r>
              <a:rPr lang="nb-NO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BE4D58-D424-9EA3-4618-054E61AE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6" y="1917701"/>
            <a:ext cx="9469438" cy="4060824"/>
          </a:xfrm>
        </p:spPr>
        <p:txBody>
          <a:bodyPr/>
          <a:lstStyle/>
          <a:p>
            <a:pPr marL="215900" indent="-215900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56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E-ma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</documentManagement>
</p:properties>
</file>

<file path=customXml/item2.xml><?xml version="1.0" encoding="utf-8"?>
<?mso-contentType ?>
<SharedContentType xmlns="Microsoft.SharePoint.Taxonomy.ContentTypeSync" SourceId="c528fd71-ad7b-48f8-811b-c0b5643803ab" ContentTypeId="0x01010016F48F0717DDBC43A26F9C4EC94D925E" PreviousValue="false" LastSyncTimeStamp="2021-04-13T11:08:19.683Z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slo Word med logo" ma:contentTypeID="0x01010016F48F0717DDBC43A26F9C4EC94D925E007AF8E009E02872478EC5C1C13DD9C527" ma:contentTypeVersion="6" ma:contentTypeDescription="" ma:contentTypeScope="" ma:versionID="22385380a43ea698aad00e8cec96c4d9">
  <xsd:schema xmlns:xsd="http://www.w3.org/2001/XMLSchema" xmlns:xs="http://www.w3.org/2001/XMLSchema" xmlns:p="http://schemas.microsoft.com/office/2006/metadata/properties" xmlns:ns2="7ed84371-acf6-4102-828c-2caf905b4736" targetNamespace="http://schemas.microsoft.com/office/2006/metadata/properties" ma:root="true" ma:fieldsID="03e800f9678b781cd309b086fa77d22a" ns2:_="">
    <xsd:import namespace="7ed84371-acf6-4102-828c-2caf905b4736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ternalName="OK_Felles_Arkivverdig" ma:readOnly="false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797C3-02B0-4108-81F2-B2801F4422E5}">
  <ds:schemaRefs>
    <ds:schemaRef ds:uri="7ed84371-acf6-4102-828c-2caf905b4736"/>
    <ds:schemaRef ds:uri="http://schemas.microsoft.com/office/2006/documentManagement/types"/>
    <ds:schemaRef ds:uri="http://purl.org/dc/elements/1.1/"/>
    <ds:schemaRef ds:uri="http://schemas.microsoft.com/office/2006/metadata/properties"/>
    <ds:schemaRef ds:uri="4df6e483-d641-4d94-bcf7-a345db2ecd6b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3f8139c-4801-4560-a647-96f976bce6d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16255B-5876-4454-A7CD-1CEC9DB5CEE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26BE918-B68F-4069-8FBF-27EE77CE708E}"/>
</file>

<file path=customXml/itemProps4.xml><?xml version="1.0" encoding="utf-8"?>
<ds:datastoreItem xmlns:ds="http://schemas.openxmlformats.org/officeDocument/2006/customXml" ds:itemID="{F7F2A057-5F34-4101-85CC-EED1DADB9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UKE-mal(8)</Template>
  <TotalTime>9909</TotalTime>
  <Words>415</Words>
  <Application>Microsoft Office PowerPoint</Application>
  <PresentationFormat>Widescreen</PresentationFormat>
  <Paragraphs>117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Wingdings</vt:lpstr>
      <vt:lpstr>Times New Roman</vt:lpstr>
      <vt:lpstr>Oslo Sans Office</vt:lpstr>
      <vt:lpstr>Arial</vt:lpstr>
      <vt:lpstr>Calibri</vt:lpstr>
      <vt:lpstr>UKE-mal</vt:lpstr>
      <vt:lpstr>PowerPoint-presentasjon</vt:lpstr>
      <vt:lpstr>PowerPoint-presentasjon</vt:lpstr>
      <vt:lpstr>Komplekse oppgaver som krever samhandling på tvers</vt:lpstr>
      <vt:lpstr>Hva hindrer oss? </vt:lpstr>
      <vt:lpstr>PowerPoint-presentasjon</vt:lpstr>
      <vt:lpstr>PowerPoint-presentasjon</vt:lpstr>
      <vt:lpstr>PowerPoint-presentasjon</vt:lpstr>
      <vt:lpstr>Toppledere og deres ledergrupper skal nå </vt:lpstr>
      <vt:lpstr>Arbeidsperiode 2 </vt:lpstr>
      <vt:lpstr>  Samling 22.september for kommunaldirektører og seksjonssjefer i BYR  Samling 29. september for direktører i etater, bydeler og foretak  Meld inn behov for bistand fortløpende  Vi tar kontakt i  medio/slutten av august!   </vt:lpstr>
      <vt:lpstr>PowerPoint-presentasjon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Sanden</dc:creator>
  <cp:lastModifiedBy>Anne Sanden</cp:lastModifiedBy>
  <cp:revision>1221</cp:revision>
  <cp:lastPrinted>2019-03-22T09:42:42Z</cp:lastPrinted>
  <dcterms:created xsi:type="dcterms:W3CDTF">2021-01-19T13:28:47Z</dcterms:created>
  <dcterms:modified xsi:type="dcterms:W3CDTF">2022-06-20T14:55:12Z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2021-12-13T11:58:35Z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ef2e65c7-da78-4ee6-9174-36e6ec4d9cc1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0x01010016F48F0717DDBC43A26F9C4EC94D925E007AF8E009E02872478EC5C1C13DD9C527</vt:lpwstr>
  </property>
  <property fmtid="{D5CDD505-2E9C-101B-9397-08002B2CF9AE}" pid="10" name="Order">
    <vt:r8>100</vt:r8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