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Helvetica Neue Ligh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19" d="100"/>
          <a:sy n="119" d="100"/>
        </p:scale>
        <p:origin x="413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250dc603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7250dc603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250dc603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7250dc603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7250dc603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7250dc603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7250dc603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7250dc603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655f885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655f885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250dc603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250dc603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o" sz="6380">
                <a:solidFill>
                  <a:srgbClr val="FF0000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T</a:t>
            </a:r>
            <a:r>
              <a:rPr lang="no" sz="4580">
                <a:latin typeface="Helvetica Neue Light"/>
                <a:ea typeface="Helvetica Neue Light"/>
                <a:cs typeface="Helvetica Neue Light"/>
                <a:sym typeface="Helvetica Neue Light"/>
              </a:rPr>
              <a:t>illit - Limet i et hvert samfunn</a:t>
            </a:r>
            <a:endParaRPr sz="458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900"/>
              <a:t>av Sherry Hakimnejad</a:t>
            </a:r>
            <a:endParaRPr sz="1900"/>
          </a:p>
        </p:txBody>
      </p:sp>
      <p:sp>
        <p:nvSpPr>
          <p:cNvPr id="56" name="Google Shape;56;p13"/>
          <p:cNvSpPr txBox="1"/>
          <p:nvPr/>
        </p:nvSpPr>
        <p:spPr>
          <a:xfrm>
            <a:off x="3799775" y="3372650"/>
            <a:ext cx="123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>
                <a:solidFill>
                  <a:schemeClr val="dk2"/>
                </a:solidFill>
              </a:rPr>
              <a:t>27.10.2022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Helvetica Neue Light"/>
                <a:ea typeface="Helvetica Neue Light"/>
                <a:cs typeface="Helvetica Neue Light"/>
                <a:sym typeface="Helvetica Neue Light"/>
              </a:rPr>
              <a:t>Ung i Oslo 2021: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●"/>
            </a:pPr>
            <a:r>
              <a:rPr lang="no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Pandemi og ungdom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●"/>
            </a:pPr>
            <a:r>
              <a:rPr lang="no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Skole og ungdom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●"/>
            </a:pPr>
            <a:r>
              <a:rPr lang="no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Bydels forskjeller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17811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675" y="152400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100" y="2876550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Helvetica Neue Light"/>
                <a:ea typeface="Helvetica Neue Light"/>
                <a:cs typeface="Helvetica Neue Light"/>
                <a:sym typeface="Helvetica Neue Light"/>
              </a:rPr>
              <a:t>Jobb, jobb, jobb: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Char char="●"/>
            </a:pPr>
            <a:r>
              <a:rPr lang="no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7 000 ungdommer søkte på  4 000 jobber.</a:t>
            </a: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Char char="●"/>
            </a:pPr>
            <a:r>
              <a:rPr lang="no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Budsjett: 35 millioner</a:t>
            </a: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Char char="●"/>
            </a:pPr>
            <a:r>
              <a:rPr lang="no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Storsatsning på 180 millioner de neste 4 årene.</a:t>
            </a: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18669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400" y="1524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100" y="2752725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3450" y="2047875"/>
            <a:ext cx="2538150" cy="168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Helvetica Neue Light"/>
                <a:ea typeface="Helvetica Neue Light"/>
                <a:cs typeface="Helvetica Neue Light"/>
                <a:sym typeface="Helvetica Neue Light"/>
              </a:rPr>
              <a:t>Erfaringskonsulenter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Char char="●"/>
            </a:pPr>
            <a:r>
              <a:rPr lang="no" sz="2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Fantastisk ide</a:t>
            </a: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2400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Men….</a:t>
            </a:r>
            <a:endParaRPr sz="24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Char char="●"/>
            </a:pPr>
            <a:r>
              <a:rPr lang="no" sz="2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Trengs å knas mer for å nå sitt potensial</a:t>
            </a:r>
            <a:endParaRPr sz="2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200" y="606250"/>
            <a:ext cx="5719501" cy="328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Helvetica Neue Light"/>
                <a:ea typeface="Helvetica Neue Light"/>
                <a:cs typeface="Helvetica Neue Light"/>
                <a:sym typeface="Helvetica Neue Light"/>
              </a:rPr>
              <a:t>Tidsriktige ungdomsarenaer: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Char char="●"/>
            </a:pPr>
            <a:r>
              <a:rPr lang="no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Ungdomsklubber, aktivitetshus MÅ ha TIDSRIKTIGE AKTIVITETER…. </a:t>
            </a:r>
            <a:r>
              <a:rPr lang="no" i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Som gir ungdommene verktøy som hjelper deres hverdagsituasjon.</a:t>
            </a:r>
            <a:endParaRPr i="1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Char char="●"/>
            </a:pPr>
            <a:r>
              <a:rPr lang="no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Kobling mellom aktivitet, kompetanseheving og lønnet arbeid.</a:t>
            </a: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Char char="●"/>
            </a:pPr>
            <a:r>
              <a:rPr lang="no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 ansatte bør ha faglig kompetanse - </a:t>
            </a:r>
            <a:r>
              <a:rPr lang="no" sz="1100" i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tiden for den ufaglærte ungdomsarbeider er forbi.</a:t>
            </a:r>
            <a:endParaRPr sz="1100" i="1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 Light"/>
              <a:buChar char="●"/>
            </a:pPr>
            <a:r>
              <a:rPr lang="no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Stedene bør ha som visjon å være ungdomsdrevet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425" y="2893200"/>
            <a:ext cx="28384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175" y="8657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9650" y="641913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Helvetica Neue Light"/>
                <a:ea typeface="Helvetica Neue Light"/>
                <a:cs typeface="Helvetica Neue Light"/>
                <a:sym typeface="Helvetica Neue Light"/>
              </a:rPr>
              <a:t>Hvorfor tidsriktige ungdomsarenaer: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lang="no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Ungdommene er hardere og tøffere mot hverandre og samfunnet rundt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no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Ekstremt stor behov for tilhørighet og fellesskapbehov-</a:t>
            </a:r>
            <a:r>
              <a:rPr lang="no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no" i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spesielt blant sine egne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875" y="1346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574" y="609175"/>
            <a:ext cx="2486300" cy="16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5875" y="21813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56725">
            <a:off x="3675061" y="1756361"/>
            <a:ext cx="1656228" cy="233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1664075"/>
            <a:ext cx="8520600" cy="13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77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77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77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77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377">
                <a:latin typeface="Helvetica Neue Light"/>
                <a:ea typeface="Helvetica Neue Light"/>
                <a:cs typeface="Helvetica Neue Light"/>
                <a:sym typeface="Helvetica Neue Light"/>
              </a:rPr>
              <a:t>                 Takk for oppmerksomheten</a:t>
            </a:r>
            <a:endParaRPr sz="3377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933">
                <a:solidFill>
                  <a:srgbClr val="6AA8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Women</a:t>
            </a:r>
            <a:r>
              <a:rPr lang="no" sz="2933">
                <a:latin typeface="Helvetica Neue Light"/>
                <a:ea typeface="Helvetica Neue Light"/>
                <a:cs typeface="Helvetica Neue Light"/>
                <a:sym typeface="Helvetica Neue Light"/>
              </a:rPr>
              <a:t>-</a:t>
            </a:r>
            <a:r>
              <a:rPr lang="no" sz="2933">
                <a:solidFill>
                  <a:schemeClr val="lt1"/>
                </a:solidFill>
                <a:highlight>
                  <a:schemeClr val="dk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life</a:t>
            </a:r>
            <a:r>
              <a:rPr lang="no" sz="2933">
                <a:latin typeface="Helvetica Neue Light"/>
                <a:ea typeface="Helvetica Neue Light"/>
                <a:cs typeface="Helvetica Neue Light"/>
                <a:sym typeface="Helvetica Neue Light"/>
              </a:rPr>
              <a:t>-</a:t>
            </a:r>
            <a:r>
              <a:rPr lang="no" sz="2933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freedom</a:t>
            </a:r>
            <a:endParaRPr sz="2933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33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33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33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33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33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77"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Kontaktinformasjon: 90160289.  E-post: s.hakimnejad@gmail.com</a:t>
            </a:r>
            <a:endParaRPr sz="1377">
              <a:highlight>
                <a:schemeClr val="lt1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A6B3E479ACEE4C88ED947631AAF1DE" ma:contentTypeVersion="11" ma:contentTypeDescription="Opprett et nytt dokument." ma:contentTypeScope="" ma:versionID="e9dac072e87466a4c662a0e6819a4400">
  <xsd:schema xmlns:xsd="http://www.w3.org/2001/XMLSchema" xmlns:xs="http://www.w3.org/2001/XMLSchema" xmlns:p="http://schemas.microsoft.com/office/2006/metadata/properties" xmlns:ns2="86273f8a-624c-43e1-8764-5bbc816bc867" xmlns:ns3="c0575d2e-6bd2-490f-8903-86eafe0953ab" targetNamespace="http://schemas.microsoft.com/office/2006/metadata/properties" ma:root="true" ma:fieldsID="509de5c8d53d3a048e621819168a3f26" ns2:_="" ns3:_="">
    <xsd:import namespace="86273f8a-624c-43e1-8764-5bbc816bc867"/>
    <xsd:import namespace="c0575d2e-6bd2-490f-8903-86eafe095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3f8a-624c-43e1-8764-5bbc816bc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Godkjenningsstatus" ma:internalName="Godkjenningsstatus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75d2e-6bd2-490f-8903-86eafe0953a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774ee7-64f1-496a-8802-2d2b40be50c1}" ma:internalName="TaxCatchAll" ma:showField="CatchAllData" ma:web="c0575d2e-6bd2-490f-8903-86eafe095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273f8a-624c-43e1-8764-5bbc816bc867">
      <Terms xmlns="http://schemas.microsoft.com/office/infopath/2007/PartnerControls"/>
    </lcf76f155ced4ddcb4097134ff3c332f>
    <TaxCatchAll xmlns="c0575d2e-6bd2-490f-8903-86eafe0953ab" xsi:nil="true"/>
    <_Flow_SignoffStatus xmlns="86273f8a-624c-43e1-8764-5bbc816bc867" xsi:nil="true"/>
  </documentManagement>
</p:properties>
</file>

<file path=customXml/itemProps1.xml><?xml version="1.0" encoding="utf-8"?>
<ds:datastoreItem xmlns:ds="http://schemas.openxmlformats.org/officeDocument/2006/customXml" ds:itemID="{2B4A3C02-EFE1-4A59-9E12-B466DFEE2840}"/>
</file>

<file path=customXml/itemProps2.xml><?xml version="1.0" encoding="utf-8"?>
<ds:datastoreItem xmlns:ds="http://schemas.openxmlformats.org/officeDocument/2006/customXml" ds:itemID="{61A55AAD-D4FD-40CB-8372-F7E82CF61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50EEB7-FC3A-44E2-9BF1-DEB8E71954B1}">
  <ds:schemaRefs>
    <ds:schemaRef ds:uri="923851af-529b-4b5e-90da-7f9f5f7d90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c68946b-b9fc-4c0d-9190-9e99577c9bc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</Words>
  <Application>Microsoft Office PowerPoint</Application>
  <PresentationFormat>Skjermfremvisning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Helvetica Neue Light</vt:lpstr>
      <vt:lpstr>Arial</vt:lpstr>
      <vt:lpstr>Simple Light</vt:lpstr>
      <vt:lpstr>Tillit - Limet i et hvert samfunn</vt:lpstr>
      <vt:lpstr>Ung i Oslo 2021:</vt:lpstr>
      <vt:lpstr>Jobb, jobb, jobb:</vt:lpstr>
      <vt:lpstr>Erfaringskonsulenter</vt:lpstr>
      <vt:lpstr>Tidsriktige ungdomsarenaer:</vt:lpstr>
      <vt:lpstr>Hvorfor tidsriktige ungdomsarenaer:</vt:lpstr>
      <vt:lpstr>                     Takk for oppmerksomheten Women-life-freedom      Kontaktinformasjon: 90160289.  E-post: s.hakimnejad@gmail.com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Tillit - Limet i et hvert samfunn</dc:title>
  <dc:creator>Tone Skåre</dc:creator>
  <cp:lastModifiedBy>Tone Skåre</cp:lastModifiedBy>
  <cp:revision>2</cp:revision>
  <dcterms:modified xsi:type="dcterms:W3CDTF">2022-10-26T13:24:18Z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2022-10-26T13:22:59Z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238c1438-c281-48f4-a69a-ae0333e1ab74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0x01010060A6B3E479ACEE4C88ED947631AAF1DE</vt:lpwstr>
  </property>
</Properties>
</file>