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4" r:id="rId4"/>
  </p:sldMasterIdLst>
  <p:notesMasterIdLst>
    <p:notesMasterId r:id="rId19"/>
  </p:notesMasterIdLst>
  <p:sldIdLst>
    <p:sldId id="389" r:id="rId5"/>
    <p:sldId id="401" r:id="rId6"/>
    <p:sldId id="412" r:id="rId7"/>
    <p:sldId id="418" r:id="rId8"/>
    <p:sldId id="416" r:id="rId9"/>
    <p:sldId id="404" r:id="rId10"/>
    <p:sldId id="413" r:id="rId11"/>
    <p:sldId id="407" r:id="rId12"/>
    <p:sldId id="414" r:id="rId13"/>
    <p:sldId id="408" r:id="rId14"/>
    <p:sldId id="393" r:id="rId15"/>
    <p:sldId id="415" r:id="rId16"/>
    <p:sldId id="390" r:id="rId17"/>
    <p:sldId id="411" r:id="rId18"/>
  </p:sldIdLst>
  <p:sldSz cx="12192000" cy="6858000"/>
  <p:notesSz cx="6858000" cy="9144000"/>
  <p:embeddedFontLst>
    <p:embeddedFont>
      <p:font typeface="Oslo Sans Office" panose="020000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401"/>
            <p14:sldId id="412"/>
            <p14:sldId id="418"/>
            <p14:sldId id="416"/>
            <p14:sldId id="404"/>
            <p14:sldId id="413"/>
            <p14:sldId id="407"/>
            <p14:sldId id="414"/>
            <p14:sldId id="408"/>
            <p14:sldId id="393"/>
            <p14:sldId id="415"/>
            <p14:sldId id="390"/>
            <p14:sldId id="41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0A403B-D502-FA5F-9631-8F6DA3E67433}" name="Kristine Strømmen" initials="KS" userId="S::kstrom@osloskolen.no::4820cec0-ee1a-40e7-933c-2349771f370d" providerId="AD"/>
  <p188:author id="{AD46F3EA-D1B1-635D-228E-32AB525D06EE}" name="Kristine Strømmen" initials="KS" userId="Kristine Strømm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6B"/>
    <a:srgbClr val="FF8274"/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43DD6-8443-4E28-848D-14FD3C0F54FA}" v="801" dt="2022-10-25T13:56:28.327"/>
    <p1510:client id="{30DDFD82-8E7B-4661-8AC5-3B3ABC3DE5B6}" v="174" vWet="176" dt="2022-10-25T13:19:31.955"/>
    <p1510:client id="{982FD039-E66D-426B-A7BC-E8F31CA795BE}" v="6" dt="2022-10-26T08:34:48.350"/>
    <p1510:client id="{BC45E854-D0BC-C79C-0035-4DCD199C582F}" v="1" dt="2022-10-25T13:18:5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5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Strømmen" userId="S::kstrom@osloskolen.no::4820cec0-ee1a-40e7-933c-2349771f370d" providerId="AD" clId="Web-{034B7FDF-3705-F223-6F8C-5528453B6654}"/>
    <pc:docChg chg="modSld">
      <pc:chgData name="Kristine Strømmen" userId="S::kstrom@osloskolen.no::4820cec0-ee1a-40e7-933c-2349771f370d" providerId="AD" clId="Web-{034B7FDF-3705-F223-6F8C-5528453B6654}" dt="2022-10-25T07:23:58.784" v="1" actId="20577"/>
      <pc:docMkLst>
        <pc:docMk/>
      </pc:docMkLst>
      <pc:sldChg chg="modSp">
        <pc:chgData name="Kristine Strømmen" userId="S::kstrom@osloskolen.no::4820cec0-ee1a-40e7-933c-2349771f370d" providerId="AD" clId="Web-{034B7FDF-3705-F223-6F8C-5528453B6654}" dt="2022-10-25T07:23:58.784" v="1" actId="20577"/>
        <pc:sldMkLst>
          <pc:docMk/>
          <pc:sldMk cId="1517325187" sldId="389"/>
        </pc:sldMkLst>
        <pc:spChg chg="mod">
          <ac:chgData name="Kristine Strømmen" userId="S::kstrom@osloskolen.no::4820cec0-ee1a-40e7-933c-2349771f370d" providerId="AD" clId="Web-{034B7FDF-3705-F223-6F8C-5528453B6654}" dt="2022-10-25T07:23:58.784" v="1" actId="20577"/>
          <ac:spMkLst>
            <pc:docMk/>
            <pc:sldMk cId="1517325187" sldId="389"/>
            <ac:spMk id="2" creationId="{00000000-0000-0000-0000-000000000000}"/>
          </ac:spMkLst>
        </pc:spChg>
      </pc:sldChg>
    </pc:docChg>
  </pc:docChgLst>
  <pc:docChgLst>
    <pc:chgData name="Kristine Strømmen" userId="4820cec0-ee1a-40e7-933c-2349771f370d" providerId="ADAL" clId="{30DDFD82-8E7B-4661-8AC5-3B3ABC3DE5B6}"/>
    <pc:docChg chg="undo custSel addSld delSld modSld sldOrd modSection">
      <pc:chgData name="Kristine Strømmen" userId="4820cec0-ee1a-40e7-933c-2349771f370d" providerId="ADAL" clId="{30DDFD82-8E7B-4661-8AC5-3B3ABC3DE5B6}" dt="2022-10-25T09:43:35.461" v="173" actId="47"/>
      <pc:docMkLst>
        <pc:docMk/>
      </pc:docMkLst>
      <pc:sldChg chg="mod modShow">
        <pc:chgData name="Kristine Strømmen" userId="4820cec0-ee1a-40e7-933c-2349771f370d" providerId="ADAL" clId="{30DDFD82-8E7B-4661-8AC5-3B3ABC3DE5B6}" dt="2022-10-25T08:52:48.620" v="98" actId="729"/>
        <pc:sldMkLst>
          <pc:docMk/>
          <pc:sldMk cId="4037133980" sldId="402"/>
        </pc:sldMkLst>
      </pc:sldChg>
      <pc:sldChg chg="mod modShow">
        <pc:chgData name="Kristine Strømmen" userId="4820cec0-ee1a-40e7-933c-2349771f370d" providerId="ADAL" clId="{30DDFD82-8E7B-4661-8AC5-3B3ABC3DE5B6}" dt="2022-10-25T08:52:51.531" v="99" actId="729"/>
        <pc:sldMkLst>
          <pc:docMk/>
          <pc:sldMk cId="3199975584" sldId="405"/>
        </pc:sldMkLst>
      </pc:sldChg>
      <pc:sldChg chg="mod modShow">
        <pc:chgData name="Kristine Strømmen" userId="4820cec0-ee1a-40e7-933c-2349771f370d" providerId="ADAL" clId="{30DDFD82-8E7B-4661-8AC5-3B3ABC3DE5B6}" dt="2022-10-25T08:52:57.169" v="100" actId="729"/>
        <pc:sldMkLst>
          <pc:docMk/>
          <pc:sldMk cId="3201839834" sldId="406"/>
        </pc:sldMkLst>
      </pc:sldChg>
      <pc:sldChg chg="addSp delSp modSp new mod addCm">
        <pc:chgData name="Kristine Strømmen" userId="4820cec0-ee1a-40e7-933c-2349771f370d" providerId="ADAL" clId="{30DDFD82-8E7B-4661-8AC5-3B3ABC3DE5B6}" dt="2022-10-25T08:52:39.785" v="97"/>
        <pc:sldMkLst>
          <pc:docMk/>
          <pc:sldMk cId="135242486" sldId="412"/>
        </pc:sldMkLst>
        <pc:spChg chg="mod">
          <ac:chgData name="Kristine Strømmen" userId="4820cec0-ee1a-40e7-933c-2349771f370d" providerId="ADAL" clId="{30DDFD82-8E7B-4661-8AC5-3B3ABC3DE5B6}" dt="2022-10-25T08:44:46.378" v="35"/>
          <ac:spMkLst>
            <pc:docMk/>
            <pc:sldMk cId="135242486" sldId="412"/>
            <ac:spMk id="2" creationId="{B8A74382-BC7C-1FAC-ECD6-766C4AA9E379}"/>
          </ac:spMkLst>
        </pc:spChg>
        <pc:spChg chg="del">
          <ac:chgData name="Kristine Strømmen" userId="4820cec0-ee1a-40e7-933c-2349771f370d" providerId="ADAL" clId="{30DDFD82-8E7B-4661-8AC5-3B3ABC3DE5B6}" dt="2022-10-25T08:42:16.911" v="1" actId="1032"/>
          <ac:spMkLst>
            <pc:docMk/>
            <pc:sldMk cId="135242486" sldId="412"/>
            <ac:spMk id="3" creationId="{DF8FB62A-F3C7-35C9-B2DA-800523E58538}"/>
          </ac:spMkLst>
        </pc:spChg>
        <pc:graphicFrameChg chg="add mod modGraphic">
          <ac:chgData name="Kristine Strømmen" userId="4820cec0-ee1a-40e7-933c-2349771f370d" providerId="ADAL" clId="{30DDFD82-8E7B-4661-8AC5-3B3ABC3DE5B6}" dt="2022-10-25T08:50:41.480" v="84"/>
          <ac:graphicFrameMkLst>
            <pc:docMk/>
            <pc:sldMk cId="135242486" sldId="412"/>
            <ac:graphicFrameMk id="6" creationId="{8584A3FC-DA74-87F0-EB2E-82CA1C37B84F}"/>
          </ac:graphicFrameMkLst>
        </pc:graphicFrameChg>
      </pc:sldChg>
      <pc:sldChg chg="delSp modSp add mod ord modClrScheme chgLayout">
        <pc:chgData name="Kristine Strømmen" userId="4820cec0-ee1a-40e7-933c-2349771f370d" providerId="ADAL" clId="{30DDFD82-8E7B-4661-8AC5-3B3ABC3DE5B6}" dt="2022-10-25T08:51:42.147" v="96" actId="12788"/>
        <pc:sldMkLst>
          <pc:docMk/>
          <pc:sldMk cId="1552983237" sldId="413"/>
        </pc:sldMkLst>
        <pc:spChg chg="del mod ord">
          <ac:chgData name="Kristine Strømmen" userId="4820cec0-ee1a-40e7-933c-2349771f370d" providerId="ADAL" clId="{30DDFD82-8E7B-4661-8AC5-3B3ABC3DE5B6}" dt="2022-10-25T08:49:24.704" v="72" actId="478"/>
          <ac:spMkLst>
            <pc:docMk/>
            <pc:sldMk cId="1552983237" sldId="413"/>
            <ac:spMk id="2" creationId="{B8A74382-BC7C-1FAC-ECD6-766C4AA9E379}"/>
          </ac:spMkLst>
        </pc:spChg>
        <pc:spChg chg="mod ord">
          <ac:chgData name="Kristine Strømmen" userId="4820cec0-ee1a-40e7-933c-2349771f370d" providerId="ADAL" clId="{30DDFD82-8E7B-4661-8AC5-3B3ABC3DE5B6}" dt="2022-10-25T08:49:21.679" v="71" actId="700"/>
          <ac:spMkLst>
            <pc:docMk/>
            <pc:sldMk cId="1552983237" sldId="413"/>
            <ac:spMk id="4" creationId="{040E493E-4610-DD2A-885C-3D6233EC1E60}"/>
          </ac:spMkLst>
        </pc:spChg>
        <pc:spChg chg="mod ord">
          <ac:chgData name="Kristine Strømmen" userId="4820cec0-ee1a-40e7-933c-2349771f370d" providerId="ADAL" clId="{30DDFD82-8E7B-4661-8AC5-3B3ABC3DE5B6}" dt="2022-10-25T08:49:21.679" v="71" actId="700"/>
          <ac:spMkLst>
            <pc:docMk/>
            <pc:sldMk cId="1552983237" sldId="413"/>
            <ac:spMk id="5" creationId="{0EFB693F-6192-6455-D752-B3C93C9CBDE4}"/>
          </ac:spMkLst>
        </pc:spChg>
        <pc:graphicFrameChg chg="mod ord">
          <ac:chgData name="Kristine Strømmen" userId="4820cec0-ee1a-40e7-933c-2349771f370d" providerId="ADAL" clId="{30DDFD82-8E7B-4661-8AC5-3B3ABC3DE5B6}" dt="2022-10-25T08:51:42.147" v="96" actId="12788"/>
          <ac:graphicFrameMkLst>
            <pc:docMk/>
            <pc:sldMk cId="1552983237" sldId="413"/>
            <ac:graphicFrameMk id="6" creationId="{8584A3FC-DA74-87F0-EB2E-82CA1C37B84F}"/>
          </ac:graphicFrameMkLst>
        </pc:graphicFrameChg>
      </pc:sldChg>
      <pc:sldChg chg="modSp add">
        <pc:chgData name="Kristine Strømmen" userId="4820cec0-ee1a-40e7-933c-2349771f370d" providerId="ADAL" clId="{30DDFD82-8E7B-4661-8AC5-3B3ABC3DE5B6}" dt="2022-10-25T08:51:19.237" v="94" actId="12788"/>
        <pc:sldMkLst>
          <pc:docMk/>
          <pc:sldMk cId="1879666688" sldId="414"/>
        </pc:sldMkLst>
        <pc:graphicFrameChg chg="mod">
          <ac:chgData name="Kristine Strømmen" userId="4820cec0-ee1a-40e7-933c-2349771f370d" providerId="ADAL" clId="{30DDFD82-8E7B-4661-8AC5-3B3ABC3DE5B6}" dt="2022-10-25T08:51:19.237" v="94" actId="12788"/>
          <ac:graphicFrameMkLst>
            <pc:docMk/>
            <pc:sldMk cId="1879666688" sldId="414"/>
            <ac:graphicFrameMk id="6" creationId="{8584A3FC-DA74-87F0-EB2E-82CA1C37B84F}"/>
          </ac:graphicFrameMkLst>
        </pc:graphicFrameChg>
      </pc:sldChg>
      <pc:sldChg chg="addSp delSp modSp new del mod modClrScheme chgLayout">
        <pc:chgData name="Kristine Strømmen" userId="4820cec0-ee1a-40e7-933c-2349771f370d" providerId="ADAL" clId="{30DDFD82-8E7B-4661-8AC5-3B3ABC3DE5B6}" dt="2022-10-25T09:43:35.461" v="173" actId="47"/>
        <pc:sldMkLst>
          <pc:docMk/>
          <pc:sldMk cId="1171848562" sldId="415"/>
        </pc:sldMkLst>
        <pc:spChg chg="del">
          <ac:chgData name="Kristine Strømmen" userId="4820cec0-ee1a-40e7-933c-2349771f370d" providerId="ADAL" clId="{30DDFD82-8E7B-4661-8AC5-3B3ABC3DE5B6}" dt="2022-10-25T08:53:25.225" v="102" actId="700"/>
          <ac:spMkLst>
            <pc:docMk/>
            <pc:sldMk cId="1171848562" sldId="415"/>
            <ac:spMk id="2" creationId="{37944B1F-AFB1-AC1A-DF2D-E7D52232A9CB}"/>
          </ac:spMkLst>
        </pc:spChg>
        <pc:spChg chg="mod ord">
          <ac:chgData name="Kristine Strømmen" userId="4820cec0-ee1a-40e7-933c-2349771f370d" providerId="ADAL" clId="{30DDFD82-8E7B-4661-8AC5-3B3ABC3DE5B6}" dt="2022-10-25T08:53:30.569" v="103" actId="700"/>
          <ac:spMkLst>
            <pc:docMk/>
            <pc:sldMk cId="1171848562" sldId="415"/>
            <ac:spMk id="3" creationId="{3CA8B19E-7050-575E-628E-D1F147B27198}"/>
          </ac:spMkLst>
        </pc:spChg>
        <pc:spChg chg="mod ord">
          <ac:chgData name="Kristine Strømmen" userId="4820cec0-ee1a-40e7-933c-2349771f370d" providerId="ADAL" clId="{30DDFD82-8E7B-4661-8AC5-3B3ABC3DE5B6}" dt="2022-10-25T08:53:30.569" v="103" actId="700"/>
          <ac:spMkLst>
            <pc:docMk/>
            <pc:sldMk cId="1171848562" sldId="415"/>
            <ac:spMk id="4" creationId="{6AE7BDC6-DA2A-A92C-6EEE-A800DC4A3E80}"/>
          </ac:spMkLst>
        </pc:spChg>
        <pc:spChg chg="del">
          <ac:chgData name="Kristine Strømmen" userId="4820cec0-ee1a-40e7-933c-2349771f370d" providerId="ADAL" clId="{30DDFD82-8E7B-4661-8AC5-3B3ABC3DE5B6}" dt="2022-10-25T08:53:25.225" v="102" actId="700"/>
          <ac:spMkLst>
            <pc:docMk/>
            <pc:sldMk cId="1171848562" sldId="415"/>
            <ac:spMk id="5" creationId="{4E4910C3-5ACE-F9C1-0C5E-08953B3DFF75}"/>
          </ac:spMkLst>
        </pc:spChg>
        <pc:spChg chg="add mod ord">
          <ac:chgData name="Kristine Strømmen" userId="4820cec0-ee1a-40e7-933c-2349771f370d" providerId="ADAL" clId="{30DDFD82-8E7B-4661-8AC5-3B3ABC3DE5B6}" dt="2022-10-25T08:53:30.569" v="103" actId="700"/>
          <ac:spMkLst>
            <pc:docMk/>
            <pc:sldMk cId="1171848562" sldId="415"/>
            <ac:spMk id="6" creationId="{5B59EEFA-B825-7C4F-8328-90721DFD4D43}"/>
          </ac:spMkLst>
        </pc:spChg>
        <pc:spChg chg="add del mod ord">
          <ac:chgData name="Kristine Strømmen" userId="4820cec0-ee1a-40e7-933c-2349771f370d" providerId="ADAL" clId="{30DDFD82-8E7B-4661-8AC5-3B3ABC3DE5B6}" dt="2022-10-25T08:54:36.575" v="104" actId="931"/>
          <ac:spMkLst>
            <pc:docMk/>
            <pc:sldMk cId="1171848562" sldId="415"/>
            <ac:spMk id="7" creationId="{15843AA3-0541-E42A-C070-C1E05DFDC9C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36" creationId="{3A4403B5-F402-242C-5C84-2347C863D9A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37" creationId="{0451111D-EEA2-C507-0673-DF6ABF37736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38" creationId="{00661015-2763-B480-A26D-EB6769527DE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0" creationId="{A8439BB7-6425-AD42-9990-49D95ACAC298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1" creationId="{6A554841-5ECC-BCE4-F0D3-BAC5E6C026B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2" creationId="{F80EAFE3-14B3-F441-5442-FB61F69114A1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4" creationId="{5D40856C-9B16-B68A-AA5E-7C8895706BBF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5" creationId="{043522AC-2AA5-F7C4-472C-D6806B799B57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6" creationId="{BABD568D-2249-37C1-2E73-EA2B970DA15C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8" creationId="{BAB5A423-26E5-61CA-2A37-DA8B67A274E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49" creationId="{40C267AF-571E-6C05-3DBA-7D24FB28DE8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0" creationId="{43B9FB6E-B387-EB28-2B12-6A8D00E4B535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2" creationId="{AF40A6C0-9D5B-BF5E-44F2-8B595011F4F7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3" creationId="{74DCAB4E-82E5-A8A6-0419-9349F6529FF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4" creationId="{A304D82E-83CB-FF22-6267-F9234D11056F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6" creationId="{5C970F71-8FDA-531A-9BF7-3990E325FE9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7" creationId="{0AC23506-82E1-2864-74A4-8F0017715087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58" creationId="{7F292CDF-1FD2-A503-1559-B89D9EE96860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0" creationId="{0D6E0967-C140-2AB4-624F-F228398021F7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1" creationId="{1B8C7A6F-EB66-86A1-81A9-9D33D3544E2B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2" creationId="{E32C081A-E46C-49EB-EA02-D61C690BD29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4" creationId="{908BD556-E14D-433B-0372-4F1F7D8D662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5" creationId="{B9100CE6-8D03-2EE9-9A44-EB2F76E2584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6" creationId="{098689EE-EED4-67EC-FF17-DB3AEEAF6C3A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8" creationId="{DF02E71D-03FE-D26A-2AA9-CBCCCEF8C065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69" creationId="{05FC5624-9882-93F4-FA98-154492116A3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0" creationId="{2C18BECF-DF2C-71CF-9E4E-AFF4AAA4F7BA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2" creationId="{6878E229-F701-BD58-6D40-1169B6602FD5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3" creationId="{DB1F84BF-6AE1-4537-BA0C-F1E77506393A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4" creationId="{F63B0408-3D1F-6222-8A8A-A166D488B1C8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6" creationId="{6CE3A9ED-99CD-8AF8-2620-1571220F94A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7" creationId="{CE9D05F1-6FA9-71DE-ED29-D96D3AA10F1C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78" creationId="{D13D7753-869B-6FFF-9441-C4A366741A91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0" creationId="{C8F0EB22-7D35-15A4-38C3-275810A6065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1" creationId="{564E02FD-4A4D-9D92-95DE-EA3E81C871AF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2" creationId="{304ACD75-C5CE-776F-032B-7EBD4D6C9BB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4" creationId="{5DCF36DC-FC73-8AA8-5AA6-BD1891E8CE05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5" creationId="{2EE167B3-0D32-30DA-36BC-88BA7074A778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6" creationId="{D813FF04-E7F8-5E00-3E91-F4899D6E5B6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8" creationId="{A1A0680B-CE1B-434F-AF82-1938B383B35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89" creationId="{C91C7C01-26E4-5797-82FD-63C2F4F29DBF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0" creationId="{17797A60-BC85-E4A4-7BC4-BAA4E3BB5A6C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2" creationId="{E6AFDE9B-346F-16CD-FA56-53B70569D64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3" creationId="{C0848576-52AC-88E7-E2BB-A99D5203AAC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4" creationId="{EADEE191-C439-54BA-9D78-0F95ECEB34F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6" creationId="{E826E8BD-8CA1-6A2D-89B3-30582083F16F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7" creationId="{8EA8E572-F853-2DA1-3383-C676F0DBFF0B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98" creationId="{1C32DAB5-CBA2-B76F-DFB6-B41C1BD81189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0" creationId="{BE27F759-D56F-1424-A435-E7B26D5D9D6E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1" creationId="{2414F8A2-499F-5A32-6B0E-0707CB776A18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2" creationId="{D1530204-17ED-2913-8BA5-6D6718FC468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4" creationId="{2203E6FA-D584-E43A-C6AF-E539CF0C6C7E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5" creationId="{FB03000A-B88A-70C4-683A-AC735B7FF0D4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6" creationId="{77695615-B6F3-A89B-76FB-3AEC26D8F4B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8" creationId="{D7018746-ACD3-D67F-25DE-82A55EE2B85C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09" creationId="{3349D5FE-48EC-AC1C-8AFF-F15FDB751041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0" creationId="{F2475539-61A9-97FD-5A56-28750D5D398E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2" creationId="{6123402D-2BA4-447C-0511-74A914253C75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3" creationId="{A8C24D05-84F8-478A-415B-DE02BE23A90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4" creationId="{02BD74D8-E1F6-CED1-EE6C-9AAA267DF654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6" creationId="{0CADA934-D763-F978-EFD6-AF33CA7B0F10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7" creationId="{6DA33C32-BE07-628D-11B6-1C952843BEE0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18" creationId="{1AC40573-2E86-B04E-D340-3EDCF19709BE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0" creationId="{E04FA271-73F1-3B6C-DDBB-CFCD6E5326A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1" creationId="{C5B3D549-2ABB-4DA3-F0E0-EE229C3A208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2" creationId="{04DA1D57-7241-3155-3DAA-53194F9113E7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4" creationId="{0787AADF-5F77-BDAC-77B4-23F2071E90AA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5" creationId="{4BA8BDC2-CE47-FB75-FF36-FEFDF2C7AB4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6" creationId="{CD73B207-16B4-541F-2D10-84E34B6FAE1D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8" creationId="{E4EB1EE8-A005-F3F9-5341-E510D1DF9E3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29" creationId="{582F3871-868B-7C14-954A-E61E728E214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0" creationId="{6953ABCF-CB97-31AC-A6C8-55418FB0CB1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2" creationId="{DAE3BC6D-4C19-FF8C-13AF-215622BF9506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3" creationId="{972429A5-1A1B-D07C-9FE0-AC4EC6ABA302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4" creationId="{C7418D30-28E1-B248-FCE5-6EAF691CDF81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6" creationId="{430115DF-89E9-9C5D-59F5-94DB66D46173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7" creationId="{621AA3CC-65AA-BB28-CC91-6B6719B20DFB}"/>
          </ac:spMkLst>
        </pc:spChg>
        <pc:spChg chg="mod">
          <ac:chgData name="Kristine Strømmen" userId="4820cec0-ee1a-40e7-933c-2349771f370d" providerId="ADAL" clId="{30DDFD82-8E7B-4661-8AC5-3B3ABC3DE5B6}" dt="2022-10-25T08:55:49.490" v="138" actId="27803"/>
          <ac:spMkLst>
            <pc:docMk/>
            <pc:sldMk cId="1171848562" sldId="415"/>
            <ac:spMk id="138" creationId="{BA63A703-F156-1534-FAC6-363C6D99030B}"/>
          </ac:spMkLst>
        </pc:s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35" creationId="{70511EB8-F9FD-1BC0-A298-AB75D847C7AC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39" creationId="{F53B76BD-54EF-0A70-B611-5723095963AC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43" creationId="{4726B1D4-D8B4-D57C-2408-25829BA2613B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47" creationId="{4D6591BA-98F2-5F7A-EA24-540941BF3F78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51" creationId="{264C9222-43B2-81B5-812D-D36A0B3A0706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55" creationId="{70B287B3-A3B9-5E05-BE39-DE2CBDB89B8C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59" creationId="{992B49C1-165B-E4D7-A58B-F105FA62B4B6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63" creationId="{9D56A76E-5C95-0302-CA55-8B0FC8F80FAC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67" creationId="{7DEE6CF3-58DB-BD30-772F-A379B3A195D3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71" creationId="{BAAD6FEA-3422-7599-C927-D81A2EBCBFB1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75" creationId="{A4185C08-726A-EF79-7212-2F52A30F60C0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79" creationId="{FB2FB74E-45C0-7C9A-96E6-4E6E970CE78A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83" creationId="{ABF0363F-B1A9-CB69-FB21-3A7856718FA8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87" creationId="{CA4FEB11-8603-84A1-2A66-A4C2D8CC6265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91" creationId="{DC194643-63E4-50F3-DF3F-80C8D6E79470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95" creationId="{DA7D8F3B-7F9E-55B9-E234-616051C9406B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99" creationId="{344ACA7E-D790-09BF-2B44-F2C4BA819A25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03" creationId="{BAA3122C-9099-D4E5-5761-F4DEC879C9C3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07" creationId="{A2D4D399-81FD-88BA-FA0C-92A9A08E61ED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11" creationId="{C1484EBC-5AA4-20C7-755C-FA2770AACED4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15" creationId="{E802BF16-1E0B-8C15-5157-F2C6F34F8FC1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19" creationId="{0255AAED-E024-B821-939D-53674D4DD572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23" creationId="{CA1696B2-D464-7753-5121-ED5518CE7DD8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27" creationId="{9DAB1CDC-6408-8795-8AB6-0AE37DC6F539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31" creationId="{B92EA232-FD8A-24EE-5F8F-112F2BDCEE90}"/>
          </ac:grpSpMkLst>
        </pc:grpChg>
        <pc:grpChg chg="add del mod">
          <ac:chgData name="Kristine Strømmen" userId="4820cec0-ee1a-40e7-933c-2349771f370d" providerId="ADAL" clId="{30DDFD82-8E7B-4661-8AC5-3B3ABC3DE5B6}" dt="2022-10-25T08:55:49.490" v="138" actId="27803"/>
          <ac:grpSpMkLst>
            <pc:docMk/>
            <pc:sldMk cId="1171848562" sldId="415"/>
            <ac:grpSpMk id="135" creationId="{7901BEA4-3E18-2524-F713-CEE7EBD8F34A}"/>
          </ac:grpSpMkLst>
        </pc:grpChg>
        <pc:picChg chg="add del mod">
          <ac:chgData name="Kristine Strømmen" userId="4820cec0-ee1a-40e7-933c-2349771f370d" providerId="ADAL" clId="{30DDFD82-8E7B-4661-8AC5-3B3ABC3DE5B6}" dt="2022-10-25T08:56:24.611" v="146" actId="688"/>
          <ac:picMkLst>
            <pc:docMk/>
            <pc:sldMk cId="1171848562" sldId="415"/>
            <ac:picMk id="9" creationId="{8A526DD3-ED8A-6F74-2B06-AFF07E9C6206}"/>
          </ac:picMkLst>
        </pc:picChg>
        <pc:picChg chg="add del mod">
          <ac:chgData name="Kristine Strømmen" userId="4820cec0-ee1a-40e7-933c-2349771f370d" providerId="ADAL" clId="{30DDFD82-8E7B-4661-8AC5-3B3ABC3DE5B6}" dt="2022-10-25T08:56:18.155" v="143" actId="1076"/>
          <ac:picMkLst>
            <pc:docMk/>
            <pc:sldMk cId="1171848562" sldId="415"/>
            <ac:picMk id="10" creationId="{87B47DAD-E53C-B6C1-A332-6A073BAD34CD}"/>
          </ac:picMkLst>
        </pc:picChg>
        <pc:picChg chg="add del mod">
          <ac:chgData name="Kristine Strømmen" userId="4820cec0-ee1a-40e7-933c-2349771f370d" providerId="ADAL" clId="{30DDFD82-8E7B-4661-8AC5-3B3ABC3DE5B6}" dt="2022-10-25T09:07:33.345" v="171" actId="1076"/>
          <ac:picMkLst>
            <pc:docMk/>
            <pc:sldMk cId="1171848562" sldId="415"/>
            <ac:picMk id="11" creationId="{705C4C87-2F0C-2B0F-B152-7B5E8330F262}"/>
          </ac:picMkLst>
        </pc:picChg>
        <pc:picChg chg="add del mod">
          <ac:chgData name="Kristine Strømmen" userId="4820cec0-ee1a-40e7-933c-2349771f370d" providerId="ADAL" clId="{30DDFD82-8E7B-4661-8AC5-3B3ABC3DE5B6}" dt="2022-10-25T09:07:37.074" v="172" actId="1076"/>
          <ac:picMkLst>
            <pc:docMk/>
            <pc:sldMk cId="1171848562" sldId="415"/>
            <ac:picMk id="12" creationId="{4F36EFC1-6A80-3E19-06EC-A30474A3EC4B}"/>
          </ac:picMkLst>
        </pc:picChg>
        <pc:picChg chg="add del mod">
          <ac:chgData name="Kristine Strømmen" userId="4820cec0-ee1a-40e7-933c-2349771f370d" providerId="ADAL" clId="{30DDFD82-8E7B-4661-8AC5-3B3ABC3DE5B6}" dt="2022-10-25T08:56:39.929" v="150" actId="1076"/>
          <ac:picMkLst>
            <pc:docMk/>
            <pc:sldMk cId="1171848562" sldId="415"/>
            <ac:picMk id="13" creationId="{8DA13285-82C3-D1C9-343F-336833E349B5}"/>
          </ac:picMkLst>
        </pc:picChg>
        <pc:picChg chg="add del mod">
          <ac:chgData name="Kristine Strømmen" userId="4820cec0-ee1a-40e7-933c-2349771f370d" providerId="ADAL" clId="{30DDFD82-8E7B-4661-8AC5-3B3ABC3DE5B6}" dt="2022-10-25T08:56:38.064" v="149" actId="1076"/>
          <ac:picMkLst>
            <pc:docMk/>
            <pc:sldMk cId="1171848562" sldId="415"/>
            <ac:picMk id="14" creationId="{039B2986-5AE0-5977-A047-F37B06439E2E}"/>
          </ac:picMkLst>
        </pc:picChg>
        <pc:picChg chg="add del mod">
          <ac:chgData name="Kristine Strømmen" userId="4820cec0-ee1a-40e7-933c-2349771f370d" providerId="ADAL" clId="{30DDFD82-8E7B-4661-8AC5-3B3ABC3DE5B6}" dt="2022-10-25T08:56:42.073" v="151" actId="1076"/>
          <ac:picMkLst>
            <pc:docMk/>
            <pc:sldMk cId="1171848562" sldId="415"/>
            <ac:picMk id="15" creationId="{6803EC37-AFD8-79AA-C681-1901287D63A2}"/>
          </ac:picMkLst>
        </pc:picChg>
        <pc:picChg chg="add del mod">
          <ac:chgData name="Kristine Strømmen" userId="4820cec0-ee1a-40e7-933c-2349771f370d" providerId="ADAL" clId="{30DDFD82-8E7B-4661-8AC5-3B3ABC3DE5B6}" dt="2022-10-25T08:56:45.450" v="153" actId="1076"/>
          <ac:picMkLst>
            <pc:docMk/>
            <pc:sldMk cId="1171848562" sldId="415"/>
            <ac:picMk id="16" creationId="{DA308D38-AE40-A42D-21B5-27ABA7F558CB}"/>
          </ac:picMkLst>
        </pc:picChg>
        <pc:picChg chg="add del mod">
          <ac:chgData name="Kristine Strømmen" userId="4820cec0-ee1a-40e7-933c-2349771f370d" providerId="ADAL" clId="{30DDFD82-8E7B-4661-8AC5-3B3ABC3DE5B6}" dt="2022-10-25T08:57:22.222" v="164" actId="1076"/>
          <ac:picMkLst>
            <pc:docMk/>
            <pc:sldMk cId="1171848562" sldId="415"/>
            <ac:picMk id="17" creationId="{3BD6E026-F992-E15E-5E70-C996B2121F91}"/>
          </ac:picMkLst>
        </pc:picChg>
        <pc:picChg chg="add del mod">
          <ac:chgData name="Kristine Strømmen" userId="4820cec0-ee1a-40e7-933c-2349771f370d" providerId="ADAL" clId="{30DDFD82-8E7B-4661-8AC5-3B3ABC3DE5B6}" dt="2022-10-25T08:57:06.231" v="161" actId="1076"/>
          <ac:picMkLst>
            <pc:docMk/>
            <pc:sldMk cId="1171848562" sldId="415"/>
            <ac:picMk id="18" creationId="{71BB508E-345D-6579-DC45-9E2D808B1D17}"/>
          </ac:picMkLst>
        </pc:picChg>
        <pc:picChg chg="add del mod">
          <ac:chgData name="Kristine Strømmen" userId="4820cec0-ee1a-40e7-933c-2349771f370d" providerId="ADAL" clId="{30DDFD82-8E7B-4661-8AC5-3B3ABC3DE5B6}" dt="2022-10-25T08:56:47.185" v="154" actId="1076"/>
          <ac:picMkLst>
            <pc:docMk/>
            <pc:sldMk cId="1171848562" sldId="415"/>
            <ac:picMk id="19" creationId="{BE9F3F9A-3039-7030-22AC-E49D6F266A86}"/>
          </ac:picMkLst>
        </pc:picChg>
        <pc:picChg chg="add del mod">
          <ac:chgData name="Kristine Strømmen" userId="4820cec0-ee1a-40e7-933c-2349771f370d" providerId="ADAL" clId="{30DDFD82-8E7B-4661-8AC5-3B3ABC3DE5B6}" dt="2022-10-25T08:57:13.845" v="163" actId="1076"/>
          <ac:picMkLst>
            <pc:docMk/>
            <pc:sldMk cId="1171848562" sldId="415"/>
            <ac:picMk id="20" creationId="{192435AB-A7BD-9CC2-ED91-FAA890AC1DF1}"/>
          </ac:picMkLst>
        </pc:picChg>
        <pc:picChg chg="add del mod">
          <ac:chgData name="Kristine Strømmen" userId="4820cec0-ee1a-40e7-933c-2349771f370d" providerId="ADAL" clId="{30DDFD82-8E7B-4661-8AC5-3B3ABC3DE5B6}" dt="2022-10-25T08:57:11.315" v="162" actId="1076"/>
          <ac:picMkLst>
            <pc:docMk/>
            <pc:sldMk cId="1171848562" sldId="415"/>
            <ac:picMk id="21" creationId="{10A6D81D-E6F2-3AAC-A348-6EDC99FFE1C1}"/>
          </ac:picMkLst>
        </pc:picChg>
        <pc:picChg chg="add del mod">
          <ac:chgData name="Kristine Strømmen" userId="4820cec0-ee1a-40e7-933c-2349771f370d" providerId="ADAL" clId="{30DDFD82-8E7B-4661-8AC5-3B3ABC3DE5B6}" dt="2022-10-25T08:57:00.026" v="159" actId="1076"/>
          <ac:picMkLst>
            <pc:docMk/>
            <pc:sldMk cId="1171848562" sldId="415"/>
            <ac:picMk id="22" creationId="{A2A7FE45-721C-1489-9D85-02EE3312372B}"/>
          </ac:picMkLst>
        </pc:picChg>
        <pc:picChg chg="add del mod">
          <ac:chgData name="Kristine Strømmen" userId="4820cec0-ee1a-40e7-933c-2349771f370d" providerId="ADAL" clId="{30DDFD82-8E7B-4661-8AC5-3B3ABC3DE5B6}" dt="2022-10-25T08:56:57.601" v="158" actId="1076"/>
          <ac:picMkLst>
            <pc:docMk/>
            <pc:sldMk cId="1171848562" sldId="415"/>
            <ac:picMk id="23" creationId="{429F8955-3BFA-9B73-28D8-721AE603FF90}"/>
          </ac:picMkLst>
        </pc:picChg>
        <pc:picChg chg="add del mod">
          <ac:chgData name="Kristine Strømmen" userId="4820cec0-ee1a-40e7-933c-2349771f370d" providerId="ADAL" clId="{30DDFD82-8E7B-4661-8AC5-3B3ABC3DE5B6}" dt="2022-10-25T09:07:05.120" v="165" actId="1076"/>
          <ac:picMkLst>
            <pc:docMk/>
            <pc:sldMk cId="1171848562" sldId="415"/>
            <ac:picMk id="24" creationId="{7FFFBD14-DE72-BC10-FB1A-DB0316DB02AF}"/>
          </ac:picMkLst>
        </pc:picChg>
        <pc:picChg chg="add del mod">
          <ac:chgData name="Kristine Strømmen" userId="4820cec0-ee1a-40e7-933c-2349771f370d" providerId="ADAL" clId="{30DDFD82-8E7B-4661-8AC5-3B3ABC3DE5B6}" dt="2022-10-25T09:07:06.894" v="166" actId="1076"/>
          <ac:picMkLst>
            <pc:docMk/>
            <pc:sldMk cId="1171848562" sldId="415"/>
            <ac:picMk id="25" creationId="{AB3D91C7-5E86-E241-0C27-FFB66709321E}"/>
          </ac:picMkLst>
        </pc:picChg>
        <pc:picChg chg="add del mod">
          <ac:chgData name="Kristine Strømmen" userId="4820cec0-ee1a-40e7-933c-2349771f370d" providerId="ADAL" clId="{30DDFD82-8E7B-4661-8AC5-3B3ABC3DE5B6}" dt="2022-10-25T09:07:08.451" v="167" actId="1076"/>
          <ac:picMkLst>
            <pc:docMk/>
            <pc:sldMk cId="1171848562" sldId="415"/>
            <ac:picMk id="26" creationId="{EC5CD660-24DB-782F-510A-089FCD1D091E}"/>
          </ac:picMkLst>
        </pc:picChg>
        <pc:picChg chg="add del mod">
          <ac:chgData name="Kristine Strømmen" userId="4820cec0-ee1a-40e7-933c-2349771f370d" providerId="ADAL" clId="{30DDFD82-8E7B-4661-8AC5-3B3ABC3DE5B6}" dt="2022-10-25T09:07:12.969" v="169" actId="1076"/>
          <ac:picMkLst>
            <pc:docMk/>
            <pc:sldMk cId="1171848562" sldId="415"/>
            <ac:picMk id="27" creationId="{61A8D427-A99D-F70C-FD50-6ED04D844932}"/>
          </ac:picMkLst>
        </pc:picChg>
        <pc:picChg chg="add del mod">
          <ac:chgData name="Kristine Strømmen" userId="4820cec0-ee1a-40e7-933c-2349771f370d" providerId="ADAL" clId="{30DDFD82-8E7B-4661-8AC5-3B3ABC3DE5B6}" dt="2022-10-25T09:07:10.961" v="168" actId="1076"/>
          <ac:picMkLst>
            <pc:docMk/>
            <pc:sldMk cId="1171848562" sldId="415"/>
            <ac:picMk id="28" creationId="{8E749050-EAFA-5C26-241F-FE11F0BAB433}"/>
          </ac:picMkLst>
        </pc:picChg>
        <pc:picChg chg="add del mod">
          <ac:chgData name="Kristine Strømmen" userId="4820cec0-ee1a-40e7-933c-2349771f370d" providerId="ADAL" clId="{30DDFD82-8E7B-4661-8AC5-3B3ABC3DE5B6}" dt="2022-10-25T09:07:18.831" v="170" actId="1076"/>
          <ac:picMkLst>
            <pc:docMk/>
            <pc:sldMk cId="1171848562" sldId="415"/>
            <ac:picMk id="29" creationId="{FA5359D8-2A66-1B2F-6CA8-8F72EBAF5BC7}"/>
          </ac:picMkLst>
        </pc:picChg>
        <pc:picChg chg="add del mod">
          <ac:chgData name="Kristine Strømmen" userId="4820cec0-ee1a-40e7-933c-2349771f370d" providerId="ADAL" clId="{30DDFD82-8E7B-4661-8AC5-3B3ABC3DE5B6}" dt="2022-10-25T08:56:13.501" v="142" actId="465"/>
          <ac:picMkLst>
            <pc:docMk/>
            <pc:sldMk cId="1171848562" sldId="415"/>
            <ac:picMk id="30" creationId="{FAEFB60D-9ECA-ADC5-170F-D43EAD94CF91}"/>
          </ac:picMkLst>
        </pc:picChg>
        <pc:picChg chg="add del mod">
          <ac:chgData name="Kristine Strømmen" userId="4820cec0-ee1a-40e7-933c-2349771f370d" providerId="ADAL" clId="{30DDFD82-8E7B-4661-8AC5-3B3ABC3DE5B6}" dt="2022-10-25T08:56:13.501" v="142" actId="465"/>
          <ac:picMkLst>
            <pc:docMk/>
            <pc:sldMk cId="1171848562" sldId="415"/>
            <ac:picMk id="31" creationId="{56A8C3DB-B9E3-FB56-F059-0034FAB4B988}"/>
          </ac:picMkLst>
        </pc:picChg>
        <pc:picChg chg="add del mod">
          <ac:chgData name="Kristine Strømmen" userId="4820cec0-ee1a-40e7-933c-2349771f370d" providerId="ADAL" clId="{30DDFD82-8E7B-4661-8AC5-3B3ABC3DE5B6}" dt="2022-10-25T08:56:13.501" v="142" actId="465"/>
          <ac:picMkLst>
            <pc:docMk/>
            <pc:sldMk cId="1171848562" sldId="415"/>
            <ac:picMk id="32" creationId="{901B49BF-CB86-2671-AFAC-0B0E4C1A16F7}"/>
          </ac:picMkLst>
        </pc:picChg>
        <pc:picChg chg="add del mod">
          <ac:chgData name="Kristine Strømmen" userId="4820cec0-ee1a-40e7-933c-2349771f370d" providerId="ADAL" clId="{30DDFD82-8E7B-4661-8AC5-3B3ABC3DE5B6}" dt="2022-10-25T08:56:13.501" v="142" actId="465"/>
          <ac:picMkLst>
            <pc:docMk/>
            <pc:sldMk cId="1171848562" sldId="415"/>
            <ac:picMk id="33" creationId="{E03590BD-BBE2-A2E1-18AC-9971465F9554}"/>
          </ac:picMkLst>
        </pc:picChg>
        <pc:picChg chg="add del mod">
          <ac:chgData name="Kristine Strømmen" userId="4820cec0-ee1a-40e7-933c-2349771f370d" providerId="ADAL" clId="{30DDFD82-8E7B-4661-8AC5-3B3ABC3DE5B6}" dt="2022-10-25T08:56:13.501" v="142" actId="465"/>
          <ac:picMkLst>
            <pc:docMk/>
            <pc:sldMk cId="1171848562" sldId="415"/>
            <ac:picMk id="34" creationId="{71ED1DBF-E6C1-7ED8-4C6C-3ECFE69413A0}"/>
          </ac:picMkLst>
        </pc:picChg>
      </pc:sldChg>
    </pc:docChg>
  </pc:docChgLst>
  <pc:docChgLst>
    <pc:chgData name="Kristine Strømmen" userId="4820cec0-ee1a-40e7-933c-2349771f370d" providerId="ADAL" clId="{26643DD6-8443-4E28-848D-14FD3C0F54FA}"/>
    <pc:docChg chg="undo custSel addSld delSld modSld modSection">
      <pc:chgData name="Kristine Strømmen" userId="4820cec0-ee1a-40e7-933c-2349771f370d" providerId="ADAL" clId="{26643DD6-8443-4E28-848D-14FD3C0F54FA}" dt="2022-10-25T13:56:28.327" v="786"/>
      <pc:docMkLst>
        <pc:docMk/>
      </pc:docMkLst>
      <pc:sldChg chg="modSp mod">
        <pc:chgData name="Kristine Strømmen" userId="4820cec0-ee1a-40e7-933c-2349771f370d" providerId="ADAL" clId="{26643DD6-8443-4E28-848D-14FD3C0F54FA}" dt="2022-10-25T07:25:48.659" v="12" actId="20577"/>
        <pc:sldMkLst>
          <pc:docMk/>
          <pc:sldMk cId="3322120203" sldId="390"/>
        </pc:sldMkLst>
        <pc:spChg chg="mod">
          <ac:chgData name="Kristine Strømmen" userId="4820cec0-ee1a-40e7-933c-2349771f370d" providerId="ADAL" clId="{26643DD6-8443-4E28-848D-14FD3C0F54FA}" dt="2022-10-25T07:25:48.659" v="12" actId="20577"/>
          <ac:spMkLst>
            <pc:docMk/>
            <pc:sldMk cId="3322120203" sldId="390"/>
            <ac:spMk id="2" creationId="{00000000-0000-0000-0000-000000000000}"/>
          </ac:spMkLst>
        </pc:spChg>
      </pc:sldChg>
      <pc:sldChg chg="mod modShow">
        <pc:chgData name="Kristine Strømmen" userId="4820cec0-ee1a-40e7-933c-2349771f370d" providerId="ADAL" clId="{26643DD6-8443-4E28-848D-14FD3C0F54FA}" dt="2022-10-25T13:52:34.440" v="770" actId="729"/>
        <pc:sldMkLst>
          <pc:docMk/>
          <pc:sldMk cId="1693288987" sldId="392"/>
        </pc:sldMkLst>
      </pc:sldChg>
      <pc:sldChg chg="delSp modSp mod">
        <pc:chgData name="Kristine Strømmen" userId="4820cec0-ee1a-40e7-933c-2349771f370d" providerId="ADAL" clId="{26643DD6-8443-4E28-848D-14FD3C0F54FA}" dt="2022-10-25T13:43:01.072" v="450" actId="14100"/>
        <pc:sldMkLst>
          <pc:docMk/>
          <pc:sldMk cId="1972357407" sldId="393"/>
        </pc:sldMkLst>
        <pc:spChg chg="del mod">
          <ac:chgData name="Kristine Strømmen" userId="4820cec0-ee1a-40e7-933c-2349771f370d" providerId="ADAL" clId="{26643DD6-8443-4E28-848D-14FD3C0F54FA}" dt="2022-10-25T13:37:51.489" v="394" actId="478"/>
          <ac:spMkLst>
            <pc:docMk/>
            <pc:sldMk cId="1972357407" sldId="393"/>
            <ac:spMk id="3" creationId="{CA59ED06-B5B7-40AC-B3AF-54F3B7E6456B}"/>
          </ac:spMkLst>
        </pc:spChg>
        <pc:graphicFrameChg chg="mod">
          <ac:chgData name="Kristine Strømmen" userId="4820cec0-ee1a-40e7-933c-2349771f370d" providerId="ADAL" clId="{26643DD6-8443-4E28-848D-14FD3C0F54FA}" dt="2022-10-25T13:43:01.072" v="450" actId="14100"/>
          <ac:graphicFrameMkLst>
            <pc:docMk/>
            <pc:sldMk cId="1972357407" sldId="393"/>
            <ac:graphicFrameMk id="6" creationId="{6C7AE2EB-0B22-413F-9E3C-517BD6D38377}"/>
          </ac:graphicFrameMkLst>
        </pc:graphicFrameChg>
      </pc:sldChg>
      <pc:sldChg chg="modSp modCm">
        <pc:chgData name="Kristine Strømmen" userId="4820cec0-ee1a-40e7-933c-2349771f370d" providerId="ADAL" clId="{26643DD6-8443-4E28-848D-14FD3C0F54FA}" dt="2022-10-25T13:56:28.327" v="786"/>
        <pc:sldMkLst>
          <pc:docMk/>
          <pc:sldMk cId="135242486" sldId="412"/>
        </pc:sldMkLst>
        <pc:graphicFrameChg chg="mod">
          <ac:chgData name="Kristine Strømmen" userId="4820cec0-ee1a-40e7-933c-2349771f370d" providerId="ADAL" clId="{26643DD6-8443-4E28-848D-14FD3C0F54FA}" dt="2022-10-25T13:55:03.915" v="779" actId="207"/>
          <ac:graphicFrameMkLst>
            <pc:docMk/>
            <pc:sldMk cId="135242486" sldId="412"/>
            <ac:graphicFrameMk id="6" creationId="{8584A3FC-DA74-87F0-EB2E-82CA1C37B84F}"/>
          </ac:graphicFrameMkLst>
        </pc:graphicFrameChg>
      </pc:sldChg>
      <pc:sldChg chg="addSp delSp modSp mod modClrScheme addCm chgLayout">
        <pc:chgData name="Kristine Strømmen" userId="4820cec0-ee1a-40e7-933c-2349771f370d" providerId="ADAL" clId="{26643DD6-8443-4E28-848D-14FD3C0F54FA}" dt="2022-10-25T13:53:16.432" v="771"/>
        <pc:sldMkLst>
          <pc:docMk/>
          <pc:sldMk cId="2447942499" sldId="415"/>
        </pc:sldMkLst>
        <pc:spChg chg="del">
          <ac:chgData name="Kristine Strømmen" userId="4820cec0-ee1a-40e7-933c-2349771f370d" providerId="ADAL" clId="{26643DD6-8443-4E28-848D-14FD3C0F54FA}" dt="2022-10-25T13:19:25.366" v="13" actId="700"/>
          <ac:spMkLst>
            <pc:docMk/>
            <pc:sldMk cId="2447942499" sldId="415"/>
            <ac:spMk id="2" creationId="{6ACE7268-D5EE-BE3D-3377-C32054ACC848}"/>
          </ac:spMkLst>
        </pc:spChg>
        <pc:spChg chg="mod ord">
          <ac:chgData name="Kristine Strømmen" userId="4820cec0-ee1a-40e7-933c-2349771f370d" providerId="ADAL" clId="{26643DD6-8443-4E28-848D-14FD3C0F54FA}" dt="2022-10-25T13:19:25.366" v="13" actId="700"/>
          <ac:spMkLst>
            <pc:docMk/>
            <pc:sldMk cId="2447942499" sldId="415"/>
            <ac:spMk id="3" creationId="{2F34B602-98F0-4D67-0149-3712B3D0BDEF}"/>
          </ac:spMkLst>
        </pc:spChg>
        <pc:spChg chg="mod ord">
          <ac:chgData name="Kristine Strømmen" userId="4820cec0-ee1a-40e7-933c-2349771f370d" providerId="ADAL" clId="{26643DD6-8443-4E28-848D-14FD3C0F54FA}" dt="2022-10-25T13:19:25.366" v="13" actId="700"/>
          <ac:spMkLst>
            <pc:docMk/>
            <pc:sldMk cId="2447942499" sldId="415"/>
            <ac:spMk id="4" creationId="{AB5C8C99-C652-E6D4-90B6-213D42564FDB}"/>
          </ac:spMkLst>
        </pc:spChg>
        <pc:spChg chg="del">
          <ac:chgData name="Kristine Strømmen" userId="4820cec0-ee1a-40e7-933c-2349771f370d" providerId="ADAL" clId="{26643DD6-8443-4E28-848D-14FD3C0F54FA}" dt="2022-10-25T13:19:25.366" v="13" actId="700"/>
          <ac:spMkLst>
            <pc:docMk/>
            <pc:sldMk cId="2447942499" sldId="415"/>
            <ac:spMk id="5" creationId="{26487D41-B84E-E686-B7BD-F61E3F3B59F3}"/>
          </ac:spMkLst>
        </pc:spChg>
        <pc:spChg chg="add mod ord">
          <ac:chgData name="Kristine Strømmen" userId="4820cec0-ee1a-40e7-933c-2349771f370d" providerId="ADAL" clId="{26643DD6-8443-4E28-848D-14FD3C0F54FA}" dt="2022-10-25T13:29:16.615" v="290" actId="20577"/>
          <ac:spMkLst>
            <pc:docMk/>
            <pc:sldMk cId="2447942499" sldId="415"/>
            <ac:spMk id="6" creationId="{F5F52E00-9566-A89E-1633-54F9FF5AA537}"/>
          </ac:spMkLst>
        </pc:spChg>
        <pc:spChg chg="add mod">
          <ac:chgData name="Kristine Strømmen" userId="4820cec0-ee1a-40e7-933c-2349771f370d" providerId="ADAL" clId="{26643DD6-8443-4E28-848D-14FD3C0F54FA}" dt="2022-10-25T13:29:27.259" v="294" actId="20577"/>
          <ac:spMkLst>
            <pc:docMk/>
            <pc:sldMk cId="2447942499" sldId="415"/>
            <ac:spMk id="17" creationId="{825BE377-3B6D-A9E2-4D59-87AE54195654}"/>
          </ac:spMkLst>
        </pc:spChg>
        <pc:spChg chg="add mod">
          <ac:chgData name="Kristine Strømmen" userId="4820cec0-ee1a-40e7-933c-2349771f370d" providerId="ADAL" clId="{26643DD6-8443-4E28-848D-14FD3C0F54FA}" dt="2022-10-25T13:26:08.565" v="200" actId="14100"/>
          <ac:spMkLst>
            <pc:docMk/>
            <pc:sldMk cId="2447942499" sldId="415"/>
            <ac:spMk id="20" creationId="{201A4B7C-C416-FD2D-3174-61D78DB829F4}"/>
          </ac:spMkLst>
        </pc:spChg>
        <pc:spChg chg="add mod">
          <ac:chgData name="Kristine Strømmen" userId="4820cec0-ee1a-40e7-933c-2349771f370d" providerId="ADAL" clId="{26643DD6-8443-4E28-848D-14FD3C0F54FA}" dt="2022-10-25T13:26:04.465" v="199" actId="14100"/>
          <ac:spMkLst>
            <pc:docMk/>
            <pc:sldMk cId="2447942499" sldId="415"/>
            <ac:spMk id="21" creationId="{4C9792AB-94B9-40A5-A005-5F75D0ABD0C4}"/>
          </ac:spMkLst>
        </pc:spChg>
        <pc:spChg chg="add mod">
          <ac:chgData name="Kristine Strømmen" userId="4820cec0-ee1a-40e7-933c-2349771f370d" providerId="ADAL" clId="{26643DD6-8443-4E28-848D-14FD3C0F54FA}" dt="2022-10-25T13:26:40.129" v="280" actId="1036"/>
          <ac:spMkLst>
            <pc:docMk/>
            <pc:sldMk cId="2447942499" sldId="415"/>
            <ac:spMk id="22" creationId="{4C6DFF07-CF1E-E1BD-BEF7-EA7BD393FE41}"/>
          </ac:spMkLst>
        </pc:spChg>
        <pc:spChg chg="add mod">
          <ac:chgData name="Kristine Strømmen" userId="4820cec0-ee1a-40e7-933c-2349771f370d" providerId="ADAL" clId="{26643DD6-8443-4E28-848D-14FD3C0F54FA}" dt="2022-10-25T13:25:58.657" v="198" actId="14100"/>
          <ac:spMkLst>
            <pc:docMk/>
            <pc:sldMk cId="2447942499" sldId="415"/>
            <ac:spMk id="29" creationId="{24DA6D18-FEFF-9904-7CB2-E1BC30FCF242}"/>
          </ac:spMkLst>
        </pc:spChg>
        <pc:picChg chg="add mod">
          <ac:chgData name="Kristine Strømmen" userId="4820cec0-ee1a-40e7-933c-2349771f370d" providerId="ADAL" clId="{26643DD6-8443-4E28-848D-14FD3C0F54FA}" dt="2022-10-25T13:26:57.018" v="285" actId="207"/>
          <ac:picMkLst>
            <pc:docMk/>
            <pc:sldMk cId="2447942499" sldId="415"/>
            <ac:picMk id="8" creationId="{28D886B4-0A5C-A0FE-6C24-F85B53C2A808}"/>
          </ac:picMkLst>
        </pc:picChg>
        <pc:picChg chg="add mod">
          <ac:chgData name="Kristine Strømmen" userId="4820cec0-ee1a-40e7-933c-2349771f370d" providerId="ADAL" clId="{26643DD6-8443-4E28-848D-14FD3C0F54FA}" dt="2022-10-25T13:26:53.836" v="284" actId="207"/>
          <ac:picMkLst>
            <pc:docMk/>
            <pc:sldMk cId="2447942499" sldId="415"/>
            <ac:picMk id="10" creationId="{22D09093-3113-FE52-3EDE-00D65F80075A}"/>
          </ac:picMkLst>
        </pc:picChg>
        <pc:picChg chg="add mod">
          <ac:chgData name="Kristine Strømmen" userId="4820cec0-ee1a-40e7-933c-2349771f370d" providerId="ADAL" clId="{26643DD6-8443-4E28-848D-14FD3C0F54FA}" dt="2022-10-25T13:26:50.392" v="283" actId="207"/>
          <ac:picMkLst>
            <pc:docMk/>
            <pc:sldMk cId="2447942499" sldId="415"/>
            <ac:picMk id="12" creationId="{DAA26F32-D99E-9D69-AC54-4FCD21596A50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14" creationId="{3E4FE1D9-AFE6-1C27-A208-E9D4A47E2D25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15" creationId="{38EBCD22-7C7B-4AD6-A73E-969E86EA8EC9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16" creationId="{EC8FBF6D-1801-24DF-AF7F-F7D0C7F3E616}"/>
          </ac:picMkLst>
        </pc:picChg>
        <pc:picChg chg="add del mod">
          <ac:chgData name="Kristine Strømmen" userId="4820cec0-ee1a-40e7-933c-2349771f370d" providerId="ADAL" clId="{26643DD6-8443-4E28-848D-14FD3C0F54FA}" dt="2022-10-25T13:22:24.758" v="97"/>
          <ac:picMkLst>
            <pc:docMk/>
            <pc:sldMk cId="2447942499" sldId="415"/>
            <ac:picMk id="18" creationId="{BA0B2B73-F843-B0F0-CB79-A5DFB08FF70C}"/>
          </ac:picMkLst>
        </pc:picChg>
        <pc:picChg chg="add del mod">
          <ac:chgData name="Kristine Strømmen" userId="4820cec0-ee1a-40e7-933c-2349771f370d" providerId="ADAL" clId="{26643DD6-8443-4E28-848D-14FD3C0F54FA}" dt="2022-10-25T13:22:30.193" v="99"/>
          <ac:picMkLst>
            <pc:docMk/>
            <pc:sldMk cId="2447942499" sldId="415"/>
            <ac:picMk id="19" creationId="{C40F6A6C-8BC6-DA33-00F1-0DCECC157375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23" creationId="{9EA7349F-B925-50B3-1FA5-4CB4B57F5697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24" creationId="{04680F6B-AEA1-F39C-91DB-E1D071FA9B6D}"/>
          </ac:picMkLst>
        </pc:picChg>
        <pc:picChg chg="add mod">
          <ac:chgData name="Kristine Strømmen" userId="4820cec0-ee1a-40e7-933c-2349771f370d" providerId="ADAL" clId="{26643DD6-8443-4E28-848D-14FD3C0F54FA}" dt="2022-10-25T13:27:19.138" v="289" actId="207"/>
          <ac:picMkLst>
            <pc:docMk/>
            <pc:sldMk cId="2447942499" sldId="415"/>
            <ac:picMk id="25" creationId="{A5A10982-8F3B-54CA-AF6C-76CEF0DEA38C}"/>
          </ac:picMkLst>
        </pc:picChg>
        <pc:picChg chg="add mod">
          <ac:chgData name="Kristine Strømmen" userId="4820cec0-ee1a-40e7-933c-2349771f370d" providerId="ADAL" clId="{26643DD6-8443-4E28-848D-14FD3C0F54FA}" dt="2022-10-25T13:27:03.902" v="286" actId="207"/>
          <ac:picMkLst>
            <pc:docMk/>
            <pc:sldMk cId="2447942499" sldId="415"/>
            <ac:picMk id="26" creationId="{A943D598-7246-7C87-92C8-98189268C8C0}"/>
          </ac:picMkLst>
        </pc:picChg>
        <pc:picChg chg="add mod">
          <ac:chgData name="Kristine Strømmen" userId="4820cec0-ee1a-40e7-933c-2349771f370d" providerId="ADAL" clId="{26643DD6-8443-4E28-848D-14FD3C0F54FA}" dt="2022-10-25T13:27:03.902" v="286" actId="207"/>
          <ac:picMkLst>
            <pc:docMk/>
            <pc:sldMk cId="2447942499" sldId="415"/>
            <ac:picMk id="27" creationId="{514DB9DD-87B5-BC4F-C74F-DA14DF364279}"/>
          </ac:picMkLst>
        </pc:picChg>
        <pc:picChg chg="add mod">
          <ac:chgData name="Kristine Strømmen" userId="4820cec0-ee1a-40e7-933c-2349771f370d" providerId="ADAL" clId="{26643DD6-8443-4E28-848D-14FD3C0F54FA}" dt="2022-10-25T13:27:03.902" v="286" actId="207"/>
          <ac:picMkLst>
            <pc:docMk/>
            <pc:sldMk cId="2447942499" sldId="415"/>
            <ac:picMk id="28" creationId="{4A5BB639-CFC4-6554-81AD-562C77B6C9A5}"/>
          </ac:picMkLst>
        </pc:picChg>
      </pc:sldChg>
      <pc:sldChg chg="addSp delSp modSp new mod modClrScheme addCm chgLayout">
        <pc:chgData name="Kristine Strømmen" userId="4820cec0-ee1a-40e7-933c-2349771f370d" providerId="ADAL" clId="{26643DD6-8443-4E28-848D-14FD3C0F54FA}" dt="2022-10-25T13:53:54.424" v="776" actId="1076"/>
        <pc:sldMkLst>
          <pc:docMk/>
          <pc:sldMk cId="4277715525" sldId="416"/>
        </pc:sldMkLst>
        <pc:spChg chg="del">
          <ac:chgData name="Kristine Strømmen" userId="4820cec0-ee1a-40e7-933c-2349771f370d" providerId="ADAL" clId="{26643DD6-8443-4E28-848D-14FD3C0F54FA}" dt="2022-10-25T13:43:23.818" v="452" actId="700"/>
          <ac:spMkLst>
            <pc:docMk/>
            <pc:sldMk cId="4277715525" sldId="416"/>
            <ac:spMk id="2" creationId="{382005D3-D8B3-8B96-A284-737B7FC0D6A0}"/>
          </ac:spMkLst>
        </pc:spChg>
        <pc:spChg chg="del">
          <ac:chgData name="Kristine Strømmen" userId="4820cec0-ee1a-40e7-933c-2349771f370d" providerId="ADAL" clId="{26643DD6-8443-4E28-848D-14FD3C0F54FA}" dt="2022-10-25T13:43:23.818" v="452" actId="700"/>
          <ac:spMkLst>
            <pc:docMk/>
            <pc:sldMk cId="4277715525" sldId="416"/>
            <ac:spMk id="3" creationId="{8A53D998-2A5A-428D-0609-8CFB0A5165D9}"/>
          </ac:spMkLst>
        </pc:spChg>
        <pc:spChg chg="mod ord">
          <ac:chgData name="Kristine Strømmen" userId="4820cec0-ee1a-40e7-933c-2349771f370d" providerId="ADAL" clId="{26643DD6-8443-4E28-848D-14FD3C0F54FA}" dt="2022-10-25T13:43:23.818" v="452" actId="700"/>
          <ac:spMkLst>
            <pc:docMk/>
            <pc:sldMk cId="4277715525" sldId="416"/>
            <ac:spMk id="4" creationId="{16DA4792-3045-0826-5DEB-707A485BD49F}"/>
          </ac:spMkLst>
        </pc:spChg>
        <pc:spChg chg="mod ord">
          <ac:chgData name="Kristine Strømmen" userId="4820cec0-ee1a-40e7-933c-2349771f370d" providerId="ADAL" clId="{26643DD6-8443-4E28-848D-14FD3C0F54FA}" dt="2022-10-25T13:43:23.818" v="452" actId="700"/>
          <ac:spMkLst>
            <pc:docMk/>
            <pc:sldMk cId="4277715525" sldId="416"/>
            <ac:spMk id="5" creationId="{2882ADE1-A62D-25BF-F7DE-3F36DB4D1E65}"/>
          </ac:spMkLst>
        </pc:spChg>
        <pc:spChg chg="add mod">
          <ac:chgData name="Kristine Strømmen" userId="4820cec0-ee1a-40e7-933c-2349771f370d" providerId="ADAL" clId="{26643DD6-8443-4E28-848D-14FD3C0F54FA}" dt="2022-10-25T13:53:54.424" v="776" actId="1076"/>
          <ac:spMkLst>
            <pc:docMk/>
            <pc:sldMk cId="4277715525" sldId="416"/>
            <ac:spMk id="7" creationId="{ED8FD617-A2DD-0D51-A9C7-10F156A6D2AB}"/>
          </ac:spMkLst>
        </pc:spChg>
        <pc:spChg chg="add mod">
          <ac:chgData name="Kristine Strømmen" userId="4820cec0-ee1a-40e7-933c-2349771f370d" providerId="ADAL" clId="{26643DD6-8443-4E28-848D-14FD3C0F54FA}" dt="2022-10-25T13:53:50.424" v="775" actId="1076"/>
          <ac:spMkLst>
            <pc:docMk/>
            <pc:sldMk cId="4277715525" sldId="416"/>
            <ac:spMk id="8" creationId="{D6295A4D-4F30-2718-5295-9C2803AD1AD5}"/>
          </ac:spMkLst>
        </pc:spChg>
        <pc:graphicFrameChg chg="add mod modGraphic">
          <ac:chgData name="Kristine Strømmen" userId="4820cec0-ee1a-40e7-933c-2349771f370d" providerId="ADAL" clId="{26643DD6-8443-4E28-848D-14FD3C0F54FA}" dt="2022-10-25T13:53:44.984" v="774"/>
          <ac:graphicFrameMkLst>
            <pc:docMk/>
            <pc:sldMk cId="4277715525" sldId="416"/>
            <ac:graphicFrameMk id="6" creationId="{E99941C4-5D32-5A2D-1D97-086AE341C7FE}"/>
          </ac:graphicFrameMkLst>
        </pc:graphicFrameChg>
      </pc:sldChg>
      <pc:sldChg chg="addSp delSp modSp add del mod modClrScheme chgLayout">
        <pc:chgData name="Kristine Strømmen" userId="4820cec0-ee1a-40e7-933c-2349771f370d" providerId="ADAL" clId="{26643DD6-8443-4E28-848D-14FD3C0F54FA}" dt="2022-10-25T13:55:23.337" v="783" actId="47"/>
        <pc:sldMkLst>
          <pc:docMk/>
          <pc:sldMk cId="1284800411" sldId="417"/>
        </pc:sldMkLst>
        <pc:spChg chg="del">
          <ac:chgData name="Kristine Strømmen" userId="4820cec0-ee1a-40e7-933c-2349771f370d" providerId="ADAL" clId="{26643DD6-8443-4E28-848D-14FD3C0F54FA}" dt="2022-10-25T13:55:09.261" v="780" actId="478"/>
          <ac:spMkLst>
            <pc:docMk/>
            <pc:sldMk cId="1284800411" sldId="417"/>
            <ac:spMk id="2" creationId="{B8A74382-BC7C-1FAC-ECD6-766C4AA9E379}"/>
          </ac:spMkLst>
        </pc:spChg>
        <pc:spChg chg="mod ord">
          <ac:chgData name="Kristine Strømmen" userId="4820cec0-ee1a-40e7-933c-2349771f370d" providerId="ADAL" clId="{26643DD6-8443-4E28-848D-14FD3C0F54FA}" dt="2022-10-25T13:55:12.391" v="781" actId="700"/>
          <ac:spMkLst>
            <pc:docMk/>
            <pc:sldMk cId="1284800411" sldId="417"/>
            <ac:spMk id="4" creationId="{040E493E-4610-DD2A-885C-3D6233EC1E60}"/>
          </ac:spMkLst>
        </pc:spChg>
        <pc:spChg chg="mod ord">
          <ac:chgData name="Kristine Strømmen" userId="4820cec0-ee1a-40e7-933c-2349771f370d" providerId="ADAL" clId="{26643DD6-8443-4E28-848D-14FD3C0F54FA}" dt="2022-10-25T13:55:12.391" v="781" actId="700"/>
          <ac:spMkLst>
            <pc:docMk/>
            <pc:sldMk cId="1284800411" sldId="417"/>
            <ac:spMk id="5" creationId="{0EFB693F-6192-6455-D752-B3C93C9CBDE4}"/>
          </ac:spMkLst>
        </pc:spChg>
        <pc:spChg chg="add del mod">
          <ac:chgData name="Kristine Strømmen" userId="4820cec0-ee1a-40e7-933c-2349771f370d" providerId="ADAL" clId="{26643DD6-8443-4E28-848D-14FD3C0F54FA}" dt="2022-10-25T13:55:12.391" v="781" actId="700"/>
          <ac:spMkLst>
            <pc:docMk/>
            <pc:sldMk cId="1284800411" sldId="417"/>
            <ac:spMk id="7" creationId="{E71EBC81-9566-4E9C-CA4C-199294EF9631}"/>
          </ac:spMkLst>
        </pc:spChg>
        <pc:graphicFrameChg chg="mod ord">
          <ac:chgData name="Kristine Strømmen" userId="4820cec0-ee1a-40e7-933c-2349771f370d" providerId="ADAL" clId="{26643DD6-8443-4E28-848D-14FD3C0F54FA}" dt="2022-10-25T13:55:12.391" v="781" actId="700"/>
          <ac:graphicFrameMkLst>
            <pc:docMk/>
            <pc:sldMk cId="1284800411" sldId="417"/>
            <ac:graphicFrameMk id="6" creationId="{8584A3FC-DA74-87F0-EB2E-82CA1C37B84F}"/>
          </ac:graphicFrameMkLst>
        </pc:graphicFrameChg>
      </pc:sldChg>
      <pc:sldChg chg="modSp add">
        <pc:chgData name="Kristine Strømmen" userId="4820cec0-ee1a-40e7-933c-2349771f370d" providerId="ADAL" clId="{26643DD6-8443-4E28-848D-14FD3C0F54FA}" dt="2022-10-25T13:55:35.432" v="785"/>
        <pc:sldMkLst>
          <pc:docMk/>
          <pc:sldMk cId="3509140770" sldId="418"/>
        </pc:sldMkLst>
        <pc:graphicFrameChg chg="mod">
          <ac:chgData name="Kristine Strømmen" userId="4820cec0-ee1a-40e7-933c-2349771f370d" providerId="ADAL" clId="{26643DD6-8443-4E28-848D-14FD3C0F54FA}" dt="2022-10-25T13:55:35.432" v="785"/>
          <ac:graphicFrameMkLst>
            <pc:docMk/>
            <pc:sldMk cId="3509140770" sldId="418"/>
            <ac:graphicFrameMk id="6" creationId="{8584A3FC-DA74-87F0-EB2E-82CA1C37B84F}"/>
          </ac:graphicFrameMkLst>
        </pc:graphicFrameChg>
      </pc:sldChg>
    </pc:docChg>
  </pc:docChgLst>
  <pc:docChgLst>
    <pc:chgData name="Kristine Strømmen" userId="S::kstrom@osloskolen.no::4820cec0-ee1a-40e7-933c-2349771f370d" providerId="AD" clId="Web-{BC45E854-D0BC-C79C-0035-4DCD199C582F}"/>
    <pc:docChg chg="addSld modSection">
      <pc:chgData name="Kristine Strømmen" userId="S::kstrom@osloskolen.no::4820cec0-ee1a-40e7-933c-2349771f370d" providerId="AD" clId="Web-{BC45E854-D0BC-C79C-0035-4DCD199C582F}" dt="2022-10-25T13:18:54.984" v="0"/>
      <pc:docMkLst>
        <pc:docMk/>
      </pc:docMkLst>
      <pc:sldChg chg="new">
        <pc:chgData name="Kristine Strømmen" userId="S::kstrom@osloskolen.no::4820cec0-ee1a-40e7-933c-2349771f370d" providerId="AD" clId="Web-{BC45E854-D0BC-C79C-0035-4DCD199C582F}" dt="2022-10-25T13:18:54.984" v="0"/>
        <pc:sldMkLst>
          <pc:docMk/>
          <pc:sldMk cId="2447942499" sldId="415"/>
        </pc:sldMkLst>
      </pc:sldChg>
    </pc:docChg>
  </pc:docChgLst>
  <pc:docChgLst>
    <pc:chgData name="Eivind Svennar" userId="974513a7-52a6-485d-81b0-3acbba3dfc55" providerId="ADAL" clId="{982FD039-E66D-426B-A7BC-E8F31CA795BE}"/>
    <pc:docChg chg="undo custSel delSld modSld modSection">
      <pc:chgData name="Eivind Svennar" userId="974513a7-52a6-485d-81b0-3acbba3dfc55" providerId="ADAL" clId="{982FD039-E66D-426B-A7BC-E8F31CA795BE}" dt="2022-10-26T10:44:25.793" v="182"/>
      <pc:docMkLst>
        <pc:docMk/>
      </pc:docMkLst>
      <pc:sldChg chg="modSp mod">
        <pc:chgData name="Eivind Svennar" userId="974513a7-52a6-485d-81b0-3acbba3dfc55" providerId="ADAL" clId="{982FD039-E66D-426B-A7BC-E8F31CA795BE}" dt="2022-10-26T08:36:18.237" v="176" actId="6549"/>
        <pc:sldMkLst>
          <pc:docMk/>
          <pc:sldMk cId="3322120203" sldId="390"/>
        </pc:sldMkLst>
        <pc:spChg chg="mod">
          <ac:chgData name="Eivind Svennar" userId="974513a7-52a6-485d-81b0-3acbba3dfc55" providerId="ADAL" clId="{982FD039-E66D-426B-A7BC-E8F31CA795BE}" dt="2022-10-26T08:36:18.237" v="176" actId="6549"/>
          <ac:spMkLst>
            <pc:docMk/>
            <pc:sldMk cId="3322120203" sldId="390"/>
            <ac:spMk id="2" creationId="{00000000-0000-0000-0000-000000000000}"/>
          </ac:spMkLst>
        </pc:spChg>
      </pc:sldChg>
      <pc:sldChg chg="del">
        <pc:chgData name="Eivind Svennar" userId="974513a7-52a6-485d-81b0-3acbba3dfc55" providerId="ADAL" clId="{982FD039-E66D-426B-A7BC-E8F31CA795BE}" dt="2022-10-26T10:43:32.724" v="178" actId="2696"/>
        <pc:sldMkLst>
          <pc:docMk/>
          <pc:sldMk cId="1693288987" sldId="392"/>
        </pc:sldMkLst>
      </pc:sldChg>
      <pc:sldChg chg="modNotesTx">
        <pc:chgData name="Eivind Svennar" userId="974513a7-52a6-485d-81b0-3acbba3dfc55" providerId="ADAL" clId="{982FD039-E66D-426B-A7BC-E8F31CA795BE}" dt="2022-10-26T08:36:01.253" v="175" actId="20577"/>
        <pc:sldMkLst>
          <pc:docMk/>
          <pc:sldMk cId="1972357407" sldId="393"/>
        </pc:sldMkLst>
      </pc:sldChg>
      <pc:sldChg chg="modNotesTx">
        <pc:chgData name="Eivind Svennar" userId="974513a7-52a6-485d-81b0-3acbba3dfc55" providerId="ADAL" clId="{982FD039-E66D-426B-A7BC-E8F31CA795BE}" dt="2022-10-25T06:38:57.194" v="171" actId="20577"/>
        <pc:sldMkLst>
          <pc:docMk/>
          <pc:sldMk cId="4051653641" sldId="401"/>
        </pc:sldMkLst>
      </pc:sldChg>
      <pc:sldChg chg="del">
        <pc:chgData name="Eivind Svennar" userId="974513a7-52a6-485d-81b0-3acbba3dfc55" providerId="ADAL" clId="{982FD039-E66D-426B-A7BC-E8F31CA795BE}" dt="2022-10-26T10:43:24.488" v="177" actId="2696"/>
        <pc:sldMkLst>
          <pc:docMk/>
          <pc:sldMk cId="4037133980" sldId="402"/>
        </pc:sldMkLst>
      </pc:sldChg>
      <pc:sldChg chg="del">
        <pc:chgData name="Eivind Svennar" userId="974513a7-52a6-485d-81b0-3acbba3dfc55" providerId="ADAL" clId="{982FD039-E66D-426B-A7BC-E8F31CA795BE}" dt="2022-10-26T10:43:39.316" v="179" actId="2696"/>
        <pc:sldMkLst>
          <pc:docMk/>
          <pc:sldMk cId="3199975584" sldId="405"/>
        </pc:sldMkLst>
      </pc:sldChg>
      <pc:sldChg chg="del">
        <pc:chgData name="Eivind Svennar" userId="974513a7-52a6-485d-81b0-3acbba3dfc55" providerId="ADAL" clId="{982FD039-E66D-426B-A7BC-E8F31CA795BE}" dt="2022-10-26T10:43:46.168" v="180" actId="2696"/>
        <pc:sldMkLst>
          <pc:docMk/>
          <pc:sldMk cId="3201839834" sldId="406"/>
        </pc:sldMkLst>
      </pc:sldChg>
      <pc:sldChg chg="modSp mod">
        <pc:chgData name="Eivind Svennar" userId="974513a7-52a6-485d-81b0-3acbba3dfc55" providerId="ADAL" clId="{982FD039-E66D-426B-A7BC-E8F31CA795BE}" dt="2022-10-24T11:37:34.844" v="32" actId="20577"/>
        <pc:sldMkLst>
          <pc:docMk/>
          <pc:sldMk cId="194904787" sldId="407"/>
        </pc:sldMkLst>
        <pc:spChg chg="mod">
          <ac:chgData name="Eivind Svennar" userId="974513a7-52a6-485d-81b0-3acbba3dfc55" providerId="ADAL" clId="{982FD039-E66D-426B-A7BC-E8F31CA795BE}" dt="2022-10-24T11:36:14.323" v="15" actId="1076"/>
          <ac:spMkLst>
            <pc:docMk/>
            <pc:sldMk cId="194904787" sldId="407"/>
            <ac:spMk id="2" creationId="{98ABB623-C22E-1328-E776-5E0D8765A0AA}"/>
          </ac:spMkLst>
        </pc:spChg>
        <pc:spChg chg="mod">
          <ac:chgData name="Eivind Svennar" userId="974513a7-52a6-485d-81b0-3acbba3dfc55" providerId="ADAL" clId="{982FD039-E66D-426B-A7BC-E8F31CA795BE}" dt="2022-10-24T11:37:34.844" v="32" actId="20577"/>
          <ac:spMkLst>
            <pc:docMk/>
            <pc:sldMk cId="194904787" sldId="407"/>
            <ac:spMk id="3" creationId="{CAE19F18-FC34-391F-E56A-8B5AC5D06397}"/>
          </ac:spMkLst>
        </pc:spChg>
      </pc:sldChg>
      <pc:sldChg chg="modSp mod">
        <pc:chgData name="Eivind Svennar" userId="974513a7-52a6-485d-81b0-3acbba3dfc55" providerId="ADAL" clId="{982FD039-E66D-426B-A7BC-E8F31CA795BE}" dt="2022-10-24T11:34:12.121" v="1" actId="27636"/>
        <pc:sldMkLst>
          <pc:docMk/>
          <pc:sldMk cId="1805662040" sldId="408"/>
        </pc:sldMkLst>
        <pc:spChg chg="mod">
          <ac:chgData name="Eivind Svennar" userId="974513a7-52a6-485d-81b0-3acbba3dfc55" providerId="ADAL" clId="{982FD039-E66D-426B-A7BC-E8F31CA795BE}" dt="2022-10-24T11:34:12.121" v="1" actId="27636"/>
          <ac:spMkLst>
            <pc:docMk/>
            <pc:sldMk cId="1805662040" sldId="408"/>
            <ac:spMk id="3" creationId="{D625B9EE-1C2D-C08C-4473-2C0DC333624B}"/>
          </ac:spMkLst>
        </pc:spChg>
      </pc:sldChg>
      <pc:sldChg chg="addSp delSp modSp del mod modClrScheme chgLayout">
        <pc:chgData name="Eivind Svennar" userId="974513a7-52a6-485d-81b0-3acbba3dfc55" providerId="ADAL" clId="{982FD039-E66D-426B-A7BC-E8F31CA795BE}" dt="2022-10-26T10:43:57.856" v="181" actId="2696"/>
        <pc:sldMkLst>
          <pc:docMk/>
          <pc:sldMk cId="3003484387" sldId="410"/>
        </pc:sldMkLst>
        <pc:spChg chg="mod ord">
          <ac:chgData name="Eivind Svennar" userId="974513a7-52a6-485d-81b0-3acbba3dfc55" providerId="ADAL" clId="{982FD039-E66D-426B-A7BC-E8F31CA795BE}" dt="2022-10-24T14:23:09.698" v="36" actId="26606"/>
          <ac:spMkLst>
            <pc:docMk/>
            <pc:sldMk cId="3003484387" sldId="410"/>
            <ac:spMk id="2" creationId="{FA0B7A5B-72BA-65ED-37C0-466C9521748C}"/>
          </ac:spMkLst>
        </pc:spChg>
        <pc:spChg chg="add del mod ord">
          <ac:chgData name="Eivind Svennar" userId="974513a7-52a6-485d-81b0-3acbba3dfc55" providerId="ADAL" clId="{982FD039-E66D-426B-A7BC-E8F31CA795BE}" dt="2022-10-24T14:23:09.698" v="36" actId="26606"/>
          <ac:spMkLst>
            <pc:docMk/>
            <pc:sldMk cId="3003484387" sldId="410"/>
            <ac:spMk id="3" creationId="{810949E1-3C55-D3A3-429A-5C4FC1FEF712}"/>
          </ac:spMkLst>
        </pc:spChg>
        <pc:spChg chg="mod ord">
          <ac:chgData name="Eivind Svennar" userId="974513a7-52a6-485d-81b0-3acbba3dfc55" providerId="ADAL" clId="{982FD039-E66D-426B-A7BC-E8F31CA795BE}" dt="2022-10-24T14:23:09.698" v="36" actId="26606"/>
          <ac:spMkLst>
            <pc:docMk/>
            <pc:sldMk cId="3003484387" sldId="410"/>
            <ac:spMk id="4" creationId="{0CC27F54-9706-C895-A55E-8BD7A02E64E0}"/>
          </ac:spMkLst>
        </pc:spChg>
        <pc:spChg chg="add del mod ord">
          <ac:chgData name="Eivind Svennar" userId="974513a7-52a6-485d-81b0-3acbba3dfc55" providerId="ADAL" clId="{982FD039-E66D-426B-A7BC-E8F31CA795BE}" dt="2022-10-24T14:23:05.615" v="35" actId="931"/>
          <ac:spMkLst>
            <pc:docMk/>
            <pc:sldMk cId="3003484387" sldId="410"/>
            <ac:spMk id="5" creationId="{1AE5A700-C02B-74AE-E40F-F2E5F3513606}"/>
          </ac:spMkLst>
        </pc:spChg>
        <pc:spChg chg="add mod">
          <ac:chgData name="Eivind Svennar" userId="974513a7-52a6-485d-81b0-3acbba3dfc55" providerId="ADAL" clId="{982FD039-E66D-426B-A7BC-E8F31CA795BE}" dt="2022-10-24T14:23:09.698" v="36" actId="26606"/>
          <ac:spMkLst>
            <pc:docMk/>
            <pc:sldMk cId="3003484387" sldId="410"/>
            <ac:spMk id="12" creationId="{D93C828A-6AFA-DB24-5F2F-E492A6C8C751}"/>
          </ac:spMkLst>
        </pc:spChg>
        <pc:picChg chg="add mod">
          <ac:chgData name="Eivind Svennar" userId="974513a7-52a6-485d-81b0-3acbba3dfc55" providerId="ADAL" clId="{982FD039-E66D-426B-A7BC-E8F31CA795BE}" dt="2022-10-24T14:23:09.698" v="36" actId="26606"/>
          <ac:picMkLst>
            <pc:docMk/>
            <pc:sldMk cId="3003484387" sldId="410"/>
            <ac:picMk id="7" creationId="{8CC6C257-7B11-6531-B4EA-AA59BD552519}"/>
          </ac:picMkLst>
        </pc:picChg>
        <pc:picChg chg="del">
          <ac:chgData name="Eivind Svennar" userId="974513a7-52a6-485d-81b0-3acbba3dfc55" providerId="ADAL" clId="{982FD039-E66D-426B-A7BC-E8F31CA795BE}" dt="2022-10-24T14:22:54.088" v="33" actId="478"/>
          <ac:picMkLst>
            <pc:docMk/>
            <pc:sldMk cId="3003484387" sldId="410"/>
            <ac:picMk id="8" creationId="{25EF66BA-F3E5-D849-F0AE-85FFDDD56759}"/>
          </ac:picMkLst>
        </pc:picChg>
      </pc:sldChg>
      <pc:sldChg chg="delCm">
        <pc:chgData name="Eivind Svennar" userId="974513a7-52a6-485d-81b0-3acbba3dfc55" providerId="ADAL" clId="{982FD039-E66D-426B-A7BC-E8F31CA795BE}" dt="2022-10-26T10:44:25.793" v="182"/>
        <pc:sldMkLst>
          <pc:docMk/>
          <pc:sldMk cId="135242486" sldId="412"/>
        </pc:sldMkLst>
      </pc:sldChg>
      <pc:sldChg chg="delCm">
        <pc:chgData name="Eivind Svennar" userId="974513a7-52a6-485d-81b0-3acbba3dfc55" providerId="ADAL" clId="{982FD039-E66D-426B-A7BC-E8F31CA795BE}" dt="2022-10-26T10:44:25.793" v="182"/>
        <pc:sldMkLst>
          <pc:docMk/>
          <pc:sldMk cId="2447942499" sldId="415"/>
        </pc:sldMkLst>
      </pc:sldChg>
      <pc:sldChg chg="modSp delCm">
        <pc:chgData name="Eivind Svennar" userId="974513a7-52a6-485d-81b0-3acbba3dfc55" providerId="ADAL" clId="{982FD039-E66D-426B-A7BC-E8F31CA795BE}" dt="2022-10-26T10:44:25.793" v="182"/>
        <pc:sldMkLst>
          <pc:docMk/>
          <pc:sldMk cId="4277715525" sldId="416"/>
        </pc:sldMkLst>
        <pc:graphicFrameChg chg="mod">
          <ac:chgData name="Eivind Svennar" userId="974513a7-52a6-485d-81b0-3acbba3dfc55" providerId="ADAL" clId="{982FD039-E66D-426B-A7BC-E8F31CA795BE}" dt="2022-10-26T08:34:48.350" v="172"/>
          <ac:graphicFrameMkLst>
            <pc:docMk/>
            <pc:sldMk cId="4277715525" sldId="416"/>
            <ac:graphicFrameMk id="6" creationId="{E99941C4-5D32-5A2D-1D97-086AE341C7F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0B40D-DF65-421C-A251-15359E341F59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8D4D3BEE-9CB6-42AD-84CA-C1D1D950FDBE}">
      <dgm:prSet phldrT="[Tekst]"/>
      <dgm:spPr/>
      <dgm:t>
        <a:bodyPr/>
        <a:lstStyle/>
        <a:p>
          <a:r>
            <a:rPr lang="nb-NO"/>
            <a:t>Skole</a:t>
          </a:r>
        </a:p>
      </dgm:t>
    </dgm:pt>
    <dgm:pt modelId="{CDCF1F0E-9A61-4D4C-94BF-F6014F3E75E1}" type="parTrans" cxnId="{ABD724CD-05DF-4781-88DA-50CE66C99FBF}">
      <dgm:prSet/>
      <dgm:spPr/>
      <dgm:t>
        <a:bodyPr/>
        <a:lstStyle/>
        <a:p>
          <a:endParaRPr lang="nb-NO"/>
        </a:p>
      </dgm:t>
    </dgm:pt>
    <dgm:pt modelId="{EB473F7F-DEB8-4E34-8F3B-8C4F916483C6}" type="sibTrans" cxnId="{ABD724CD-05DF-4781-88DA-50CE66C99FBF}">
      <dgm:prSet/>
      <dgm:spPr>
        <a:solidFill>
          <a:schemeClr val="accent6"/>
        </a:solidFill>
      </dgm:spPr>
      <dgm:t>
        <a:bodyPr/>
        <a:lstStyle/>
        <a:p>
          <a:endParaRPr lang="nb-NO"/>
        </a:p>
      </dgm:t>
    </dgm:pt>
    <dgm:pt modelId="{6203A27F-84A9-48A5-A3AE-3FD737813227}">
      <dgm:prSet phldrT="[Tekst]"/>
      <dgm:spPr>
        <a:solidFill>
          <a:srgbClr val="F9C66B"/>
        </a:solidFill>
      </dgm:spPr>
      <dgm:t>
        <a:bodyPr/>
        <a:lstStyle/>
        <a:p>
          <a:r>
            <a:rPr lang="nb-NO"/>
            <a:t>Bydel</a:t>
          </a:r>
        </a:p>
      </dgm:t>
    </dgm:pt>
    <dgm:pt modelId="{7CCC32AF-BC8A-4048-81A1-CD6E40E6F20B}" type="parTrans" cxnId="{29C30A81-09F7-49F3-8DEC-C5904128167A}">
      <dgm:prSet/>
      <dgm:spPr/>
      <dgm:t>
        <a:bodyPr/>
        <a:lstStyle/>
        <a:p>
          <a:endParaRPr lang="nb-NO"/>
        </a:p>
      </dgm:t>
    </dgm:pt>
    <dgm:pt modelId="{D0335B0F-FF16-470B-870E-420276C28063}" type="sibTrans" cxnId="{29C30A81-09F7-49F3-8DEC-C5904128167A}">
      <dgm:prSet/>
      <dgm:spPr>
        <a:solidFill>
          <a:schemeClr val="accent6"/>
        </a:solidFill>
      </dgm:spPr>
      <dgm:t>
        <a:bodyPr/>
        <a:lstStyle/>
        <a:p>
          <a:endParaRPr lang="nb-NO"/>
        </a:p>
      </dgm:t>
    </dgm:pt>
    <dgm:pt modelId="{82E1212F-9053-4104-BA02-E6F314E90ACF}">
      <dgm:prSet phldrT="[Tekst]"/>
      <dgm:spPr>
        <a:solidFill>
          <a:srgbClr val="F9C66B"/>
        </a:solidFill>
      </dgm:spPr>
      <dgm:t>
        <a:bodyPr/>
        <a:lstStyle/>
        <a:p>
          <a:r>
            <a:rPr lang="nb-NO"/>
            <a:t>Politi</a:t>
          </a:r>
        </a:p>
      </dgm:t>
    </dgm:pt>
    <dgm:pt modelId="{D62EBDD0-5599-4949-97E4-3B89CF5BF0EB}" type="parTrans" cxnId="{94D4A3B7-21A9-4CFB-A6EF-96A84977FC3D}">
      <dgm:prSet/>
      <dgm:spPr/>
      <dgm:t>
        <a:bodyPr/>
        <a:lstStyle/>
        <a:p>
          <a:endParaRPr lang="nb-NO"/>
        </a:p>
      </dgm:t>
    </dgm:pt>
    <dgm:pt modelId="{104DBE94-0922-4114-BA3A-1466069AC8E0}" type="sibTrans" cxnId="{94D4A3B7-21A9-4CFB-A6EF-96A84977FC3D}">
      <dgm:prSet/>
      <dgm:spPr>
        <a:solidFill>
          <a:schemeClr val="accent6"/>
        </a:solidFill>
      </dgm:spPr>
      <dgm:t>
        <a:bodyPr/>
        <a:lstStyle/>
        <a:p>
          <a:endParaRPr lang="nb-NO"/>
        </a:p>
      </dgm:t>
    </dgm:pt>
    <dgm:pt modelId="{49BC4B01-DD0F-4F1B-A3F9-388292E67282}" type="pres">
      <dgm:prSet presAssocID="{DBF0B40D-DF65-421C-A251-15359E341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984FE8B-5F6D-41DD-9283-8F119C320C81}" type="pres">
      <dgm:prSet presAssocID="{8D4D3BEE-9CB6-42AD-84CA-C1D1D950FD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96BA84-EB50-47BE-8946-CF0E469BE2B4}" type="pres">
      <dgm:prSet presAssocID="{EB473F7F-DEB8-4E34-8F3B-8C4F916483C6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DE8A3520-A794-4E31-9375-B9BA13D76912}" type="pres">
      <dgm:prSet presAssocID="{EB473F7F-DEB8-4E34-8F3B-8C4F916483C6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4039C172-E5A5-4BCC-B8F8-2985D07BE8E0}" type="pres">
      <dgm:prSet presAssocID="{6203A27F-84A9-48A5-A3AE-3FD7378132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0712F8-5AAD-4ACA-98C3-621C6839D1F1}" type="pres">
      <dgm:prSet presAssocID="{D0335B0F-FF16-470B-870E-420276C28063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1DCEE2E5-98C2-4984-BFFD-6612288A1C99}" type="pres">
      <dgm:prSet presAssocID="{D0335B0F-FF16-470B-870E-420276C28063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0D7440F3-253D-45AA-99C0-CF13DD54F188}" type="pres">
      <dgm:prSet presAssocID="{82E1212F-9053-4104-BA02-E6F314E90A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C96F1A-EBF1-420C-A199-AAD26C835DB0}" type="pres">
      <dgm:prSet presAssocID="{104DBE94-0922-4114-BA3A-1466069AC8E0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A03B4D95-F337-4512-AB49-4E319F9A83EF}" type="pres">
      <dgm:prSet presAssocID="{104DBE94-0922-4114-BA3A-1466069AC8E0}" presName="connectorText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29C30A81-09F7-49F3-8DEC-C5904128167A}" srcId="{DBF0B40D-DF65-421C-A251-15359E341F59}" destId="{6203A27F-84A9-48A5-A3AE-3FD737813227}" srcOrd="1" destOrd="0" parTransId="{7CCC32AF-BC8A-4048-81A1-CD6E40E6F20B}" sibTransId="{D0335B0F-FF16-470B-870E-420276C28063}"/>
    <dgm:cxn modelId="{197EF99A-8329-4659-999F-E9BCF957945F}" type="presOf" srcId="{EB473F7F-DEB8-4E34-8F3B-8C4F916483C6}" destId="{DE8A3520-A794-4E31-9375-B9BA13D76912}" srcOrd="1" destOrd="0" presId="urn:microsoft.com/office/officeart/2005/8/layout/cycle7"/>
    <dgm:cxn modelId="{1F81213E-AD82-461D-951A-7067B7EFD3BD}" type="presOf" srcId="{EB473F7F-DEB8-4E34-8F3B-8C4F916483C6}" destId="{9B96BA84-EB50-47BE-8946-CF0E469BE2B4}" srcOrd="0" destOrd="0" presId="urn:microsoft.com/office/officeart/2005/8/layout/cycle7"/>
    <dgm:cxn modelId="{1E3DCB96-92F4-4869-9443-75936F5F1BB5}" type="presOf" srcId="{104DBE94-0922-4114-BA3A-1466069AC8E0}" destId="{46C96F1A-EBF1-420C-A199-AAD26C835DB0}" srcOrd="0" destOrd="0" presId="urn:microsoft.com/office/officeart/2005/8/layout/cycle7"/>
    <dgm:cxn modelId="{7987BFAD-20D8-44DC-B870-943AE0383332}" type="presOf" srcId="{8D4D3BEE-9CB6-42AD-84CA-C1D1D950FDBE}" destId="{1984FE8B-5F6D-41DD-9283-8F119C320C81}" srcOrd="0" destOrd="0" presId="urn:microsoft.com/office/officeart/2005/8/layout/cycle7"/>
    <dgm:cxn modelId="{4698015C-FE6B-4265-8BE9-634DF6C2AA33}" type="presOf" srcId="{82E1212F-9053-4104-BA02-E6F314E90ACF}" destId="{0D7440F3-253D-45AA-99C0-CF13DD54F188}" srcOrd="0" destOrd="0" presId="urn:microsoft.com/office/officeart/2005/8/layout/cycle7"/>
    <dgm:cxn modelId="{30359EF1-43C5-4D15-BA93-D7B0C64CB116}" type="presOf" srcId="{104DBE94-0922-4114-BA3A-1466069AC8E0}" destId="{A03B4D95-F337-4512-AB49-4E319F9A83EF}" srcOrd="1" destOrd="0" presId="urn:microsoft.com/office/officeart/2005/8/layout/cycle7"/>
    <dgm:cxn modelId="{ABD724CD-05DF-4781-88DA-50CE66C99FBF}" srcId="{DBF0B40D-DF65-421C-A251-15359E341F59}" destId="{8D4D3BEE-9CB6-42AD-84CA-C1D1D950FDBE}" srcOrd="0" destOrd="0" parTransId="{CDCF1F0E-9A61-4D4C-94BF-F6014F3E75E1}" sibTransId="{EB473F7F-DEB8-4E34-8F3B-8C4F916483C6}"/>
    <dgm:cxn modelId="{D9A0CA90-52EB-4A84-B0BD-A9C28E88DC35}" type="presOf" srcId="{D0335B0F-FF16-470B-870E-420276C28063}" destId="{1DCEE2E5-98C2-4984-BFFD-6612288A1C99}" srcOrd="1" destOrd="0" presId="urn:microsoft.com/office/officeart/2005/8/layout/cycle7"/>
    <dgm:cxn modelId="{E9FC243A-735A-4FF5-9DB2-205324B3ECA8}" type="presOf" srcId="{D0335B0F-FF16-470B-870E-420276C28063}" destId="{AC0712F8-5AAD-4ACA-98C3-621C6839D1F1}" srcOrd="0" destOrd="0" presId="urn:microsoft.com/office/officeart/2005/8/layout/cycle7"/>
    <dgm:cxn modelId="{94D4A3B7-21A9-4CFB-A6EF-96A84977FC3D}" srcId="{DBF0B40D-DF65-421C-A251-15359E341F59}" destId="{82E1212F-9053-4104-BA02-E6F314E90ACF}" srcOrd="2" destOrd="0" parTransId="{D62EBDD0-5599-4949-97E4-3B89CF5BF0EB}" sibTransId="{104DBE94-0922-4114-BA3A-1466069AC8E0}"/>
    <dgm:cxn modelId="{CD65444E-5E71-435E-B77B-651794026769}" type="presOf" srcId="{6203A27F-84A9-48A5-A3AE-3FD737813227}" destId="{4039C172-E5A5-4BCC-B8F8-2985D07BE8E0}" srcOrd="0" destOrd="0" presId="urn:microsoft.com/office/officeart/2005/8/layout/cycle7"/>
    <dgm:cxn modelId="{047C00DF-BC5E-446C-BC2D-0124453AC87C}" type="presOf" srcId="{DBF0B40D-DF65-421C-A251-15359E341F59}" destId="{49BC4B01-DD0F-4F1B-A3F9-388292E67282}" srcOrd="0" destOrd="0" presId="urn:microsoft.com/office/officeart/2005/8/layout/cycle7"/>
    <dgm:cxn modelId="{96356208-57C2-4079-8B04-11E5E84DC149}" type="presParOf" srcId="{49BC4B01-DD0F-4F1B-A3F9-388292E67282}" destId="{1984FE8B-5F6D-41DD-9283-8F119C320C81}" srcOrd="0" destOrd="0" presId="urn:microsoft.com/office/officeart/2005/8/layout/cycle7"/>
    <dgm:cxn modelId="{5C68289C-993D-4A9A-899E-A46EEDB63204}" type="presParOf" srcId="{49BC4B01-DD0F-4F1B-A3F9-388292E67282}" destId="{9B96BA84-EB50-47BE-8946-CF0E469BE2B4}" srcOrd="1" destOrd="0" presId="urn:microsoft.com/office/officeart/2005/8/layout/cycle7"/>
    <dgm:cxn modelId="{0F1DB1F2-034B-46F2-B88E-385401256B59}" type="presParOf" srcId="{9B96BA84-EB50-47BE-8946-CF0E469BE2B4}" destId="{DE8A3520-A794-4E31-9375-B9BA13D76912}" srcOrd="0" destOrd="0" presId="urn:microsoft.com/office/officeart/2005/8/layout/cycle7"/>
    <dgm:cxn modelId="{48F499C9-4A45-49C1-8741-E0CFC4267C1F}" type="presParOf" srcId="{49BC4B01-DD0F-4F1B-A3F9-388292E67282}" destId="{4039C172-E5A5-4BCC-B8F8-2985D07BE8E0}" srcOrd="2" destOrd="0" presId="urn:microsoft.com/office/officeart/2005/8/layout/cycle7"/>
    <dgm:cxn modelId="{57AE2272-7781-404F-844A-B32CB219E56B}" type="presParOf" srcId="{49BC4B01-DD0F-4F1B-A3F9-388292E67282}" destId="{AC0712F8-5AAD-4ACA-98C3-621C6839D1F1}" srcOrd="3" destOrd="0" presId="urn:microsoft.com/office/officeart/2005/8/layout/cycle7"/>
    <dgm:cxn modelId="{55B7F4CF-B6B5-4638-ACF1-2B9F3EF5A95A}" type="presParOf" srcId="{AC0712F8-5AAD-4ACA-98C3-621C6839D1F1}" destId="{1DCEE2E5-98C2-4984-BFFD-6612288A1C99}" srcOrd="0" destOrd="0" presId="urn:microsoft.com/office/officeart/2005/8/layout/cycle7"/>
    <dgm:cxn modelId="{1919B7E9-B670-4BA0-A844-DECB58FDFC4B}" type="presParOf" srcId="{49BC4B01-DD0F-4F1B-A3F9-388292E67282}" destId="{0D7440F3-253D-45AA-99C0-CF13DD54F188}" srcOrd="4" destOrd="0" presId="urn:microsoft.com/office/officeart/2005/8/layout/cycle7"/>
    <dgm:cxn modelId="{205F548B-4122-48C1-8B4C-D856675747BD}" type="presParOf" srcId="{49BC4B01-DD0F-4F1B-A3F9-388292E67282}" destId="{46C96F1A-EBF1-420C-A199-AAD26C835DB0}" srcOrd="5" destOrd="0" presId="urn:microsoft.com/office/officeart/2005/8/layout/cycle7"/>
    <dgm:cxn modelId="{7057F34F-4F94-4A25-8F84-45B46665DEB8}" type="presParOf" srcId="{46C96F1A-EBF1-420C-A199-AAD26C835DB0}" destId="{A03B4D95-F337-4512-AB49-4E319F9A83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0B40D-DF65-421C-A251-15359E341F59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8D4D3BEE-9CB6-42AD-84CA-C1D1D950FDBE}">
      <dgm:prSet phldrT="[Teks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nb-NO"/>
            <a:t>Skole</a:t>
          </a:r>
        </a:p>
      </dgm:t>
    </dgm:pt>
    <dgm:pt modelId="{CDCF1F0E-9A61-4D4C-94BF-F6014F3E75E1}" type="parTrans" cxnId="{ABD724CD-05DF-4781-88DA-50CE66C99FBF}">
      <dgm:prSet/>
      <dgm:spPr/>
      <dgm:t>
        <a:bodyPr/>
        <a:lstStyle/>
        <a:p>
          <a:endParaRPr lang="nb-NO"/>
        </a:p>
      </dgm:t>
    </dgm:pt>
    <dgm:pt modelId="{EB473F7F-DEB8-4E34-8F3B-8C4F916483C6}" type="sibTrans" cxnId="{ABD724CD-05DF-4781-88DA-50CE66C99FBF}">
      <dgm:prSet/>
      <dgm:spPr/>
      <dgm:t>
        <a:bodyPr/>
        <a:lstStyle/>
        <a:p>
          <a:endParaRPr lang="nb-NO"/>
        </a:p>
      </dgm:t>
    </dgm:pt>
    <dgm:pt modelId="{6203A27F-84A9-48A5-A3AE-3FD737813227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Bydel</a:t>
          </a:r>
        </a:p>
      </dgm:t>
    </dgm:pt>
    <dgm:pt modelId="{7CCC32AF-BC8A-4048-81A1-CD6E40E6F20B}" type="parTrans" cxnId="{29C30A81-09F7-49F3-8DEC-C5904128167A}">
      <dgm:prSet/>
      <dgm:spPr/>
      <dgm:t>
        <a:bodyPr/>
        <a:lstStyle/>
        <a:p>
          <a:endParaRPr lang="nb-NO"/>
        </a:p>
      </dgm:t>
    </dgm:pt>
    <dgm:pt modelId="{D0335B0F-FF16-470B-870E-420276C28063}" type="sibTrans" cxnId="{29C30A81-09F7-49F3-8DEC-C5904128167A}">
      <dgm:prSet/>
      <dgm:spPr/>
      <dgm:t>
        <a:bodyPr/>
        <a:lstStyle/>
        <a:p>
          <a:endParaRPr lang="nb-NO"/>
        </a:p>
      </dgm:t>
    </dgm:pt>
    <dgm:pt modelId="{82E1212F-9053-4104-BA02-E6F314E90ACF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Politi</a:t>
          </a:r>
        </a:p>
      </dgm:t>
    </dgm:pt>
    <dgm:pt modelId="{D62EBDD0-5599-4949-97E4-3B89CF5BF0EB}" type="parTrans" cxnId="{94D4A3B7-21A9-4CFB-A6EF-96A84977FC3D}">
      <dgm:prSet/>
      <dgm:spPr/>
      <dgm:t>
        <a:bodyPr/>
        <a:lstStyle/>
        <a:p>
          <a:endParaRPr lang="nb-NO"/>
        </a:p>
      </dgm:t>
    </dgm:pt>
    <dgm:pt modelId="{104DBE94-0922-4114-BA3A-1466069AC8E0}" type="sibTrans" cxnId="{94D4A3B7-21A9-4CFB-A6EF-96A84977FC3D}">
      <dgm:prSet/>
      <dgm:spPr/>
      <dgm:t>
        <a:bodyPr/>
        <a:lstStyle/>
        <a:p>
          <a:endParaRPr lang="nb-NO"/>
        </a:p>
      </dgm:t>
    </dgm:pt>
    <dgm:pt modelId="{49BC4B01-DD0F-4F1B-A3F9-388292E67282}" type="pres">
      <dgm:prSet presAssocID="{DBF0B40D-DF65-421C-A251-15359E341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984FE8B-5F6D-41DD-9283-8F119C320C81}" type="pres">
      <dgm:prSet presAssocID="{8D4D3BEE-9CB6-42AD-84CA-C1D1D950FD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96BA84-EB50-47BE-8946-CF0E469BE2B4}" type="pres">
      <dgm:prSet presAssocID="{EB473F7F-DEB8-4E34-8F3B-8C4F916483C6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DE8A3520-A794-4E31-9375-B9BA13D76912}" type="pres">
      <dgm:prSet presAssocID="{EB473F7F-DEB8-4E34-8F3B-8C4F916483C6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4039C172-E5A5-4BCC-B8F8-2985D07BE8E0}" type="pres">
      <dgm:prSet presAssocID="{6203A27F-84A9-48A5-A3AE-3FD7378132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0712F8-5AAD-4ACA-98C3-621C6839D1F1}" type="pres">
      <dgm:prSet presAssocID="{D0335B0F-FF16-470B-870E-420276C28063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1DCEE2E5-98C2-4984-BFFD-6612288A1C99}" type="pres">
      <dgm:prSet presAssocID="{D0335B0F-FF16-470B-870E-420276C28063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0D7440F3-253D-45AA-99C0-CF13DD54F188}" type="pres">
      <dgm:prSet presAssocID="{82E1212F-9053-4104-BA02-E6F314E90A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C96F1A-EBF1-420C-A199-AAD26C835DB0}" type="pres">
      <dgm:prSet presAssocID="{104DBE94-0922-4114-BA3A-1466069AC8E0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A03B4D95-F337-4512-AB49-4E319F9A83EF}" type="pres">
      <dgm:prSet presAssocID="{104DBE94-0922-4114-BA3A-1466069AC8E0}" presName="connectorText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29C30A81-09F7-49F3-8DEC-C5904128167A}" srcId="{DBF0B40D-DF65-421C-A251-15359E341F59}" destId="{6203A27F-84A9-48A5-A3AE-3FD737813227}" srcOrd="1" destOrd="0" parTransId="{7CCC32AF-BC8A-4048-81A1-CD6E40E6F20B}" sibTransId="{D0335B0F-FF16-470B-870E-420276C28063}"/>
    <dgm:cxn modelId="{197EF99A-8329-4659-999F-E9BCF957945F}" type="presOf" srcId="{EB473F7F-DEB8-4E34-8F3B-8C4F916483C6}" destId="{DE8A3520-A794-4E31-9375-B9BA13D76912}" srcOrd="1" destOrd="0" presId="urn:microsoft.com/office/officeart/2005/8/layout/cycle7"/>
    <dgm:cxn modelId="{1F81213E-AD82-461D-951A-7067B7EFD3BD}" type="presOf" srcId="{EB473F7F-DEB8-4E34-8F3B-8C4F916483C6}" destId="{9B96BA84-EB50-47BE-8946-CF0E469BE2B4}" srcOrd="0" destOrd="0" presId="urn:microsoft.com/office/officeart/2005/8/layout/cycle7"/>
    <dgm:cxn modelId="{1E3DCB96-92F4-4869-9443-75936F5F1BB5}" type="presOf" srcId="{104DBE94-0922-4114-BA3A-1466069AC8E0}" destId="{46C96F1A-EBF1-420C-A199-AAD26C835DB0}" srcOrd="0" destOrd="0" presId="urn:microsoft.com/office/officeart/2005/8/layout/cycle7"/>
    <dgm:cxn modelId="{7987BFAD-20D8-44DC-B870-943AE0383332}" type="presOf" srcId="{8D4D3BEE-9CB6-42AD-84CA-C1D1D950FDBE}" destId="{1984FE8B-5F6D-41DD-9283-8F119C320C81}" srcOrd="0" destOrd="0" presId="urn:microsoft.com/office/officeart/2005/8/layout/cycle7"/>
    <dgm:cxn modelId="{4698015C-FE6B-4265-8BE9-634DF6C2AA33}" type="presOf" srcId="{82E1212F-9053-4104-BA02-E6F314E90ACF}" destId="{0D7440F3-253D-45AA-99C0-CF13DD54F188}" srcOrd="0" destOrd="0" presId="urn:microsoft.com/office/officeart/2005/8/layout/cycle7"/>
    <dgm:cxn modelId="{30359EF1-43C5-4D15-BA93-D7B0C64CB116}" type="presOf" srcId="{104DBE94-0922-4114-BA3A-1466069AC8E0}" destId="{A03B4D95-F337-4512-AB49-4E319F9A83EF}" srcOrd="1" destOrd="0" presId="urn:microsoft.com/office/officeart/2005/8/layout/cycle7"/>
    <dgm:cxn modelId="{ABD724CD-05DF-4781-88DA-50CE66C99FBF}" srcId="{DBF0B40D-DF65-421C-A251-15359E341F59}" destId="{8D4D3BEE-9CB6-42AD-84CA-C1D1D950FDBE}" srcOrd="0" destOrd="0" parTransId="{CDCF1F0E-9A61-4D4C-94BF-F6014F3E75E1}" sibTransId="{EB473F7F-DEB8-4E34-8F3B-8C4F916483C6}"/>
    <dgm:cxn modelId="{D9A0CA90-52EB-4A84-B0BD-A9C28E88DC35}" type="presOf" srcId="{D0335B0F-FF16-470B-870E-420276C28063}" destId="{1DCEE2E5-98C2-4984-BFFD-6612288A1C99}" srcOrd="1" destOrd="0" presId="urn:microsoft.com/office/officeart/2005/8/layout/cycle7"/>
    <dgm:cxn modelId="{E9FC243A-735A-4FF5-9DB2-205324B3ECA8}" type="presOf" srcId="{D0335B0F-FF16-470B-870E-420276C28063}" destId="{AC0712F8-5AAD-4ACA-98C3-621C6839D1F1}" srcOrd="0" destOrd="0" presId="urn:microsoft.com/office/officeart/2005/8/layout/cycle7"/>
    <dgm:cxn modelId="{94D4A3B7-21A9-4CFB-A6EF-96A84977FC3D}" srcId="{DBF0B40D-DF65-421C-A251-15359E341F59}" destId="{82E1212F-9053-4104-BA02-E6F314E90ACF}" srcOrd="2" destOrd="0" parTransId="{D62EBDD0-5599-4949-97E4-3B89CF5BF0EB}" sibTransId="{104DBE94-0922-4114-BA3A-1466069AC8E0}"/>
    <dgm:cxn modelId="{CD65444E-5E71-435E-B77B-651794026769}" type="presOf" srcId="{6203A27F-84A9-48A5-A3AE-3FD737813227}" destId="{4039C172-E5A5-4BCC-B8F8-2985D07BE8E0}" srcOrd="0" destOrd="0" presId="urn:microsoft.com/office/officeart/2005/8/layout/cycle7"/>
    <dgm:cxn modelId="{047C00DF-BC5E-446C-BC2D-0124453AC87C}" type="presOf" srcId="{DBF0B40D-DF65-421C-A251-15359E341F59}" destId="{49BC4B01-DD0F-4F1B-A3F9-388292E67282}" srcOrd="0" destOrd="0" presId="urn:microsoft.com/office/officeart/2005/8/layout/cycle7"/>
    <dgm:cxn modelId="{96356208-57C2-4079-8B04-11E5E84DC149}" type="presParOf" srcId="{49BC4B01-DD0F-4F1B-A3F9-388292E67282}" destId="{1984FE8B-5F6D-41DD-9283-8F119C320C81}" srcOrd="0" destOrd="0" presId="urn:microsoft.com/office/officeart/2005/8/layout/cycle7"/>
    <dgm:cxn modelId="{5C68289C-993D-4A9A-899E-A46EEDB63204}" type="presParOf" srcId="{49BC4B01-DD0F-4F1B-A3F9-388292E67282}" destId="{9B96BA84-EB50-47BE-8946-CF0E469BE2B4}" srcOrd="1" destOrd="0" presId="urn:microsoft.com/office/officeart/2005/8/layout/cycle7"/>
    <dgm:cxn modelId="{0F1DB1F2-034B-46F2-B88E-385401256B59}" type="presParOf" srcId="{9B96BA84-EB50-47BE-8946-CF0E469BE2B4}" destId="{DE8A3520-A794-4E31-9375-B9BA13D76912}" srcOrd="0" destOrd="0" presId="urn:microsoft.com/office/officeart/2005/8/layout/cycle7"/>
    <dgm:cxn modelId="{48F499C9-4A45-49C1-8741-E0CFC4267C1F}" type="presParOf" srcId="{49BC4B01-DD0F-4F1B-A3F9-388292E67282}" destId="{4039C172-E5A5-4BCC-B8F8-2985D07BE8E0}" srcOrd="2" destOrd="0" presId="urn:microsoft.com/office/officeart/2005/8/layout/cycle7"/>
    <dgm:cxn modelId="{57AE2272-7781-404F-844A-B32CB219E56B}" type="presParOf" srcId="{49BC4B01-DD0F-4F1B-A3F9-388292E67282}" destId="{AC0712F8-5AAD-4ACA-98C3-621C6839D1F1}" srcOrd="3" destOrd="0" presId="urn:microsoft.com/office/officeart/2005/8/layout/cycle7"/>
    <dgm:cxn modelId="{55B7F4CF-B6B5-4638-ACF1-2B9F3EF5A95A}" type="presParOf" srcId="{AC0712F8-5AAD-4ACA-98C3-621C6839D1F1}" destId="{1DCEE2E5-98C2-4984-BFFD-6612288A1C99}" srcOrd="0" destOrd="0" presId="urn:microsoft.com/office/officeart/2005/8/layout/cycle7"/>
    <dgm:cxn modelId="{1919B7E9-B670-4BA0-A844-DECB58FDFC4B}" type="presParOf" srcId="{49BC4B01-DD0F-4F1B-A3F9-388292E67282}" destId="{0D7440F3-253D-45AA-99C0-CF13DD54F188}" srcOrd="4" destOrd="0" presId="urn:microsoft.com/office/officeart/2005/8/layout/cycle7"/>
    <dgm:cxn modelId="{205F548B-4122-48C1-8B4C-D856675747BD}" type="presParOf" srcId="{49BC4B01-DD0F-4F1B-A3F9-388292E67282}" destId="{46C96F1A-EBF1-420C-A199-AAD26C835DB0}" srcOrd="5" destOrd="0" presId="urn:microsoft.com/office/officeart/2005/8/layout/cycle7"/>
    <dgm:cxn modelId="{7057F34F-4F94-4A25-8F84-45B46665DEB8}" type="presParOf" srcId="{46C96F1A-EBF1-420C-A199-AAD26C835DB0}" destId="{A03B4D95-F337-4512-AB49-4E319F9A83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DDFE8-E232-44CC-BC5B-B9F57F6F445B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F0944DC9-068C-4351-880D-168648EE07D7}">
      <dgm:prSet phldrT="[Tekst]" custT="1"/>
      <dgm:spPr>
        <a:solidFill>
          <a:schemeClr val="accent4"/>
        </a:solidFill>
      </dgm:spPr>
      <dgm:t>
        <a:bodyPr/>
        <a:lstStyle/>
        <a:p>
          <a:r>
            <a:rPr lang="nb-NO" sz="2800"/>
            <a:t>Elev</a:t>
          </a:r>
          <a:br>
            <a:rPr lang="nb-NO" sz="2800"/>
          </a:br>
          <a:r>
            <a:rPr lang="nb-NO" sz="2800"/>
            <a:t>Foresatt</a:t>
          </a:r>
        </a:p>
      </dgm:t>
    </dgm:pt>
    <dgm:pt modelId="{3D405497-6810-48B3-9B9F-7E7E0611B5C5}" type="parTrans" cxnId="{CD86F289-BE2F-4DE7-B94E-62B76C58175E}">
      <dgm:prSet/>
      <dgm:spPr/>
      <dgm:t>
        <a:bodyPr/>
        <a:lstStyle/>
        <a:p>
          <a:endParaRPr lang="nb-NO"/>
        </a:p>
      </dgm:t>
    </dgm:pt>
    <dgm:pt modelId="{246D1174-E4DF-44E2-B4FC-457F2F1C2C1F}" type="sibTrans" cxnId="{CD86F289-BE2F-4DE7-B94E-62B76C58175E}">
      <dgm:prSet/>
      <dgm:spPr/>
      <dgm:t>
        <a:bodyPr/>
        <a:lstStyle/>
        <a:p>
          <a:endParaRPr lang="nb-NO"/>
        </a:p>
      </dgm:t>
    </dgm:pt>
    <dgm:pt modelId="{5E016C8C-E60A-4AB1-A9CC-0F63F46589B8}">
      <dgm:prSet custT="1"/>
      <dgm:spPr>
        <a:solidFill>
          <a:schemeClr val="accent6"/>
        </a:solidFill>
      </dgm:spPr>
      <dgm:t>
        <a:bodyPr/>
        <a:lstStyle/>
        <a:p>
          <a:r>
            <a:rPr lang="nb-NO" sz="1600"/>
            <a:t>Rådgiver</a:t>
          </a:r>
        </a:p>
      </dgm:t>
    </dgm:pt>
    <dgm:pt modelId="{1D9D0D3A-2DD0-4737-BBFE-AB4875239D27}" type="parTrans" cxnId="{4C341815-D5FB-4FBB-AF32-0EBCC46B127D}">
      <dgm:prSet/>
      <dgm:spPr/>
      <dgm:t>
        <a:bodyPr/>
        <a:lstStyle/>
        <a:p>
          <a:endParaRPr lang="nb-NO"/>
        </a:p>
      </dgm:t>
    </dgm:pt>
    <dgm:pt modelId="{D7D0683C-65D6-4D29-9A17-5C48AEDCB634}" type="sibTrans" cxnId="{4C341815-D5FB-4FBB-AF32-0EBCC46B127D}">
      <dgm:prSet/>
      <dgm:spPr/>
      <dgm:t>
        <a:bodyPr/>
        <a:lstStyle/>
        <a:p>
          <a:endParaRPr lang="nb-NO"/>
        </a:p>
      </dgm:t>
    </dgm:pt>
    <dgm:pt modelId="{E0653796-6197-4BB4-9C50-FCF3F12CEE56}">
      <dgm:prSet custT="1"/>
      <dgm:spPr>
        <a:solidFill>
          <a:schemeClr val="accent6"/>
        </a:solidFill>
      </dgm:spPr>
      <dgm:t>
        <a:bodyPr/>
        <a:lstStyle/>
        <a:p>
          <a:r>
            <a:rPr lang="nb-NO" sz="1600"/>
            <a:t>Spesial-pedagog PPT</a:t>
          </a:r>
        </a:p>
      </dgm:t>
    </dgm:pt>
    <dgm:pt modelId="{0C0BEF3E-FFC9-4DD4-9F5E-0EC718E97E87}" type="parTrans" cxnId="{86F2BBFB-EA35-4FA3-8EAF-CE0D049D8321}">
      <dgm:prSet/>
      <dgm:spPr/>
      <dgm:t>
        <a:bodyPr/>
        <a:lstStyle/>
        <a:p>
          <a:endParaRPr lang="nb-NO"/>
        </a:p>
      </dgm:t>
    </dgm:pt>
    <dgm:pt modelId="{3F57651E-E40D-411B-9FD0-84570B74C90F}" type="sibTrans" cxnId="{86F2BBFB-EA35-4FA3-8EAF-CE0D049D8321}">
      <dgm:prSet/>
      <dgm:spPr/>
      <dgm:t>
        <a:bodyPr/>
        <a:lstStyle/>
        <a:p>
          <a:endParaRPr lang="nb-NO"/>
        </a:p>
      </dgm:t>
    </dgm:pt>
    <dgm:pt modelId="{DC71339E-DB72-4C59-AC9D-165FEEF05A89}">
      <dgm:prSet custT="1"/>
      <dgm:spPr>
        <a:solidFill>
          <a:schemeClr val="accent6"/>
        </a:solidFill>
      </dgm:spPr>
      <dgm:t>
        <a:bodyPr/>
        <a:lstStyle/>
        <a:p>
          <a:r>
            <a:rPr lang="nb-NO" sz="1400"/>
            <a:t>Miljø-arbeider / erfarings-konsulent</a:t>
          </a:r>
        </a:p>
      </dgm:t>
    </dgm:pt>
    <dgm:pt modelId="{299B782D-8D6A-4512-BE99-91EFE3407F22}" type="parTrans" cxnId="{88879D5C-84FF-48D9-8F42-BB24CA3C8F69}">
      <dgm:prSet/>
      <dgm:spPr/>
      <dgm:t>
        <a:bodyPr/>
        <a:lstStyle/>
        <a:p>
          <a:endParaRPr lang="nb-NO"/>
        </a:p>
      </dgm:t>
    </dgm:pt>
    <dgm:pt modelId="{E7563D1A-7CEE-445D-AAFE-6BC294D3DE47}" type="sibTrans" cxnId="{88879D5C-84FF-48D9-8F42-BB24CA3C8F69}">
      <dgm:prSet/>
      <dgm:spPr/>
      <dgm:t>
        <a:bodyPr/>
        <a:lstStyle/>
        <a:p>
          <a:endParaRPr lang="nb-NO"/>
        </a:p>
      </dgm:t>
    </dgm:pt>
    <dgm:pt modelId="{2B318EE5-E59A-47AB-9B6A-F7FC086EC2AB}">
      <dgm:prSet custT="1"/>
      <dgm:spPr>
        <a:solidFill>
          <a:schemeClr val="accent6"/>
        </a:solidFill>
      </dgm:spPr>
      <dgm:t>
        <a:bodyPr/>
        <a:lstStyle/>
        <a:p>
          <a:r>
            <a:rPr lang="nb-NO" sz="1600"/>
            <a:t>Lærere</a:t>
          </a:r>
        </a:p>
      </dgm:t>
    </dgm:pt>
    <dgm:pt modelId="{55565F93-8A65-4EFF-B15C-AE9555638132}" type="parTrans" cxnId="{5D605830-8125-42EA-9CFB-073D0C95A9A5}">
      <dgm:prSet/>
      <dgm:spPr/>
      <dgm:t>
        <a:bodyPr/>
        <a:lstStyle/>
        <a:p>
          <a:endParaRPr lang="nb-NO"/>
        </a:p>
      </dgm:t>
    </dgm:pt>
    <dgm:pt modelId="{FD5F2540-EB3C-4B97-9611-D60AC3FA2006}" type="sibTrans" cxnId="{5D605830-8125-42EA-9CFB-073D0C95A9A5}">
      <dgm:prSet/>
      <dgm:spPr/>
      <dgm:t>
        <a:bodyPr/>
        <a:lstStyle/>
        <a:p>
          <a:endParaRPr lang="nb-NO"/>
        </a:p>
      </dgm:t>
    </dgm:pt>
    <dgm:pt modelId="{203D974D-164D-4F8C-B7A1-CA4CEB0616C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1400" dirty="0"/>
            <a:t>Miljø-terapeut / koordinator fra bydel</a:t>
          </a:r>
        </a:p>
      </dgm:t>
    </dgm:pt>
    <dgm:pt modelId="{75343AC8-B116-4567-9E84-08481CB6E614}" type="parTrans" cxnId="{0D15F68E-6C98-4DF0-A56F-8EF3949CE898}">
      <dgm:prSet/>
      <dgm:spPr/>
      <dgm:t>
        <a:bodyPr/>
        <a:lstStyle/>
        <a:p>
          <a:endParaRPr lang="nb-NO"/>
        </a:p>
      </dgm:t>
    </dgm:pt>
    <dgm:pt modelId="{EDE8A974-2EEF-4265-9B40-962414A253CF}" type="sibTrans" cxnId="{0D15F68E-6C98-4DF0-A56F-8EF3949CE898}">
      <dgm:prSet/>
      <dgm:spPr/>
      <dgm:t>
        <a:bodyPr/>
        <a:lstStyle/>
        <a:p>
          <a:endParaRPr lang="nb-NO"/>
        </a:p>
      </dgm:t>
    </dgm:pt>
    <dgm:pt modelId="{2A0ECCF3-07E0-4028-875F-844DE6AEA573}">
      <dgm:prSet custT="1"/>
      <dgm:spPr>
        <a:solidFill>
          <a:schemeClr val="accent5"/>
        </a:solidFill>
      </dgm:spPr>
      <dgm:t>
        <a:bodyPr/>
        <a:lstStyle/>
        <a:p>
          <a:r>
            <a:rPr lang="nb-NO" sz="1400"/>
            <a:t>Politi-kontakt fra Politiet Øst</a:t>
          </a:r>
        </a:p>
      </dgm:t>
    </dgm:pt>
    <dgm:pt modelId="{705AB13C-B529-48D9-9D4C-E75AC45BA1B6}" type="parTrans" cxnId="{1F65D7FB-DDE2-483D-AD56-FA2229D1029C}">
      <dgm:prSet/>
      <dgm:spPr/>
      <dgm:t>
        <a:bodyPr/>
        <a:lstStyle/>
        <a:p>
          <a:endParaRPr lang="nb-NO"/>
        </a:p>
      </dgm:t>
    </dgm:pt>
    <dgm:pt modelId="{1C20B8D6-CFAB-42DF-92D8-D43D692A67DB}" type="sibTrans" cxnId="{1F65D7FB-DDE2-483D-AD56-FA2229D1029C}">
      <dgm:prSet/>
      <dgm:spPr/>
      <dgm:t>
        <a:bodyPr/>
        <a:lstStyle/>
        <a:p>
          <a:endParaRPr lang="nb-NO"/>
        </a:p>
      </dgm:t>
    </dgm:pt>
    <dgm:pt modelId="{240D255A-B876-4804-8D12-F86D14DFA02B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b-NO" sz="1600"/>
            <a:t>Minoritets-rådgiver fra IMDi</a:t>
          </a:r>
        </a:p>
      </dgm:t>
    </dgm:pt>
    <dgm:pt modelId="{EF45673C-A5AF-4881-915D-25A5B235EB2E}" type="parTrans" cxnId="{97D00752-4800-4939-8FA1-E8B0ED9357D3}">
      <dgm:prSet/>
      <dgm:spPr/>
      <dgm:t>
        <a:bodyPr/>
        <a:lstStyle/>
        <a:p>
          <a:endParaRPr lang="nb-NO"/>
        </a:p>
      </dgm:t>
    </dgm:pt>
    <dgm:pt modelId="{78912EF6-D2BE-4B09-88B5-AC9159E8ACE3}" type="sibTrans" cxnId="{97D00752-4800-4939-8FA1-E8B0ED9357D3}">
      <dgm:prSet/>
      <dgm:spPr/>
      <dgm:t>
        <a:bodyPr/>
        <a:lstStyle/>
        <a:p>
          <a:endParaRPr lang="nb-NO"/>
        </a:p>
      </dgm:t>
    </dgm:pt>
    <dgm:pt modelId="{DBEDB336-680B-484B-9793-8D377B0688BA}" type="pres">
      <dgm:prSet presAssocID="{CF8DDFE8-E232-44CC-BC5B-B9F57F6F44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D416EA8-A4AC-45F3-A527-58D846DC0555}" type="pres">
      <dgm:prSet presAssocID="{CF8DDFE8-E232-44CC-BC5B-B9F57F6F445B}" presName="radial" presStyleCnt="0">
        <dgm:presLayoutVars>
          <dgm:animLvl val="ctr"/>
        </dgm:presLayoutVars>
      </dgm:prSet>
      <dgm:spPr/>
    </dgm:pt>
    <dgm:pt modelId="{5E25853D-3BFF-42EC-BB8B-6323ED67931D}" type="pres">
      <dgm:prSet presAssocID="{F0944DC9-068C-4351-880D-168648EE07D7}" presName="centerShape" presStyleLbl="vennNode1" presStyleIdx="0" presStyleCnt="8"/>
      <dgm:spPr/>
      <dgm:t>
        <a:bodyPr/>
        <a:lstStyle/>
        <a:p>
          <a:endParaRPr lang="nb-NO"/>
        </a:p>
      </dgm:t>
    </dgm:pt>
    <dgm:pt modelId="{476E906A-E8D3-407F-8532-0548830E4A70}" type="pres">
      <dgm:prSet presAssocID="{5E016C8C-E60A-4AB1-A9CC-0F63F46589B8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5BFD1C0-C305-416E-B03D-3C2EABCC8C2C}" type="pres">
      <dgm:prSet presAssocID="{E0653796-6197-4BB4-9C50-FCF3F12CEE56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85DEB18-96F7-4B44-97BB-173F9C75882F}" type="pres">
      <dgm:prSet presAssocID="{DC71339E-DB72-4C59-AC9D-165FEEF05A89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0B9D93C-7926-4147-9D6C-7B6B543D4CC9}" type="pres">
      <dgm:prSet presAssocID="{2B318EE5-E59A-47AB-9B6A-F7FC086EC2AB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56FB57-1D16-4217-A88F-0503009E58D9}" type="pres">
      <dgm:prSet presAssocID="{240D255A-B876-4804-8D12-F86D14DFA02B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509A1B-6B3E-472F-95A6-7C61584E50C4}" type="pres">
      <dgm:prSet presAssocID="{203D974D-164D-4F8C-B7A1-CA4CEB0616C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6DBEEF-0893-4B44-868C-7E708402704D}" type="pres">
      <dgm:prSet presAssocID="{2A0ECCF3-07E0-4028-875F-844DE6AEA573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2ADFBC7-D942-45AE-996D-665169BA0501}" type="presOf" srcId="{203D974D-164D-4F8C-B7A1-CA4CEB0616C2}" destId="{C0509A1B-6B3E-472F-95A6-7C61584E50C4}" srcOrd="0" destOrd="0" presId="urn:microsoft.com/office/officeart/2005/8/layout/radial3"/>
    <dgm:cxn modelId="{4C341815-D5FB-4FBB-AF32-0EBCC46B127D}" srcId="{F0944DC9-068C-4351-880D-168648EE07D7}" destId="{5E016C8C-E60A-4AB1-A9CC-0F63F46589B8}" srcOrd="0" destOrd="0" parTransId="{1D9D0D3A-2DD0-4737-BBFE-AB4875239D27}" sibTransId="{D7D0683C-65D6-4D29-9A17-5C48AEDCB634}"/>
    <dgm:cxn modelId="{88879D5C-84FF-48D9-8F42-BB24CA3C8F69}" srcId="{F0944DC9-068C-4351-880D-168648EE07D7}" destId="{DC71339E-DB72-4C59-AC9D-165FEEF05A89}" srcOrd="2" destOrd="0" parTransId="{299B782D-8D6A-4512-BE99-91EFE3407F22}" sibTransId="{E7563D1A-7CEE-445D-AAFE-6BC294D3DE47}"/>
    <dgm:cxn modelId="{A29CDC58-BE97-4853-AFA2-6B2856862DB8}" type="presOf" srcId="{DC71339E-DB72-4C59-AC9D-165FEEF05A89}" destId="{F85DEB18-96F7-4B44-97BB-173F9C75882F}" srcOrd="0" destOrd="0" presId="urn:microsoft.com/office/officeart/2005/8/layout/radial3"/>
    <dgm:cxn modelId="{225C7468-AD82-4F82-8E1F-BAA2B6C41A8C}" type="presOf" srcId="{2B318EE5-E59A-47AB-9B6A-F7FC086EC2AB}" destId="{90B9D93C-7926-4147-9D6C-7B6B543D4CC9}" srcOrd="0" destOrd="0" presId="urn:microsoft.com/office/officeart/2005/8/layout/radial3"/>
    <dgm:cxn modelId="{CD86F289-BE2F-4DE7-B94E-62B76C58175E}" srcId="{CF8DDFE8-E232-44CC-BC5B-B9F57F6F445B}" destId="{F0944DC9-068C-4351-880D-168648EE07D7}" srcOrd="0" destOrd="0" parTransId="{3D405497-6810-48B3-9B9F-7E7E0611B5C5}" sibTransId="{246D1174-E4DF-44E2-B4FC-457F2F1C2C1F}"/>
    <dgm:cxn modelId="{062AA4B3-437B-437C-B611-DCD19F0343E9}" type="presOf" srcId="{2A0ECCF3-07E0-4028-875F-844DE6AEA573}" destId="{236DBEEF-0893-4B44-868C-7E708402704D}" srcOrd="0" destOrd="0" presId="urn:microsoft.com/office/officeart/2005/8/layout/radial3"/>
    <dgm:cxn modelId="{0D15F68E-6C98-4DF0-A56F-8EF3949CE898}" srcId="{F0944DC9-068C-4351-880D-168648EE07D7}" destId="{203D974D-164D-4F8C-B7A1-CA4CEB0616C2}" srcOrd="5" destOrd="0" parTransId="{75343AC8-B116-4567-9E84-08481CB6E614}" sibTransId="{EDE8A974-2EEF-4265-9B40-962414A253CF}"/>
    <dgm:cxn modelId="{9B1A23BF-59E0-46F4-9668-4D5A4E3CF814}" type="presOf" srcId="{5E016C8C-E60A-4AB1-A9CC-0F63F46589B8}" destId="{476E906A-E8D3-407F-8532-0548830E4A70}" srcOrd="0" destOrd="0" presId="urn:microsoft.com/office/officeart/2005/8/layout/radial3"/>
    <dgm:cxn modelId="{1F65D7FB-DDE2-483D-AD56-FA2229D1029C}" srcId="{F0944DC9-068C-4351-880D-168648EE07D7}" destId="{2A0ECCF3-07E0-4028-875F-844DE6AEA573}" srcOrd="6" destOrd="0" parTransId="{705AB13C-B529-48D9-9D4C-E75AC45BA1B6}" sibTransId="{1C20B8D6-CFAB-42DF-92D8-D43D692A67DB}"/>
    <dgm:cxn modelId="{D7AD6836-1FD9-4705-8059-579B2674EF88}" type="presOf" srcId="{F0944DC9-068C-4351-880D-168648EE07D7}" destId="{5E25853D-3BFF-42EC-BB8B-6323ED67931D}" srcOrd="0" destOrd="0" presId="urn:microsoft.com/office/officeart/2005/8/layout/radial3"/>
    <dgm:cxn modelId="{3D0E8953-7804-4C57-87B5-8B3E495B1224}" type="presOf" srcId="{CF8DDFE8-E232-44CC-BC5B-B9F57F6F445B}" destId="{DBEDB336-680B-484B-9793-8D377B0688BA}" srcOrd="0" destOrd="0" presId="urn:microsoft.com/office/officeart/2005/8/layout/radial3"/>
    <dgm:cxn modelId="{5D605830-8125-42EA-9CFB-073D0C95A9A5}" srcId="{F0944DC9-068C-4351-880D-168648EE07D7}" destId="{2B318EE5-E59A-47AB-9B6A-F7FC086EC2AB}" srcOrd="3" destOrd="0" parTransId="{55565F93-8A65-4EFF-B15C-AE9555638132}" sibTransId="{FD5F2540-EB3C-4B97-9611-D60AC3FA2006}"/>
    <dgm:cxn modelId="{86F2BBFB-EA35-4FA3-8EAF-CE0D049D8321}" srcId="{F0944DC9-068C-4351-880D-168648EE07D7}" destId="{E0653796-6197-4BB4-9C50-FCF3F12CEE56}" srcOrd="1" destOrd="0" parTransId="{0C0BEF3E-FFC9-4DD4-9F5E-0EC718E97E87}" sibTransId="{3F57651E-E40D-411B-9FD0-84570B74C90F}"/>
    <dgm:cxn modelId="{BEC009C7-5E12-4139-8D27-5DB03144E6C5}" type="presOf" srcId="{E0653796-6197-4BB4-9C50-FCF3F12CEE56}" destId="{F5BFD1C0-C305-416E-B03D-3C2EABCC8C2C}" srcOrd="0" destOrd="0" presId="urn:microsoft.com/office/officeart/2005/8/layout/radial3"/>
    <dgm:cxn modelId="{97D00752-4800-4939-8FA1-E8B0ED9357D3}" srcId="{F0944DC9-068C-4351-880D-168648EE07D7}" destId="{240D255A-B876-4804-8D12-F86D14DFA02B}" srcOrd="4" destOrd="0" parTransId="{EF45673C-A5AF-4881-915D-25A5B235EB2E}" sibTransId="{78912EF6-D2BE-4B09-88B5-AC9159E8ACE3}"/>
    <dgm:cxn modelId="{D8C3A3C3-78D4-486E-9E44-F42224AF041F}" type="presOf" srcId="{240D255A-B876-4804-8D12-F86D14DFA02B}" destId="{9756FB57-1D16-4217-A88F-0503009E58D9}" srcOrd="0" destOrd="0" presId="urn:microsoft.com/office/officeart/2005/8/layout/radial3"/>
    <dgm:cxn modelId="{7FF1EA13-D887-450F-AFBE-BA041FAD5E49}" type="presParOf" srcId="{DBEDB336-680B-484B-9793-8D377B0688BA}" destId="{8D416EA8-A4AC-45F3-A527-58D846DC0555}" srcOrd="0" destOrd="0" presId="urn:microsoft.com/office/officeart/2005/8/layout/radial3"/>
    <dgm:cxn modelId="{23F6E106-E4B1-4841-9284-01694FAE49D7}" type="presParOf" srcId="{8D416EA8-A4AC-45F3-A527-58D846DC0555}" destId="{5E25853D-3BFF-42EC-BB8B-6323ED67931D}" srcOrd="0" destOrd="0" presId="urn:microsoft.com/office/officeart/2005/8/layout/radial3"/>
    <dgm:cxn modelId="{A28BDC4E-0137-4671-A3C5-CA590C1C598E}" type="presParOf" srcId="{8D416EA8-A4AC-45F3-A527-58D846DC0555}" destId="{476E906A-E8D3-407F-8532-0548830E4A70}" srcOrd="1" destOrd="0" presId="urn:microsoft.com/office/officeart/2005/8/layout/radial3"/>
    <dgm:cxn modelId="{D98B179E-5000-4EA0-A8BF-51D427F5DE4F}" type="presParOf" srcId="{8D416EA8-A4AC-45F3-A527-58D846DC0555}" destId="{F5BFD1C0-C305-416E-B03D-3C2EABCC8C2C}" srcOrd="2" destOrd="0" presId="urn:microsoft.com/office/officeart/2005/8/layout/radial3"/>
    <dgm:cxn modelId="{3FFA80BC-F35E-44B5-AE09-A5535B83C884}" type="presParOf" srcId="{8D416EA8-A4AC-45F3-A527-58D846DC0555}" destId="{F85DEB18-96F7-4B44-97BB-173F9C75882F}" srcOrd="3" destOrd="0" presId="urn:microsoft.com/office/officeart/2005/8/layout/radial3"/>
    <dgm:cxn modelId="{417A3EAE-551A-4CD3-AC26-218D46A11EDB}" type="presParOf" srcId="{8D416EA8-A4AC-45F3-A527-58D846DC0555}" destId="{90B9D93C-7926-4147-9D6C-7B6B543D4CC9}" srcOrd="4" destOrd="0" presId="urn:microsoft.com/office/officeart/2005/8/layout/radial3"/>
    <dgm:cxn modelId="{96545EC7-EF02-4D32-8780-9AC51FCA0456}" type="presParOf" srcId="{8D416EA8-A4AC-45F3-A527-58D846DC0555}" destId="{9756FB57-1D16-4217-A88F-0503009E58D9}" srcOrd="5" destOrd="0" presId="urn:microsoft.com/office/officeart/2005/8/layout/radial3"/>
    <dgm:cxn modelId="{E5739B3F-7C97-48B0-AC63-170D3DF3BB39}" type="presParOf" srcId="{8D416EA8-A4AC-45F3-A527-58D846DC0555}" destId="{C0509A1B-6B3E-472F-95A6-7C61584E50C4}" srcOrd="6" destOrd="0" presId="urn:microsoft.com/office/officeart/2005/8/layout/radial3"/>
    <dgm:cxn modelId="{8FBC480D-65CE-4D86-A857-E97269C8D048}" type="presParOf" srcId="{8D416EA8-A4AC-45F3-A527-58D846DC0555}" destId="{236DBEEF-0893-4B44-868C-7E708402704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F0B40D-DF65-421C-A251-15359E341F59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8D4D3BEE-9CB6-42AD-84CA-C1D1D950FDBE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Skole</a:t>
          </a:r>
        </a:p>
      </dgm:t>
    </dgm:pt>
    <dgm:pt modelId="{CDCF1F0E-9A61-4D4C-94BF-F6014F3E75E1}" type="parTrans" cxnId="{ABD724CD-05DF-4781-88DA-50CE66C99FBF}">
      <dgm:prSet/>
      <dgm:spPr/>
      <dgm:t>
        <a:bodyPr/>
        <a:lstStyle/>
        <a:p>
          <a:endParaRPr lang="nb-NO"/>
        </a:p>
      </dgm:t>
    </dgm:pt>
    <dgm:pt modelId="{EB473F7F-DEB8-4E34-8F3B-8C4F916483C6}" type="sibTrans" cxnId="{ABD724CD-05DF-4781-88DA-50CE66C99FBF}">
      <dgm:prSet/>
      <dgm:spPr/>
      <dgm:t>
        <a:bodyPr/>
        <a:lstStyle/>
        <a:p>
          <a:endParaRPr lang="nb-NO"/>
        </a:p>
      </dgm:t>
    </dgm:pt>
    <dgm:pt modelId="{6203A27F-84A9-48A5-A3AE-3FD737813227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Bydel</a:t>
          </a:r>
        </a:p>
      </dgm:t>
    </dgm:pt>
    <dgm:pt modelId="{7CCC32AF-BC8A-4048-81A1-CD6E40E6F20B}" type="parTrans" cxnId="{29C30A81-09F7-49F3-8DEC-C5904128167A}">
      <dgm:prSet/>
      <dgm:spPr/>
      <dgm:t>
        <a:bodyPr/>
        <a:lstStyle/>
        <a:p>
          <a:endParaRPr lang="nb-NO"/>
        </a:p>
      </dgm:t>
    </dgm:pt>
    <dgm:pt modelId="{D0335B0F-FF16-470B-870E-420276C28063}" type="sibTrans" cxnId="{29C30A81-09F7-49F3-8DEC-C5904128167A}">
      <dgm:prSet/>
      <dgm:spPr/>
      <dgm:t>
        <a:bodyPr/>
        <a:lstStyle/>
        <a:p>
          <a:endParaRPr lang="nb-NO"/>
        </a:p>
      </dgm:t>
    </dgm:pt>
    <dgm:pt modelId="{82E1212F-9053-4104-BA02-E6F314E90ACF}">
      <dgm:prSet phldrT="[Teks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nb-NO"/>
            <a:t>Politi</a:t>
          </a:r>
        </a:p>
      </dgm:t>
    </dgm:pt>
    <dgm:pt modelId="{D62EBDD0-5599-4949-97E4-3B89CF5BF0EB}" type="parTrans" cxnId="{94D4A3B7-21A9-4CFB-A6EF-96A84977FC3D}">
      <dgm:prSet/>
      <dgm:spPr/>
      <dgm:t>
        <a:bodyPr/>
        <a:lstStyle/>
        <a:p>
          <a:endParaRPr lang="nb-NO"/>
        </a:p>
      </dgm:t>
    </dgm:pt>
    <dgm:pt modelId="{104DBE94-0922-4114-BA3A-1466069AC8E0}" type="sibTrans" cxnId="{94D4A3B7-21A9-4CFB-A6EF-96A84977FC3D}">
      <dgm:prSet/>
      <dgm:spPr/>
      <dgm:t>
        <a:bodyPr/>
        <a:lstStyle/>
        <a:p>
          <a:endParaRPr lang="nb-NO"/>
        </a:p>
      </dgm:t>
    </dgm:pt>
    <dgm:pt modelId="{49BC4B01-DD0F-4F1B-A3F9-388292E67282}" type="pres">
      <dgm:prSet presAssocID="{DBF0B40D-DF65-421C-A251-15359E341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984FE8B-5F6D-41DD-9283-8F119C320C81}" type="pres">
      <dgm:prSet presAssocID="{8D4D3BEE-9CB6-42AD-84CA-C1D1D950FD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96BA84-EB50-47BE-8946-CF0E469BE2B4}" type="pres">
      <dgm:prSet presAssocID="{EB473F7F-DEB8-4E34-8F3B-8C4F916483C6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DE8A3520-A794-4E31-9375-B9BA13D76912}" type="pres">
      <dgm:prSet presAssocID="{EB473F7F-DEB8-4E34-8F3B-8C4F916483C6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4039C172-E5A5-4BCC-B8F8-2985D07BE8E0}" type="pres">
      <dgm:prSet presAssocID="{6203A27F-84A9-48A5-A3AE-3FD7378132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0712F8-5AAD-4ACA-98C3-621C6839D1F1}" type="pres">
      <dgm:prSet presAssocID="{D0335B0F-FF16-470B-870E-420276C28063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1DCEE2E5-98C2-4984-BFFD-6612288A1C99}" type="pres">
      <dgm:prSet presAssocID="{D0335B0F-FF16-470B-870E-420276C28063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0D7440F3-253D-45AA-99C0-CF13DD54F188}" type="pres">
      <dgm:prSet presAssocID="{82E1212F-9053-4104-BA02-E6F314E90A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C96F1A-EBF1-420C-A199-AAD26C835DB0}" type="pres">
      <dgm:prSet presAssocID="{104DBE94-0922-4114-BA3A-1466069AC8E0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A03B4D95-F337-4512-AB49-4E319F9A83EF}" type="pres">
      <dgm:prSet presAssocID="{104DBE94-0922-4114-BA3A-1466069AC8E0}" presName="connectorText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29C30A81-09F7-49F3-8DEC-C5904128167A}" srcId="{DBF0B40D-DF65-421C-A251-15359E341F59}" destId="{6203A27F-84A9-48A5-A3AE-3FD737813227}" srcOrd="1" destOrd="0" parTransId="{7CCC32AF-BC8A-4048-81A1-CD6E40E6F20B}" sibTransId="{D0335B0F-FF16-470B-870E-420276C28063}"/>
    <dgm:cxn modelId="{197EF99A-8329-4659-999F-E9BCF957945F}" type="presOf" srcId="{EB473F7F-DEB8-4E34-8F3B-8C4F916483C6}" destId="{DE8A3520-A794-4E31-9375-B9BA13D76912}" srcOrd="1" destOrd="0" presId="urn:microsoft.com/office/officeart/2005/8/layout/cycle7"/>
    <dgm:cxn modelId="{1F81213E-AD82-461D-951A-7067B7EFD3BD}" type="presOf" srcId="{EB473F7F-DEB8-4E34-8F3B-8C4F916483C6}" destId="{9B96BA84-EB50-47BE-8946-CF0E469BE2B4}" srcOrd="0" destOrd="0" presId="urn:microsoft.com/office/officeart/2005/8/layout/cycle7"/>
    <dgm:cxn modelId="{1E3DCB96-92F4-4869-9443-75936F5F1BB5}" type="presOf" srcId="{104DBE94-0922-4114-BA3A-1466069AC8E0}" destId="{46C96F1A-EBF1-420C-A199-AAD26C835DB0}" srcOrd="0" destOrd="0" presId="urn:microsoft.com/office/officeart/2005/8/layout/cycle7"/>
    <dgm:cxn modelId="{7987BFAD-20D8-44DC-B870-943AE0383332}" type="presOf" srcId="{8D4D3BEE-9CB6-42AD-84CA-C1D1D950FDBE}" destId="{1984FE8B-5F6D-41DD-9283-8F119C320C81}" srcOrd="0" destOrd="0" presId="urn:microsoft.com/office/officeart/2005/8/layout/cycle7"/>
    <dgm:cxn modelId="{4698015C-FE6B-4265-8BE9-634DF6C2AA33}" type="presOf" srcId="{82E1212F-9053-4104-BA02-E6F314E90ACF}" destId="{0D7440F3-253D-45AA-99C0-CF13DD54F188}" srcOrd="0" destOrd="0" presId="urn:microsoft.com/office/officeart/2005/8/layout/cycle7"/>
    <dgm:cxn modelId="{30359EF1-43C5-4D15-BA93-D7B0C64CB116}" type="presOf" srcId="{104DBE94-0922-4114-BA3A-1466069AC8E0}" destId="{A03B4D95-F337-4512-AB49-4E319F9A83EF}" srcOrd="1" destOrd="0" presId="urn:microsoft.com/office/officeart/2005/8/layout/cycle7"/>
    <dgm:cxn modelId="{ABD724CD-05DF-4781-88DA-50CE66C99FBF}" srcId="{DBF0B40D-DF65-421C-A251-15359E341F59}" destId="{8D4D3BEE-9CB6-42AD-84CA-C1D1D950FDBE}" srcOrd="0" destOrd="0" parTransId="{CDCF1F0E-9A61-4D4C-94BF-F6014F3E75E1}" sibTransId="{EB473F7F-DEB8-4E34-8F3B-8C4F916483C6}"/>
    <dgm:cxn modelId="{D9A0CA90-52EB-4A84-B0BD-A9C28E88DC35}" type="presOf" srcId="{D0335B0F-FF16-470B-870E-420276C28063}" destId="{1DCEE2E5-98C2-4984-BFFD-6612288A1C99}" srcOrd="1" destOrd="0" presId="urn:microsoft.com/office/officeart/2005/8/layout/cycle7"/>
    <dgm:cxn modelId="{E9FC243A-735A-4FF5-9DB2-205324B3ECA8}" type="presOf" srcId="{D0335B0F-FF16-470B-870E-420276C28063}" destId="{AC0712F8-5AAD-4ACA-98C3-621C6839D1F1}" srcOrd="0" destOrd="0" presId="urn:microsoft.com/office/officeart/2005/8/layout/cycle7"/>
    <dgm:cxn modelId="{94D4A3B7-21A9-4CFB-A6EF-96A84977FC3D}" srcId="{DBF0B40D-DF65-421C-A251-15359E341F59}" destId="{82E1212F-9053-4104-BA02-E6F314E90ACF}" srcOrd="2" destOrd="0" parTransId="{D62EBDD0-5599-4949-97E4-3B89CF5BF0EB}" sibTransId="{104DBE94-0922-4114-BA3A-1466069AC8E0}"/>
    <dgm:cxn modelId="{CD65444E-5E71-435E-B77B-651794026769}" type="presOf" srcId="{6203A27F-84A9-48A5-A3AE-3FD737813227}" destId="{4039C172-E5A5-4BCC-B8F8-2985D07BE8E0}" srcOrd="0" destOrd="0" presId="urn:microsoft.com/office/officeart/2005/8/layout/cycle7"/>
    <dgm:cxn modelId="{047C00DF-BC5E-446C-BC2D-0124453AC87C}" type="presOf" srcId="{DBF0B40D-DF65-421C-A251-15359E341F59}" destId="{49BC4B01-DD0F-4F1B-A3F9-388292E67282}" srcOrd="0" destOrd="0" presId="urn:microsoft.com/office/officeart/2005/8/layout/cycle7"/>
    <dgm:cxn modelId="{96356208-57C2-4079-8B04-11E5E84DC149}" type="presParOf" srcId="{49BC4B01-DD0F-4F1B-A3F9-388292E67282}" destId="{1984FE8B-5F6D-41DD-9283-8F119C320C81}" srcOrd="0" destOrd="0" presId="urn:microsoft.com/office/officeart/2005/8/layout/cycle7"/>
    <dgm:cxn modelId="{5C68289C-993D-4A9A-899E-A46EEDB63204}" type="presParOf" srcId="{49BC4B01-DD0F-4F1B-A3F9-388292E67282}" destId="{9B96BA84-EB50-47BE-8946-CF0E469BE2B4}" srcOrd="1" destOrd="0" presId="urn:microsoft.com/office/officeart/2005/8/layout/cycle7"/>
    <dgm:cxn modelId="{0F1DB1F2-034B-46F2-B88E-385401256B59}" type="presParOf" srcId="{9B96BA84-EB50-47BE-8946-CF0E469BE2B4}" destId="{DE8A3520-A794-4E31-9375-B9BA13D76912}" srcOrd="0" destOrd="0" presId="urn:microsoft.com/office/officeart/2005/8/layout/cycle7"/>
    <dgm:cxn modelId="{48F499C9-4A45-49C1-8741-E0CFC4267C1F}" type="presParOf" srcId="{49BC4B01-DD0F-4F1B-A3F9-388292E67282}" destId="{4039C172-E5A5-4BCC-B8F8-2985D07BE8E0}" srcOrd="2" destOrd="0" presId="urn:microsoft.com/office/officeart/2005/8/layout/cycle7"/>
    <dgm:cxn modelId="{57AE2272-7781-404F-844A-B32CB219E56B}" type="presParOf" srcId="{49BC4B01-DD0F-4F1B-A3F9-388292E67282}" destId="{AC0712F8-5AAD-4ACA-98C3-621C6839D1F1}" srcOrd="3" destOrd="0" presId="urn:microsoft.com/office/officeart/2005/8/layout/cycle7"/>
    <dgm:cxn modelId="{55B7F4CF-B6B5-4638-ACF1-2B9F3EF5A95A}" type="presParOf" srcId="{AC0712F8-5AAD-4ACA-98C3-621C6839D1F1}" destId="{1DCEE2E5-98C2-4984-BFFD-6612288A1C99}" srcOrd="0" destOrd="0" presId="urn:microsoft.com/office/officeart/2005/8/layout/cycle7"/>
    <dgm:cxn modelId="{1919B7E9-B670-4BA0-A844-DECB58FDFC4B}" type="presParOf" srcId="{49BC4B01-DD0F-4F1B-A3F9-388292E67282}" destId="{0D7440F3-253D-45AA-99C0-CF13DD54F188}" srcOrd="4" destOrd="0" presId="urn:microsoft.com/office/officeart/2005/8/layout/cycle7"/>
    <dgm:cxn modelId="{205F548B-4122-48C1-8B4C-D856675747BD}" type="presParOf" srcId="{49BC4B01-DD0F-4F1B-A3F9-388292E67282}" destId="{46C96F1A-EBF1-420C-A199-AAD26C835DB0}" srcOrd="5" destOrd="0" presId="urn:microsoft.com/office/officeart/2005/8/layout/cycle7"/>
    <dgm:cxn modelId="{7057F34F-4F94-4A25-8F84-45B46665DEB8}" type="presParOf" srcId="{46C96F1A-EBF1-420C-A199-AAD26C835DB0}" destId="{A03B4D95-F337-4512-AB49-4E319F9A83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F0B40D-DF65-421C-A251-15359E341F59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8D4D3BEE-9CB6-42AD-84CA-C1D1D950FDBE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Skole</a:t>
          </a:r>
        </a:p>
      </dgm:t>
    </dgm:pt>
    <dgm:pt modelId="{CDCF1F0E-9A61-4D4C-94BF-F6014F3E75E1}" type="parTrans" cxnId="{ABD724CD-05DF-4781-88DA-50CE66C99FBF}">
      <dgm:prSet/>
      <dgm:spPr/>
      <dgm:t>
        <a:bodyPr/>
        <a:lstStyle/>
        <a:p>
          <a:endParaRPr lang="nb-NO"/>
        </a:p>
      </dgm:t>
    </dgm:pt>
    <dgm:pt modelId="{EB473F7F-DEB8-4E34-8F3B-8C4F916483C6}" type="sibTrans" cxnId="{ABD724CD-05DF-4781-88DA-50CE66C99FBF}">
      <dgm:prSet/>
      <dgm:spPr/>
      <dgm:t>
        <a:bodyPr/>
        <a:lstStyle/>
        <a:p>
          <a:endParaRPr lang="nb-NO"/>
        </a:p>
      </dgm:t>
    </dgm:pt>
    <dgm:pt modelId="{6203A27F-84A9-48A5-A3AE-3FD737813227}">
      <dgm:prSet phldrT="[Tekst]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nb-NO"/>
            <a:t>Bydel</a:t>
          </a:r>
        </a:p>
      </dgm:t>
    </dgm:pt>
    <dgm:pt modelId="{7CCC32AF-BC8A-4048-81A1-CD6E40E6F20B}" type="parTrans" cxnId="{29C30A81-09F7-49F3-8DEC-C5904128167A}">
      <dgm:prSet/>
      <dgm:spPr/>
      <dgm:t>
        <a:bodyPr/>
        <a:lstStyle/>
        <a:p>
          <a:endParaRPr lang="nb-NO"/>
        </a:p>
      </dgm:t>
    </dgm:pt>
    <dgm:pt modelId="{D0335B0F-FF16-470B-870E-420276C28063}" type="sibTrans" cxnId="{29C30A81-09F7-49F3-8DEC-C5904128167A}">
      <dgm:prSet/>
      <dgm:spPr/>
      <dgm:t>
        <a:bodyPr/>
        <a:lstStyle/>
        <a:p>
          <a:endParaRPr lang="nb-NO"/>
        </a:p>
      </dgm:t>
    </dgm:pt>
    <dgm:pt modelId="{82E1212F-9053-4104-BA02-E6F314E90ACF}">
      <dgm:prSet phldrT="[Tekst]"/>
      <dgm:spPr>
        <a:solidFill>
          <a:schemeClr val="accent6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nb-NO"/>
            <a:t>Politi</a:t>
          </a:r>
        </a:p>
      </dgm:t>
    </dgm:pt>
    <dgm:pt modelId="{D62EBDD0-5599-4949-97E4-3B89CF5BF0EB}" type="parTrans" cxnId="{94D4A3B7-21A9-4CFB-A6EF-96A84977FC3D}">
      <dgm:prSet/>
      <dgm:spPr/>
      <dgm:t>
        <a:bodyPr/>
        <a:lstStyle/>
        <a:p>
          <a:endParaRPr lang="nb-NO"/>
        </a:p>
      </dgm:t>
    </dgm:pt>
    <dgm:pt modelId="{104DBE94-0922-4114-BA3A-1466069AC8E0}" type="sibTrans" cxnId="{94D4A3B7-21A9-4CFB-A6EF-96A84977FC3D}">
      <dgm:prSet/>
      <dgm:spPr/>
      <dgm:t>
        <a:bodyPr/>
        <a:lstStyle/>
        <a:p>
          <a:endParaRPr lang="nb-NO"/>
        </a:p>
      </dgm:t>
    </dgm:pt>
    <dgm:pt modelId="{49BC4B01-DD0F-4F1B-A3F9-388292E67282}" type="pres">
      <dgm:prSet presAssocID="{DBF0B40D-DF65-421C-A251-15359E341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984FE8B-5F6D-41DD-9283-8F119C320C81}" type="pres">
      <dgm:prSet presAssocID="{8D4D3BEE-9CB6-42AD-84CA-C1D1D950FD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96BA84-EB50-47BE-8946-CF0E469BE2B4}" type="pres">
      <dgm:prSet presAssocID="{EB473F7F-DEB8-4E34-8F3B-8C4F916483C6}" presName="sibTrans" presStyleLbl="sibTrans2D1" presStyleIdx="0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DE8A3520-A794-4E31-9375-B9BA13D76912}" type="pres">
      <dgm:prSet presAssocID="{EB473F7F-DEB8-4E34-8F3B-8C4F916483C6}" presName="connectorText" presStyleLbl="sibTrans2D1" presStyleIdx="0" presStyleCnt="3"/>
      <dgm:spPr/>
      <dgm:t>
        <a:bodyPr/>
        <a:lstStyle/>
        <a:p>
          <a:endParaRPr lang="nb-NO"/>
        </a:p>
      </dgm:t>
    </dgm:pt>
    <dgm:pt modelId="{4039C172-E5A5-4BCC-B8F8-2985D07BE8E0}" type="pres">
      <dgm:prSet presAssocID="{6203A27F-84A9-48A5-A3AE-3FD7378132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0712F8-5AAD-4ACA-98C3-621C6839D1F1}" type="pres">
      <dgm:prSet presAssocID="{D0335B0F-FF16-470B-870E-420276C28063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1DCEE2E5-98C2-4984-BFFD-6612288A1C99}" type="pres">
      <dgm:prSet presAssocID="{D0335B0F-FF16-470B-870E-420276C28063}" presName="connectorText" presStyleLbl="sibTrans2D1" presStyleIdx="1" presStyleCnt="3"/>
      <dgm:spPr/>
      <dgm:t>
        <a:bodyPr/>
        <a:lstStyle/>
        <a:p>
          <a:endParaRPr lang="nb-NO"/>
        </a:p>
      </dgm:t>
    </dgm:pt>
    <dgm:pt modelId="{0D7440F3-253D-45AA-99C0-CF13DD54F188}" type="pres">
      <dgm:prSet presAssocID="{82E1212F-9053-4104-BA02-E6F314E90A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C96F1A-EBF1-420C-A199-AAD26C835DB0}" type="pres">
      <dgm:prSet presAssocID="{104DBE94-0922-4114-BA3A-1466069AC8E0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nb-NO"/>
        </a:p>
      </dgm:t>
    </dgm:pt>
    <dgm:pt modelId="{A03B4D95-F337-4512-AB49-4E319F9A83EF}" type="pres">
      <dgm:prSet presAssocID="{104DBE94-0922-4114-BA3A-1466069AC8E0}" presName="connectorText" presStyleLbl="sibTrans2D1" presStyleIdx="2" presStyleCnt="3"/>
      <dgm:spPr/>
      <dgm:t>
        <a:bodyPr/>
        <a:lstStyle/>
        <a:p>
          <a:endParaRPr lang="nb-NO"/>
        </a:p>
      </dgm:t>
    </dgm:pt>
  </dgm:ptLst>
  <dgm:cxnLst>
    <dgm:cxn modelId="{29C30A81-09F7-49F3-8DEC-C5904128167A}" srcId="{DBF0B40D-DF65-421C-A251-15359E341F59}" destId="{6203A27F-84A9-48A5-A3AE-3FD737813227}" srcOrd="1" destOrd="0" parTransId="{7CCC32AF-BC8A-4048-81A1-CD6E40E6F20B}" sibTransId="{D0335B0F-FF16-470B-870E-420276C28063}"/>
    <dgm:cxn modelId="{197EF99A-8329-4659-999F-E9BCF957945F}" type="presOf" srcId="{EB473F7F-DEB8-4E34-8F3B-8C4F916483C6}" destId="{DE8A3520-A794-4E31-9375-B9BA13D76912}" srcOrd="1" destOrd="0" presId="urn:microsoft.com/office/officeart/2005/8/layout/cycle7"/>
    <dgm:cxn modelId="{1F81213E-AD82-461D-951A-7067B7EFD3BD}" type="presOf" srcId="{EB473F7F-DEB8-4E34-8F3B-8C4F916483C6}" destId="{9B96BA84-EB50-47BE-8946-CF0E469BE2B4}" srcOrd="0" destOrd="0" presId="urn:microsoft.com/office/officeart/2005/8/layout/cycle7"/>
    <dgm:cxn modelId="{1E3DCB96-92F4-4869-9443-75936F5F1BB5}" type="presOf" srcId="{104DBE94-0922-4114-BA3A-1466069AC8E0}" destId="{46C96F1A-EBF1-420C-A199-AAD26C835DB0}" srcOrd="0" destOrd="0" presId="urn:microsoft.com/office/officeart/2005/8/layout/cycle7"/>
    <dgm:cxn modelId="{7987BFAD-20D8-44DC-B870-943AE0383332}" type="presOf" srcId="{8D4D3BEE-9CB6-42AD-84CA-C1D1D950FDBE}" destId="{1984FE8B-5F6D-41DD-9283-8F119C320C81}" srcOrd="0" destOrd="0" presId="urn:microsoft.com/office/officeart/2005/8/layout/cycle7"/>
    <dgm:cxn modelId="{4698015C-FE6B-4265-8BE9-634DF6C2AA33}" type="presOf" srcId="{82E1212F-9053-4104-BA02-E6F314E90ACF}" destId="{0D7440F3-253D-45AA-99C0-CF13DD54F188}" srcOrd="0" destOrd="0" presId="urn:microsoft.com/office/officeart/2005/8/layout/cycle7"/>
    <dgm:cxn modelId="{30359EF1-43C5-4D15-BA93-D7B0C64CB116}" type="presOf" srcId="{104DBE94-0922-4114-BA3A-1466069AC8E0}" destId="{A03B4D95-F337-4512-AB49-4E319F9A83EF}" srcOrd="1" destOrd="0" presId="urn:microsoft.com/office/officeart/2005/8/layout/cycle7"/>
    <dgm:cxn modelId="{ABD724CD-05DF-4781-88DA-50CE66C99FBF}" srcId="{DBF0B40D-DF65-421C-A251-15359E341F59}" destId="{8D4D3BEE-9CB6-42AD-84CA-C1D1D950FDBE}" srcOrd="0" destOrd="0" parTransId="{CDCF1F0E-9A61-4D4C-94BF-F6014F3E75E1}" sibTransId="{EB473F7F-DEB8-4E34-8F3B-8C4F916483C6}"/>
    <dgm:cxn modelId="{D9A0CA90-52EB-4A84-B0BD-A9C28E88DC35}" type="presOf" srcId="{D0335B0F-FF16-470B-870E-420276C28063}" destId="{1DCEE2E5-98C2-4984-BFFD-6612288A1C99}" srcOrd="1" destOrd="0" presId="urn:microsoft.com/office/officeart/2005/8/layout/cycle7"/>
    <dgm:cxn modelId="{E9FC243A-735A-4FF5-9DB2-205324B3ECA8}" type="presOf" srcId="{D0335B0F-FF16-470B-870E-420276C28063}" destId="{AC0712F8-5AAD-4ACA-98C3-621C6839D1F1}" srcOrd="0" destOrd="0" presId="urn:microsoft.com/office/officeart/2005/8/layout/cycle7"/>
    <dgm:cxn modelId="{94D4A3B7-21A9-4CFB-A6EF-96A84977FC3D}" srcId="{DBF0B40D-DF65-421C-A251-15359E341F59}" destId="{82E1212F-9053-4104-BA02-E6F314E90ACF}" srcOrd="2" destOrd="0" parTransId="{D62EBDD0-5599-4949-97E4-3B89CF5BF0EB}" sibTransId="{104DBE94-0922-4114-BA3A-1466069AC8E0}"/>
    <dgm:cxn modelId="{CD65444E-5E71-435E-B77B-651794026769}" type="presOf" srcId="{6203A27F-84A9-48A5-A3AE-3FD737813227}" destId="{4039C172-E5A5-4BCC-B8F8-2985D07BE8E0}" srcOrd="0" destOrd="0" presId="urn:microsoft.com/office/officeart/2005/8/layout/cycle7"/>
    <dgm:cxn modelId="{047C00DF-BC5E-446C-BC2D-0124453AC87C}" type="presOf" srcId="{DBF0B40D-DF65-421C-A251-15359E341F59}" destId="{49BC4B01-DD0F-4F1B-A3F9-388292E67282}" srcOrd="0" destOrd="0" presId="urn:microsoft.com/office/officeart/2005/8/layout/cycle7"/>
    <dgm:cxn modelId="{96356208-57C2-4079-8B04-11E5E84DC149}" type="presParOf" srcId="{49BC4B01-DD0F-4F1B-A3F9-388292E67282}" destId="{1984FE8B-5F6D-41DD-9283-8F119C320C81}" srcOrd="0" destOrd="0" presId="urn:microsoft.com/office/officeart/2005/8/layout/cycle7"/>
    <dgm:cxn modelId="{5C68289C-993D-4A9A-899E-A46EEDB63204}" type="presParOf" srcId="{49BC4B01-DD0F-4F1B-A3F9-388292E67282}" destId="{9B96BA84-EB50-47BE-8946-CF0E469BE2B4}" srcOrd="1" destOrd="0" presId="urn:microsoft.com/office/officeart/2005/8/layout/cycle7"/>
    <dgm:cxn modelId="{0F1DB1F2-034B-46F2-B88E-385401256B59}" type="presParOf" srcId="{9B96BA84-EB50-47BE-8946-CF0E469BE2B4}" destId="{DE8A3520-A794-4E31-9375-B9BA13D76912}" srcOrd="0" destOrd="0" presId="urn:microsoft.com/office/officeart/2005/8/layout/cycle7"/>
    <dgm:cxn modelId="{48F499C9-4A45-49C1-8741-E0CFC4267C1F}" type="presParOf" srcId="{49BC4B01-DD0F-4F1B-A3F9-388292E67282}" destId="{4039C172-E5A5-4BCC-B8F8-2985D07BE8E0}" srcOrd="2" destOrd="0" presId="urn:microsoft.com/office/officeart/2005/8/layout/cycle7"/>
    <dgm:cxn modelId="{57AE2272-7781-404F-844A-B32CB219E56B}" type="presParOf" srcId="{49BC4B01-DD0F-4F1B-A3F9-388292E67282}" destId="{AC0712F8-5AAD-4ACA-98C3-621C6839D1F1}" srcOrd="3" destOrd="0" presId="urn:microsoft.com/office/officeart/2005/8/layout/cycle7"/>
    <dgm:cxn modelId="{55B7F4CF-B6B5-4638-ACF1-2B9F3EF5A95A}" type="presParOf" srcId="{AC0712F8-5AAD-4ACA-98C3-621C6839D1F1}" destId="{1DCEE2E5-98C2-4984-BFFD-6612288A1C99}" srcOrd="0" destOrd="0" presId="urn:microsoft.com/office/officeart/2005/8/layout/cycle7"/>
    <dgm:cxn modelId="{1919B7E9-B670-4BA0-A844-DECB58FDFC4B}" type="presParOf" srcId="{49BC4B01-DD0F-4F1B-A3F9-388292E67282}" destId="{0D7440F3-253D-45AA-99C0-CF13DD54F188}" srcOrd="4" destOrd="0" presId="urn:microsoft.com/office/officeart/2005/8/layout/cycle7"/>
    <dgm:cxn modelId="{205F548B-4122-48C1-8B4C-D856675747BD}" type="presParOf" srcId="{49BC4B01-DD0F-4F1B-A3F9-388292E67282}" destId="{46C96F1A-EBF1-420C-A199-AAD26C835DB0}" srcOrd="5" destOrd="0" presId="urn:microsoft.com/office/officeart/2005/8/layout/cycle7"/>
    <dgm:cxn modelId="{7057F34F-4F94-4A25-8F84-45B46665DEB8}" type="presParOf" srcId="{46C96F1A-EBF1-420C-A199-AAD26C835DB0}" destId="{A03B4D95-F337-4512-AB49-4E319F9A83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5A33D2-BDBE-4634-852D-655986B255AE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BEDAFD21-BFEC-4664-9022-F868B0B39BB6}">
      <dgm:prSet phldrT="[Tekst]"/>
      <dgm:spPr/>
      <dgm:t>
        <a:bodyPr/>
        <a:lstStyle/>
        <a:p>
          <a:r>
            <a:rPr lang="nb-NO"/>
            <a:t>2020–2021</a:t>
          </a:r>
        </a:p>
      </dgm:t>
    </dgm:pt>
    <dgm:pt modelId="{30075B22-5AB5-4595-8087-CD26B822E030}" type="parTrans" cxnId="{70E080BA-0AD0-437A-B024-13AFE1179AFB}">
      <dgm:prSet/>
      <dgm:spPr/>
      <dgm:t>
        <a:bodyPr/>
        <a:lstStyle/>
        <a:p>
          <a:endParaRPr lang="nb-NO"/>
        </a:p>
      </dgm:t>
    </dgm:pt>
    <dgm:pt modelId="{09D0794A-6B4F-426C-B868-2535AD21052F}" type="sibTrans" cxnId="{70E080BA-0AD0-437A-B024-13AFE1179AFB}">
      <dgm:prSet/>
      <dgm:spPr/>
      <dgm:t>
        <a:bodyPr/>
        <a:lstStyle/>
        <a:p>
          <a:endParaRPr lang="nb-NO"/>
        </a:p>
      </dgm:t>
    </dgm:pt>
    <dgm:pt modelId="{563A69AC-6AB0-4449-89A9-BF6FDE882686}">
      <dgm:prSet phldrT="[Tekst]"/>
      <dgm:spPr/>
      <dgm:t>
        <a:bodyPr/>
        <a:lstStyle/>
        <a:p>
          <a:r>
            <a:rPr lang="nb-NO"/>
            <a:t>2021–2022</a:t>
          </a:r>
        </a:p>
      </dgm:t>
    </dgm:pt>
    <dgm:pt modelId="{B04D884E-156F-42F4-93B0-232E12ECAF4B}" type="parTrans" cxnId="{5622C4FC-0145-4711-BAB6-CC3666BEE4B4}">
      <dgm:prSet/>
      <dgm:spPr/>
      <dgm:t>
        <a:bodyPr/>
        <a:lstStyle/>
        <a:p>
          <a:endParaRPr lang="nb-NO"/>
        </a:p>
      </dgm:t>
    </dgm:pt>
    <dgm:pt modelId="{A48C161C-A0E1-43FF-81BD-309448B88973}" type="sibTrans" cxnId="{5622C4FC-0145-4711-BAB6-CC3666BEE4B4}">
      <dgm:prSet/>
      <dgm:spPr/>
      <dgm:t>
        <a:bodyPr/>
        <a:lstStyle/>
        <a:p>
          <a:endParaRPr lang="nb-NO"/>
        </a:p>
      </dgm:t>
    </dgm:pt>
    <dgm:pt modelId="{8EDB4F74-1EFD-4AF2-B664-02766B8B4D6F}">
      <dgm:prSet/>
      <dgm:spPr/>
      <dgm:t>
        <a:bodyPr/>
        <a:lstStyle/>
        <a:p>
          <a:r>
            <a:rPr lang="nb-NO"/>
            <a:t>Ekstern slutt-evaluering</a:t>
          </a:r>
        </a:p>
      </dgm:t>
    </dgm:pt>
    <dgm:pt modelId="{D7BAD881-A4B7-494D-9CF6-5B52D7A1FAA0}" type="parTrans" cxnId="{7FE25CAE-A72A-442E-9165-57B5BBF7A5DF}">
      <dgm:prSet/>
      <dgm:spPr/>
      <dgm:t>
        <a:bodyPr/>
        <a:lstStyle/>
        <a:p>
          <a:endParaRPr lang="nb-NO"/>
        </a:p>
      </dgm:t>
    </dgm:pt>
    <dgm:pt modelId="{12D70B31-C93D-49B5-A026-D6ABA786DC89}" type="sibTrans" cxnId="{7FE25CAE-A72A-442E-9165-57B5BBF7A5DF}">
      <dgm:prSet/>
      <dgm:spPr/>
      <dgm:t>
        <a:bodyPr/>
        <a:lstStyle/>
        <a:p>
          <a:endParaRPr lang="nb-NO"/>
        </a:p>
      </dgm:t>
    </dgm:pt>
    <dgm:pt modelId="{146A43B9-4F2A-4235-8ACD-8EEE370A84E7}">
      <dgm:prSet/>
      <dgm:spPr/>
      <dgm:t>
        <a:bodyPr/>
        <a:lstStyle/>
        <a:p>
          <a:r>
            <a:rPr lang="nb-NO"/>
            <a:t>2022–2023</a:t>
          </a:r>
        </a:p>
      </dgm:t>
    </dgm:pt>
    <dgm:pt modelId="{C3459B51-F205-44C7-A72C-2BFF9892C6C1}" type="parTrans" cxnId="{4F089E22-6A73-45E2-BD57-B5A7189370C4}">
      <dgm:prSet/>
      <dgm:spPr/>
      <dgm:t>
        <a:bodyPr/>
        <a:lstStyle/>
        <a:p>
          <a:endParaRPr lang="nb-NO"/>
        </a:p>
      </dgm:t>
    </dgm:pt>
    <dgm:pt modelId="{CE336BAB-9174-43A4-9F32-7E5C3E1BDE39}" type="sibTrans" cxnId="{4F089E22-6A73-45E2-BD57-B5A7189370C4}">
      <dgm:prSet/>
      <dgm:spPr/>
      <dgm:t>
        <a:bodyPr/>
        <a:lstStyle/>
        <a:p>
          <a:endParaRPr lang="nb-NO"/>
        </a:p>
      </dgm:t>
    </dgm:pt>
    <dgm:pt modelId="{781A23D3-4475-4CA4-A665-A6763348F2CC}">
      <dgm:prSet/>
      <dgm:spPr/>
      <dgm:t>
        <a:bodyPr/>
        <a:lstStyle/>
        <a:p>
          <a:r>
            <a:rPr lang="nb-NO"/>
            <a:t>2023</a:t>
          </a:r>
        </a:p>
      </dgm:t>
    </dgm:pt>
    <dgm:pt modelId="{33F9CF7E-7080-47C1-AC94-866A571D8F57}" type="parTrans" cxnId="{2A430378-3053-49E7-8A35-C13B861539F8}">
      <dgm:prSet/>
      <dgm:spPr/>
      <dgm:t>
        <a:bodyPr/>
        <a:lstStyle/>
        <a:p>
          <a:endParaRPr lang="nb-NO"/>
        </a:p>
      </dgm:t>
    </dgm:pt>
    <dgm:pt modelId="{A4606474-1092-4061-8EED-44EDA82D8663}" type="sibTrans" cxnId="{2A430378-3053-49E7-8A35-C13B861539F8}">
      <dgm:prSet/>
      <dgm:spPr/>
      <dgm:t>
        <a:bodyPr/>
        <a:lstStyle/>
        <a:p>
          <a:endParaRPr lang="nb-NO"/>
        </a:p>
      </dgm:t>
    </dgm:pt>
    <dgm:pt modelId="{A11ED0A7-ED29-4F28-8B85-F098E6B27BFA}">
      <dgm:prSet phldrT="[Tekst]"/>
      <dgm:spPr/>
      <dgm:t>
        <a:bodyPr/>
        <a:lstStyle/>
        <a:p>
          <a:r>
            <a:rPr lang="nb-NO"/>
            <a:t>Gjennomførings-fase 1</a:t>
          </a:r>
        </a:p>
      </dgm:t>
    </dgm:pt>
    <dgm:pt modelId="{7EC88172-DBCB-45D3-B110-D3267FE5BF31}" type="parTrans" cxnId="{DFCB41B5-3E43-46AE-BE2D-B82B995482D7}">
      <dgm:prSet/>
      <dgm:spPr/>
      <dgm:t>
        <a:bodyPr/>
        <a:lstStyle/>
        <a:p>
          <a:endParaRPr lang="nb-NO"/>
        </a:p>
      </dgm:t>
    </dgm:pt>
    <dgm:pt modelId="{C03CF737-3947-4E81-AAEA-6E79530C7C91}" type="sibTrans" cxnId="{DFCB41B5-3E43-46AE-BE2D-B82B995482D7}">
      <dgm:prSet/>
      <dgm:spPr/>
      <dgm:t>
        <a:bodyPr/>
        <a:lstStyle/>
        <a:p>
          <a:endParaRPr lang="nb-NO"/>
        </a:p>
      </dgm:t>
    </dgm:pt>
    <dgm:pt modelId="{642456F2-61F3-4E8C-8B7B-F0FDD941A9DE}">
      <dgm:prSet phldrT="[Tekst]"/>
      <dgm:spPr/>
      <dgm:t>
        <a:bodyPr/>
        <a:lstStyle/>
        <a:p>
          <a:r>
            <a:rPr lang="nb-NO"/>
            <a:t>Midtveisevaluering</a:t>
          </a:r>
        </a:p>
      </dgm:t>
    </dgm:pt>
    <dgm:pt modelId="{CB65B7E4-6E0E-42F1-81A2-CF404D737827}" type="parTrans" cxnId="{ED2D339F-BFE3-4869-AF96-12FAFF88C252}">
      <dgm:prSet/>
      <dgm:spPr/>
      <dgm:t>
        <a:bodyPr/>
        <a:lstStyle/>
        <a:p>
          <a:endParaRPr lang="nb-NO"/>
        </a:p>
      </dgm:t>
    </dgm:pt>
    <dgm:pt modelId="{2359C589-CFB4-4268-8F68-B6A463FCA507}" type="sibTrans" cxnId="{ED2D339F-BFE3-4869-AF96-12FAFF88C252}">
      <dgm:prSet/>
      <dgm:spPr/>
      <dgm:t>
        <a:bodyPr/>
        <a:lstStyle/>
        <a:p>
          <a:endParaRPr lang="nb-NO"/>
        </a:p>
      </dgm:t>
    </dgm:pt>
    <dgm:pt modelId="{4963CA0A-2E85-4DF6-AEE2-98BA3B2D0D68}">
      <dgm:prSet phldrT="[Tekst]"/>
      <dgm:spPr/>
      <dgm:t>
        <a:bodyPr/>
        <a:lstStyle/>
        <a:p>
          <a:r>
            <a:rPr lang="nb-NO"/>
            <a:t>Innflytting i egne lokaler</a:t>
          </a:r>
        </a:p>
      </dgm:t>
    </dgm:pt>
    <dgm:pt modelId="{DBB14936-BD2D-475E-8574-0E77BAAA7E7D}" type="parTrans" cxnId="{B76E0EEB-D7FA-48EC-8190-D38641917EB3}">
      <dgm:prSet/>
      <dgm:spPr/>
      <dgm:t>
        <a:bodyPr/>
        <a:lstStyle/>
        <a:p>
          <a:endParaRPr lang="nb-NO"/>
        </a:p>
      </dgm:t>
    </dgm:pt>
    <dgm:pt modelId="{00657CB3-FAA5-4D2A-BD89-1A9D5F208413}" type="sibTrans" cxnId="{B76E0EEB-D7FA-48EC-8190-D38641917EB3}">
      <dgm:prSet/>
      <dgm:spPr/>
      <dgm:t>
        <a:bodyPr/>
        <a:lstStyle/>
        <a:p>
          <a:endParaRPr lang="nb-NO"/>
        </a:p>
      </dgm:t>
    </dgm:pt>
    <dgm:pt modelId="{9B05844A-5327-415C-842A-47E50CD368D6}">
      <dgm:prSet phldrT="[Tekst]"/>
      <dgm:spPr/>
      <dgm:t>
        <a:bodyPr/>
        <a:lstStyle/>
        <a:p>
          <a:r>
            <a:rPr lang="nb-NO"/>
            <a:t>Gjennomførings-fase 2</a:t>
          </a:r>
        </a:p>
      </dgm:t>
    </dgm:pt>
    <dgm:pt modelId="{FBCADAA0-9103-4A98-AC66-E3ECC8E4178D}" type="parTrans" cxnId="{DEDD0D44-AC52-4CC3-8229-7CBB8BFD5479}">
      <dgm:prSet/>
      <dgm:spPr/>
      <dgm:t>
        <a:bodyPr/>
        <a:lstStyle/>
        <a:p>
          <a:endParaRPr lang="nb-NO"/>
        </a:p>
      </dgm:t>
    </dgm:pt>
    <dgm:pt modelId="{7B57D970-1F63-463C-9D42-C0B776836373}" type="sibTrans" cxnId="{DEDD0D44-AC52-4CC3-8229-7CBB8BFD5479}">
      <dgm:prSet/>
      <dgm:spPr/>
      <dgm:t>
        <a:bodyPr/>
        <a:lstStyle/>
        <a:p>
          <a:endParaRPr lang="nb-NO"/>
        </a:p>
      </dgm:t>
    </dgm:pt>
    <dgm:pt modelId="{18066F2D-4B81-447E-BE9E-D13D6480908D}">
      <dgm:prSet/>
      <dgm:spPr/>
      <dgm:t>
        <a:bodyPr/>
        <a:lstStyle/>
        <a:p>
          <a:r>
            <a:rPr lang="nb-NO"/>
            <a:t>2022</a:t>
          </a:r>
        </a:p>
      </dgm:t>
    </dgm:pt>
    <dgm:pt modelId="{2A424D25-D40A-4544-B10C-12B6A08DB403}" type="parTrans" cxnId="{6FC8C7F1-6A0B-4A94-86C5-986DEF8952B4}">
      <dgm:prSet/>
      <dgm:spPr/>
      <dgm:t>
        <a:bodyPr/>
        <a:lstStyle/>
        <a:p>
          <a:endParaRPr lang="nb-NO"/>
        </a:p>
      </dgm:t>
    </dgm:pt>
    <dgm:pt modelId="{16EFC00D-2681-481A-95A2-1B12F5A173B3}" type="sibTrans" cxnId="{6FC8C7F1-6A0B-4A94-86C5-986DEF8952B4}">
      <dgm:prSet/>
      <dgm:spPr/>
      <dgm:t>
        <a:bodyPr/>
        <a:lstStyle/>
        <a:p>
          <a:endParaRPr lang="nb-NO"/>
        </a:p>
      </dgm:t>
    </dgm:pt>
    <dgm:pt modelId="{064F28FE-DD8C-4362-9E9C-921F756186D0}">
      <dgm:prSet/>
      <dgm:spPr/>
      <dgm:t>
        <a:bodyPr/>
        <a:lstStyle/>
        <a:p>
          <a:r>
            <a:rPr lang="nb-NO"/>
            <a:t>Drift</a:t>
          </a:r>
        </a:p>
      </dgm:t>
    </dgm:pt>
    <dgm:pt modelId="{EC486E67-E607-4B22-9632-AB4CD4C27480}" type="parTrans" cxnId="{BF18CDC6-E463-4651-B560-45923490D165}">
      <dgm:prSet/>
      <dgm:spPr/>
      <dgm:t>
        <a:bodyPr/>
        <a:lstStyle/>
        <a:p>
          <a:endParaRPr lang="nb-NO"/>
        </a:p>
      </dgm:t>
    </dgm:pt>
    <dgm:pt modelId="{58FD902C-80BC-4FBB-8468-8B57F8883EF8}" type="sibTrans" cxnId="{BF18CDC6-E463-4651-B560-45923490D165}">
      <dgm:prSet/>
      <dgm:spPr/>
      <dgm:t>
        <a:bodyPr/>
        <a:lstStyle/>
        <a:p>
          <a:endParaRPr lang="nb-NO"/>
        </a:p>
      </dgm:t>
    </dgm:pt>
    <dgm:pt modelId="{E4461869-DDBF-456B-B2A6-A7B0E6F58AAB}">
      <dgm:prSet/>
      <dgm:spPr/>
      <dgm:t>
        <a:bodyPr/>
        <a:lstStyle/>
        <a:p>
          <a:r>
            <a:rPr lang="nb-NO"/>
            <a:t>Flere satellitter?</a:t>
          </a:r>
        </a:p>
      </dgm:t>
    </dgm:pt>
    <dgm:pt modelId="{00C17C08-8F6A-401F-AAA7-A29F963B7DC9}" type="parTrans" cxnId="{0E2B8BFC-3D83-4438-8C47-73FF554297F7}">
      <dgm:prSet/>
      <dgm:spPr/>
      <dgm:t>
        <a:bodyPr/>
        <a:lstStyle/>
        <a:p>
          <a:endParaRPr lang="nb-NO"/>
        </a:p>
      </dgm:t>
    </dgm:pt>
    <dgm:pt modelId="{A3A0E276-8DAF-42B2-8ECB-8CA3442674ED}" type="sibTrans" cxnId="{0E2B8BFC-3D83-4438-8C47-73FF554297F7}">
      <dgm:prSet/>
      <dgm:spPr/>
      <dgm:t>
        <a:bodyPr/>
        <a:lstStyle/>
        <a:p>
          <a:endParaRPr lang="nb-NO"/>
        </a:p>
      </dgm:t>
    </dgm:pt>
    <dgm:pt modelId="{1B93FB25-9F97-4188-B091-76EACD2CA9F3}" type="pres">
      <dgm:prSet presAssocID="{BF5A33D2-BDBE-4634-852D-655986B255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2359DA8-7DFE-4ABE-9D52-D87FC68CCBF7}" type="pres">
      <dgm:prSet presAssocID="{BF5A33D2-BDBE-4634-852D-655986B255AE}" presName="arrow" presStyleLbl="bgShp" presStyleIdx="0" presStyleCnt="1"/>
      <dgm:spPr>
        <a:solidFill>
          <a:schemeClr val="accent6"/>
        </a:solidFill>
      </dgm:spPr>
    </dgm:pt>
    <dgm:pt modelId="{779E29BC-882A-438D-A264-27C1AA223DE3}" type="pres">
      <dgm:prSet presAssocID="{BF5A33D2-BDBE-4634-852D-655986B255AE}" presName="points" presStyleCnt="0"/>
      <dgm:spPr/>
    </dgm:pt>
    <dgm:pt modelId="{07332E3E-D450-45AA-AE07-59C141CD78B1}" type="pres">
      <dgm:prSet presAssocID="{BEDAFD21-BFEC-4664-9022-F868B0B39BB6}" presName="compositeA" presStyleCnt="0"/>
      <dgm:spPr/>
    </dgm:pt>
    <dgm:pt modelId="{D853AACF-AEAD-4983-AE70-B851305ED72B}" type="pres">
      <dgm:prSet presAssocID="{BEDAFD21-BFEC-4664-9022-F868B0B39BB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D8FBAA3-5DBC-45DB-90E8-24F9FDBAA3C9}" type="pres">
      <dgm:prSet presAssocID="{BEDAFD21-BFEC-4664-9022-F868B0B39BB6}" presName="circleA" presStyleLbl="node1" presStyleIdx="0" presStyleCnt="5"/>
      <dgm:spPr>
        <a:solidFill>
          <a:schemeClr val="tx1"/>
        </a:solidFill>
      </dgm:spPr>
    </dgm:pt>
    <dgm:pt modelId="{FC26CB0B-8034-4CE4-9866-D2C71B9DBC1E}" type="pres">
      <dgm:prSet presAssocID="{BEDAFD21-BFEC-4664-9022-F868B0B39BB6}" presName="spaceA" presStyleCnt="0"/>
      <dgm:spPr/>
    </dgm:pt>
    <dgm:pt modelId="{522E6AC7-0B0D-42D7-8E0A-467437271A0C}" type="pres">
      <dgm:prSet presAssocID="{09D0794A-6B4F-426C-B868-2535AD21052F}" presName="space" presStyleCnt="0"/>
      <dgm:spPr/>
    </dgm:pt>
    <dgm:pt modelId="{32162DA4-AA38-45DA-A5AC-7EB7D98D01FC}" type="pres">
      <dgm:prSet presAssocID="{563A69AC-6AB0-4449-89A9-BF6FDE882686}" presName="compositeB" presStyleCnt="0"/>
      <dgm:spPr/>
    </dgm:pt>
    <dgm:pt modelId="{122D9BBF-89DC-4C96-BD07-7EF6323A2755}" type="pres">
      <dgm:prSet presAssocID="{563A69AC-6AB0-4449-89A9-BF6FDE882686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1CA63E-C21A-4CD4-90F8-8D609DC15A89}" type="pres">
      <dgm:prSet presAssocID="{563A69AC-6AB0-4449-89A9-BF6FDE882686}" presName="circleB" presStyleLbl="node1" presStyleIdx="1" presStyleCnt="5"/>
      <dgm:spPr>
        <a:solidFill>
          <a:schemeClr val="tx1">
            <a:lumMod val="75000"/>
            <a:lumOff val="25000"/>
          </a:schemeClr>
        </a:solidFill>
      </dgm:spPr>
    </dgm:pt>
    <dgm:pt modelId="{606AE04E-3D48-47A2-AE86-E2B698560764}" type="pres">
      <dgm:prSet presAssocID="{563A69AC-6AB0-4449-89A9-BF6FDE882686}" presName="spaceB" presStyleCnt="0"/>
      <dgm:spPr/>
    </dgm:pt>
    <dgm:pt modelId="{9BEA3500-F5CF-4ACC-96F0-12B757C482E4}" type="pres">
      <dgm:prSet presAssocID="{A48C161C-A0E1-43FF-81BD-309448B88973}" presName="space" presStyleCnt="0"/>
      <dgm:spPr/>
    </dgm:pt>
    <dgm:pt modelId="{39BB2787-1398-4093-9B21-526656BF9EC9}" type="pres">
      <dgm:prSet presAssocID="{18066F2D-4B81-447E-BE9E-D13D6480908D}" presName="compositeA" presStyleCnt="0"/>
      <dgm:spPr/>
    </dgm:pt>
    <dgm:pt modelId="{E811C71F-B85D-48E1-BB27-7CB21DEEBE11}" type="pres">
      <dgm:prSet presAssocID="{18066F2D-4B81-447E-BE9E-D13D6480908D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AC41EB-1BDA-46BA-ADF1-B560907189AB}" type="pres">
      <dgm:prSet presAssocID="{18066F2D-4B81-447E-BE9E-D13D6480908D}" presName="circleA" presStyleLbl="node1" presStyleIdx="2" presStyleCnt="5"/>
      <dgm:spPr>
        <a:solidFill>
          <a:schemeClr val="tx1">
            <a:lumMod val="65000"/>
            <a:lumOff val="35000"/>
          </a:schemeClr>
        </a:solidFill>
      </dgm:spPr>
    </dgm:pt>
    <dgm:pt modelId="{2854A364-C16C-424E-9F86-530DFED9FF3E}" type="pres">
      <dgm:prSet presAssocID="{18066F2D-4B81-447E-BE9E-D13D6480908D}" presName="spaceA" presStyleCnt="0"/>
      <dgm:spPr/>
    </dgm:pt>
    <dgm:pt modelId="{0E82AE0E-AD66-4DE6-B9A2-D18F9C775FA7}" type="pres">
      <dgm:prSet presAssocID="{16EFC00D-2681-481A-95A2-1B12F5A173B3}" presName="space" presStyleCnt="0"/>
      <dgm:spPr/>
    </dgm:pt>
    <dgm:pt modelId="{BA431A01-4F1F-4DE3-A84A-44EB8B81488E}" type="pres">
      <dgm:prSet presAssocID="{146A43B9-4F2A-4235-8ACD-8EEE370A84E7}" presName="compositeB" presStyleCnt="0"/>
      <dgm:spPr/>
    </dgm:pt>
    <dgm:pt modelId="{84DE8DD2-5F5E-4AFF-8D29-421279EA3FCC}" type="pres">
      <dgm:prSet presAssocID="{146A43B9-4F2A-4235-8ACD-8EEE370A84E7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6473619-D72E-4F97-944B-F390786B0657}" type="pres">
      <dgm:prSet presAssocID="{146A43B9-4F2A-4235-8ACD-8EEE370A84E7}" presName="circleB" presStyleLbl="node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9E6A94C7-7392-47C8-901A-7040C4F694F6}" type="pres">
      <dgm:prSet presAssocID="{146A43B9-4F2A-4235-8ACD-8EEE370A84E7}" presName="spaceB" presStyleCnt="0"/>
      <dgm:spPr/>
    </dgm:pt>
    <dgm:pt modelId="{20DE3210-262B-4B71-8A5B-BE9CF5D38D2B}" type="pres">
      <dgm:prSet presAssocID="{CE336BAB-9174-43A4-9F32-7E5C3E1BDE39}" presName="space" presStyleCnt="0"/>
      <dgm:spPr/>
    </dgm:pt>
    <dgm:pt modelId="{F8337A0A-FABB-4F7E-881B-B061D23BB753}" type="pres">
      <dgm:prSet presAssocID="{781A23D3-4475-4CA4-A665-A6763348F2CC}" presName="compositeA" presStyleCnt="0"/>
      <dgm:spPr/>
    </dgm:pt>
    <dgm:pt modelId="{5BC90B26-1016-4053-8B7C-B355AB5FF766}" type="pres">
      <dgm:prSet presAssocID="{781A23D3-4475-4CA4-A665-A6763348F2C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523E78-87D3-46AD-B709-571408B09519}" type="pres">
      <dgm:prSet presAssocID="{781A23D3-4475-4CA4-A665-A6763348F2CC}" presName="circleA" presStyleLbl="node1" presStyleIdx="4" presStyleCnt="5"/>
      <dgm:spPr>
        <a:solidFill>
          <a:schemeClr val="bg1">
            <a:lumMod val="65000"/>
          </a:schemeClr>
        </a:solidFill>
      </dgm:spPr>
    </dgm:pt>
    <dgm:pt modelId="{972776FA-5525-4698-98F3-E026844B02B0}" type="pres">
      <dgm:prSet presAssocID="{781A23D3-4475-4CA4-A665-A6763348F2CC}" presName="spaceA" presStyleCnt="0"/>
      <dgm:spPr/>
    </dgm:pt>
  </dgm:ptLst>
  <dgm:cxnLst>
    <dgm:cxn modelId="{4F089E22-6A73-45E2-BD57-B5A7189370C4}" srcId="{BF5A33D2-BDBE-4634-852D-655986B255AE}" destId="{146A43B9-4F2A-4235-8ACD-8EEE370A84E7}" srcOrd="3" destOrd="0" parTransId="{C3459B51-F205-44C7-A72C-2BFF9892C6C1}" sibTransId="{CE336BAB-9174-43A4-9F32-7E5C3E1BDE39}"/>
    <dgm:cxn modelId="{6FC8C7F1-6A0B-4A94-86C5-986DEF8952B4}" srcId="{BF5A33D2-BDBE-4634-852D-655986B255AE}" destId="{18066F2D-4B81-447E-BE9E-D13D6480908D}" srcOrd="2" destOrd="0" parTransId="{2A424D25-D40A-4544-B10C-12B6A08DB403}" sibTransId="{16EFC00D-2681-481A-95A2-1B12F5A173B3}"/>
    <dgm:cxn modelId="{48DF0654-6552-4D85-B8E5-672617A10A4D}" type="presOf" srcId="{781A23D3-4475-4CA4-A665-A6763348F2CC}" destId="{5BC90B26-1016-4053-8B7C-B355AB5FF766}" srcOrd="0" destOrd="0" presId="urn:microsoft.com/office/officeart/2005/8/layout/hProcess11"/>
    <dgm:cxn modelId="{70E080BA-0AD0-437A-B024-13AFE1179AFB}" srcId="{BF5A33D2-BDBE-4634-852D-655986B255AE}" destId="{BEDAFD21-BFEC-4664-9022-F868B0B39BB6}" srcOrd="0" destOrd="0" parTransId="{30075B22-5AB5-4595-8087-CD26B822E030}" sibTransId="{09D0794A-6B4F-426C-B868-2535AD21052F}"/>
    <dgm:cxn modelId="{5111A2DE-E970-4CBA-AADB-9C7987DEE5AF}" type="presOf" srcId="{BF5A33D2-BDBE-4634-852D-655986B255AE}" destId="{1B93FB25-9F97-4188-B091-76EACD2CA9F3}" srcOrd="0" destOrd="0" presId="urn:microsoft.com/office/officeart/2005/8/layout/hProcess11"/>
    <dgm:cxn modelId="{D4E746CF-4B74-4852-B94D-ECA491443BB8}" type="presOf" srcId="{064F28FE-DD8C-4362-9E9C-921F756186D0}" destId="{84DE8DD2-5F5E-4AFF-8D29-421279EA3FCC}" srcOrd="0" destOrd="1" presId="urn:microsoft.com/office/officeart/2005/8/layout/hProcess11"/>
    <dgm:cxn modelId="{B1B39A86-C3E8-46BB-A21C-0C5A36BC4153}" type="presOf" srcId="{E4461869-DDBF-456B-B2A6-A7B0E6F58AAB}" destId="{5BC90B26-1016-4053-8B7C-B355AB5FF766}" srcOrd="0" destOrd="1" presId="urn:microsoft.com/office/officeart/2005/8/layout/hProcess11"/>
    <dgm:cxn modelId="{4357A0D6-283F-47CA-8168-7B1320C8FF3A}" type="presOf" srcId="{A11ED0A7-ED29-4F28-8B85-F098E6B27BFA}" destId="{D853AACF-AEAD-4983-AE70-B851305ED72B}" srcOrd="0" destOrd="1" presId="urn:microsoft.com/office/officeart/2005/8/layout/hProcess11"/>
    <dgm:cxn modelId="{A8EDC9A7-24AA-415A-BC22-77E1C5A95FC1}" type="presOf" srcId="{BEDAFD21-BFEC-4664-9022-F868B0B39BB6}" destId="{D853AACF-AEAD-4983-AE70-B851305ED72B}" srcOrd="0" destOrd="0" presId="urn:microsoft.com/office/officeart/2005/8/layout/hProcess11"/>
    <dgm:cxn modelId="{18592A6F-E0F4-4B2F-8EBD-E4A5443EF048}" type="presOf" srcId="{642456F2-61F3-4E8C-8B7B-F0FDD941A9DE}" destId="{D853AACF-AEAD-4983-AE70-B851305ED72B}" srcOrd="0" destOrd="2" presId="urn:microsoft.com/office/officeart/2005/8/layout/hProcess11"/>
    <dgm:cxn modelId="{7FE25CAE-A72A-442E-9165-57B5BBF7A5DF}" srcId="{18066F2D-4B81-447E-BE9E-D13D6480908D}" destId="{8EDB4F74-1EFD-4AF2-B664-02766B8B4D6F}" srcOrd="0" destOrd="0" parTransId="{D7BAD881-A4B7-494D-9CF6-5B52D7A1FAA0}" sibTransId="{12D70B31-C93D-49B5-A026-D6ABA786DC89}"/>
    <dgm:cxn modelId="{9D27F672-AFC5-4B51-A4F3-4D8769198E56}" type="presOf" srcId="{18066F2D-4B81-447E-BE9E-D13D6480908D}" destId="{E811C71F-B85D-48E1-BB27-7CB21DEEBE11}" srcOrd="0" destOrd="0" presId="urn:microsoft.com/office/officeart/2005/8/layout/hProcess11"/>
    <dgm:cxn modelId="{5C894E5F-5DD6-4C44-A6AC-815FA1779758}" type="presOf" srcId="{563A69AC-6AB0-4449-89A9-BF6FDE882686}" destId="{122D9BBF-89DC-4C96-BD07-7EF6323A2755}" srcOrd="0" destOrd="0" presId="urn:microsoft.com/office/officeart/2005/8/layout/hProcess11"/>
    <dgm:cxn modelId="{DEDD0D44-AC52-4CC3-8229-7CBB8BFD5479}" srcId="{563A69AC-6AB0-4449-89A9-BF6FDE882686}" destId="{9B05844A-5327-415C-842A-47E50CD368D6}" srcOrd="0" destOrd="0" parTransId="{FBCADAA0-9103-4A98-AC66-E3ECC8E4178D}" sibTransId="{7B57D970-1F63-463C-9D42-C0B776836373}"/>
    <dgm:cxn modelId="{ED2D339F-BFE3-4869-AF96-12FAFF88C252}" srcId="{BEDAFD21-BFEC-4664-9022-F868B0B39BB6}" destId="{642456F2-61F3-4E8C-8B7B-F0FDD941A9DE}" srcOrd="1" destOrd="0" parTransId="{CB65B7E4-6E0E-42F1-81A2-CF404D737827}" sibTransId="{2359C589-CFB4-4268-8F68-B6A463FCA507}"/>
    <dgm:cxn modelId="{2A430378-3053-49E7-8A35-C13B861539F8}" srcId="{BF5A33D2-BDBE-4634-852D-655986B255AE}" destId="{781A23D3-4475-4CA4-A665-A6763348F2CC}" srcOrd="4" destOrd="0" parTransId="{33F9CF7E-7080-47C1-AC94-866A571D8F57}" sibTransId="{A4606474-1092-4061-8EED-44EDA82D8663}"/>
    <dgm:cxn modelId="{90265DDB-24BF-41E9-8758-B62399A9F7AE}" type="presOf" srcId="{9B05844A-5327-415C-842A-47E50CD368D6}" destId="{122D9BBF-89DC-4C96-BD07-7EF6323A2755}" srcOrd="0" destOrd="1" presId="urn:microsoft.com/office/officeart/2005/8/layout/hProcess11"/>
    <dgm:cxn modelId="{DFCB41B5-3E43-46AE-BE2D-B82B995482D7}" srcId="{BEDAFD21-BFEC-4664-9022-F868B0B39BB6}" destId="{A11ED0A7-ED29-4F28-8B85-F098E6B27BFA}" srcOrd="0" destOrd="0" parTransId="{7EC88172-DBCB-45D3-B110-D3267FE5BF31}" sibTransId="{C03CF737-3947-4E81-AAEA-6E79530C7C91}"/>
    <dgm:cxn modelId="{982D2C90-A780-476F-AF6B-CE1CE28ED1AB}" type="presOf" srcId="{4963CA0A-2E85-4DF6-AEE2-98BA3B2D0D68}" destId="{D853AACF-AEAD-4983-AE70-B851305ED72B}" srcOrd="0" destOrd="3" presId="urn:microsoft.com/office/officeart/2005/8/layout/hProcess11"/>
    <dgm:cxn modelId="{B76E0EEB-D7FA-48EC-8190-D38641917EB3}" srcId="{BEDAFD21-BFEC-4664-9022-F868B0B39BB6}" destId="{4963CA0A-2E85-4DF6-AEE2-98BA3B2D0D68}" srcOrd="2" destOrd="0" parTransId="{DBB14936-BD2D-475E-8574-0E77BAAA7E7D}" sibTransId="{00657CB3-FAA5-4D2A-BD89-1A9D5F208413}"/>
    <dgm:cxn modelId="{A01EDC33-31FA-4387-BBEB-7B62BAA56947}" type="presOf" srcId="{8EDB4F74-1EFD-4AF2-B664-02766B8B4D6F}" destId="{E811C71F-B85D-48E1-BB27-7CB21DEEBE11}" srcOrd="0" destOrd="1" presId="urn:microsoft.com/office/officeart/2005/8/layout/hProcess11"/>
    <dgm:cxn modelId="{5622C4FC-0145-4711-BAB6-CC3666BEE4B4}" srcId="{BF5A33D2-BDBE-4634-852D-655986B255AE}" destId="{563A69AC-6AB0-4449-89A9-BF6FDE882686}" srcOrd="1" destOrd="0" parTransId="{B04D884E-156F-42F4-93B0-232E12ECAF4B}" sibTransId="{A48C161C-A0E1-43FF-81BD-309448B88973}"/>
    <dgm:cxn modelId="{AF036C22-1ED1-457A-AE53-1ECE146FFFF2}" type="presOf" srcId="{146A43B9-4F2A-4235-8ACD-8EEE370A84E7}" destId="{84DE8DD2-5F5E-4AFF-8D29-421279EA3FCC}" srcOrd="0" destOrd="0" presId="urn:microsoft.com/office/officeart/2005/8/layout/hProcess11"/>
    <dgm:cxn modelId="{BF18CDC6-E463-4651-B560-45923490D165}" srcId="{146A43B9-4F2A-4235-8ACD-8EEE370A84E7}" destId="{064F28FE-DD8C-4362-9E9C-921F756186D0}" srcOrd="0" destOrd="0" parTransId="{EC486E67-E607-4B22-9632-AB4CD4C27480}" sibTransId="{58FD902C-80BC-4FBB-8468-8B57F8883EF8}"/>
    <dgm:cxn modelId="{0E2B8BFC-3D83-4438-8C47-73FF554297F7}" srcId="{781A23D3-4475-4CA4-A665-A6763348F2CC}" destId="{E4461869-DDBF-456B-B2A6-A7B0E6F58AAB}" srcOrd="0" destOrd="0" parTransId="{00C17C08-8F6A-401F-AAA7-A29F963B7DC9}" sibTransId="{A3A0E276-8DAF-42B2-8ECB-8CA3442674ED}"/>
    <dgm:cxn modelId="{614B929C-BEDA-4CE1-AB52-D4FB5A3C65BF}" type="presParOf" srcId="{1B93FB25-9F97-4188-B091-76EACD2CA9F3}" destId="{C2359DA8-7DFE-4ABE-9D52-D87FC68CCBF7}" srcOrd="0" destOrd="0" presId="urn:microsoft.com/office/officeart/2005/8/layout/hProcess11"/>
    <dgm:cxn modelId="{50B41452-AC6B-44A1-84B3-C5A049B27B15}" type="presParOf" srcId="{1B93FB25-9F97-4188-B091-76EACD2CA9F3}" destId="{779E29BC-882A-438D-A264-27C1AA223DE3}" srcOrd="1" destOrd="0" presId="urn:microsoft.com/office/officeart/2005/8/layout/hProcess11"/>
    <dgm:cxn modelId="{2A392ACF-0C95-4CA0-9E5F-26B6147BF8EC}" type="presParOf" srcId="{779E29BC-882A-438D-A264-27C1AA223DE3}" destId="{07332E3E-D450-45AA-AE07-59C141CD78B1}" srcOrd="0" destOrd="0" presId="urn:microsoft.com/office/officeart/2005/8/layout/hProcess11"/>
    <dgm:cxn modelId="{15B3449B-3C24-4BFF-B22F-DE0DD1527FE7}" type="presParOf" srcId="{07332E3E-D450-45AA-AE07-59C141CD78B1}" destId="{D853AACF-AEAD-4983-AE70-B851305ED72B}" srcOrd="0" destOrd="0" presId="urn:microsoft.com/office/officeart/2005/8/layout/hProcess11"/>
    <dgm:cxn modelId="{CA1EC21F-CEA5-448D-AF2C-914FA80255ED}" type="presParOf" srcId="{07332E3E-D450-45AA-AE07-59C141CD78B1}" destId="{FD8FBAA3-5DBC-45DB-90E8-24F9FDBAA3C9}" srcOrd="1" destOrd="0" presId="urn:microsoft.com/office/officeart/2005/8/layout/hProcess11"/>
    <dgm:cxn modelId="{A1B6D03F-1A1D-4BF2-A26D-B1192625F486}" type="presParOf" srcId="{07332E3E-D450-45AA-AE07-59C141CD78B1}" destId="{FC26CB0B-8034-4CE4-9866-D2C71B9DBC1E}" srcOrd="2" destOrd="0" presId="urn:microsoft.com/office/officeart/2005/8/layout/hProcess11"/>
    <dgm:cxn modelId="{7F247222-98C5-4CC7-9510-6E0A5A9D970B}" type="presParOf" srcId="{779E29BC-882A-438D-A264-27C1AA223DE3}" destId="{522E6AC7-0B0D-42D7-8E0A-467437271A0C}" srcOrd="1" destOrd="0" presId="urn:microsoft.com/office/officeart/2005/8/layout/hProcess11"/>
    <dgm:cxn modelId="{47D3F5A9-9CDB-4F18-B135-283568416089}" type="presParOf" srcId="{779E29BC-882A-438D-A264-27C1AA223DE3}" destId="{32162DA4-AA38-45DA-A5AC-7EB7D98D01FC}" srcOrd="2" destOrd="0" presId="urn:microsoft.com/office/officeart/2005/8/layout/hProcess11"/>
    <dgm:cxn modelId="{2C6A2FBD-FB92-48DF-965D-92620311DC3D}" type="presParOf" srcId="{32162DA4-AA38-45DA-A5AC-7EB7D98D01FC}" destId="{122D9BBF-89DC-4C96-BD07-7EF6323A2755}" srcOrd="0" destOrd="0" presId="urn:microsoft.com/office/officeart/2005/8/layout/hProcess11"/>
    <dgm:cxn modelId="{482D7C3E-32D7-4F78-B8A2-B3F804BC5696}" type="presParOf" srcId="{32162DA4-AA38-45DA-A5AC-7EB7D98D01FC}" destId="{291CA63E-C21A-4CD4-90F8-8D609DC15A89}" srcOrd="1" destOrd="0" presId="urn:microsoft.com/office/officeart/2005/8/layout/hProcess11"/>
    <dgm:cxn modelId="{1E01DCDD-2805-4336-8B15-3BDD7E5BEFB2}" type="presParOf" srcId="{32162DA4-AA38-45DA-A5AC-7EB7D98D01FC}" destId="{606AE04E-3D48-47A2-AE86-E2B698560764}" srcOrd="2" destOrd="0" presId="urn:microsoft.com/office/officeart/2005/8/layout/hProcess11"/>
    <dgm:cxn modelId="{BEE4E3C4-1473-46DC-BF69-4B2436585BA9}" type="presParOf" srcId="{779E29BC-882A-438D-A264-27C1AA223DE3}" destId="{9BEA3500-F5CF-4ACC-96F0-12B757C482E4}" srcOrd="3" destOrd="0" presId="urn:microsoft.com/office/officeart/2005/8/layout/hProcess11"/>
    <dgm:cxn modelId="{BAD13546-0835-4D33-ABCB-CBE98CB73445}" type="presParOf" srcId="{779E29BC-882A-438D-A264-27C1AA223DE3}" destId="{39BB2787-1398-4093-9B21-526656BF9EC9}" srcOrd="4" destOrd="0" presId="urn:microsoft.com/office/officeart/2005/8/layout/hProcess11"/>
    <dgm:cxn modelId="{CF2389F8-813E-434B-B88E-551D57BBA264}" type="presParOf" srcId="{39BB2787-1398-4093-9B21-526656BF9EC9}" destId="{E811C71F-B85D-48E1-BB27-7CB21DEEBE11}" srcOrd="0" destOrd="0" presId="urn:microsoft.com/office/officeart/2005/8/layout/hProcess11"/>
    <dgm:cxn modelId="{8820DF1D-7CF0-473D-ACF9-AA3BE089AC02}" type="presParOf" srcId="{39BB2787-1398-4093-9B21-526656BF9EC9}" destId="{D0AC41EB-1BDA-46BA-ADF1-B560907189AB}" srcOrd="1" destOrd="0" presId="urn:microsoft.com/office/officeart/2005/8/layout/hProcess11"/>
    <dgm:cxn modelId="{0F391573-FF8F-403B-AC66-840139280E41}" type="presParOf" srcId="{39BB2787-1398-4093-9B21-526656BF9EC9}" destId="{2854A364-C16C-424E-9F86-530DFED9FF3E}" srcOrd="2" destOrd="0" presId="urn:microsoft.com/office/officeart/2005/8/layout/hProcess11"/>
    <dgm:cxn modelId="{FD4F8CD7-BE31-4D55-8646-05A13972010F}" type="presParOf" srcId="{779E29BC-882A-438D-A264-27C1AA223DE3}" destId="{0E82AE0E-AD66-4DE6-B9A2-D18F9C775FA7}" srcOrd="5" destOrd="0" presId="urn:microsoft.com/office/officeart/2005/8/layout/hProcess11"/>
    <dgm:cxn modelId="{1CFEFDA9-410C-4E71-B6EB-0731C77F1731}" type="presParOf" srcId="{779E29BC-882A-438D-A264-27C1AA223DE3}" destId="{BA431A01-4F1F-4DE3-A84A-44EB8B81488E}" srcOrd="6" destOrd="0" presId="urn:microsoft.com/office/officeart/2005/8/layout/hProcess11"/>
    <dgm:cxn modelId="{0DEB357E-3C6F-42F8-94A9-843721F2071D}" type="presParOf" srcId="{BA431A01-4F1F-4DE3-A84A-44EB8B81488E}" destId="{84DE8DD2-5F5E-4AFF-8D29-421279EA3FCC}" srcOrd="0" destOrd="0" presId="urn:microsoft.com/office/officeart/2005/8/layout/hProcess11"/>
    <dgm:cxn modelId="{9D8AC70C-A6F7-495A-B3AB-60B814D6F5C8}" type="presParOf" srcId="{BA431A01-4F1F-4DE3-A84A-44EB8B81488E}" destId="{96473619-D72E-4F97-944B-F390786B0657}" srcOrd="1" destOrd="0" presId="urn:microsoft.com/office/officeart/2005/8/layout/hProcess11"/>
    <dgm:cxn modelId="{E0229E29-2096-4655-B68E-0FF52E034BE5}" type="presParOf" srcId="{BA431A01-4F1F-4DE3-A84A-44EB8B81488E}" destId="{9E6A94C7-7392-47C8-901A-7040C4F694F6}" srcOrd="2" destOrd="0" presId="urn:microsoft.com/office/officeart/2005/8/layout/hProcess11"/>
    <dgm:cxn modelId="{55A0C06C-328A-4DB9-8CA9-6093A6A76382}" type="presParOf" srcId="{779E29BC-882A-438D-A264-27C1AA223DE3}" destId="{20DE3210-262B-4B71-8A5B-BE9CF5D38D2B}" srcOrd="7" destOrd="0" presId="urn:microsoft.com/office/officeart/2005/8/layout/hProcess11"/>
    <dgm:cxn modelId="{C0B1C9F6-0F0E-4CDF-A89D-FC838055AD79}" type="presParOf" srcId="{779E29BC-882A-438D-A264-27C1AA223DE3}" destId="{F8337A0A-FABB-4F7E-881B-B061D23BB753}" srcOrd="8" destOrd="0" presId="urn:microsoft.com/office/officeart/2005/8/layout/hProcess11"/>
    <dgm:cxn modelId="{1DF9EA24-7C9A-49B1-86D0-0D1F476473DC}" type="presParOf" srcId="{F8337A0A-FABB-4F7E-881B-B061D23BB753}" destId="{5BC90B26-1016-4053-8B7C-B355AB5FF766}" srcOrd="0" destOrd="0" presId="urn:microsoft.com/office/officeart/2005/8/layout/hProcess11"/>
    <dgm:cxn modelId="{D6B5F2F1-7E1C-4C49-921E-3FC25764CA92}" type="presParOf" srcId="{F8337A0A-FABB-4F7E-881B-B061D23BB753}" destId="{92523E78-87D3-46AD-B709-571408B09519}" srcOrd="1" destOrd="0" presId="urn:microsoft.com/office/officeart/2005/8/layout/hProcess11"/>
    <dgm:cxn modelId="{F2908CED-C2A1-41C1-9609-C8C7A9F17D28}" type="presParOf" srcId="{F8337A0A-FABB-4F7E-881B-B061D23BB753}" destId="{972776FA-5525-4698-98F3-E026844B02B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4FE8B-5F6D-41DD-9283-8F119C320C81}">
      <dsp:nvSpPr>
        <dsp:cNvPr id="0" name=""/>
        <dsp:cNvSpPr/>
      </dsp:nvSpPr>
      <dsp:spPr>
        <a:xfrm>
          <a:off x="3682816" y="894"/>
          <a:ext cx="2103805" cy="10519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/>
            <a:t>Skole</a:t>
          </a:r>
        </a:p>
      </dsp:txBody>
      <dsp:txXfrm>
        <a:off x="3713625" y="31703"/>
        <a:ext cx="2042187" cy="990284"/>
      </dsp:txXfrm>
    </dsp:sp>
    <dsp:sp modelId="{9B96BA84-EB50-47BE-8946-CF0E469BE2B4}">
      <dsp:nvSpPr>
        <dsp:cNvPr id="0" name=""/>
        <dsp:cNvSpPr/>
      </dsp:nvSpPr>
      <dsp:spPr>
        <a:xfrm rot="3600000">
          <a:off x="5055390" y="1846329"/>
          <a:ext cx="1094826" cy="368166"/>
        </a:xfrm>
        <a:prstGeom prst="mathMin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/>
        </a:p>
      </dsp:txBody>
      <dsp:txXfrm>
        <a:off x="5165840" y="1919962"/>
        <a:ext cx="873926" cy="220900"/>
      </dsp:txXfrm>
    </dsp:sp>
    <dsp:sp modelId="{4039C172-E5A5-4BCC-B8F8-2985D07BE8E0}">
      <dsp:nvSpPr>
        <dsp:cNvPr id="0" name=""/>
        <dsp:cNvSpPr/>
      </dsp:nvSpPr>
      <dsp:spPr>
        <a:xfrm>
          <a:off x="5418985" y="3008027"/>
          <a:ext cx="2103805" cy="1051902"/>
        </a:xfrm>
        <a:prstGeom prst="roundRect">
          <a:avLst>
            <a:gd name="adj" fmla="val 10000"/>
          </a:avLst>
        </a:prstGeom>
        <a:solidFill>
          <a:srgbClr val="F9C6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/>
            <a:t>Bydel</a:t>
          </a:r>
        </a:p>
      </dsp:txBody>
      <dsp:txXfrm>
        <a:off x="5449794" y="3038836"/>
        <a:ext cx="2042187" cy="990284"/>
      </dsp:txXfrm>
    </dsp:sp>
    <dsp:sp modelId="{AC0712F8-5AAD-4ACA-98C3-621C6839D1F1}">
      <dsp:nvSpPr>
        <dsp:cNvPr id="0" name=""/>
        <dsp:cNvSpPr/>
      </dsp:nvSpPr>
      <dsp:spPr>
        <a:xfrm rot="10800000">
          <a:off x="4187305" y="3349896"/>
          <a:ext cx="1094826" cy="368166"/>
        </a:xfrm>
        <a:prstGeom prst="mathMin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/>
        </a:p>
      </dsp:txBody>
      <dsp:txXfrm rot="10800000">
        <a:off x="4297755" y="3423529"/>
        <a:ext cx="873926" cy="220900"/>
      </dsp:txXfrm>
    </dsp:sp>
    <dsp:sp modelId="{0D7440F3-253D-45AA-99C0-CF13DD54F188}">
      <dsp:nvSpPr>
        <dsp:cNvPr id="0" name=""/>
        <dsp:cNvSpPr/>
      </dsp:nvSpPr>
      <dsp:spPr>
        <a:xfrm>
          <a:off x="1946646" y="3008027"/>
          <a:ext cx="2103805" cy="1051902"/>
        </a:xfrm>
        <a:prstGeom prst="roundRect">
          <a:avLst>
            <a:gd name="adj" fmla="val 10000"/>
          </a:avLst>
        </a:prstGeom>
        <a:solidFill>
          <a:srgbClr val="F9C6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/>
            <a:t>Politi</a:t>
          </a:r>
        </a:p>
      </dsp:txBody>
      <dsp:txXfrm>
        <a:off x="1977455" y="3038836"/>
        <a:ext cx="2042187" cy="990284"/>
      </dsp:txXfrm>
    </dsp:sp>
    <dsp:sp modelId="{46C96F1A-EBF1-420C-A199-AAD26C835DB0}">
      <dsp:nvSpPr>
        <dsp:cNvPr id="0" name=""/>
        <dsp:cNvSpPr/>
      </dsp:nvSpPr>
      <dsp:spPr>
        <a:xfrm rot="18000000">
          <a:off x="3319221" y="1846329"/>
          <a:ext cx="1094826" cy="368166"/>
        </a:xfrm>
        <a:prstGeom prst="mathMin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/>
        </a:p>
      </dsp:txBody>
      <dsp:txXfrm>
        <a:off x="3429671" y="1919962"/>
        <a:ext cx="873926" cy="22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4FE8B-5F6D-41DD-9283-8F119C320C81}">
      <dsp:nvSpPr>
        <dsp:cNvPr id="0" name=""/>
        <dsp:cNvSpPr/>
      </dsp:nvSpPr>
      <dsp:spPr>
        <a:xfrm>
          <a:off x="3890934" y="1143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Skole</a:t>
          </a:r>
        </a:p>
      </dsp:txBody>
      <dsp:txXfrm>
        <a:off x="3931435" y="41644"/>
        <a:ext cx="2684626" cy="1301812"/>
      </dsp:txXfrm>
    </dsp:sp>
    <dsp:sp modelId="{9B96BA84-EB50-47BE-8946-CF0E469BE2B4}">
      <dsp:nvSpPr>
        <dsp:cNvPr id="0" name=""/>
        <dsp:cNvSpPr/>
      </dsp:nvSpPr>
      <dsp:spPr>
        <a:xfrm rot="3600000">
          <a:off x="5695353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5840548" y="2523761"/>
        <a:ext cx="1148558" cy="290390"/>
      </dsp:txXfrm>
    </dsp:sp>
    <dsp:sp modelId="{4039C172-E5A5-4BCC-B8F8-2985D07BE8E0}">
      <dsp:nvSpPr>
        <dsp:cNvPr id="0" name=""/>
        <dsp:cNvSpPr/>
      </dsp:nvSpPr>
      <dsp:spPr>
        <a:xfrm>
          <a:off x="6173091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Bydel</a:t>
          </a:r>
        </a:p>
      </dsp:txBody>
      <dsp:txXfrm>
        <a:off x="6213592" y="3994456"/>
        <a:ext cx="2684626" cy="1301812"/>
      </dsp:txXfrm>
    </dsp:sp>
    <dsp:sp modelId="{AC0712F8-5AAD-4ACA-98C3-621C6839D1F1}">
      <dsp:nvSpPr>
        <dsp:cNvPr id="0" name=""/>
        <dsp:cNvSpPr/>
      </dsp:nvSpPr>
      <dsp:spPr>
        <a:xfrm rot="10800000">
          <a:off x="4554274" y="4403370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 rot="10800000">
        <a:off x="4699469" y="4500167"/>
        <a:ext cx="1148558" cy="290390"/>
      </dsp:txXfrm>
    </dsp:sp>
    <dsp:sp modelId="{0D7440F3-253D-45AA-99C0-CF13DD54F188}">
      <dsp:nvSpPr>
        <dsp:cNvPr id="0" name=""/>
        <dsp:cNvSpPr/>
      </dsp:nvSpPr>
      <dsp:spPr>
        <a:xfrm>
          <a:off x="1608777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Politi</a:t>
          </a:r>
        </a:p>
      </dsp:txBody>
      <dsp:txXfrm>
        <a:off x="1649278" y="3994456"/>
        <a:ext cx="2684626" cy="1301812"/>
      </dsp:txXfrm>
    </dsp:sp>
    <dsp:sp modelId="{46C96F1A-EBF1-420C-A199-AAD26C835DB0}">
      <dsp:nvSpPr>
        <dsp:cNvPr id="0" name=""/>
        <dsp:cNvSpPr/>
      </dsp:nvSpPr>
      <dsp:spPr>
        <a:xfrm rot="18000000">
          <a:off x="3413196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3558391" y="2523761"/>
        <a:ext cx="1148558" cy="290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5853D-3BFF-42EC-BB8B-6323ED67931D}">
      <dsp:nvSpPr>
        <dsp:cNvPr id="0" name=""/>
        <dsp:cNvSpPr/>
      </dsp:nvSpPr>
      <dsp:spPr>
        <a:xfrm>
          <a:off x="2534708" y="1278724"/>
          <a:ext cx="3058583" cy="305858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/>
            <a:t>Elev</a:t>
          </a:r>
          <a:br>
            <a:rPr lang="nb-NO" sz="2800" kern="1200"/>
          </a:br>
          <a:r>
            <a:rPr lang="nb-NO" sz="2800" kern="1200"/>
            <a:t>Foresatt</a:t>
          </a:r>
        </a:p>
      </dsp:txBody>
      <dsp:txXfrm>
        <a:off x="2982627" y="1726643"/>
        <a:ext cx="2162745" cy="2162745"/>
      </dsp:txXfrm>
    </dsp:sp>
    <dsp:sp modelId="{476E906A-E8D3-407F-8532-0548830E4A70}">
      <dsp:nvSpPr>
        <dsp:cNvPr id="0" name=""/>
        <dsp:cNvSpPr/>
      </dsp:nvSpPr>
      <dsp:spPr>
        <a:xfrm>
          <a:off x="3299354" y="50405"/>
          <a:ext cx="1529291" cy="152929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Rådgiver</a:t>
          </a:r>
        </a:p>
      </dsp:txBody>
      <dsp:txXfrm>
        <a:off x="3523313" y="274364"/>
        <a:ext cx="1081373" cy="1081373"/>
      </dsp:txXfrm>
    </dsp:sp>
    <dsp:sp modelId="{F5BFD1C0-C305-416E-B03D-3C2EABCC8C2C}">
      <dsp:nvSpPr>
        <dsp:cNvPr id="0" name=""/>
        <dsp:cNvSpPr/>
      </dsp:nvSpPr>
      <dsp:spPr>
        <a:xfrm>
          <a:off x="4857517" y="800776"/>
          <a:ext cx="1529291" cy="152929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Spesial-pedagog PPT</a:t>
          </a:r>
        </a:p>
      </dsp:txBody>
      <dsp:txXfrm>
        <a:off x="5081476" y="1024735"/>
        <a:ext cx="1081373" cy="1081373"/>
      </dsp:txXfrm>
    </dsp:sp>
    <dsp:sp modelId="{F85DEB18-96F7-4B44-97BB-173F9C75882F}">
      <dsp:nvSpPr>
        <dsp:cNvPr id="0" name=""/>
        <dsp:cNvSpPr/>
      </dsp:nvSpPr>
      <dsp:spPr>
        <a:xfrm>
          <a:off x="5242351" y="2486846"/>
          <a:ext cx="1529291" cy="152929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Miljø-arbeider / erfarings-konsulent</a:t>
          </a:r>
        </a:p>
      </dsp:txBody>
      <dsp:txXfrm>
        <a:off x="5466310" y="2710805"/>
        <a:ext cx="1081373" cy="1081373"/>
      </dsp:txXfrm>
    </dsp:sp>
    <dsp:sp modelId="{90B9D93C-7926-4147-9D6C-7B6B543D4CC9}">
      <dsp:nvSpPr>
        <dsp:cNvPr id="0" name=""/>
        <dsp:cNvSpPr/>
      </dsp:nvSpPr>
      <dsp:spPr>
        <a:xfrm>
          <a:off x="4164069" y="3838970"/>
          <a:ext cx="1529291" cy="152929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Lærere</a:t>
          </a:r>
        </a:p>
      </dsp:txBody>
      <dsp:txXfrm>
        <a:off x="4388028" y="4062929"/>
        <a:ext cx="1081373" cy="1081373"/>
      </dsp:txXfrm>
    </dsp:sp>
    <dsp:sp modelId="{9756FB57-1D16-4217-A88F-0503009E58D9}">
      <dsp:nvSpPr>
        <dsp:cNvPr id="0" name=""/>
        <dsp:cNvSpPr/>
      </dsp:nvSpPr>
      <dsp:spPr>
        <a:xfrm>
          <a:off x="2434638" y="3838970"/>
          <a:ext cx="1529291" cy="152929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/>
            <a:t>Minoritets-rådgiver fra IMDi</a:t>
          </a:r>
        </a:p>
      </dsp:txBody>
      <dsp:txXfrm>
        <a:off x="2658597" y="4062929"/>
        <a:ext cx="1081373" cy="1081373"/>
      </dsp:txXfrm>
    </dsp:sp>
    <dsp:sp modelId="{C0509A1B-6B3E-472F-95A6-7C61584E50C4}">
      <dsp:nvSpPr>
        <dsp:cNvPr id="0" name=""/>
        <dsp:cNvSpPr/>
      </dsp:nvSpPr>
      <dsp:spPr>
        <a:xfrm>
          <a:off x="1356356" y="2486846"/>
          <a:ext cx="1529291" cy="152929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Miljø-terapeut / koordinator fra bydel</a:t>
          </a:r>
        </a:p>
      </dsp:txBody>
      <dsp:txXfrm>
        <a:off x="1580315" y="2710805"/>
        <a:ext cx="1081373" cy="1081373"/>
      </dsp:txXfrm>
    </dsp:sp>
    <dsp:sp modelId="{236DBEEF-0893-4B44-868C-7E708402704D}">
      <dsp:nvSpPr>
        <dsp:cNvPr id="0" name=""/>
        <dsp:cNvSpPr/>
      </dsp:nvSpPr>
      <dsp:spPr>
        <a:xfrm>
          <a:off x="1741191" y="800776"/>
          <a:ext cx="1529291" cy="152929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Politi-kontakt fra Politiet Øst</a:t>
          </a:r>
        </a:p>
      </dsp:txBody>
      <dsp:txXfrm>
        <a:off x="1965150" y="1024735"/>
        <a:ext cx="1081373" cy="1081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4FE8B-5F6D-41DD-9283-8F119C320C81}">
      <dsp:nvSpPr>
        <dsp:cNvPr id="0" name=""/>
        <dsp:cNvSpPr/>
      </dsp:nvSpPr>
      <dsp:spPr>
        <a:xfrm>
          <a:off x="3890934" y="1143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Skole</a:t>
          </a:r>
        </a:p>
      </dsp:txBody>
      <dsp:txXfrm>
        <a:off x="3931435" y="41644"/>
        <a:ext cx="2684626" cy="1301812"/>
      </dsp:txXfrm>
    </dsp:sp>
    <dsp:sp modelId="{9B96BA84-EB50-47BE-8946-CF0E469BE2B4}">
      <dsp:nvSpPr>
        <dsp:cNvPr id="0" name=""/>
        <dsp:cNvSpPr/>
      </dsp:nvSpPr>
      <dsp:spPr>
        <a:xfrm rot="3600000">
          <a:off x="5695353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5840548" y="2523761"/>
        <a:ext cx="1148558" cy="290390"/>
      </dsp:txXfrm>
    </dsp:sp>
    <dsp:sp modelId="{4039C172-E5A5-4BCC-B8F8-2985D07BE8E0}">
      <dsp:nvSpPr>
        <dsp:cNvPr id="0" name=""/>
        <dsp:cNvSpPr/>
      </dsp:nvSpPr>
      <dsp:spPr>
        <a:xfrm>
          <a:off x="6173091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Bydel</a:t>
          </a:r>
        </a:p>
      </dsp:txBody>
      <dsp:txXfrm>
        <a:off x="6213592" y="3994456"/>
        <a:ext cx="2684626" cy="1301812"/>
      </dsp:txXfrm>
    </dsp:sp>
    <dsp:sp modelId="{AC0712F8-5AAD-4ACA-98C3-621C6839D1F1}">
      <dsp:nvSpPr>
        <dsp:cNvPr id="0" name=""/>
        <dsp:cNvSpPr/>
      </dsp:nvSpPr>
      <dsp:spPr>
        <a:xfrm rot="10800000">
          <a:off x="4554274" y="4403370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 rot="10800000">
        <a:off x="4699469" y="4500167"/>
        <a:ext cx="1148558" cy="290390"/>
      </dsp:txXfrm>
    </dsp:sp>
    <dsp:sp modelId="{0D7440F3-253D-45AA-99C0-CF13DD54F188}">
      <dsp:nvSpPr>
        <dsp:cNvPr id="0" name=""/>
        <dsp:cNvSpPr/>
      </dsp:nvSpPr>
      <dsp:spPr>
        <a:xfrm>
          <a:off x="1608777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Politi</a:t>
          </a:r>
        </a:p>
      </dsp:txBody>
      <dsp:txXfrm>
        <a:off x="1649278" y="3994456"/>
        <a:ext cx="2684626" cy="1301812"/>
      </dsp:txXfrm>
    </dsp:sp>
    <dsp:sp modelId="{46C96F1A-EBF1-420C-A199-AAD26C835DB0}">
      <dsp:nvSpPr>
        <dsp:cNvPr id="0" name=""/>
        <dsp:cNvSpPr/>
      </dsp:nvSpPr>
      <dsp:spPr>
        <a:xfrm rot="18000000">
          <a:off x="3413196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3558391" y="2523761"/>
        <a:ext cx="1148558" cy="290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4FE8B-5F6D-41DD-9283-8F119C320C81}">
      <dsp:nvSpPr>
        <dsp:cNvPr id="0" name=""/>
        <dsp:cNvSpPr/>
      </dsp:nvSpPr>
      <dsp:spPr>
        <a:xfrm>
          <a:off x="3890934" y="1143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Skole</a:t>
          </a:r>
        </a:p>
      </dsp:txBody>
      <dsp:txXfrm>
        <a:off x="3931435" y="41644"/>
        <a:ext cx="2684626" cy="1301812"/>
      </dsp:txXfrm>
    </dsp:sp>
    <dsp:sp modelId="{9B96BA84-EB50-47BE-8946-CF0E469BE2B4}">
      <dsp:nvSpPr>
        <dsp:cNvPr id="0" name=""/>
        <dsp:cNvSpPr/>
      </dsp:nvSpPr>
      <dsp:spPr>
        <a:xfrm rot="3600000">
          <a:off x="5695353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5840548" y="2523761"/>
        <a:ext cx="1148558" cy="290390"/>
      </dsp:txXfrm>
    </dsp:sp>
    <dsp:sp modelId="{4039C172-E5A5-4BCC-B8F8-2985D07BE8E0}">
      <dsp:nvSpPr>
        <dsp:cNvPr id="0" name=""/>
        <dsp:cNvSpPr/>
      </dsp:nvSpPr>
      <dsp:spPr>
        <a:xfrm>
          <a:off x="6173091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Bydel</a:t>
          </a:r>
        </a:p>
      </dsp:txBody>
      <dsp:txXfrm>
        <a:off x="6213592" y="3994456"/>
        <a:ext cx="2684626" cy="1301812"/>
      </dsp:txXfrm>
    </dsp:sp>
    <dsp:sp modelId="{AC0712F8-5AAD-4ACA-98C3-621C6839D1F1}">
      <dsp:nvSpPr>
        <dsp:cNvPr id="0" name=""/>
        <dsp:cNvSpPr/>
      </dsp:nvSpPr>
      <dsp:spPr>
        <a:xfrm rot="10800000">
          <a:off x="4554274" y="4403370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 rot="10800000">
        <a:off x="4699469" y="4500167"/>
        <a:ext cx="1148558" cy="290390"/>
      </dsp:txXfrm>
    </dsp:sp>
    <dsp:sp modelId="{0D7440F3-253D-45AA-99C0-CF13DD54F188}">
      <dsp:nvSpPr>
        <dsp:cNvPr id="0" name=""/>
        <dsp:cNvSpPr/>
      </dsp:nvSpPr>
      <dsp:spPr>
        <a:xfrm>
          <a:off x="1608777" y="3953955"/>
          <a:ext cx="2765628" cy="1382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400" kern="1200"/>
            <a:t>Politi</a:t>
          </a:r>
        </a:p>
      </dsp:txBody>
      <dsp:txXfrm>
        <a:off x="1649278" y="3994456"/>
        <a:ext cx="2684626" cy="1301812"/>
      </dsp:txXfrm>
    </dsp:sp>
    <dsp:sp modelId="{46C96F1A-EBF1-420C-A199-AAD26C835DB0}">
      <dsp:nvSpPr>
        <dsp:cNvPr id="0" name=""/>
        <dsp:cNvSpPr/>
      </dsp:nvSpPr>
      <dsp:spPr>
        <a:xfrm rot="18000000">
          <a:off x="3413196" y="2426964"/>
          <a:ext cx="1438948" cy="483984"/>
        </a:xfrm>
        <a:prstGeom prst="mathMin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/>
        </a:p>
      </dsp:txBody>
      <dsp:txXfrm>
        <a:off x="3558391" y="2523761"/>
        <a:ext cx="1148558" cy="290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59DA8-7DFE-4ABE-9D52-D87FC68CCBF7}">
      <dsp:nvSpPr>
        <dsp:cNvPr id="0" name=""/>
        <dsp:cNvSpPr/>
      </dsp:nvSpPr>
      <dsp:spPr>
        <a:xfrm>
          <a:off x="0" y="1828800"/>
          <a:ext cx="11079162" cy="2438400"/>
        </a:xfrm>
        <a:prstGeom prst="notched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3AACF-AEAD-4983-AE70-B851305ED72B}">
      <dsp:nvSpPr>
        <dsp:cNvPr id="0" name=""/>
        <dsp:cNvSpPr/>
      </dsp:nvSpPr>
      <dsp:spPr>
        <a:xfrm>
          <a:off x="4381" y="0"/>
          <a:ext cx="1915861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2020–2021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Gjennomførings-fase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Midtveisevaluering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Innflytting i egne lokaler</a:t>
          </a:r>
        </a:p>
      </dsp:txBody>
      <dsp:txXfrm>
        <a:off x="4381" y="0"/>
        <a:ext cx="1915861" cy="2438400"/>
      </dsp:txXfrm>
    </dsp:sp>
    <dsp:sp modelId="{FD8FBAA3-5DBC-45DB-90E8-24F9FDBAA3C9}">
      <dsp:nvSpPr>
        <dsp:cNvPr id="0" name=""/>
        <dsp:cNvSpPr/>
      </dsp:nvSpPr>
      <dsp:spPr>
        <a:xfrm>
          <a:off x="657512" y="2743200"/>
          <a:ext cx="609600" cy="60960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D9BBF-89DC-4C96-BD07-7EF6323A2755}">
      <dsp:nvSpPr>
        <dsp:cNvPr id="0" name=""/>
        <dsp:cNvSpPr/>
      </dsp:nvSpPr>
      <dsp:spPr>
        <a:xfrm>
          <a:off x="2016036" y="3657600"/>
          <a:ext cx="1915861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2021–2022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Gjennomførings-fase 2</a:t>
          </a:r>
        </a:p>
      </dsp:txBody>
      <dsp:txXfrm>
        <a:off x="2016036" y="3657600"/>
        <a:ext cx="1915861" cy="2438400"/>
      </dsp:txXfrm>
    </dsp:sp>
    <dsp:sp modelId="{291CA63E-C21A-4CD4-90F8-8D609DC15A89}">
      <dsp:nvSpPr>
        <dsp:cNvPr id="0" name=""/>
        <dsp:cNvSpPr/>
      </dsp:nvSpPr>
      <dsp:spPr>
        <a:xfrm>
          <a:off x="2669167" y="2743200"/>
          <a:ext cx="609600" cy="609600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1C71F-B85D-48E1-BB27-7CB21DEEBE11}">
      <dsp:nvSpPr>
        <dsp:cNvPr id="0" name=""/>
        <dsp:cNvSpPr/>
      </dsp:nvSpPr>
      <dsp:spPr>
        <a:xfrm>
          <a:off x="4027691" y="0"/>
          <a:ext cx="1915861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Ekstern slutt-evaluering</a:t>
          </a:r>
        </a:p>
      </dsp:txBody>
      <dsp:txXfrm>
        <a:off x="4027691" y="0"/>
        <a:ext cx="1915861" cy="2438400"/>
      </dsp:txXfrm>
    </dsp:sp>
    <dsp:sp modelId="{D0AC41EB-1BDA-46BA-ADF1-B560907189AB}">
      <dsp:nvSpPr>
        <dsp:cNvPr id="0" name=""/>
        <dsp:cNvSpPr/>
      </dsp:nvSpPr>
      <dsp:spPr>
        <a:xfrm>
          <a:off x="4680822" y="2743200"/>
          <a:ext cx="609600" cy="609600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E8DD2-5F5E-4AFF-8D29-421279EA3FCC}">
      <dsp:nvSpPr>
        <dsp:cNvPr id="0" name=""/>
        <dsp:cNvSpPr/>
      </dsp:nvSpPr>
      <dsp:spPr>
        <a:xfrm>
          <a:off x="6039346" y="3657600"/>
          <a:ext cx="1915861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2022–2023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Drift</a:t>
          </a:r>
        </a:p>
      </dsp:txBody>
      <dsp:txXfrm>
        <a:off x="6039346" y="3657600"/>
        <a:ext cx="1915861" cy="2438400"/>
      </dsp:txXfrm>
    </dsp:sp>
    <dsp:sp modelId="{96473619-D72E-4F97-944B-F390786B0657}">
      <dsp:nvSpPr>
        <dsp:cNvPr id="0" name=""/>
        <dsp:cNvSpPr/>
      </dsp:nvSpPr>
      <dsp:spPr>
        <a:xfrm>
          <a:off x="6692477" y="2743200"/>
          <a:ext cx="609600" cy="609600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90B26-1016-4053-8B7C-B355AB5FF766}">
      <dsp:nvSpPr>
        <dsp:cNvPr id="0" name=""/>
        <dsp:cNvSpPr/>
      </dsp:nvSpPr>
      <dsp:spPr>
        <a:xfrm>
          <a:off x="8051001" y="0"/>
          <a:ext cx="1915861" cy="243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/>
            <a:t>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/>
            <a:t>Flere satellitter?</a:t>
          </a:r>
        </a:p>
      </dsp:txBody>
      <dsp:txXfrm>
        <a:off x="8051001" y="0"/>
        <a:ext cx="1915861" cy="2438400"/>
      </dsp:txXfrm>
    </dsp:sp>
    <dsp:sp modelId="{92523E78-87D3-46AD-B709-571408B09519}">
      <dsp:nvSpPr>
        <dsp:cNvPr id="0" name=""/>
        <dsp:cNvSpPr/>
      </dsp:nvSpPr>
      <dsp:spPr>
        <a:xfrm>
          <a:off x="8704132" y="2743200"/>
          <a:ext cx="609600" cy="609600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26.10.2022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målgruppe som skole, bydel og politi umiddelbart kjenner igjen. Høyt skolefravær, lave skoleprestasjoner og gjerne omvalg i vgs.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4781-97B7-437E-B658-633EFB49615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39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del av tilbudsstrukturen i Osloskolen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4781-97B7-437E-B658-633EFB49615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25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Henter ut gevinster gjennom samarbeidet- tilgang til å jobbe med både miljøterapi, helsetilbud, oppfølging av unge med gjentatt kriminalitet og fritid/aktivitet/jobb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4781-97B7-437E-B658-633EFB49615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51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en dialog med flere bydeler om muligheten til å utvide med satellitter.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4781-97B7-437E-B658-633EFB49615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63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26.10.2022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26.10.2022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vind.svennar@osloskolen.no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mradesatsingene" TargetMode="External"/><Relationship Id="rId2" Type="http://schemas.openxmlformats.org/officeDocument/2006/relationships/hyperlink" Target="https://forms.office.com/Pages/ResponsePage.aspx?id=gVB55pFjLkSatF6e908Y6ihBCgt6PpREpXuaRo7ioIBUMjhPU0xDTEFHRUNLS0kxVEdYWExRNzdJTi4u&amp;wdLOR=cFBE749DA-7180-45C2-831F-64B676F1AEDB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slo.kommune.no/byutvikling/omradesatsingene-i-oslo/delprogram-oppvekst-og-utdan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>
                <a:latin typeface="Oslo Sans Office"/>
              </a:rPr>
              <a:t>OT Ulven</a:t>
            </a:r>
            <a:r>
              <a:rPr lang="nb-NO">
                <a:latin typeface="Oslo Sans Office" panose="02000000000000000000" pitchFamily="2" charset="0"/>
              </a:rPr>
              <a:t/>
            </a:r>
            <a:br>
              <a:rPr lang="nb-NO">
                <a:latin typeface="Oslo Sans Office" panose="02000000000000000000" pitchFamily="2" charset="0"/>
              </a:rPr>
            </a:br>
            <a:r>
              <a:rPr lang="nb-NO" sz="2000">
                <a:latin typeface="Oslo Sans Office"/>
              </a:rPr>
              <a:t>Samarbeid om et helhetlig skole- og oppfølgingstilbud </a:t>
            </a:r>
            <a:r>
              <a:rPr lang="nb-NO" sz="2000">
                <a:latin typeface="Oslo Sans Office" panose="02000000000000000000" pitchFamily="2" charset="0"/>
              </a:rPr>
              <a:t/>
            </a:r>
            <a:br>
              <a:rPr lang="nb-NO" sz="2000">
                <a:latin typeface="Oslo Sans Office" panose="02000000000000000000" pitchFamily="2" charset="0"/>
              </a:rPr>
            </a:br>
            <a:r>
              <a:rPr lang="nb-NO" sz="2000">
                <a:latin typeface="Oslo Sans Office"/>
              </a:rPr>
              <a:t>– på tvers av sektorene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>
              <a:latin typeface="Oslo Sans Office" panose="02000000000000000000" pitchFamily="2" charset="0"/>
            </a:endParaRPr>
          </a:p>
          <a:p>
            <a:endParaRPr lang="nb-NO">
              <a:latin typeface="Oslo Sans Office" panose="02000000000000000000" pitchFamily="2" charset="0"/>
            </a:endParaRPr>
          </a:p>
          <a:p>
            <a:r>
              <a:rPr lang="nb-NO" sz="1600">
                <a:latin typeface="Oslo Sans Office" panose="02000000000000000000" pitchFamily="2" charset="0"/>
              </a:rPr>
              <a:t>Byrådets ledersamling 27.10.22</a:t>
            </a:r>
          </a:p>
          <a:p>
            <a:r>
              <a:rPr lang="nb-NO" sz="1600">
                <a:latin typeface="Oslo Sans Office" panose="02000000000000000000" pitchFamily="2" charset="0"/>
              </a:rPr>
              <a:t>Eivind Svennar – seniorkonsulent Utdanningsetaten</a:t>
            </a:r>
          </a:p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732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BA0E7-3463-5F3A-A5A0-2BA055E4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latin typeface="Oslo Sans Office" panose="02000000000000000000" pitchFamily="2" charset="0"/>
              </a:rPr>
              <a:t>Oppveksttjenestene i bydel Bjerke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25B9EE-1C2D-C08C-4473-2C0DC333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En bydelskoordinator i prosjektperioden – videreføres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Koordinerende og </a:t>
            </a:r>
            <a:r>
              <a:rPr lang="nb-NO" u="sng">
                <a:latin typeface="Oslo Sans Office" panose="02000000000000000000" pitchFamily="2" charset="0"/>
              </a:rPr>
              <a:t>miljøterapeutisk</a:t>
            </a:r>
            <a:r>
              <a:rPr lang="nb-NO">
                <a:latin typeface="Oslo Sans Office" panose="02000000000000000000" pitchFamily="2" charset="0"/>
              </a:rPr>
              <a:t> funksjon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Tett samarbeid med skoletilbudet – også fysisk til stede i skoletiden 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Deltar på </a:t>
            </a:r>
            <a:r>
              <a:rPr lang="nb-NO" err="1">
                <a:latin typeface="Oslo Sans Office" panose="02000000000000000000" pitchFamily="2" charset="0"/>
              </a:rPr>
              <a:t>lagmøter</a:t>
            </a:r>
            <a:r>
              <a:rPr lang="nb-NO">
                <a:latin typeface="Oslo Sans Office" panose="02000000000000000000" pitchFamily="2" charset="0"/>
              </a:rPr>
              <a:t> på skolen og i egen bydel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Skillet mellom skole og fritid – helhetlig oppfølging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Helhet i tiltakskjeden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Barnevern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Helsetilbud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Fritid og andre forebyggende tjenester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err="1">
                <a:latin typeface="Oslo Sans Office" panose="02000000000000000000" pitchFamily="2" charset="0"/>
              </a:rPr>
              <a:t>SaLTo</a:t>
            </a:r>
            <a:r>
              <a:rPr lang="nb-NO">
                <a:latin typeface="Oslo Sans Office" panose="02000000000000000000" pitchFamily="2" charset="0"/>
              </a:rPr>
              <a:t> oppfølging av unge med gjentatt kriminalitet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Behovet for oppfølging fra barnevernstjenesten?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Gevinster av en miljøterapeut fra BV knyttet til OT Ulven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9822C7-66D2-7DCE-CA45-2BD6E9A3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F488-2B03-43CF-8A64-4ED91A1BF2EE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E16A59-877D-9DCF-3458-15277599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6C41-3535-4831-94DC-B73CB332E06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66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CD7717-524A-4A3F-BD94-0D29F7D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ADC1-0686-4BCC-8FFC-2B09FFF314EF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6CE908-1475-4653-9682-D450F605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C7AE2EB-0B22-413F-9E3C-517BD6D3837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0687977"/>
              </p:ext>
            </p:extLst>
          </p:nvPr>
        </p:nvGraphicFramePr>
        <p:xfrm>
          <a:off x="556419" y="369455"/>
          <a:ext cx="1107916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235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5F52E00-9566-A89E-1633-54F9FF5A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26 elever 2020–2022</a:t>
            </a:r>
            <a:br>
              <a:rPr lang="nb-NO"/>
            </a:br>
            <a:r>
              <a:rPr lang="nb-NO"/>
              <a:t>Status høst 2022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34B602-98F0-4D67-0149-3712B3D0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26.10.2022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5C8C99-C652-E6D4-90B6-213D4256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8" name="Grafikk 7" descr="To menn med heldekkende fyll">
            <a:extLst>
              <a:ext uri="{FF2B5EF4-FFF2-40B4-BE49-F238E27FC236}">
                <a16:creationId xmlns:a16="http://schemas.microsoft.com/office/drawing/2014/main" id="{28D886B4-0A5C-A0FE-6C24-F85B53C2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09525" y="3429000"/>
            <a:ext cx="914400" cy="914400"/>
          </a:xfrm>
          <a:prstGeom prst="rect">
            <a:avLst/>
          </a:prstGeom>
        </p:spPr>
      </p:pic>
      <p:pic>
        <p:nvPicPr>
          <p:cNvPr id="10" name="Grafikk 9" descr="Mann med heldekkende fyll">
            <a:extLst>
              <a:ext uri="{FF2B5EF4-FFF2-40B4-BE49-F238E27FC236}">
                <a16:creationId xmlns:a16="http://schemas.microsoft.com/office/drawing/2014/main" id="{22D09093-3113-FE52-3EDE-00D65F800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9166" y="3429000"/>
            <a:ext cx="914400" cy="914400"/>
          </a:xfrm>
          <a:prstGeom prst="rect">
            <a:avLst/>
          </a:prstGeom>
        </p:spPr>
      </p:pic>
      <p:pic>
        <p:nvPicPr>
          <p:cNvPr id="12" name="Grafikk 11" descr="To menn med heldekkende fyll">
            <a:extLst>
              <a:ext uri="{FF2B5EF4-FFF2-40B4-BE49-F238E27FC236}">
                <a16:creationId xmlns:a16="http://schemas.microsoft.com/office/drawing/2014/main" id="{DAA26F32-D99E-9D69-AC54-4FCD21596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88807" y="3429000"/>
            <a:ext cx="914400" cy="914400"/>
          </a:xfrm>
          <a:prstGeom prst="rect">
            <a:avLst/>
          </a:prstGeom>
        </p:spPr>
      </p:pic>
      <p:pic>
        <p:nvPicPr>
          <p:cNvPr id="14" name="Grafikk 13" descr="Gruppe med menn med heldekkende fyll">
            <a:extLst>
              <a:ext uri="{FF2B5EF4-FFF2-40B4-BE49-F238E27FC236}">
                <a16:creationId xmlns:a16="http://schemas.microsoft.com/office/drawing/2014/main" id="{3E4FE1D9-AFE6-1C27-A208-E9D4A47E2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98722" y="3469197"/>
            <a:ext cx="914400" cy="914400"/>
          </a:xfrm>
          <a:prstGeom prst="rect">
            <a:avLst/>
          </a:prstGeom>
        </p:spPr>
      </p:pic>
      <p:pic>
        <p:nvPicPr>
          <p:cNvPr id="15" name="Grafikk 14" descr="Gruppe med menn med heldekkende fyll">
            <a:extLst>
              <a:ext uri="{FF2B5EF4-FFF2-40B4-BE49-F238E27FC236}">
                <a16:creationId xmlns:a16="http://schemas.microsoft.com/office/drawing/2014/main" id="{38EBCD22-7C7B-4AD6-A73E-969E86EA8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73636" y="3469197"/>
            <a:ext cx="914400" cy="914400"/>
          </a:xfrm>
          <a:prstGeom prst="rect">
            <a:avLst/>
          </a:prstGeom>
        </p:spPr>
      </p:pic>
      <p:pic>
        <p:nvPicPr>
          <p:cNvPr id="16" name="Grafikk 15" descr="Gruppe med menn med heldekkende fyll">
            <a:extLst>
              <a:ext uri="{FF2B5EF4-FFF2-40B4-BE49-F238E27FC236}">
                <a16:creationId xmlns:a16="http://schemas.microsoft.com/office/drawing/2014/main" id="{EC8FBF6D-1801-24DF-AF7F-F7D0C7F3E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8550" y="3469197"/>
            <a:ext cx="914400" cy="91440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25BE377-3B6D-A9E2-4D59-87AE54195654}"/>
              </a:ext>
            </a:extLst>
          </p:cNvPr>
          <p:cNvSpPr txBox="1"/>
          <p:nvPr/>
        </p:nvSpPr>
        <p:spPr>
          <a:xfrm>
            <a:off x="1188806" y="4343400"/>
            <a:ext cx="101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/>
              <a:t>Kriminal- omsorg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01A4B7C-C416-FD2D-3174-61D78DB829F4}"/>
              </a:ext>
            </a:extLst>
          </p:cNvPr>
          <p:cNvSpPr txBox="1"/>
          <p:nvPr/>
        </p:nvSpPr>
        <p:spPr>
          <a:xfrm>
            <a:off x="2660012" y="4364336"/>
            <a:ext cx="80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/>
              <a:t>Helse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C9792AB-94B9-40A5-A005-5F75D0ABD0C4}"/>
              </a:ext>
            </a:extLst>
          </p:cNvPr>
          <p:cNvSpPr txBox="1"/>
          <p:nvPr/>
        </p:nvSpPr>
        <p:spPr>
          <a:xfrm>
            <a:off x="4019233" y="4364336"/>
            <a:ext cx="80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/>
              <a:t>Ukjent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C6DFF07-CF1E-E1BD-BEF7-EA7BD393FE41}"/>
              </a:ext>
            </a:extLst>
          </p:cNvPr>
          <p:cNvSpPr txBox="1"/>
          <p:nvPr/>
        </p:nvSpPr>
        <p:spPr>
          <a:xfrm>
            <a:off x="7362498" y="4383597"/>
            <a:ext cx="239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/>
              <a:t>Videre i skoleløp</a:t>
            </a:r>
          </a:p>
        </p:txBody>
      </p:sp>
      <p:pic>
        <p:nvPicPr>
          <p:cNvPr id="23" name="Grafikk 22" descr="Gruppe med menn med heldekkende fyll">
            <a:extLst>
              <a:ext uri="{FF2B5EF4-FFF2-40B4-BE49-F238E27FC236}">
                <a16:creationId xmlns:a16="http://schemas.microsoft.com/office/drawing/2014/main" id="{9EA7349F-B925-50B3-1FA5-4CB4B57F5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19106" y="2616357"/>
            <a:ext cx="914400" cy="914400"/>
          </a:xfrm>
          <a:prstGeom prst="rect">
            <a:avLst/>
          </a:prstGeom>
        </p:spPr>
      </p:pic>
      <p:pic>
        <p:nvPicPr>
          <p:cNvPr id="24" name="Grafikk 23" descr="Gruppe med menn med heldekkende fyll">
            <a:extLst>
              <a:ext uri="{FF2B5EF4-FFF2-40B4-BE49-F238E27FC236}">
                <a16:creationId xmlns:a16="http://schemas.microsoft.com/office/drawing/2014/main" id="{04680F6B-AEA1-F39C-91DB-E1D071FA9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72850" y="2616357"/>
            <a:ext cx="914400" cy="914400"/>
          </a:xfrm>
          <a:prstGeom prst="rect">
            <a:avLst/>
          </a:prstGeom>
        </p:spPr>
      </p:pic>
      <p:pic>
        <p:nvPicPr>
          <p:cNvPr id="25" name="Grafikk 24" descr="Mann med heldekkende fyll">
            <a:extLst>
              <a:ext uri="{FF2B5EF4-FFF2-40B4-BE49-F238E27FC236}">
                <a16:creationId xmlns:a16="http://schemas.microsoft.com/office/drawing/2014/main" id="{A5A10982-8F3B-54CA-AF6C-76CEF0DEA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54673" y="2677916"/>
            <a:ext cx="791281" cy="791281"/>
          </a:xfrm>
          <a:prstGeom prst="rect">
            <a:avLst/>
          </a:prstGeom>
        </p:spPr>
      </p:pic>
      <p:pic>
        <p:nvPicPr>
          <p:cNvPr id="26" name="Grafikk 25" descr="To menn med heldekkende fyll">
            <a:extLst>
              <a:ext uri="{FF2B5EF4-FFF2-40B4-BE49-F238E27FC236}">
                <a16:creationId xmlns:a16="http://schemas.microsoft.com/office/drawing/2014/main" id="{A943D598-7246-7C87-92C8-98189268C8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67095" y="3449936"/>
            <a:ext cx="914400" cy="914400"/>
          </a:xfrm>
          <a:prstGeom prst="rect">
            <a:avLst/>
          </a:prstGeom>
        </p:spPr>
      </p:pic>
      <p:pic>
        <p:nvPicPr>
          <p:cNvPr id="27" name="Grafikk 26" descr="To menn med heldekkende fyll">
            <a:extLst>
              <a:ext uri="{FF2B5EF4-FFF2-40B4-BE49-F238E27FC236}">
                <a16:creationId xmlns:a16="http://schemas.microsoft.com/office/drawing/2014/main" id="{514DB9DD-87B5-BC4F-C74F-DA14DF3642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52373" y="3449936"/>
            <a:ext cx="914400" cy="914400"/>
          </a:xfrm>
          <a:prstGeom prst="rect">
            <a:avLst/>
          </a:prstGeom>
        </p:spPr>
      </p:pic>
      <p:pic>
        <p:nvPicPr>
          <p:cNvPr id="28" name="Grafikk 27" descr="Mann med heldekkende fyll">
            <a:extLst>
              <a:ext uri="{FF2B5EF4-FFF2-40B4-BE49-F238E27FC236}">
                <a16:creationId xmlns:a16="http://schemas.microsoft.com/office/drawing/2014/main" id="{4A5BB639-CFC4-6554-81AD-562C77B6C9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294677" y="3496516"/>
            <a:ext cx="791281" cy="791281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4DA6D18-FEFF-9904-7CB2-E1BC30FCF242}"/>
              </a:ext>
            </a:extLst>
          </p:cNvPr>
          <p:cNvSpPr txBox="1"/>
          <p:nvPr/>
        </p:nvSpPr>
        <p:spPr>
          <a:xfrm>
            <a:off x="5573110" y="4385832"/>
            <a:ext cx="121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400"/>
              <a:t>I arbeid</a:t>
            </a:r>
          </a:p>
        </p:txBody>
      </p:sp>
    </p:spTree>
    <p:extLst>
      <p:ext uri="{BB962C8B-B14F-4D97-AF65-F5344CB8AC3E}">
        <p14:creationId xmlns:p14="http://schemas.microsoft.com/office/powerpoint/2010/main" val="244794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/>
              <a:t>Beskrivelse av den neste delen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13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meg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8F95F9E1-31C9-6BB4-FD91-1A5C99D98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sz="2000">
                <a:latin typeface="Oslo Sans Office" panose="02000000000000000000" pitchFamily="2" charset="0"/>
              </a:rPr>
              <a:t>Eivind Svennar</a:t>
            </a:r>
          </a:p>
          <a:p>
            <a:r>
              <a:rPr lang="nn-NO" sz="2000">
                <a:latin typeface="Oslo Sans Office" panose="02000000000000000000" pitchFamily="2" charset="0"/>
              </a:rPr>
              <a:t>seniorkonsulent</a:t>
            </a:r>
          </a:p>
          <a:p>
            <a:r>
              <a:rPr lang="nn-NO" sz="2000">
                <a:latin typeface="Oslo Sans Office" panose="02000000000000000000" pitchFamily="2" charset="0"/>
              </a:rPr>
              <a:t>+47 92295494</a:t>
            </a:r>
          </a:p>
          <a:p>
            <a:r>
              <a:rPr lang="nb-NO" sz="2000">
                <a:latin typeface="Oslo Sans Office" panose="02000000000000000000" pitchFamily="2" charset="0"/>
                <a:hlinkClick r:id="rId2"/>
              </a:rPr>
              <a:t>evind.svennar@osloskolen.no</a:t>
            </a:r>
            <a:endParaRPr lang="nb-NO" sz="2000">
              <a:latin typeface="Oslo Sans Office" panose="02000000000000000000" pitchFamily="2" charset="0"/>
            </a:endParaRPr>
          </a:p>
          <a:p>
            <a:endParaRPr lang="nb-NO" sz="2000">
              <a:latin typeface="Oslo Sans Office" panose="02000000000000000000" pitchFamily="2" charset="0"/>
            </a:endParaRPr>
          </a:p>
          <a:p>
            <a:r>
              <a:rPr lang="nn-NO" sz="1800">
                <a:latin typeface="Oslo Sans Office" panose="02000000000000000000" pitchFamily="2" charset="0"/>
              </a:rPr>
              <a:t>Osloskolen</a:t>
            </a:r>
          </a:p>
          <a:p>
            <a:r>
              <a:rPr lang="nn-NO" sz="1800">
                <a:latin typeface="Oslo Sans Office" panose="02000000000000000000" pitchFamily="2" charset="0"/>
              </a:rPr>
              <a:t>Avdeling for samarbeid og </a:t>
            </a:r>
            <a:r>
              <a:rPr lang="nn-NO" sz="1800" err="1">
                <a:latin typeface="Oslo Sans Office" panose="02000000000000000000" pitchFamily="2" charset="0"/>
              </a:rPr>
              <a:t>tjenesteutvikling</a:t>
            </a:r>
            <a:endParaRPr lang="nn-NO" sz="1800">
              <a:latin typeface="Oslo Sans Office" panose="02000000000000000000" pitchFamily="2" charset="0"/>
            </a:endParaRPr>
          </a:p>
          <a:p>
            <a:r>
              <a:rPr lang="nn-NO" sz="1800">
                <a:latin typeface="Oslo Sans Office" panose="02000000000000000000" pitchFamily="2" charset="0"/>
              </a:rPr>
              <a:t>www.oslo.kommune.no/skole-og-utdanning</a:t>
            </a:r>
          </a:p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93B0BB9-9371-3FE4-E9AF-CD02E4040F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12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9772161-E526-1648-437D-9A8A4459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281" y="1398588"/>
            <a:ext cx="9469438" cy="4060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Områdesatsingenes Delprogram oppvekst og utdanning sitt "På vei til voksen"-seminar i Rådhuset 10.11 </a:t>
            </a:r>
            <a:b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</a:b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  <a:hlinkClick r:id="rId2"/>
              </a:rPr>
              <a:t>Påmelding her</a:t>
            </a: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 (følg lenke)</a:t>
            </a:r>
            <a:b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</a:b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  <a:hlinkClick r:id="rId3"/>
              </a:rPr>
              <a:t>Følg seminaret digitalt her</a:t>
            </a: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 (følg lenke</a:t>
            </a:r>
            <a:b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</a:b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/>
            </a:r>
            <a:b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</a:b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/>
            </a:r>
            <a:b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</a:b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Norconsult sin sluttrapport på OT Ulven er tilgjengelig på områdesatsingenes </a:t>
            </a: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  <a:hlinkClick r:id="rId4"/>
              </a:rPr>
              <a:t>delprogram oppvekst og utdanning sin hjemmeside</a:t>
            </a: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 på </a:t>
            </a:r>
            <a:r>
              <a:rPr lang="nb-NO" sz="2800">
                <a:latin typeface="Oslo Sans Office" panose="02000000000000000000" pitchFamily="2" charset="0"/>
                <a:ea typeface="Calibri" panose="020F0502020204030204" pitchFamily="34" charset="0"/>
              </a:rPr>
              <a:t>o</a:t>
            </a:r>
            <a:r>
              <a:rPr lang="nb-NO" sz="2800">
                <a:effectLst/>
                <a:latin typeface="Oslo Sans Office" panose="02000000000000000000" pitchFamily="2" charset="0"/>
                <a:ea typeface="Calibri" panose="020F0502020204030204" pitchFamily="34" charset="0"/>
              </a:rPr>
              <a:t>slo.kommune.no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75A52B5-05C3-F2CB-E2A5-1B22CC5C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63FC-F534-4FAB-A02C-ABBCDA2C42C5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CC221B-1900-22FD-5642-3B04106C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6C41-3535-4831-94DC-B73CB332E06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3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1E8B62-BFAD-09D7-5722-186FD58E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0523"/>
            <a:ext cx="10801349" cy="183147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endParaRPr lang="nb-NO" sz="1800"/>
          </a:p>
          <a:p>
            <a:pPr algn="r">
              <a:lnSpc>
                <a:spcPct val="90000"/>
              </a:lnSpc>
            </a:pPr>
            <a:r>
              <a:rPr lang="nb-NO" sz="2000">
                <a:latin typeface="Oslo Sans Office" panose="02000000000000000000" pitchFamily="2" charset="0"/>
              </a:rPr>
              <a:t>15-21 år</a:t>
            </a:r>
            <a:br>
              <a:rPr lang="nb-NO" sz="2000">
                <a:latin typeface="Oslo Sans Office" panose="02000000000000000000" pitchFamily="2" charset="0"/>
              </a:rPr>
            </a:br>
            <a:r>
              <a:rPr lang="nb-NO" sz="2000">
                <a:latin typeface="Oslo Sans Office" panose="02000000000000000000" pitchFamily="2" charset="0"/>
              </a:rPr>
              <a:t>Groruddalen som nedslagsfelt</a:t>
            </a:r>
            <a:br>
              <a:rPr lang="nb-NO" sz="2000">
                <a:latin typeface="Oslo Sans Office" panose="02000000000000000000" pitchFamily="2" charset="0"/>
              </a:rPr>
            </a:br>
            <a:r>
              <a:rPr lang="nb-NO" sz="2000">
                <a:latin typeface="Oslo Sans Office" panose="02000000000000000000" pitchFamily="2" charset="0"/>
              </a:rPr>
              <a:t>Ikke behov for spesialundervisning i stort omfang</a:t>
            </a:r>
            <a:br>
              <a:rPr lang="nb-NO" sz="2000">
                <a:latin typeface="Oslo Sans Office" panose="02000000000000000000" pitchFamily="2" charset="0"/>
              </a:rPr>
            </a:br>
            <a:r>
              <a:rPr lang="nb-NO" sz="2000">
                <a:latin typeface="Oslo Sans Office" panose="02000000000000000000" pitchFamily="2" charset="0"/>
              </a:rPr>
              <a:t>OT-målgruppen - de som faller ut/står i fare for å falle ut av </a:t>
            </a:r>
            <a:r>
              <a:rPr lang="nb-NO" sz="2000" err="1">
                <a:latin typeface="Oslo Sans Office" panose="02000000000000000000" pitchFamily="2" charset="0"/>
              </a:rPr>
              <a:t>vgo</a:t>
            </a:r>
            <a:endParaRPr lang="nb-NO" sz="2000">
              <a:latin typeface="Oslo Sans Office" panose="02000000000000000000" pitchFamily="2" charset="0"/>
            </a:endParaRPr>
          </a:p>
          <a:p>
            <a:pPr algn="r">
              <a:lnSpc>
                <a:spcPct val="90000"/>
              </a:lnSpc>
            </a:pPr>
            <a:r>
              <a:rPr lang="nb-NO" sz="2000" err="1">
                <a:latin typeface="Oslo Sans Office" panose="02000000000000000000" pitchFamily="2" charset="0"/>
              </a:rPr>
              <a:t>SaLTo</a:t>
            </a:r>
            <a:r>
              <a:rPr lang="nb-NO" sz="2000">
                <a:latin typeface="Oslo Sans Office" panose="02000000000000000000" pitchFamily="2" charset="0"/>
              </a:rPr>
              <a:t>-målgruppen - "de som skole, bydel og politi er bekymret for"</a:t>
            </a:r>
            <a:r>
              <a:rPr lang="nb-NO" sz="2000"/>
              <a:t/>
            </a:r>
            <a:br>
              <a:rPr lang="nb-NO" sz="2000"/>
            </a:br>
            <a:endParaRPr lang="en-US" sz="2000"/>
          </a:p>
        </p:txBody>
      </p:sp>
      <p:pic>
        <p:nvPicPr>
          <p:cNvPr id="22" name="Plassholder for innhold 21" descr="Et bilde som inneholder himmel, utendørs, bilvei, person&#10;&#10;Automatisk generert beskrivelse">
            <a:extLst>
              <a:ext uri="{FF2B5EF4-FFF2-40B4-BE49-F238E27FC236}">
                <a16:creationId xmlns:a16="http://schemas.microsoft.com/office/drawing/2014/main" id="{207F752C-2D76-4372-8440-76C0D1ECD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447" r="-2" b="-2"/>
          <a:stretch/>
        </p:blipFill>
        <p:spPr>
          <a:xfrm>
            <a:off x="695325" y="2032000"/>
            <a:ext cx="5181600" cy="4060826"/>
          </a:xfrm>
          <a:noFill/>
        </p:spPr>
      </p:pic>
      <p:pic>
        <p:nvPicPr>
          <p:cNvPr id="26" name="Plassholder for innhold 25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B0F02B16-D8D4-43CA-A3B2-ED1709B47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30" r="7739" b="2"/>
          <a:stretch/>
        </p:blipFill>
        <p:spPr>
          <a:xfrm>
            <a:off x="6315074" y="2032000"/>
            <a:ext cx="5181600" cy="4060826"/>
          </a:xfrm>
          <a:noFill/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517AFF8-D0F9-4F25-A8E8-337BDDE3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594D74-0918-443D-9204-DD2271757AB6}" type="datetime1">
              <a:rPr lang="nb-NO" smtClean="0"/>
              <a:t>26.10.2022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8A265C-8D05-43E3-8868-61E03078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6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A74382-BC7C-1FAC-ECD6-766C4AA9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>
                <a:latin typeface="Oslo Sans Office" panose="02000000000000000000" pitchFamily="2" charset="0"/>
              </a:rPr>
              <a:t>Trepartssamarbeid – vanskelig og viktig</a:t>
            </a:r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584A3FC-DA74-87F0-EB2E-82CA1C37B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538825"/>
              </p:ext>
            </p:extLst>
          </p:nvPr>
        </p:nvGraphicFramePr>
        <p:xfrm>
          <a:off x="695325" y="2032000"/>
          <a:ext cx="9469438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0E493E-4610-DD2A-885C-3D6233EC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FB693F-6192-6455-D752-B3C93C9C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4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0E493E-4610-DD2A-885C-3D6233EC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FB693F-6192-6455-D752-B3C93C9C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584A3FC-DA74-87F0-EB2E-82CA1C37B8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6438197"/>
              </p:ext>
            </p:extLst>
          </p:nvPr>
        </p:nvGraphicFramePr>
        <p:xfrm>
          <a:off x="822251" y="760044"/>
          <a:ext cx="10547498" cy="533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14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DA4792-3045-0826-5DEB-707A485B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882ADE1-A62D-25BF-F7DE-3F36DB4D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99941C4-5D32-5A2D-1D97-086AE341C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482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ED8FD617-A2DD-0D51-A9C7-10F156A6D2AB}"/>
              </a:ext>
            </a:extLst>
          </p:cNvPr>
          <p:cNvSpPr txBox="1"/>
          <p:nvPr/>
        </p:nvSpPr>
        <p:spPr>
          <a:xfrm>
            <a:off x="8501442" y="2786100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Opplæring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6295A4D-4F30-2718-5295-9C2803AD1AD5}"/>
              </a:ext>
            </a:extLst>
          </p:cNvPr>
          <p:cNvSpPr txBox="1"/>
          <p:nvPr/>
        </p:nvSpPr>
        <p:spPr>
          <a:xfrm>
            <a:off x="2332813" y="2793526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/>
              <a:t>Oppfølging</a:t>
            </a:r>
          </a:p>
        </p:txBody>
      </p:sp>
    </p:spTree>
    <p:extLst>
      <p:ext uri="{BB962C8B-B14F-4D97-AF65-F5344CB8AC3E}">
        <p14:creationId xmlns:p14="http://schemas.microsoft.com/office/powerpoint/2010/main" val="427771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8DE1E7-DD9B-FB45-78E1-749757B8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latin typeface="Oslo Sans Office" panose="02000000000000000000" pitchFamily="2" charset="0"/>
              </a:rPr>
              <a:t>De tørre fakta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9856C3-D72B-E0C4-01BB-93B40F8E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863548"/>
          </a:xfrm>
        </p:spPr>
        <p:txBody>
          <a:bodyPr>
            <a:normAutofit fontScale="92500" lnSpcReduction="10000"/>
          </a:bodyPr>
          <a:lstStyle/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Testet ut to skoleår 2020-2022 i samarbeid med bydel Grorud og bydel Bjerke med støtte fra områdesatsingenes delprogram for oppvekst og utdanning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Satt i drift av Utdanningsetaten som et frivillig skoletilbud i oppfølgingstjenesten (OT) høsten 2022 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9+ årsverk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Avdelingsleder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2 rådgiver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3 lærere (fellesfag)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3 miljøarbeidere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15 elevplasser på vg1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Inntil 5 elevplasser på vg2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26 elever fordelt på to skoleår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Lokalt, løpende opptak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Samtykkebasert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AD6801-7BDE-AE60-487E-88104D86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E899-0ABE-4A23-9124-D58406651165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9B1275-9B30-316B-4FDB-36F2C3CF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6C41-3535-4831-94DC-B73CB332E06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31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0E493E-4610-DD2A-885C-3D6233EC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FB693F-6192-6455-D752-B3C93C9C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584A3FC-DA74-87F0-EB2E-82CA1C37B8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163545"/>
              </p:ext>
            </p:extLst>
          </p:nvPr>
        </p:nvGraphicFramePr>
        <p:xfrm>
          <a:off x="822251" y="760044"/>
          <a:ext cx="10547498" cy="533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98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BB623-C22E-1328-E776-5E0D8765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>
                <a:latin typeface="Oslo Sans Office" panose="02000000000000000000" pitchFamily="2" charset="0"/>
              </a:rPr>
              <a:t>Forebyggende seksjon – Stovner politistasjon</a:t>
            </a:r>
            <a:r>
              <a:rPr lang="nb-NO"/>
              <a:t/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E19F18-FC34-391F-E56A-8B5AC5D0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876"/>
            <a:ext cx="10515600" cy="5711124"/>
          </a:xfrm>
        </p:spPr>
        <p:txBody>
          <a:bodyPr>
            <a:normAutofit/>
          </a:bodyPr>
          <a:lstStyle/>
          <a:p>
            <a:pPr>
              <a:buFont typeface="Oslo Sans Office" panose="02000000000000000000" pitchFamily="2" charset="0"/>
              <a:buChar char="▸"/>
            </a:pPr>
            <a:endParaRPr lang="nb-NO" sz="2200">
              <a:latin typeface="Oslo Sans Office" panose="02000000000000000000" pitchFamily="2" charset="0"/>
            </a:endParaRP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Egen politikontakt på OT Ulven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Unik kjennskap til ungdomsmiljøene i Groruddalen, bruker sitt nettverk av politikontakter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Fysisk til stede hver uke, hyppig telefonisk kontakt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Sentrale vurderinger rundt rekrutteringen, sammensetning av elevgruppa ifm. inntaket til skoletilbudet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Politiet fungerer som en støttefunksjon og en rådgivende funksjon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Individuelle og miljømessige vurderinger – løpende vurderinger gjennom skoleåret.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Oppfølging av ungdommen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Samtykker til deling av informasjon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Tilgjengelig for spørsmål og veiledning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Møter ungdommen på en annen arena enn ute i bymiljøet</a:t>
            </a:r>
          </a:p>
          <a:p>
            <a:pPr>
              <a:buFont typeface="Oslo Sans Office" panose="02000000000000000000" pitchFamily="2" charset="0"/>
              <a:buChar char="▸"/>
            </a:pPr>
            <a:r>
              <a:rPr lang="nb-NO">
                <a:latin typeface="Oslo Sans Office" panose="02000000000000000000" pitchFamily="2" charset="0"/>
              </a:rPr>
              <a:t>Ser en nedgang i registrerte forhold hos enkelte</a:t>
            </a:r>
          </a:p>
          <a:p>
            <a:pPr lvl="1">
              <a:buFont typeface="Oslo Sans Office" panose="02000000000000000000" pitchFamily="2" charset="0"/>
              <a:buChar char="▸"/>
            </a:pPr>
            <a:r>
              <a:rPr lang="nb-NO" sz="1600">
                <a:latin typeface="Oslo Sans Office" panose="02000000000000000000" pitchFamily="2" charset="0"/>
              </a:rPr>
              <a:t>Flere ungdommer gjennomfører skole og får praksisplass/jobb</a:t>
            </a:r>
          </a:p>
          <a:p>
            <a:pPr>
              <a:buFont typeface="Oslo Sans Office" panose="02000000000000000000" pitchFamily="2" charset="0"/>
              <a:buChar char="▸"/>
            </a:pPr>
            <a:endParaRPr lang="nb-NO">
              <a:latin typeface="Oslo Sans Office" panose="02000000000000000000" pitchFamily="2" charset="0"/>
            </a:endParaRP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F14AAE-F18A-2201-5444-112B6B40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1F29-DD52-4ED0-B871-5DD2F7A3DB9A}" type="datetime1">
              <a:rPr lang="nb-NO" smtClean="0"/>
              <a:t>26.10.2022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C6671C-E49A-E2B6-732C-B2DB379E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6C41-3535-4831-94DC-B73CB332E06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0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0E493E-4610-DD2A-885C-3D6233EC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26.10.2022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EFB693F-6192-6455-D752-B3C93C9C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584A3FC-DA74-87F0-EB2E-82CA1C37B8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5993872"/>
              </p:ext>
            </p:extLst>
          </p:nvPr>
        </p:nvGraphicFramePr>
        <p:xfrm>
          <a:off x="822251" y="754912"/>
          <a:ext cx="10547498" cy="533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666688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rød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rød.pptx" id="{C54F602B-321A-4DBA-9EE4-59B51B4704CB}" vid="{0F32EAA6-2181-495D-BFD9-150042DB70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73f8a-624c-43e1-8764-5bbc816bc867">
      <Terms xmlns="http://schemas.microsoft.com/office/infopath/2007/PartnerControls"/>
    </lcf76f155ced4ddcb4097134ff3c332f>
    <TaxCatchAll xmlns="c0575d2e-6bd2-490f-8903-86eafe0953ab" xsi:nil="true"/>
    <_Flow_SignoffStatus xmlns="86273f8a-624c-43e1-8764-5bbc816bc8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11" ma:contentTypeDescription="Opprett et nytt dokument." ma:contentTypeScope="" ma:versionID="e9dac072e87466a4c662a0e6819a4400">
  <xsd:schema xmlns:xsd="http://www.w3.org/2001/XMLSchema" xmlns:xs="http://www.w3.org/2001/XMLSchema" xmlns:p="http://schemas.microsoft.com/office/2006/metadata/properties" xmlns:ns2="86273f8a-624c-43e1-8764-5bbc816bc867" xmlns:ns3="c0575d2e-6bd2-490f-8903-86eafe0953ab" targetNamespace="http://schemas.microsoft.com/office/2006/metadata/properties" ma:root="true" ma:fieldsID="509de5c8d53d3a048e621819168a3f26" ns2:_="" ns3:_="">
    <xsd:import namespace="86273f8a-624c-43e1-8764-5bbc816bc867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05BE1-7EFB-4EE4-8119-990D42F673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ADBCE0-2505-46A7-8D24-E44016FBFB0D}">
  <ds:schemaRefs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68946b-b9fc-4c0d-9190-9e99577c9bc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ACFC84-FACD-42C6-89DE-8482B4252762}"/>
</file>

<file path=docProps/app.xml><?xml version="1.0" encoding="utf-8"?>
<Properties xmlns="http://schemas.openxmlformats.org/officeDocument/2006/extended-properties" xmlns:vt="http://schemas.openxmlformats.org/officeDocument/2006/docPropsVTypes">
  <Template>1C7CCE77</Template>
  <TotalTime>1</TotalTime>
  <Words>569</Words>
  <Application>Microsoft Office PowerPoint</Application>
  <PresentationFormat>Widescreen</PresentationFormat>
  <Paragraphs>137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Oslo Sans Office</vt:lpstr>
      <vt:lpstr>Arial</vt:lpstr>
      <vt:lpstr>Calibri</vt:lpstr>
      <vt:lpstr>Wingdings</vt:lpstr>
      <vt:lpstr>Oslo_2019_enkel_rød</vt:lpstr>
      <vt:lpstr>OT Ulven Samarbeid om et helhetlig skole- og oppfølgingstilbud  – på tvers av sektorene</vt:lpstr>
      <vt:lpstr> 15-21 år Groruddalen som nedslagsfelt Ikke behov for spesialundervisning i stort omfang OT-målgruppen - de som faller ut/står i fare for å falle ut av vgo SaLTo-målgruppen - "de som skole, bydel og politi er bekymret for" </vt:lpstr>
      <vt:lpstr>Trepartssamarbeid – vanskelig og viktig</vt:lpstr>
      <vt:lpstr>PowerPoint-presentasjon</vt:lpstr>
      <vt:lpstr>PowerPoint-presentasjon</vt:lpstr>
      <vt:lpstr>De tørre fakta</vt:lpstr>
      <vt:lpstr>PowerPoint-presentasjon</vt:lpstr>
      <vt:lpstr>Forebyggende seksjon – Stovner politistasjon </vt:lpstr>
      <vt:lpstr>PowerPoint-presentasjon</vt:lpstr>
      <vt:lpstr>Oppveksttjenestene i bydel Bjerke</vt:lpstr>
      <vt:lpstr>PowerPoint-presentasjon</vt:lpstr>
      <vt:lpstr>26 elever 2020–2022 Status høst 2022</vt:lpstr>
      <vt:lpstr>Takk for meg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Ulven Samarbeid om et helhetlig skole- og oppfølgingstilbud  - på tvers av sektorene</dc:title>
  <dc:creator>Eivind Svennar</dc:creator>
  <cp:lastModifiedBy>Tone Skåre</cp:lastModifiedBy>
  <cp:revision>2</cp:revision>
  <cp:lastPrinted>2019-03-22T09:42:42Z</cp:lastPrinted>
  <dcterms:created xsi:type="dcterms:W3CDTF">2022-10-24T11:20:59Z</dcterms:created>
  <dcterms:modified xsi:type="dcterms:W3CDTF">2022-10-26T12:14:05Z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0x01010060A6B3E479ACEE4C88ED947631AAF1DE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2022-10-26T12:12:59Z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8329a186-5104-412f-ab8c-8f820464faef</vt:lpwstr>
  </property>
  <property fmtid="{D5CDD505-2E9C-101B-9397-08002B2CF9AE}" pid="9" name="MSIP_Label_7a2396b7-5846-48ff-8468-5f49f8ad722a_ContentBits">
    <vt:lpwstr>0</vt:lpwstr>
  </property>
</Properties>
</file>