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868" r:id="rId4"/>
    <p:sldMasterId id="2147483873" r:id="rId5"/>
    <p:sldMasterId id="2147483714" r:id="rId6"/>
  </p:sldMasterIdLst>
  <p:notesMasterIdLst>
    <p:notesMasterId r:id="rId8"/>
  </p:notesMasterIdLst>
  <p:sldIdLst>
    <p:sldId id="443" r:id="rId7"/>
  </p:sldIdLst>
  <p:sldSz cx="12192000" cy="6858000"/>
  <p:notesSz cx="6797675" cy="9926638"/>
  <p:embeddedFontLst>
    <p:embeddedFont>
      <p:font typeface="Oslo Sans Office" panose="02000000000000000000" pitchFamily="2" charset="0"/>
      <p:regular r:id="rId9"/>
      <p:bold r:id="rId10"/>
      <p:italic r:id="rId11"/>
      <p:boldItalic r:id="rId12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BFE82C7D-DE78-9B41-9138-E7CD198A3DC4}">
          <p14:sldIdLst>
            <p14:sldId id="443"/>
          </p14:sldIdLst>
        </p14:section>
        <p14:section name="Hjelp" id="{BAAE5B51-A85F-D14F-A0D9-4D059F5301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58097F-C377-C8A9-00EB-B70F61ED4C07}" name="Ingunn Rakstang Eck" initials="IE" userId="S::ingunn.eck@byr.oslo.kommune.no::e31d45f1-0147-4f36-b1ae-7efb408dbe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0DD"/>
    <a:srgbClr val="F27E75"/>
    <a:srgbClr val="F17F75"/>
    <a:srgbClr val="FF8274"/>
    <a:srgbClr val="F37E75"/>
    <a:srgbClr val="F9C66B"/>
    <a:srgbClr val="6FE9FF"/>
    <a:srgbClr val="D0BFAE"/>
    <a:srgbClr val="B3F6FF"/>
    <a:srgbClr val="B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8EB01-956C-8DB7-93A4-A195EB36CCA3}" v="1" dt="2022-10-23T17:39:50.096"/>
    <p1510:client id="{36FD895F-6C53-A7FC-69FF-4AE163E67D21}" v="32" dt="2022-10-24T05:43:09.547"/>
    <p1510:client id="{569A8731-721F-1F80-1C84-58188BA85CE7}" v="3" dt="2022-10-24T06:25:00.796"/>
    <p1510:client id="{6BEC2C9B-98D3-FBAD-A725-C1093A7E27BC}" v="22" dt="2022-10-23T20:16:40.839"/>
    <p1510:client id="{77904570-F58D-4D17-442B-BDDE40CDF93B}" v="3" dt="2022-10-24T06:54:51.522"/>
    <p1510:client id="{862474D8-671D-5E33-EC5F-328A0B69BEB6}" v="92" dt="2022-10-24T06:08:50.075"/>
    <p1510:client id="{A5289C12-91C1-9795-086A-862F66CA0AFA}" v="685" dt="2022-10-23T20:00:11.063"/>
    <p1510:client id="{E88C47DE-8E27-B7DF-3022-83B9809230FA}" v="43" dt="2022-10-24T07:43:23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72482" autoAdjust="0"/>
  </p:normalViewPr>
  <p:slideViewPr>
    <p:cSldViewPr snapToGrid="0" snapToObjects="1" showGuides="1">
      <p:cViewPr varScale="1">
        <p:scale>
          <a:sx n="85" d="100"/>
          <a:sy n="85" d="100"/>
        </p:scale>
        <p:origin x="466" y="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32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font" Target="fonts/font4.fntdata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font" Target="fonts/font3.fntdata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576996CD-C051-524E-B0EC-F7D3DAFC406C}" type="datetimeFigureOut">
              <a:rPr lang="nb-NO" smtClean="0"/>
              <a:pPr/>
              <a:t>25.10.2022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slo Sans Office" panose="02000000000000000000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slo Sans Office" panose="02000000000000000000" pitchFamily="2" charset="77"/>
              </a:defRPr>
            </a:lvl1pPr>
          </a:lstStyle>
          <a:p>
            <a:fld id="{7DA70C78-173F-D64A-A73A-E7995BB9F680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120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slo Sans Office" panose="02000000000000000000" pitchFamily="2" charset="77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i="1" dirty="0" smtClean="0"/>
              <a:t>Bente snakker om denne foilen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Kommunens innsats mot hat, fordommer og diskriminering følges opp gjennom tiltakene i handlingsplanen Ord betyr noe (mot hatefulle ytringer og holdninger), som bystyret vedtok i 2021.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Innsatsen mot fordommer og homofobi i trosmiljøer, skjer i samarbeid med Samarbeidsrådet for tros- og livssynssamfunn i Oslo.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Innsatsen skal styrkes  i ny handlingsplan for kjønns- og seksualitetsmangfold.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Byrådet vil at </a:t>
            </a:r>
            <a:r>
              <a:rPr lang="nb-NO" baseline="0" dirty="0" smtClean="0"/>
              <a:t>Velferdsetaten</a:t>
            </a:r>
            <a:r>
              <a:rPr lang="nb-NO" dirty="0" smtClean="0"/>
              <a:t> </a:t>
            </a:r>
            <a:r>
              <a:rPr lang="nb-NO" baseline="0" dirty="0" smtClean="0"/>
              <a:t>i 2023 skal u</a:t>
            </a:r>
            <a:r>
              <a:rPr lang="nb-NO" dirty="0" smtClean="0"/>
              <a:t>tvikle en kompetanseenhet på mangfoldsfeltet.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A70C78-173F-D64A-A73A-E7995BB9F68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slo Sans Office" panose="02000000000000000000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slo Sans Office" panose="02000000000000000000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986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n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1" y="-1"/>
            <a:ext cx="4363624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4363625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Ny tittel beige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19149A9-FDA1-A64B-97A5-C26D292931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096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4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over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</p:spTree>
    <p:extLst>
      <p:ext uri="{BB962C8B-B14F-4D97-AF65-F5344CB8AC3E}">
        <p14:creationId xmlns:p14="http://schemas.microsoft.com/office/powerpoint/2010/main" val="35536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gu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accent6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accent6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ED97E241-441B-154C-8B0B-E43418F1C4F4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gul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38A746FB-6A33-E24A-85A4-7E544FCCC8D0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id="{D87B58ED-9157-434B-8C3C-ED99EA0D426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id="{D484EB73-4C7A-D849-A642-526722C7C7F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99E81D3A-CC3F-504F-B8E2-D5A74B8A87B9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3E158624-CD01-BB4A-95AD-459E77D1192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B9E6756C-1C37-0445-B129-54E072DDDE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E2556894-AF3A-3D4E-B2CA-87C6588DD6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3F212157-C7C5-2D44-9D99-46F8B00461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id="{8BD5E2A6-B428-2848-819F-33BE0BF9E9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AE19856D-EEDD-A24A-84D1-5A7ACB086F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0C690583-1E3E-9E4C-9B1D-BF9CD4C6A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3338131A-61C0-954D-9654-31E5D8DCE3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id="{F44E92C8-5780-7A49-A80B-0A6597298A9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3DFE3F4-217E-1247-A39C-76296D40EB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289F289-B1EE-3C40-891E-EE7843173E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A784681-552A-5842-8588-93A586A60C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A4AF9075-F5E2-AE48-BE25-AC00CEBE19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D0574A85-E717-BF46-B01C-BB864B440971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id="{0EC43C4F-D1A1-4C43-8E31-F6CA70D3A41B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id="{B524C35F-63C3-C845-A112-F3E986F32AC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7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rø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accent5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641A862-612A-7D45-A0ED-07030570FC13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52000" y="4060800"/>
            <a:ext cx="2030400" cy="2030400"/>
          </a:xfrm>
          <a:prstGeom prst="ellipse">
            <a:avLst/>
          </a:prstGeom>
          <a:solidFill>
            <a:schemeClr val="accent5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4EAEAEB-6DF7-6A4F-99C1-D8CA6540DCF8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rød 2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2FAEAD23-FAD7-4841-BE65-85F2454506ED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945BE277-8316-AA4A-903E-0467DFF876E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4E30A091-4497-6D48-9BB1-0A4FE63E95F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D00B0C00-F1E5-724F-B2AB-7C56B0558567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F0A8EA78-DA38-4F47-882D-3E1A586A60D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200FAC5D-E484-744A-90E0-E8F6455D544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0B0EA588-7ECB-134C-81C5-21C16A0DAD5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AD392E8-244B-2442-9126-2B04DDAA9526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0969B624-B3E0-274C-B305-953CEEFC7348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10462F6F-098B-EE4F-A301-C663C1B5A45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BF6EEB64-9278-6447-920B-FAF70C2667E3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40C1241C-264A-B641-A5A8-E37C85AD535A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7636B94C-4E9D-0D48-AF73-9A885757421C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0619621B-4AE6-494C-BFDB-EC976AB99630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F775C7C1-CCDF-3542-B096-04BF92337196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822E4D7E-9969-9442-B502-ED6C4145CDDC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621566D6-5F91-984C-B8FF-24CD3046F76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0F61C55C-35B7-5449-8E60-6703109887B0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BFA1862D-D875-1C47-ADB0-C59F891176E2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EA7BB717-6809-D547-AA9B-F277142A420B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467EB79D-36F4-F84E-9924-35D09D00959D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6C1B5BBB-3139-754A-AD49-0346BEB1593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8FFAE170-99D3-F045-A1C4-BA4BD3D0CD9D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A9D1E7D5-6B55-DC42-B2C2-332DF4DDF25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ECB3C235-C569-854E-9A3D-21ECED99D1F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817A38E0-5F44-8D43-8BAB-F1F424BF91DC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1FCA8AC0-1D35-BB4F-A199-6BD5B0286FB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8B36AC7D-FD6D-9444-86AA-1784CE54ED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8B4D38FE-EAA9-1B41-A8FE-4B46CC8ABEB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4633755C-59EE-FC48-811E-C061DE5BCE1B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E408B5AB-04E0-DE4E-BE23-5B7E51767AF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265E1474-0F20-EA4A-9C55-1D6A43B9C3AB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2B742B97-4D8E-2D42-887E-7804075E1AC3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F335B4E3-DD91-8A46-A3AD-731EE9FEE80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3845BD3D-0864-D946-B9A7-8B2125DF7D05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307A8107-8B72-2346-A312-2D4FCAB3FF2E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F32FCDCD-3547-504B-8CFD-2E6049536DEC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98120869-9D10-9F4F-B63B-41A7B31CC534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C0496A06-35BD-7A42-9A91-63F77AFD80A4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24F1957A-5A06-F94F-BB8D-DF9138E3FBD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E9B5DCB3-1C16-E643-873E-3E8DE32ACC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03BE5D87-60DD-FE47-ADC5-BFEEE1C0CB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A06EE499-D5C1-5249-99BF-5477AA5773D3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CEBE12AC-11FE-9449-8670-2AA33F86AFE2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D97BECD0-8B8E-CB48-9394-25A5B458EBC4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1DD825C0-80B0-054E-B9BF-68F610AB8F6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590E6BA3-9E31-9640-80C1-2FE00A0D278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80B8FD9F-0C46-BB40-A9D0-847CCC5F968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8D5F40B7-E123-E94A-8A10-C14A8FAB08BE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BE300D95-934C-FA45-807A-B45726BE68E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9000F2FD-6671-4B43-AB6C-9A5183C6C1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B3868ECA-695C-024B-BC27-8633CC39FBEC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id="{0DFF1E16-38C7-5649-BEE9-D9F715C6C80B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id="{E27609C4-9B6A-1347-925B-26553A3B963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BAAB81FB-2A5E-7848-9C28-B4807BC0468F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57F80322-8580-8C4B-A443-E2D83C70E1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A44976CE-1D09-3149-8BE2-4C4FD704627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95C99E52-0020-4B4A-B601-6CFE9040C6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F191E3B5-93C7-904D-B845-F41FF3A9239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id="{2EB1F167-54A7-1F44-B003-C3CA920A23E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13B9D3E2-0B63-F846-9DB0-3E2772BC7B6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17D5FEDF-481A-D74D-B900-ED1EFFDA16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D4FBFEF5-F2C0-E543-8AEA-2D6B4B966B4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id="{171A3F57-B163-B849-8164-504A2028748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FAB8C606-26F4-614E-BF42-3011B3183B8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08A674CA-540F-6C40-BEB7-B247E2F83BD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8EF41A82-7355-E146-BAD2-D89BD9E38A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04B98BD7-80CD-534B-A4A4-C924CB23F6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21125877-43DA-5347-98EE-69440FC2583F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id="{AC606624-9648-914B-87A6-1CED522175EA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id="{7DA1E819-F266-954E-9ACC-FA20CEBD4F44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104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A71CE8-A6AA-7941-BA44-4470F46B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071AEC-201A-8A4F-97DA-3ABA5F34A6DD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C1DC58-3619-1C4A-A2A9-FCC46E4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AF6C1B-1375-214D-930C-568979A4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020DA-48BB-BA49-A10E-0DA718F220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CE6A8ACD-E0A1-3742-97B5-BFAB8076AAD9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blå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54BE4CC-F5DF-F24E-98C4-D52510779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F4A3B95A-8019-D447-B225-84DB52F4E138}"/>
              </a:ext>
            </a:extLst>
          </p:cNvPr>
          <p:cNvSpPr txBox="1"/>
          <p:nvPr userDrawn="1"/>
        </p:nvSpPr>
        <p:spPr>
          <a:xfrm>
            <a:off x="0" y="-213030"/>
            <a:ext cx="688336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57703EA-2858-FA49-9A7B-09E005E12C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A4D833FD-CF14-6145-A018-A83F0E3937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DD236D0-B0FF-A54A-9FA2-963DBDB5F627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F3CEF597-B9C6-B34B-A7E7-540C0AD1776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902EC4DA-CB65-EC4F-B145-C25433605E73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11084FFE-958E-4649-8650-9F6380605323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DEF49AAC-5DA7-0E42-B164-F9CE38C17343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E3C46F45-C240-3D4A-9E1D-27C2575BEE3C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id="{EFD2699F-3A34-6E49-BC58-DFA633A7E0C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6F9FAF35-AD7B-3440-817C-C7E620DCF787}"/>
                </a:ext>
              </a:extLst>
            </p:cNvPr>
            <p:cNvCxnSpPr>
              <a:cxnSpLocks/>
              <a:stCxn id="29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8047500B-DCFD-CF49-823F-82F92056A4DC}"/>
                </a:ext>
              </a:extLst>
            </p:cNvPr>
            <p:cNvCxnSpPr>
              <a:cxnSpLocks/>
              <a:stCxn id="31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id="{367E5C96-CD93-004D-9C40-A392932E454E}"/>
                </a:ext>
              </a:extLst>
            </p:cNvPr>
            <p:cNvCxnSpPr>
              <a:cxnSpLocks/>
              <a:stCxn id="27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4222455E-2A30-F843-8736-E1B969CE83C7}"/>
                </a:ext>
              </a:extLst>
            </p:cNvPr>
            <p:cNvCxnSpPr>
              <a:cxnSpLocks/>
              <a:stCxn id="33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CDB8867B-4406-414D-AFE4-61C5831D4E26}"/>
                </a:ext>
              </a:extLst>
            </p:cNvPr>
            <p:cNvCxnSpPr>
              <a:cxnSpLocks/>
              <a:stCxn id="37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7CB59FA5-78FD-A84C-8C4D-D41D31229F3F}"/>
                </a:ext>
              </a:extLst>
            </p:cNvPr>
            <p:cNvCxnSpPr>
              <a:cxnSpLocks/>
              <a:stCxn id="35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id="{62A30746-DA6E-B644-A6C0-463BE60573C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id="{B35CAD8D-376D-AA49-8BF3-05A0C354C52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7503ACD8-C336-204D-9880-AFFF7A15D36A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id="{6060C617-9662-EB44-B7B3-556CBB26FA8A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id="{6A9818C9-E44D-1B4D-B95C-94E5E634A37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3ED09DA1-E24A-8440-8BFD-3B4EB052EA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AEF53711-BDA8-3C40-9364-1549DF6BE3A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id="{F1EF459F-D27A-5748-BCA1-80EBBB81EA6B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CAE74310-7615-274D-8ADA-72601E97A39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096FACAC-8BAA-634B-84F2-FF34E96DC0DE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id="{0648AB5E-71BA-F24C-814C-D4B59B7EDCC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2E157768-4234-5B44-A77F-7FCF5C5A3E2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7EEE6D-7051-EE40-B5A0-CF3B4230F67C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17535496-E9F2-5349-8DF4-74378D7B7ADA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6CBCEEEB-32A6-694B-9165-4CA274B42CF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A2D3947B-156E-D840-8EA8-A70E61E94DE8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54C3B970-FC81-5A47-947E-644206B80FA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F7AE9FC-336B-4247-B389-649CCBB2C2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78579E2C-6BF3-8145-B344-804280B6C7B5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id="{956DE6F9-0762-0742-B634-89B60B889D1C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id="{E2D8917E-E6B3-A34C-B2B5-2309E43AD86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04AAE810-C5CD-F842-8FCB-FF7C9223EC9E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B07A1F21-62C7-344E-BDE0-FD306EF9D2CA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33F3E6C8-B25F-0943-B569-ABCDC1D08D8E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0" name="Rett linje 49">
              <a:extLst>
                <a:ext uri="{FF2B5EF4-FFF2-40B4-BE49-F238E27FC236}">
                  <a16:creationId xmlns:a16="http://schemas.microsoft.com/office/drawing/2014/main" id="{B94EF2E8-B63D-A14D-B64C-B757E563829A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id="{23D33338-6AF9-494D-A9C7-43853592D70E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id="{BB9B148B-1237-DD49-9266-C68C70AF31E6}"/>
                </a:ext>
              </a:extLst>
            </p:cNvPr>
            <p:cNvCxnSpPr>
              <a:cxnSpLocks/>
              <a:stCxn id="54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id="{4DADC1C3-89B0-864B-A542-2AD731563A5A}"/>
                </a:ext>
              </a:extLst>
            </p:cNvPr>
            <p:cNvCxnSpPr>
              <a:cxnSpLocks/>
              <a:stCxn id="54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id="{7D0FF2C0-D812-F74A-9727-42CAEA57FBA8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5" name="Rett linje 54">
              <a:extLst>
                <a:ext uri="{FF2B5EF4-FFF2-40B4-BE49-F238E27FC236}">
                  <a16:creationId xmlns:a16="http://schemas.microsoft.com/office/drawing/2014/main" id="{50167E63-A8AA-464A-835E-1DAF2EAF4B7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3536EE9C-707D-8F42-A04D-CD95C3159169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id="{29E27862-DC9E-A542-8C63-37ED270FC2D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1613DB5F-4453-E24C-A8E3-8CB8FF8A0AC4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id="{4BAE1983-8F39-B54E-8BE2-C6950CEF640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e 59">
            <a:extLst>
              <a:ext uri="{FF2B5EF4-FFF2-40B4-BE49-F238E27FC236}">
                <a16:creationId xmlns:a16="http://schemas.microsoft.com/office/drawing/2014/main" id="{1A0AC7E0-B748-D94A-A58D-F166A01F9743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id="{FF583A7A-C323-4641-B9B9-3A4B4CC95BD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id="{C8FE14BB-CD2A-7945-9783-88D7AF047926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10312BBC-9E56-8748-BAC0-7006C351F443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id="{345B25EA-5361-1148-A342-AA5B2F6E383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897E1735-3D01-3D46-9703-38E17E5FA5F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9F40A477-B79D-F541-996B-AB04C9D3F1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44202B7E-4C70-F341-8AFD-E057E0F1BD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id="{AFC93B33-6310-D348-B784-FB20AE6CAED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F6B4707-00A3-E84F-AB69-BABE532FDE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278140BC-C05D-374E-8495-243760E108A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5D47158-CA69-1541-85E0-61ED571D19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id="{E3BB1C2A-7E34-BE43-89D1-83BCF7677412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4C530B88-746D-104E-AF3C-FBC69A9E5BF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1986B6FE-0650-AC49-AAAC-93C2C5D6B6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8C52E202-E40A-F349-A996-4AF8BA178D4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910BD776-700F-8F48-9319-1C63968014E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2" name="TekstSylinder 61">
              <a:extLst>
                <a:ext uri="{FF2B5EF4-FFF2-40B4-BE49-F238E27FC236}">
                  <a16:creationId xmlns:a16="http://schemas.microsoft.com/office/drawing/2014/main" id="{9D689DAD-89EE-5F43-ACA8-B2566054AB19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3" name="Vinkel 62">
              <a:extLst>
                <a:ext uri="{FF2B5EF4-FFF2-40B4-BE49-F238E27FC236}">
                  <a16:creationId xmlns:a16="http://schemas.microsoft.com/office/drawing/2014/main" id="{61B53CEA-B02F-B44C-9DD9-4D2DE7A9A08E}"/>
                </a:ext>
              </a:extLst>
            </p:cNvPr>
            <p:cNvCxnSpPr>
              <a:cxnSpLocks/>
              <a:stCxn id="77" idx="3"/>
              <a:endCxn id="74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DFCE2875-17E5-B242-991C-5686497E8BB6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1406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blå lys">
    <p:bg>
      <p:bgPr>
        <a:solidFill>
          <a:srgbClr val="6F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21D5-4B52-2745-910D-1FECE8F2075A}" type="datetime1">
              <a:rPr lang="nb-NO" smtClean="0"/>
              <a:t>25.10.2022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D3EE521D-3AAA-A648-B388-12C5AC7ADE57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blålys</a:t>
            </a:r>
          </a:p>
        </p:txBody>
      </p: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158459D6-D53B-844D-BA71-74AB73728085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E188DF00-268E-454B-8375-A395777F20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2300D8BC-F67F-024B-B7A8-72F2D829CC5B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647096E9-7BD1-F448-923D-13C08C92ADD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88F1A78D-6EC9-6C41-B955-D23B297959E6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B94A4E1-A3B4-8945-B3CA-72305CC00D7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A660682E-2B87-D148-A73C-FEB58295FBB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CAB583B7-092C-8C44-8FC6-8645E0C359C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8FA4E6A2-5732-6549-A186-30F9AE72D2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05CF6EC2-FE9E-404D-B949-ED86CF80A5DD}"/>
                </a:ext>
              </a:extLst>
            </p:cNvPr>
            <p:cNvCxnSpPr>
              <a:cxnSpLocks/>
              <a:stCxn id="30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id="{70652455-94F5-794E-A130-D37AC13F8591}"/>
                </a:ext>
              </a:extLst>
            </p:cNvPr>
            <p:cNvCxnSpPr>
              <a:cxnSpLocks/>
              <a:stCxn id="32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795B443C-342D-3B47-814D-FC3DC164A6A3}"/>
                </a:ext>
              </a:extLst>
            </p:cNvPr>
            <p:cNvCxnSpPr>
              <a:cxnSpLocks/>
              <a:stCxn id="28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EE26866E-8709-5043-8A6F-806017132DAC}"/>
                </a:ext>
              </a:extLst>
            </p:cNvPr>
            <p:cNvCxnSpPr>
              <a:cxnSpLocks/>
              <a:stCxn id="34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00C31517-BEB7-DF4A-873C-02E09FE2DC40}"/>
                </a:ext>
              </a:extLst>
            </p:cNvPr>
            <p:cNvCxnSpPr>
              <a:cxnSpLocks/>
              <a:stCxn id="38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linje 19">
              <a:extLst>
                <a:ext uri="{FF2B5EF4-FFF2-40B4-BE49-F238E27FC236}">
                  <a16:creationId xmlns:a16="http://schemas.microsoft.com/office/drawing/2014/main" id="{799274A7-A269-CB4C-9481-47699915B949}"/>
                </a:ext>
              </a:extLst>
            </p:cNvPr>
            <p:cNvCxnSpPr>
              <a:cxnSpLocks/>
              <a:stCxn id="36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id="{65B05DAC-0408-934B-A8D7-0D7354AF9495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1521B770-6E91-494E-A5B0-7AAC4463829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C1EC5E3C-6B5E-8646-B3DC-E7FEBC0A9FBF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813C68BF-7BCD-3144-832D-D00D5B8FAEAE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id="{0EA7456C-A5D8-4C4A-997B-0322D8FD4396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E49F3143-B180-4644-9BB0-1533DB6D4FB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402DB7DF-9E18-5142-B923-098747DCB4C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730C65A2-D4F2-6049-9756-7997975EF215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021A5BC1-1462-3149-A508-66B5096BA50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8F643D34-4202-014D-A409-F3AE63810010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CC2AEB20-6C36-2C4B-9783-ADE5D86A64A8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2883B2AF-AA89-D742-AE4C-2EA7A02B41A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5017F6E7-E15A-6848-9627-102E48E78E9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9EC7EFE3-11F5-A140-A936-341F5D7B4425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13878679-ED06-304A-A043-C126DAD118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>
              <a:extLst>
                <a:ext uri="{FF2B5EF4-FFF2-40B4-BE49-F238E27FC236}">
                  <a16:creationId xmlns:a16="http://schemas.microsoft.com/office/drawing/2014/main" id="{2AF37A9D-3616-EE4F-9E64-B8053056BC30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7FCF05E7-54B6-454D-A276-DA9CD3EE72B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04D625DA-25CB-D545-96AE-6376278AEE1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84B31179-CC5A-0545-806B-85F7004B31C6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4812DB14-1D5C-3D48-921B-BB1B20AD4C85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17A095E5-75D2-B442-9366-8C0AC79117AD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122625EC-1AE6-C04B-9935-5F06C73DEE2B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B3D5A906-A3BC-DB4D-A12D-187D6CB6F0A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637E306A-F4AC-6C46-84E0-6AB6EC2D17B5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id="{40CF3BE8-E8F8-704C-AF60-828B54F1F4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id="{BF408A72-F302-8B42-B304-74B02BD754A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id="{F5165102-1ABA-724A-B790-6170D9B35C64}"/>
                </a:ext>
              </a:extLst>
            </p:cNvPr>
            <p:cNvCxnSpPr>
              <a:cxnSpLocks/>
              <a:stCxn id="55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tt linje 53">
              <a:extLst>
                <a:ext uri="{FF2B5EF4-FFF2-40B4-BE49-F238E27FC236}">
                  <a16:creationId xmlns:a16="http://schemas.microsoft.com/office/drawing/2014/main" id="{C51842D6-CC2C-5749-8249-DE5137180F0E}"/>
                </a:ext>
              </a:extLst>
            </p:cNvPr>
            <p:cNvCxnSpPr>
              <a:cxnSpLocks/>
              <a:stCxn id="55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id="{CA82C4D0-0384-834D-8AAE-AEAAC0E546FD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6" name="Rett linje 55">
              <a:extLst>
                <a:ext uri="{FF2B5EF4-FFF2-40B4-BE49-F238E27FC236}">
                  <a16:creationId xmlns:a16="http://schemas.microsoft.com/office/drawing/2014/main" id="{6D9F0821-8054-5444-9984-FA852B99870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D1DCA6B5-1F9B-284B-99B6-79C8E3704F7D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67AE4745-4116-BE40-89D9-42635CE428E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id="{3C3A8814-059C-1645-A49C-84890585468B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tt linje 59">
              <a:extLst>
                <a:ext uri="{FF2B5EF4-FFF2-40B4-BE49-F238E27FC236}">
                  <a16:creationId xmlns:a16="http://schemas.microsoft.com/office/drawing/2014/main" id="{C7AE2EF8-89A4-BF4B-9AA0-141CEEDEB59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kstSylinder 60">
            <a:extLst>
              <a:ext uri="{FF2B5EF4-FFF2-40B4-BE49-F238E27FC236}">
                <a16:creationId xmlns:a16="http://schemas.microsoft.com/office/drawing/2014/main" id="{5623F2AD-426B-A24A-B1BC-21ADF95218BA}"/>
              </a:ext>
            </a:extLst>
          </p:cNvPr>
          <p:cNvSpPr txBox="1"/>
          <p:nvPr userDrawn="1"/>
        </p:nvSpPr>
        <p:spPr>
          <a:xfrm>
            <a:off x="0" y="-213030"/>
            <a:ext cx="846888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</p:spTree>
    <p:extLst>
      <p:ext uri="{BB962C8B-B14F-4D97-AF65-F5344CB8AC3E}">
        <p14:creationId xmlns:p14="http://schemas.microsoft.com/office/powerpoint/2010/main" val="99260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grøn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A71CE8-A6AA-7941-BA44-4470F46B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A61E71-7A1D-A54A-9414-5611E8B1051A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C1DC58-3619-1C4A-A2A9-FCC46E4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AF6C1B-1375-214D-930C-568979A4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020DA-48BB-BA49-A10E-0DA718F220D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56DCE336-CB3A-EE4C-B856-D0DDC1D40A8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grønn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187EC0DC-7E52-9A40-A58A-3F54A8CB18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139591D7-4BAA-AD4D-8528-AB360D76AB1C}"/>
              </a:ext>
            </a:extLst>
          </p:cNvPr>
          <p:cNvSpPr txBox="1"/>
          <p:nvPr userDrawn="1"/>
        </p:nvSpPr>
        <p:spPr>
          <a:xfrm>
            <a:off x="0" y="-213030"/>
            <a:ext cx="688336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13BBCEE3-24AB-0443-BD67-EB33C7B8AEBA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6BB2202B-00F2-9E4C-AFDD-35699501D021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94D535C2-C1D3-574D-9DE0-C5038F93DDEE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B0447337-0E0D-E74B-BEB0-839D4C2D3F6E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7235FB9F-426B-1540-8667-600D4D505F02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99FD143F-45B4-C648-92DA-737700DE1DF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597D59D5-7D97-D94F-8A66-577CD8F9866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CAC29080-0BCD-484C-A7F8-9ED2F43CCFDC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3" name="Rett linje 12">
              <a:extLst>
                <a:ext uri="{FF2B5EF4-FFF2-40B4-BE49-F238E27FC236}">
                  <a16:creationId xmlns:a16="http://schemas.microsoft.com/office/drawing/2014/main" id="{FD4DE1FD-452D-244B-A36C-89C274C06B0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36361914-3D97-4049-84DE-1610E24715EC}"/>
                </a:ext>
              </a:extLst>
            </p:cNvPr>
            <p:cNvCxnSpPr>
              <a:cxnSpLocks/>
              <a:stCxn id="29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A65923FA-B7C1-854B-B2E5-9206B76CCDAC}"/>
                </a:ext>
              </a:extLst>
            </p:cNvPr>
            <p:cNvCxnSpPr>
              <a:cxnSpLocks/>
              <a:stCxn id="31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id="{F1E58F8D-F80C-AC44-98EA-D8C378F9B47C}"/>
                </a:ext>
              </a:extLst>
            </p:cNvPr>
            <p:cNvCxnSpPr>
              <a:cxnSpLocks/>
              <a:stCxn id="27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B5DCD42B-B201-6F41-946C-12C528253467}"/>
                </a:ext>
              </a:extLst>
            </p:cNvPr>
            <p:cNvCxnSpPr>
              <a:cxnSpLocks/>
              <a:stCxn id="33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E87C0F14-3734-DC4C-9A8C-47BE42660B1D}"/>
                </a:ext>
              </a:extLst>
            </p:cNvPr>
            <p:cNvCxnSpPr>
              <a:cxnSpLocks/>
              <a:stCxn id="37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4B9CFBC7-5F77-6947-8057-CF62BE182894}"/>
                </a:ext>
              </a:extLst>
            </p:cNvPr>
            <p:cNvCxnSpPr>
              <a:cxnSpLocks/>
              <a:stCxn id="35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e 19">
              <a:extLst>
                <a:ext uri="{FF2B5EF4-FFF2-40B4-BE49-F238E27FC236}">
                  <a16:creationId xmlns:a16="http://schemas.microsoft.com/office/drawing/2014/main" id="{F5787542-1A5A-1D4B-846B-FAA886450058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7" name="Rektangel 36">
                <a:extLst>
                  <a:ext uri="{FF2B5EF4-FFF2-40B4-BE49-F238E27FC236}">
                    <a16:creationId xmlns:a16="http://schemas.microsoft.com/office/drawing/2014/main" id="{A0559255-0E9B-BF4A-89F2-B6F305733DBA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A1321B9F-CE94-5746-B5F6-0E9B3BEB324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id="{C8EC425F-F754-4C42-AC04-C39F6F40DBB5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5" name="Rektangel 34">
                <a:extLst>
                  <a:ext uri="{FF2B5EF4-FFF2-40B4-BE49-F238E27FC236}">
                    <a16:creationId xmlns:a16="http://schemas.microsoft.com/office/drawing/2014/main" id="{A959781D-5E16-444A-AC0D-6F4997C4C017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2B5CCFDB-1D79-4A4F-9A1F-11658F842A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D844E4D2-7EDD-ED46-B52A-3D94B5F9820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3" name="Rektangel 32">
                <a:extLst>
                  <a:ext uri="{FF2B5EF4-FFF2-40B4-BE49-F238E27FC236}">
                    <a16:creationId xmlns:a16="http://schemas.microsoft.com/office/drawing/2014/main" id="{992866F7-A4CD-E941-9557-B2659021867F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94031140-D1CC-7548-B0C5-140A1D829C9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086AB968-3FEC-B14A-AE46-699972E77AC9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1" name="Rektangel 30">
                <a:extLst>
                  <a:ext uri="{FF2B5EF4-FFF2-40B4-BE49-F238E27FC236}">
                    <a16:creationId xmlns:a16="http://schemas.microsoft.com/office/drawing/2014/main" id="{F2B2B548-3B5A-4545-9F4A-51C542F72802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BC454D48-2536-E04E-AB25-05FF6F42D03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B5F2B127-731C-344E-A6E1-153CB296886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29" name="Rektangel 28">
                <a:extLst>
                  <a:ext uri="{FF2B5EF4-FFF2-40B4-BE49-F238E27FC236}">
                    <a16:creationId xmlns:a16="http://schemas.microsoft.com/office/drawing/2014/main" id="{F44C559D-3AD5-AC41-90AC-D85681263E9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E878BA33-6479-4F48-8790-F50239C5B6E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B7A888EF-51DF-2142-9BD4-1D5B290F99BD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C40A1871-C632-BA42-865E-385F917313DF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65CC1611-82E6-2047-8CF0-43AA7AC5EAD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ACFB9B65-9461-0546-B649-749299269159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id="{567C66A2-6E0B-E04F-8BE8-0CFB8D12731C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6" name="Rektangel 45">
              <a:extLst>
                <a:ext uri="{FF2B5EF4-FFF2-40B4-BE49-F238E27FC236}">
                  <a16:creationId xmlns:a16="http://schemas.microsoft.com/office/drawing/2014/main" id="{49DA9212-4961-A648-B14D-31BCDCCD4E28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5BB1D184-2912-D74A-BE34-318E7A05058A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AE88F454-0C3F-F846-89C4-02EF1C0FD13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CE769F81-2332-4347-8959-706360C8257D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0" name="Rett linje 49">
              <a:extLst>
                <a:ext uri="{FF2B5EF4-FFF2-40B4-BE49-F238E27FC236}">
                  <a16:creationId xmlns:a16="http://schemas.microsoft.com/office/drawing/2014/main" id="{768B4DB9-0EA0-C940-83B3-A898046E5F2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id="{FEA1EE2A-636F-8E4B-B374-7390FE4B551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id="{C0EC8CF7-5494-BE49-A77F-650141FF9B93}"/>
                </a:ext>
              </a:extLst>
            </p:cNvPr>
            <p:cNvCxnSpPr>
              <a:cxnSpLocks/>
              <a:stCxn id="54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id="{81687275-9BC1-BC47-969C-D0B3B2A439F5}"/>
                </a:ext>
              </a:extLst>
            </p:cNvPr>
            <p:cNvCxnSpPr>
              <a:cxnSpLocks/>
              <a:stCxn id="54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id="{A369C808-1201-6640-AAFD-CA0EF9B7E234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5" name="Rett linje 54">
              <a:extLst>
                <a:ext uri="{FF2B5EF4-FFF2-40B4-BE49-F238E27FC236}">
                  <a16:creationId xmlns:a16="http://schemas.microsoft.com/office/drawing/2014/main" id="{733C973E-BA66-2C44-85D3-034A4B8C271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2F949662-24F0-1D4B-BBA8-48572D92D56E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7" name="Rett linje 56">
              <a:extLst>
                <a:ext uri="{FF2B5EF4-FFF2-40B4-BE49-F238E27FC236}">
                  <a16:creationId xmlns:a16="http://schemas.microsoft.com/office/drawing/2014/main" id="{6F5BB052-563F-654D-9EB6-B7236AFC5EC3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BD50869A-FFA2-4D4C-B4B8-483071F75030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id="{6EAC9794-EE8F-6E45-9E74-476E6D1C7B44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e 59">
            <a:extLst>
              <a:ext uri="{FF2B5EF4-FFF2-40B4-BE49-F238E27FC236}">
                <a16:creationId xmlns:a16="http://schemas.microsoft.com/office/drawing/2014/main" id="{3F73E53C-4750-5146-946E-34ECC95D0EFA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id="{4A07FB60-8AD6-1E4E-8637-B175255E2BE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id="{3C639129-0821-2E41-823D-A2586C4F3A3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47DF39C7-35AE-C54C-BC0B-3A19D6EB738F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id="{E4CEC8CA-56E6-A248-AEEC-76CE5F2078C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BA476DA-F3CB-BF40-825B-C9726FDB33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41DE7585-82A9-254E-B377-C847B5B889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2E8AFC07-FF61-4B4D-B978-6832B4C948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id="{AB49F067-F83D-6040-9097-FAD02A98AA0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B83C0977-8F82-8B47-A7AF-DFF01EBBC17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88C1840A-42D1-564F-ABF0-8AD888CCBF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9753835D-5947-514F-B829-E0777B5CB3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id="{9E4B048F-2DB5-864E-9916-4579BF69B403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966A3D23-DE40-5941-BDD7-7BBD534EA2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EAFFCAED-B4E3-E646-8F10-EEF2D096A5B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38798E96-DD98-A043-AFF1-46C523EB3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CA777E04-7EC0-7449-B74D-06BBDF2F184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2" name="TekstSylinder 61">
              <a:extLst>
                <a:ext uri="{FF2B5EF4-FFF2-40B4-BE49-F238E27FC236}">
                  <a16:creationId xmlns:a16="http://schemas.microsoft.com/office/drawing/2014/main" id="{288A1BEF-9AB5-4443-94A2-40B9C5C9EB68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3" name="Vinkel 62">
              <a:extLst>
                <a:ext uri="{FF2B5EF4-FFF2-40B4-BE49-F238E27FC236}">
                  <a16:creationId xmlns:a16="http://schemas.microsoft.com/office/drawing/2014/main" id="{67280F82-ACFE-E245-96A5-28793ECC8DB2}"/>
                </a:ext>
              </a:extLst>
            </p:cNvPr>
            <p:cNvCxnSpPr>
              <a:cxnSpLocks/>
              <a:stCxn id="77" idx="3"/>
              <a:endCxn id="74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AFA9D3B3-2D34-474A-9293-C08A1F071263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219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grønn ly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21D5-4B52-2745-910D-1FECE8F2075A}" type="datetime1">
              <a:rPr lang="nb-NO" smtClean="0"/>
              <a:t>25.10.2022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D3EE521D-3AAA-A648-B388-12C5AC7ADE57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grønn lys</a:t>
            </a:r>
          </a:p>
        </p:txBody>
      </p: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158459D6-D53B-844D-BA71-74AB73728085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E188DF00-268E-454B-8375-A395777F20B8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2300D8BC-F67F-024B-B7A8-72F2D829CC5B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647096E9-7BD1-F448-923D-13C08C92ADD4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88F1A78D-6EC9-6C41-B955-D23B297959E6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B94A4E1-A3B4-8945-B3CA-72305CC00D74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A660682E-2B87-D148-A73C-FEB58295FBBC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CAB583B7-092C-8C44-8FC6-8645E0C359C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14" name="Rett linje 13">
              <a:extLst>
                <a:ext uri="{FF2B5EF4-FFF2-40B4-BE49-F238E27FC236}">
                  <a16:creationId xmlns:a16="http://schemas.microsoft.com/office/drawing/2014/main" id="{8FA4E6A2-5732-6549-A186-30F9AE72D2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tt linje 14">
              <a:extLst>
                <a:ext uri="{FF2B5EF4-FFF2-40B4-BE49-F238E27FC236}">
                  <a16:creationId xmlns:a16="http://schemas.microsoft.com/office/drawing/2014/main" id="{05CF6EC2-FE9E-404D-B949-ED86CF80A5DD}"/>
                </a:ext>
              </a:extLst>
            </p:cNvPr>
            <p:cNvCxnSpPr>
              <a:cxnSpLocks/>
              <a:stCxn id="30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tt linje 15">
              <a:extLst>
                <a:ext uri="{FF2B5EF4-FFF2-40B4-BE49-F238E27FC236}">
                  <a16:creationId xmlns:a16="http://schemas.microsoft.com/office/drawing/2014/main" id="{70652455-94F5-794E-A130-D37AC13F8591}"/>
                </a:ext>
              </a:extLst>
            </p:cNvPr>
            <p:cNvCxnSpPr>
              <a:cxnSpLocks/>
              <a:stCxn id="32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>
              <a:extLst>
                <a:ext uri="{FF2B5EF4-FFF2-40B4-BE49-F238E27FC236}">
                  <a16:creationId xmlns:a16="http://schemas.microsoft.com/office/drawing/2014/main" id="{795B443C-342D-3B47-814D-FC3DC164A6A3}"/>
                </a:ext>
              </a:extLst>
            </p:cNvPr>
            <p:cNvCxnSpPr>
              <a:cxnSpLocks/>
              <a:stCxn id="28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tt linje 17">
              <a:extLst>
                <a:ext uri="{FF2B5EF4-FFF2-40B4-BE49-F238E27FC236}">
                  <a16:creationId xmlns:a16="http://schemas.microsoft.com/office/drawing/2014/main" id="{EE26866E-8709-5043-8A6F-806017132DAC}"/>
                </a:ext>
              </a:extLst>
            </p:cNvPr>
            <p:cNvCxnSpPr>
              <a:cxnSpLocks/>
              <a:stCxn id="34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tt linje 18">
              <a:extLst>
                <a:ext uri="{FF2B5EF4-FFF2-40B4-BE49-F238E27FC236}">
                  <a16:creationId xmlns:a16="http://schemas.microsoft.com/office/drawing/2014/main" id="{00C31517-BEB7-DF4A-873C-02E09FE2DC40}"/>
                </a:ext>
              </a:extLst>
            </p:cNvPr>
            <p:cNvCxnSpPr>
              <a:cxnSpLocks/>
              <a:stCxn id="38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linje 19">
              <a:extLst>
                <a:ext uri="{FF2B5EF4-FFF2-40B4-BE49-F238E27FC236}">
                  <a16:creationId xmlns:a16="http://schemas.microsoft.com/office/drawing/2014/main" id="{799274A7-A269-CB4C-9481-47699915B949}"/>
                </a:ext>
              </a:extLst>
            </p:cNvPr>
            <p:cNvCxnSpPr>
              <a:cxnSpLocks/>
              <a:stCxn id="36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pe 20">
              <a:extLst>
                <a:ext uri="{FF2B5EF4-FFF2-40B4-BE49-F238E27FC236}">
                  <a16:creationId xmlns:a16="http://schemas.microsoft.com/office/drawing/2014/main" id="{65B05DAC-0408-934B-A8D7-0D7354AF9495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1521B770-6E91-494E-A5B0-7AAC44638291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C1EC5E3C-6B5E-8646-B3DC-E7FEBC0A9FBF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pe 21">
              <a:extLst>
                <a:ext uri="{FF2B5EF4-FFF2-40B4-BE49-F238E27FC236}">
                  <a16:creationId xmlns:a16="http://schemas.microsoft.com/office/drawing/2014/main" id="{813C68BF-7BCD-3144-832D-D00D5B8FAEAE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id="{0EA7456C-A5D8-4C4A-997B-0322D8FD4396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E49F3143-B180-4644-9BB0-1533DB6D4FB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402DB7DF-9E18-5142-B923-098747DCB4CC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730C65A2-D4F2-6049-9756-7997975EF215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021A5BC1-1462-3149-A508-66B5096BA50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8F643D34-4202-014D-A409-F3AE63810010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32" name="Rektangel 31">
                <a:extLst>
                  <a:ext uri="{FF2B5EF4-FFF2-40B4-BE49-F238E27FC236}">
                    <a16:creationId xmlns:a16="http://schemas.microsoft.com/office/drawing/2014/main" id="{CC2AEB20-6C36-2C4B-9783-ADE5D86A64A8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2883B2AF-AA89-D742-AE4C-2EA7A02B41A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5017F6E7-E15A-6848-9627-102E48E78E9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30" name="Rektangel 29">
                <a:extLst>
                  <a:ext uri="{FF2B5EF4-FFF2-40B4-BE49-F238E27FC236}">
                    <a16:creationId xmlns:a16="http://schemas.microsoft.com/office/drawing/2014/main" id="{9EC7EFE3-11F5-A140-A936-341F5D7B4425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13878679-ED06-304A-A043-C126DAD118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>
              <a:extLst>
                <a:ext uri="{FF2B5EF4-FFF2-40B4-BE49-F238E27FC236}">
                  <a16:creationId xmlns:a16="http://schemas.microsoft.com/office/drawing/2014/main" id="{2AF37A9D-3616-EE4F-9E64-B8053056BC30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28" name="Rektangel 27">
                <a:extLst>
                  <a:ext uri="{FF2B5EF4-FFF2-40B4-BE49-F238E27FC236}">
                    <a16:creationId xmlns:a16="http://schemas.microsoft.com/office/drawing/2014/main" id="{7FCF05E7-54B6-454D-A276-DA9CD3EE72B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04D625DA-25CB-D545-96AE-6376278AEE1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84B31179-CC5A-0545-806B-85F7004B31C6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4812DB14-1D5C-3D48-921B-BB1B20AD4C85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17A095E5-75D2-B442-9366-8C0AC79117AD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122625EC-1AE6-C04B-9935-5F06C73DEE2B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49" name="Rektangel 48">
              <a:extLst>
                <a:ext uri="{FF2B5EF4-FFF2-40B4-BE49-F238E27FC236}">
                  <a16:creationId xmlns:a16="http://schemas.microsoft.com/office/drawing/2014/main" id="{B3D5A906-A3BC-DB4D-A12D-187D6CB6F0AB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50" name="Rektangel 49">
              <a:extLst>
                <a:ext uri="{FF2B5EF4-FFF2-40B4-BE49-F238E27FC236}">
                  <a16:creationId xmlns:a16="http://schemas.microsoft.com/office/drawing/2014/main" id="{637E306A-F4AC-6C46-84E0-6AB6EC2D17B5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51" name="Rett linje 50">
              <a:extLst>
                <a:ext uri="{FF2B5EF4-FFF2-40B4-BE49-F238E27FC236}">
                  <a16:creationId xmlns:a16="http://schemas.microsoft.com/office/drawing/2014/main" id="{40CF3BE8-E8F8-704C-AF60-828B54F1F4A0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tt linje 51">
              <a:extLst>
                <a:ext uri="{FF2B5EF4-FFF2-40B4-BE49-F238E27FC236}">
                  <a16:creationId xmlns:a16="http://schemas.microsoft.com/office/drawing/2014/main" id="{BF408A72-F302-8B42-B304-74B02BD754A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tt linje 52">
              <a:extLst>
                <a:ext uri="{FF2B5EF4-FFF2-40B4-BE49-F238E27FC236}">
                  <a16:creationId xmlns:a16="http://schemas.microsoft.com/office/drawing/2014/main" id="{F5165102-1ABA-724A-B790-6170D9B35C64}"/>
                </a:ext>
              </a:extLst>
            </p:cNvPr>
            <p:cNvCxnSpPr>
              <a:cxnSpLocks/>
              <a:stCxn id="55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tt linje 53">
              <a:extLst>
                <a:ext uri="{FF2B5EF4-FFF2-40B4-BE49-F238E27FC236}">
                  <a16:creationId xmlns:a16="http://schemas.microsoft.com/office/drawing/2014/main" id="{C51842D6-CC2C-5749-8249-DE5137180F0E}"/>
                </a:ext>
              </a:extLst>
            </p:cNvPr>
            <p:cNvCxnSpPr>
              <a:cxnSpLocks/>
              <a:stCxn id="55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ktangel 54">
              <a:extLst>
                <a:ext uri="{FF2B5EF4-FFF2-40B4-BE49-F238E27FC236}">
                  <a16:creationId xmlns:a16="http://schemas.microsoft.com/office/drawing/2014/main" id="{CA82C4D0-0384-834D-8AAE-AEAAC0E546FD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56" name="Rett linje 55">
              <a:extLst>
                <a:ext uri="{FF2B5EF4-FFF2-40B4-BE49-F238E27FC236}">
                  <a16:creationId xmlns:a16="http://schemas.microsoft.com/office/drawing/2014/main" id="{6D9F0821-8054-5444-9984-FA852B99870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ktangel 56">
              <a:extLst>
                <a:ext uri="{FF2B5EF4-FFF2-40B4-BE49-F238E27FC236}">
                  <a16:creationId xmlns:a16="http://schemas.microsoft.com/office/drawing/2014/main" id="{D1DCA6B5-1F9B-284B-99B6-79C8E3704F7D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58" name="Rett linje 57">
              <a:extLst>
                <a:ext uri="{FF2B5EF4-FFF2-40B4-BE49-F238E27FC236}">
                  <a16:creationId xmlns:a16="http://schemas.microsoft.com/office/drawing/2014/main" id="{67AE4745-4116-BE40-89D9-42635CE428E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tt linje 58">
              <a:extLst>
                <a:ext uri="{FF2B5EF4-FFF2-40B4-BE49-F238E27FC236}">
                  <a16:creationId xmlns:a16="http://schemas.microsoft.com/office/drawing/2014/main" id="{3C3A8814-059C-1645-A49C-84890585468B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ett linje 59">
              <a:extLst>
                <a:ext uri="{FF2B5EF4-FFF2-40B4-BE49-F238E27FC236}">
                  <a16:creationId xmlns:a16="http://schemas.microsoft.com/office/drawing/2014/main" id="{C7AE2EF8-89A4-BF4B-9AA0-141CEEDEB59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kstSylinder 60">
            <a:extLst>
              <a:ext uri="{FF2B5EF4-FFF2-40B4-BE49-F238E27FC236}">
                <a16:creationId xmlns:a16="http://schemas.microsoft.com/office/drawing/2014/main" id="{5623F2AD-426B-A24A-B1BC-21ADF95218BA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2019</a:t>
            </a:r>
          </a:p>
        </p:txBody>
      </p:sp>
    </p:spTree>
    <p:extLst>
      <p:ext uri="{BB962C8B-B14F-4D97-AF65-F5344CB8AC3E}">
        <p14:creationId xmlns:p14="http://schemas.microsoft.com/office/powerpoint/2010/main" val="4038824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rø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A6F0-0B8A-9444-BB6E-70C7E9D9BBE0}" type="datetime1">
              <a:rPr lang="nb-NO" smtClean="0"/>
              <a:t>25.10.2022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380454CF-FC92-4149-8A21-8BC7D56A2723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rød</a:t>
            </a:r>
          </a:p>
        </p:txBody>
      </p:sp>
    </p:spTree>
    <p:extLst>
      <p:ext uri="{BB962C8B-B14F-4D97-AF65-F5344CB8AC3E}">
        <p14:creationId xmlns:p14="http://schemas.microsoft.com/office/powerpoint/2010/main" val="1417312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gu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2464-A518-1A48-B5E7-CA9150B3889F}" type="datetime1">
              <a:rPr lang="nb-NO" smtClean="0"/>
              <a:t>25.10.2022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89B6CDA4-7176-8F4A-ACCF-608A8E6C105F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gul</a:t>
            </a:r>
          </a:p>
        </p:txBody>
      </p:sp>
    </p:spTree>
    <p:extLst>
      <p:ext uri="{BB962C8B-B14F-4D97-AF65-F5344CB8AC3E}">
        <p14:creationId xmlns:p14="http://schemas.microsoft.com/office/powerpoint/2010/main" val="1508124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 bei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0" y="-1"/>
            <a:ext cx="9149563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9149563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7F157D4-34D6-0F44-A5D8-A5C3BBE3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9390-45D3-3F49-83A6-08ED4C2BD589}" type="datetime1">
              <a:rPr lang="nb-NO" smtClean="0"/>
              <a:t>25.10.2022</a:t>
            </a:fld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6471180-5D70-3944-9ACA-79BDABE2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5ED6F1D1-C340-3A4C-AF92-86E20394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Deloverskrift beige</a:t>
            </a:r>
          </a:p>
        </p:txBody>
      </p:sp>
    </p:spTree>
    <p:extLst>
      <p:ext uri="{BB962C8B-B14F-4D97-AF65-F5344CB8AC3E}">
        <p14:creationId xmlns:p14="http://schemas.microsoft.com/office/powerpoint/2010/main" val="2074625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/>
          <a:lstStyle>
            <a:lvl1pPr>
              <a:spcBef>
                <a:spcPts val="1800"/>
              </a:spcBef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25.10.2022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1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n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1" y="-1"/>
            <a:ext cx="4363624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4363625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Ny tittel gul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19149A9-FDA1-A64B-97A5-C26D292931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096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4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over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</p:spTree>
    <p:extLst>
      <p:ext uri="{BB962C8B-B14F-4D97-AF65-F5344CB8AC3E}">
        <p14:creationId xmlns:p14="http://schemas.microsoft.com/office/powerpoint/2010/main" val="2554927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5074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1E7B-50BA-9449-91F9-9A9201D90364}" type="datetime1">
              <a:rPr lang="nb-NO" smtClean="0"/>
              <a:t>25.10.2022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940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innholds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5181600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5181600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FEE-7D88-AA46-8139-80D9197567F4}" type="datetime1">
              <a:rPr lang="nb-NO" smtClean="0"/>
              <a:t>25.10.2022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14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4579-FABD-EC44-973E-C8A82F62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20001"/>
            <a:ext cx="10801349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7774-B914-4F43-A197-7AAC71FDF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032000"/>
            <a:ext cx="2794087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75A28-A05B-4C45-9436-D5C5546D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4001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00CD6-D31A-494A-8DFA-BCD489A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1D8A-1AB1-7949-9E34-570CB6C6816A}" type="datetime1">
              <a:rPr lang="nb-NO" smtClean="0"/>
              <a:t>25.10.2022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27627-5112-4945-AD07-C93525DEF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D2FEF-D3CB-AD4E-9695-8CF14EC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A632195-EBBA-0E43-9228-823934194B1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25862" y="2032000"/>
            <a:ext cx="3370812" cy="406082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9665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20001"/>
            <a:ext cx="5400675" cy="1311999"/>
          </a:xfrm>
        </p:spPr>
        <p:txBody>
          <a:bodyPr rIns="36000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5325" y="2032001"/>
            <a:ext cx="5400675" cy="3924272"/>
          </a:xfrm>
        </p:spPr>
        <p:txBody>
          <a:bodyPr rIns="36000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6B14-D201-5E43-92B4-5BFC4FDF65D3}" type="datetime1">
              <a:rPr lang="nb-NO" smtClean="0"/>
              <a:t>25.10.2022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199" y="6292849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D25668C1-8BFE-9845-BF15-C29694E485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1200" y="0"/>
            <a:ext cx="6091200" cy="6858000"/>
          </a:xfrm>
        </p:spPr>
        <p:txBody>
          <a:bodyPr tIns="72000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10363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pos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E0DF-BE6B-D248-92A9-54242D212695}" type="datetime1">
              <a:rPr lang="nb-NO" smtClean="0"/>
              <a:t>25.10.2022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59851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negativ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6615-DCB5-2B4F-BCCC-4EEFA0E4D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A618-8263-3B48-8419-2923D99A7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2032001"/>
            <a:ext cx="9469438" cy="4060824"/>
          </a:xfrm>
        </p:spPr>
        <p:txBody>
          <a:bodyPr>
            <a:normAutofit/>
          </a:bodyPr>
          <a:lstStyle>
            <a:lvl1pPr marL="0" indent="432000">
              <a:spcBef>
                <a:spcPts val="1800"/>
              </a:spcBef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3E12D321-ABE7-4749-B525-0C097A7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DE0DF-BE6B-D248-92A9-54242D212695}" type="datetime1">
              <a:rPr lang="nb-NO" smtClean="0"/>
              <a:pPr/>
              <a:t>25.10.2022</a:t>
            </a:fld>
            <a:endParaRPr lang="nb-NO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654CE51F-6683-D445-88A7-E87B32F3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438A54BC-BEDC-5D49-9148-41A1E4A0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8DDA4121-57A1-9F44-B389-BA4A1B2AF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11" name="Gruppe 10">
            <a:extLst>
              <a:ext uri="{FF2B5EF4-FFF2-40B4-BE49-F238E27FC236}">
                <a16:creationId xmlns:a16="http://schemas.microsoft.com/office/drawing/2014/main" id="{486E79E7-CC13-A347-AE3A-84BB7411F0A2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2F30F98F-9F6E-0C4E-8E69-71C10B7D290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A1DA2F1D-3EF3-B74C-8B2F-1D393F5B8826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6255A372-5580-A24A-B439-C57A7E1CE4B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B7371540-2443-8541-B5DC-F4B684B3C93E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CB4CE255-C398-A543-8B5B-486CC5D519E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FB9A6627-FDFC-824A-9236-EBF047C277D7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42A8A78A-FCCA-064A-9D35-FC5F951C2A42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2DB9322E-D287-C341-974F-B8F882273F3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91D842E9-F200-3D41-A665-0A7DD621DBC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78217F23-38DC-F441-AA01-3C15887A1444}"/>
                  </a:ext>
                </a:extLst>
              </p:cNvPr>
              <p:cNvCxnSpPr>
                <a:cxnSpLocks/>
                <a:stCxn id="46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445130D1-A515-A24D-9BE7-102854BB6A84}"/>
                  </a:ext>
                </a:extLst>
              </p:cNvPr>
              <p:cNvCxnSpPr>
                <a:cxnSpLocks/>
                <a:stCxn id="48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7FF53E66-AB46-0141-AD89-455E96D26C14}"/>
                  </a:ext>
                </a:extLst>
              </p:cNvPr>
              <p:cNvCxnSpPr>
                <a:cxnSpLocks/>
                <a:stCxn id="44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B7A86560-6696-014A-AECA-E19F9F24123E}"/>
                  </a:ext>
                </a:extLst>
              </p:cNvPr>
              <p:cNvCxnSpPr>
                <a:cxnSpLocks/>
                <a:stCxn id="50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tt linje 34">
                <a:extLst>
                  <a:ext uri="{FF2B5EF4-FFF2-40B4-BE49-F238E27FC236}">
                    <a16:creationId xmlns:a16="http://schemas.microsoft.com/office/drawing/2014/main" id="{A0F75356-8546-3149-9570-360B5827EA7E}"/>
                  </a:ext>
                </a:extLst>
              </p:cNvPr>
              <p:cNvCxnSpPr>
                <a:cxnSpLocks/>
                <a:stCxn id="54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tt linje 35">
                <a:extLst>
                  <a:ext uri="{FF2B5EF4-FFF2-40B4-BE49-F238E27FC236}">
                    <a16:creationId xmlns:a16="http://schemas.microsoft.com/office/drawing/2014/main" id="{105343E5-1F5C-CA46-8C3E-700D58730833}"/>
                  </a:ext>
                </a:extLst>
              </p:cNvPr>
              <p:cNvCxnSpPr>
                <a:cxnSpLocks/>
                <a:stCxn id="52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EAD5D459-2BF6-D64F-8F45-536C2073FDD3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9C01F6CB-C381-1E41-86A2-F808355B3C5C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5" name="Rett linje 54">
                  <a:extLst>
                    <a:ext uri="{FF2B5EF4-FFF2-40B4-BE49-F238E27FC236}">
                      <a16:creationId xmlns:a16="http://schemas.microsoft.com/office/drawing/2014/main" id="{27FECFBD-D718-9D4C-81D5-FD9384B0DCB9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273A8231-E16C-A243-A2FC-13A3FD206C22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6CEF6F6D-156F-D64B-A26B-57B303DF8733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3" name="Rett linje 52">
                  <a:extLst>
                    <a:ext uri="{FF2B5EF4-FFF2-40B4-BE49-F238E27FC236}">
                      <a16:creationId xmlns:a16="http://schemas.microsoft.com/office/drawing/2014/main" id="{E3AF0233-5560-6447-B7A4-C14F61197A1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BD1CA949-A5BB-EC47-A21B-7EAED08253E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83DF98C9-9C7B-EE42-8AF8-5DE25FE2001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1" name="Rett linje 50">
                  <a:extLst>
                    <a:ext uri="{FF2B5EF4-FFF2-40B4-BE49-F238E27FC236}">
                      <a16:creationId xmlns:a16="http://schemas.microsoft.com/office/drawing/2014/main" id="{41C64B40-429E-8143-A0BC-94BDE0975DC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A9C6E4C4-F02D-394E-AF1D-C51754803FCB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3969980B-68AB-9447-983D-028ABB4B50E9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9" name="Rett linje 48">
                  <a:extLst>
                    <a:ext uri="{FF2B5EF4-FFF2-40B4-BE49-F238E27FC236}">
                      <a16:creationId xmlns:a16="http://schemas.microsoft.com/office/drawing/2014/main" id="{D7433776-45D2-D448-BE15-3A90FEB681D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8E92939D-2FC0-A345-8E25-DB8134AD566D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280814A4-AA7C-7D46-B1D5-53CBDAEE2AC0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7" name="Rett linje 46">
                  <a:extLst>
                    <a:ext uri="{FF2B5EF4-FFF2-40B4-BE49-F238E27FC236}">
                      <a16:creationId xmlns:a16="http://schemas.microsoft.com/office/drawing/2014/main" id="{0D9A5691-593C-2944-8164-17D13666E22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1EAA7A4E-6528-4E44-A9B1-8A79754376A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7F5B40C9-073A-5C4D-B077-02C29F203736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5" name="Rett linje 44">
                  <a:extLst>
                    <a:ext uri="{FF2B5EF4-FFF2-40B4-BE49-F238E27FC236}">
                      <a16:creationId xmlns:a16="http://schemas.microsoft.com/office/drawing/2014/main" id="{1DEB211C-A30E-1F40-B3FE-422EE0E4D06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1AE1E520-A5BC-E84F-89BB-9279906BBA56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8FDFCC4A-D2BA-3448-A65F-18CA3DE48067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4D912C5E-CD37-E34E-A01F-E8F9A16DCCFD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A3E9B2BD-29D4-B047-AE84-1D2FD28AC80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3B6419E1-27B7-4242-9899-8736B5449311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C3FBAA30-9926-6F49-A160-F804DED46A24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E4FCAB45-1B4A-3748-9FE3-A87994C2096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76E3B826-8775-D74F-A318-E8E24FE7D8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7D6FB438-683F-8C4C-800B-93E9E44690D5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2A83B05B-591C-1B43-9AB3-737807239ECE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4D200CD1-E584-7F4D-A293-2DA3716DFC0A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5F91638A-548E-2049-B93B-2164E39253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FC143D8C-CCD1-7641-A910-1F41825261DC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22B3AD91-6723-DF48-A1CB-1FF05A0B61C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065C2770-A5A3-AA47-9F07-7657AD0DE1BC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F7C60A7F-4BE7-A640-A9F1-7043EEF971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4270FA38-1F8D-6647-B618-F64FB4A1321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2" name="Gruppe 61">
            <a:extLst>
              <a:ext uri="{FF2B5EF4-FFF2-40B4-BE49-F238E27FC236}">
                <a16:creationId xmlns:a16="http://schemas.microsoft.com/office/drawing/2014/main" id="{59FDD9D8-FABC-6347-BC02-BB0A33F12EB4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3" name="Gruppe 62">
              <a:extLst>
                <a:ext uri="{FF2B5EF4-FFF2-40B4-BE49-F238E27FC236}">
                  <a16:creationId xmlns:a16="http://schemas.microsoft.com/office/drawing/2014/main" id="{B9A6C8F1-6CA0-3D42-8360-A18602120A8D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7" name="Rektangel 66">
                <a:extLst>
                  <a:ext uri="{FF2B5EF4-FFF2-40B4-BE49-F238E27FC236}">
                    <a16:creationId xmlns:a16="http://schemas.microsoft.com/office/drawing/2014/main" id="{5F8C536E-1EC4-9D49-9023-B9EF2E4EB8FD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8" name="Gruppe 67">
                <a:extLst>
                  <a:ext uri="{FF2B5EF4-FFF2-40B4-BE49-F238E27FC236}">
                    <a16:creationId xmlns:a16="http://schemas.microsoft.com/office/drawing/2014/main" id="{C1EF08D9-EC9C-B446-852D-F0B4E0F0F6A2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9" name="Gruppe 68">
                  <a:extLst>
                    <a:ext uri="{FF2B5EF4-FFF2-40B4-BE49-F238E27FC236}">
                      <a16:creationId xmlns:a16="http://schemas.microsoft.com/office/drawing/2014/main" id="{E96FEFED-80C7-1C41-8ED4-493DB9223B6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C1395634-B23D-B740-B6E4-4920AFF48E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EFA8E904-B367-3C49-9B17-9C209743CA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3966B25F-C537-6E46-A945-3144B4B284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id="{A4A43541-07AE-9C41-A23F-F722576C04D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03B0EE39-FA3B-1947-8964-6FA95D0672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43316E30-2105-2E40-B1A7-17AF50BFDF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25D306BD-9DF6-7D45-8B26-25EB715137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id="{F5E0C316-B28E-204F-8229-F0C422D764D2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75EF8EE1-063B-9346-B35B-D391702A8B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CFF58234-DBCD-D445-A55A-0676865E118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109C31E9-21AC-2E47-9003-13EB8450B43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3532582E-3265-BF4E-B974-FF3AE992FD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86ED5B6B-9879-C44E-8087-9FC40D9CE394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5" name="Vinkel 64">
              <a:extLst>
                <a:ext uri="{FF2B5EF4-FFF2-40B4-BE49-F238E27FC236}">
                  <a16:creationId xmlns:a16="http://schemas.microsoft.com/office/drawing/2014/main" id="{882C9AE6-2E87-9D4A-AED8-96B5D6BCAAE4}"/>
                </a:ext>
              </a:extLst>
            </p:cNvPr>
            <p:cNvCxnSpPr>
              <a:cxnSpLocks/>
              <a:stCxn id="79" idx="3"/>
              <a:endCxn id="76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kstSylinder 65">
              <a:extLst>
                <a:ext uri="{FF2B5EF4-FFF2-40B4-BE49-F238E27FC236}">
                  <a16:creationId xmlns:a16="http://schemas.microsoft.com/office/drawing/2014/main" id="{485D6620-BA62-D64A-9B43-1D9C5CB34030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156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B5AB-EE98-7240-B90A-DDEECBA67681}" type="datetime1">
              <a:rPr lang="nb-NO" smtClean="0"/>
              <a:t>25.10.2022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625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B61C57-CE26-C74A-997D-0EEB0B8AAC4D}" type="datetime1">
              <a:rPr lang="nb-NO" smtClean="0"/>
              <a:pPr/>
              <a:t>25.10.2022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C1D1050C-9B0F-DA46-A7AE-49D147BAD25B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1068411B-5C48-D749-B5E3-30A5D49D5141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7B5DD97E-E1DE-7D46-9418-0D0AFDF35F70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A0D018A7-D1AC-1A44-817B-2D69D4EE7234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AD814A3B-37FE-FE4B-B04E-FC6B766D158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46A1D4B5-D234-EB45-A367-DA2C1AEC53F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66D8AD51-3ABD-8947-A454-453AF493E4D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338B2FE-B7A8-7347-9C68-83876225606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ED151BEC-03EB-014A-A517-B60405C23277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1F47004B-BBEB-FA48-8A06-F460897DA37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3DFF5052-7500-6447-AE94-5921BC688C69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92571E5D-A6F0-C348-8000-B3FD4C1C5656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6361CFB6-0332-504B-AA1B-B567E221EE1E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87E1762E-E5A1-3345-B079-7552913F529C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C1AC057A-FCD6-F949-8F37-58BA71E1CFD8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9297B28-D383-6249-A34F-5922BCCCA2CD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38DA38DB-AAE9-8748-AE1F-FFDD03973FAA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A1EC8A23-B92A-DD41-B9D2-FB44C924BDCE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9164DF05-EC67-AC40-8F66-329831BDA2C4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869FDB03-16A1-CA49-920F-068F53EC1B58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B0573EAA-0C11-C147-98B8-AD18BE730C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1EB0E7CD-84C6-6C44-A312-16BB487C604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5DE64285-F12E-824D-8130-37D78FBA7C48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F00E4EE8-0D5B-4F4C-B728-6B1A720431DD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D0ED51BD-81EB-404C-BD1C-2A098E1769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id="{DD7466B6-499E-2F41-95CE-764FD8B4A6A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3F46B044-3DF6-354A-AC1B-903E736EBD6D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id="{6CE67777-BBBB-2F47-95C1-34649FB8584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id="{ED37426C-F34C-0D4B-8BD0-9F8901D14277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0E01F846-B854-5F4D-8459-44312D2E538F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id="{D0F5CB43-152A-4F4C-8F3F-08E5D529F6B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D20FE3BB-4A3A-0148-9187-D678070204B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9CDD407C-7201-0F40-B92A-FF4AD5515F91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id="{07A5FDEC-A2AB-AF49-B0D1-056383BA45BE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18F9CFD8-DEA8-7D4F-A2AB-2DD0359A71C3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B2A25372-2BA8-9048-8062-9B09788AC871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78F37647-0B41-774C-B0CE-F0914829EF3E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id="{E89A3A05-5699-7947-977B-758F31E8A069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D698679E-611A-BA47-B555-42237E590009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83CB65AE-071B-384F-BED9-0B6BBC28F24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id="{46A59B6E-BC40-A04A-810E-381EB0406F6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id="{A8F00FAE-DEAF-9D4B-AE1A-B2E06A30AE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id="{27D94157-FD6C-9343-B390-D6F5769CDC1D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DDC4238B-2FB7-504F-8FA6-8F2CB72D9FB5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EFB3E350-6D32-5B44-A589-DBA014CCAD87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78FC5178-3E3A-FA42-8025-AA007A3A20D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DBF7CD49-D811-1E40-93F6-55470FBFF148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583D459D-BDEB-A248-A2C1-FB9BB4D30D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0D4C9258-518D-FC40-80AD-80B600AF68B8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B723F13F-8F3A-4941-B2D9-3DE33FBA1B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F5F9D48-374C-D34F-AC3B-AC2261364F7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pic>
        <p:nvPicPr>
          <p:cNvPr id="57" name="Bilde 56">
            <a:extLst>
              <a:ext uri="{FF2B5EF4-FFF2-40B4-BE49-F238E27FC236}">
                <a16:creationId xmlns:a16="http://schemas.microsoft.com/office/drawing/2014/main" id="{C3699402-183F-774C-B97D-A832ABCCD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58" name="Gruppe 57">
            <a:extLst>
              <a:ext uri="{FF2B5EF4-FFF2-40B4-BE49-F238E27FC236}">
                <a16:creationId xmlns:a16="http://schemas.microsoft.com/office/drawing/2014/main" id="{B17E6E01-06C2-2A48-9FE5-6A3259C2A26A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59" name="Gruppe 58">
              <a:extLst>
                <a:ext uri="{FF2B5EF4-FFF2-40B4-BE49-F238E27FC236}">
                  <a16:creationId xmlns:a16="http://schemas.microsoft.com/office/drawing/2014/main" id="{F2EB3480-5DDC-0044-8395-748858D199C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4" name="Rektangel 63">
                <a:extLst>
                  <a:ext uri="{FF2B5EF4-FFF2-40B4-BE49-F238E27FC236}">
                    <a16:creationId xmlns:a16="http://schemas.microsoft.com/office/drawing/2014/main" id="{3BA74F53-7E5B-4840-9D64-49E4BF43F431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5" name="Gruppe 64">
                <a:extLst>
                  <a:ext uri="{FF2B5EF4-FFF2-40B4-BE49-F238E27FC236}">
                    <a16:creationId xmlns:a16="http://schemas.microsoft.com/office/drawing/2014/main" id="{3C37FD06-23C3-6848-951F-9C9046A29A7E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6" name="Gruppe 65">
                  <a:extLst>
                    <a:ext uri="{FF2B5EF4-FFF2-40B4-BE49-F238E27FC236}">
                      <a16:creationId xmlns:a16="http://schemas.microsoft.com/office/drawing/2014/main" id="{A8085072-8F46-C24B-BEAA-89C731D92341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FDC87DD8-68F2-2B4A-BA17-43C04DB94C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DD7FA195-ED26-914A-B647-91E942CD5D9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717A406D-FE53-2448-86BD-614D3C73B3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id="{AA16A036-19CC-A842-9CBA-384F3686A5F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5AA70624-BE75-D842-A641-7D4B557E5E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8D025E7-9CA0-A047-9F6A-F02E903A198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977E685-6718-7745-8B6E-DEDEE888EB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8" name="Gruppe 67">
                  <a:extLst>
                    <a:ext uri="{FF2B5EF4-FFF2-40B4-BE49-F238E27FC236}">
                      <a16:creationId xmlns:a16="http://schemas.microsoft.com/office/drawing/2014/main" id="{6A888C87-51EF-BF43-A149-80800BA1451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756477A9-8504-F548-8CED-45C78AB4CF0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E2B5ABB0-3058-AA46-9889-5869E473AE7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8BF26325-174D-3645-9C57-CCFC0C1175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B62A87D9-9422-8444-8FD3-A1BE48CF30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0" name="TekstSylinder 59">
              <a:extLst>
                <a:ext uri="{FF2B5EF4-FFF2-40B4-BE49-F238E27FC236}">
                  <a16:creationId xmlns:a16="http://schemas.microsoft.com/office/drawing/2014/main" id="{73104622-4E59-5847-A55B-634077D7F43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61" name="Gruppe 60">
              <a:extLst>
                <a:ext uri="{FF2B5EF4-FFF2-40B4-BE49-F238E27FC236}">
                  <a16:creationId xmlns:a16="http://schemas.microsoft.com/office/drawing/2014/main" id="{37123774-32AD-4D48-837D-9B50969FCC33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62" name="Vinkel 61">
                <a:extLst>
                  <a:ext uri="{FF2B5EF4-FFF2-40B4-BE49-F238E27FC236}">
                    <a16:creationId xmlns:a16="http://schemas.microsoft.com/office/drawing/2014/main" id="{DB6D4BF2-0D91-434C-8F27-BC433F6E641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kstSylinder 62">
                <a:extLst>
                  <a:ext uri="{FF2B5EF4-FFF2-40B4-BE49-F238E27FC236}">
                    <a16:creationId xmlns:a16="http://schemas.microsoft.com/office/drawing/2014/main" id="{6C392CEA-242D-A34D-B36F-D988744DBFFC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5925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A60D-DB44-0749-AE29-4712892B2B84}" type="datetime1">
              <a:rPr lang="nb-NO" smtClean="0"/>
              <a:t>25.10.2022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81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16D44A-19CF-DE4E-8E1A-3AD40AB275F0}" type="datetime1">
              <a:rPr lang="nb-NO" smtClean="0"/>
              <a:pPr/>
              <a:t>25.10.2022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57E58CC-95FD-0340-B743-A6656B5454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200" y="6298809"/>
            <a:ext cx="688336" cy="355181"/>
          </a:xfrm>
          <a:prstGeom prst="rect">
            <a:avLst/>
          </a:prstGeom>
        </p:spPr>
      </p:pic>
      <p:grpSp>
        <p:nvGrpSpPr>
          <p:cNvPr id="6" name="Gruppe 5">
            <a:extLst>
              <a:ext uri="{FF2B5EF4-FFF2-40B4-BE49-F238E27FC236}">
                <a16:creationId xmlns:a16="http://schemas.microsoft.com/office/drawing/2014/main" id="{AB1900BA-05D4-CC4D-ADCE-D307B8419611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A601B2AB-0092-5D48-B697-F5B2F8642F27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1283DABB-F957-7041-9BD8-2E7C09E75AC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3E03865-2527-DB49-979A-47FFF2A1032A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4CD3D47E-9369-9647-B082-306910B6CD66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A8E62DF-790C-2D4D-81AF-082394234677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FC384CB6-ED25-E34D-9712-8F0E8ED4CD32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A031495B-E581-454B-8CC0-EF055DE24C57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E55F45DD-A85F-5F46-83FA-B7EDB15751D5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43A3439B-451A-4C46-AD1B-A782CD0A8E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B9829110-FFBC-274E-9141-5A01CA9003F2}"/>
                  </a:ext>
                </a:extLst>
              </p:cNvPr>
              <p:cNvCxnSpPr>
                <a:cxnSpLocks/>
                <a:stCxn id="41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DB7B771-D9B6-624B-8A46-356BB47D2DCF}"/>
                  </a:ext>
                </a:extLst>
              </p:cNvPr>
              <p:cNvCxnSpPr>
                <a:cxnSpLocks/>
                <a:stCxn id="43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6B99F47D-FC4D-D847-8DE5-D58693171585}"/>
                  </a:ext>
                </a:extLst>
              </p:cNvPr>
              <p:cNvCxnSpPr>
                <a:cxnSpLocks/>
                <a:stCxn id="39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848142ED-63BF-2743-BF2B-247A0FA84A64}"/>
                  </a:ext>
                </a:extLst>
              </p:cNvPr>
              <p:cNvCxnSpPr>
                <a:cxnSpLocks/>
                <a:stCxn id="45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59D7D332-0D4C-704E-BF86-2D38B3BF1A0E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545234E-EC4D-AA4B-B17B-9AB931597E10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D9077C88-D56C-5245-8D27-0CEEB028ABD9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A7827F59-ECDA-744D-8356-C1E924BD4D05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4C4C87E6-E38E-CF4A-BA35-A5272281247F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36935E26-963B-1A48-BD41-A01E8CB08D66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7D3435F6-6DB0-C34A-BC71-DB699A7D993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C414CD4D-10D1-8840-BDE7-AD7EBD70082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560DFA5A-25D5-AD43-8A30-3AD4CD267870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25955AA6-D471-4346-B2BA-075B4897A10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4076C51A-758B-3746-9ED0-E160EB7B684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e 34">
                <a:extLst>
                  <a:ext uri="{FF2B5EF4-FFF2-40B4-BE49-F238E27FC236}">
                    <a16:creationId xmlns:a16="http://schemas.microsoft.com/office/drawing/2014/main" id="{6FDA69B5-A0C7-E645-9E2C-7B305BFF6A21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1C5A376E-4065-374B-BA02-7D97FA3E2C2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44" name="Rett linje 43">
                  <a:extLst>
                    <a:ext uri="{FF2B5EF4-FFF2-40B4-BE49-F238E27FC236}">
                      <a16:creationId xmlns:a16="http://schemas.microsoft.com/office/drawing/2014/main" id="{018EEC3F-5AF1-724B-8AEE-660F9D3A4C8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e 35">
                <a:extLst>
                  <a:ext uri="{FF2B5EF4-FFF2-40B4-BE49-F238E27FC236}">
                    <a16:creationId xmlns:a16="http://schemas.microsoft.com/office/drawing/2014/main" id="{6A58F931-93D4-2942-B3D5-EB7C4B9526B8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E58408FF-BB4B-324F-B809-10738F8313BE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2" name="Rett linje 41">
                  <a:extLst>
                    <a:ext uri="{FF2B5EF4-FFF2-40B4-BE49-F238E27FC236}">
                      <a16:creationId xmlns:a16="http://schemas.microsoft.com/office/drawing/2014/main" id="{D4261316-AF1F-AD45-BB4B-917D42AA700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uppe 36">
                <a:extLst>
                  <a:ext uri="{FF2B5EF4-FFF2-40B4-BE49-F238E27FC236}">
                    <a16:creationId xmlns:a16="http://schemas.microsoft.com/office/drawing/2014/main" id="{6B5EF1EC-1B00-1844-B472-4AA8C80DC1E4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422C5EE2-43BC-F04D-9F67-D2F7E8BB146D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0" name="Rett linje 39">
                  <a:extLst>
                    <a:ext uri="{FF2B5EF4-FFF2-40B4-BE49-F238E27FC236}">
                      <a16:creationId xmlns:a16="http://schemas.microsoft.com/office/drawing/2014/main" id="{23EBDFBA-B78B-234E-8859-7253F0EE320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917639CB-FC6C-0345-B9F1-D4156B250E2B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e 7">
              <a:extLst>
                <a:ext uri="{FF2B5EF4-FFF2-40B4-BE49-F238E27FC236}">
                  <a16:creationId xmlns:a16="http://schemas.microsoft.com/office/drawing/2014/main" id="{45446D2C-39DA-CD47-AFC9-CB458E69BDB6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EAA5D0EC-17A3-F142-B9ED-F53E6B6A0F6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1" name="Rektangel 10">
                <a:extLst>
                  <a:ext uri="{FF2B5EF4-FFF2-40B4-BE49-F238E27FC236}">
                    <a16:creationId xmlns:a16="http://schemas.microsoft.com/office/drawing/2014/main" id="{7754D441-1572-A44C-BEE7-FB28E38DB598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2" name="Rektangel 11">
                <a:extLst>
                  <a:ext uri="{FF2B5EF4-FFF2-40B4-BE49-F238E27FC236}">
                    <a16:creationId xmlns:a16="http://schemas.microsoft.com/office/drawing/2014/main" id="{800553DB-484C-4C48-A795-AD15950696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3" name="Rektangel 12">
                <a:extLst>
                  <a:ext uri="{FF2B5EF4-FFF2-40B4-BE49-F238E27FC236}">
                    <a16:creationId xmlns:a16="http://schemas.microsoft.com/office/drawing/2014/main" id="{24FB817F-D960-C84A-9EF5-1AD43774A628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4" name="Rett linje 13">
                <a:extLst>
                  <a:ext uri="{FF2B5EF4-FFF2-40B4-BE49-F238E27FC236}">
                    <a16:creationId xmlns:a16="http://schemas.microsoft.com/office/drawing/2014/main" id="{809952D0-7ACC-0B46-9DC5-BC1BE08DFC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tt linje 14">
                <a:extLst>
                  <a:ext uri="{FF2B5EF4-FFF2-40B4-BE49-F238E27FC236}">
                    <a16:creationId xmlns:a16="http://schemas.microsoft.com/office/drawing/2014/main" id="{7D39A50C-ECD4-4544-BA86-2ED55C88171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tt linje 15">
                <a:extLst>
                  <a:ext uri="{FF2B5EF4-FFF2-40B4-BE49-F238E27FC236}">
                    <a16:creationId xmlns:a16="http://schemas.microsoft.com/office/drawing/2014/main" id="{3BEA364B-9128-6E40-B529-DD331D756648}"/>
                  </a:ext>
                </a:extLst>
              </p:cNvPr>
              <p:cNvCxnSpPr>
                <a:cxnSpLocks/>
                <a:stCxn id="18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C72D05B0-E28E-DC4F-BC75-E520AACE32DD}"/>
                  </a:ext>
                </a:extLst>
              </p:cNvPr>
              <p:cNvCxnSpPr>
                <a:cxnSpLocks/>
                <a:stCxn id="18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14E0F4DD-E0F0-F24C-B654-6AED7A229E4F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B2445F4C-3310-734C-AE0A-635C6A6AC12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ktangel 19">
                <a:extLst>
                  <a:ext uri="{FF2B5EF4-FFF2-40B4-BE49-F238E27FC236}">
                    <a16:creationId xmlns:a16="http://schemas.microsoft.com/office/drawing/2014/main" id="{1A5133CC-5017-464D-BE68-FFFF7D1AC0A5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D292125B-BEFA-AC4E-B7E8-8D1A25A157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A9DD9D52-EED3-5747-BDD4-E91D0C39344D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AED1A88C-B09C-B748-89CA-045C396CB1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C53B160-049D-7E44-881B-655B1B2A4F9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B5F84FFA-6BAA-B14F-B16D-AA7B9747C6CC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58" name="Gruppe 57">
              <a:extLst>
                <a:ext uri="{FF2B5EF4-FFF2-40B4-BE49-F238E27FC236}">
                  <a16:creationId xmlns:a16="http://schemas.microsoft.com/office/drawing/2014/main" id="{77A126F7-40BD-C14E-8502-3DA25EA5B468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3" name="Rektangel 62">
                <a:extLst>
                  <a:ext uri="{FF2B5EF4-FFF2-40B4-BE49-F238E27FC236}">
                    <a16:creationId xmlns:a16="http://schemas.microsoft.com/office/drawing/2014/main" id="{34109EA4-7D73-6A41-B911-1DA4C65C7F3C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4" name="Gruppe 63">
                <a:extLst>
                  <a:ext uri="{FF2B5EF4-FFF2-40B4-BE49-F238E27FC236}">
                    <a16:creationId xmlns:a16="http://schemas.microsoft.com/office/drawing/2014/main" id="{519B015A-7710-4345-B1A0-2C31D3D3A29E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65" name="Gruppe 64">
                  <a:extLst>
                    <a:ext uri="{FF2B5EF4-FFF2-40B4-BE49-F238E27FC236}">
                      <a16:creationId xmlns:a16="http://schemas.microsoft.com/office/drawing/2014/main" id="{1E952DE6-F52C-8141-AA51-F93ED1B782A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1D91D97C-F319-7D49-8970-B66AB818B22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99F6A8CC-B295-074A-89FC-DBCE3DC47B0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E44D7125-3570-FD4D-B191-C75A400B46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6" name="Gruppe 65">
                  <a:extLst>
                    <a:ext uri="{FF2B5EF4-FFF2-40B4-BE49-F238E27FC236}">
                      <a16:creationId xmlns:a16="http://schemas.microsoft.com/office/drawing/2014/main" id="{6E9D1C89-D906-8A47-9476-62BAE8FEB51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2" name="Rektangel 71">
                    <a:extLst>
                      <a:ext uri="{FF2B5EF4-FFF2-40B4-BE49-F238E27FC236}">
                        <a16:creationId xmlns:a16="http://schemas.microsoft.com/office/drawing/2014/main" id="{D145DC4C-E21E-4741-ADAA-1EDD63A5E30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D9A25599-1748-4243-9CC2-9B55BA245FD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F126E6B9-55BC-AB41-92F0-ED3B060126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67" name="Gruppe 66">
                  <a:extLst>
                    <a:ext uri="{FF2B5EF4-FFF2-40B4-BE49-F238E27FC236}">
                      <a16:creationId xmlns:a16="http://schemas.microsoft.com/office/drawing/2014/main" id="{643744EE-DB91-F24E-8086-50A0EDD842EB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68" name="Rektangel 67">
                    <a:extLst>
                      <a:ext uri="{FF2B5EF4-FFF2-40B4-BE49-F238E27FC236}">
                        <a16:creationId xmlns:a16="http://schemas.microsoft.com/office/drawing/2014/main" id="{BF15CC72-60C3-DF4D-B9DE-BE9263C2B62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9" name="Rektangel 68">
                    <a:extLst>
                      <a:ext uri="{FF2B5EF4-FFF2-40B4-BE49-F238E27FC236}">
                        <a16:creationId xmlns:a16="http://schemas.microsoft.com/office/drawing/2014/main" id="{EDFE0806-648E-664D-A052-406FC350D6F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0" name="Rektangel 69">
                    <a:extLst>
                      <a:ext uri="{FF2B5EF4-FFF2-40B4-BE49-F238E27FC236}">
                        <a16:creationId xmlns:a16="http://schemas.microsoft.com/office/drawing/2014/main" id="{BCC0B081-FCB2-5C47-B8AD-231EFCC1929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1" name="Rektangel 70">
                    <a:extLst>
                      <a:ext uri="{FF2B5EF4-FFF2-40B4-BE49-F238E27FC236}">
                        <a16:creationId xmlns:a16="http://schemas.microsoft.com/office/drawing/2014/main" id="{C6009896-4C4A-2C43-B51A-3964D8127B9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59" name="TekstSylinder 58">
              <a:extLst>
                <a:ext uri="{FF2B5EF4-FFF2-40B4-BE49-F238E27FC236}">
                  <a16:creationId xmlns:a16="http://schemas.microsoft.com/office/drawing/2014/main" id="{0DDB7D4B-6E4A-2642-B893-ABD7512A4B44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60" name="Gruppe 59">
              <a:extLst>
                <a:ext uri="{FF2B5EF4-FFF2-40B4-BE49-F238E27FC236}">
                  <a16:creationId xmlns:a16="http://schemas.microsoft.com/office/drawing/2014/main" id="{85916284-E703-0E4A-9DB5-13D9D1A9819A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61" name="Vinkel 60">
                <a:extLst>
                  <a:ext uri="{FF2B5EF4-FFF2-40B4-BE49-F238E27FC236}">
                    <a16:creationId xmlns:a16="http://schemas.microsoft.com/office/drawing/2014/main" id="{52D5A379-F749-0D46-A951-B3F032547E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kstSylinder 61">
                <a:extLst>
                  <a:ext uri="{FF2B5EF4-FFF2-40B4-BE49-F238E27FC236}">
                    <a16:creationId xmlns:a16="http://schemas.microsoft.com/office/drawing/2014/main" id="{500DE19B-D18B-BB4D-8C3A-93CA181730A8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565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n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1" y="-1"/>
            <a:ext cx="4363624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4363625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Ny tittel mørk blå</a:t>
            </a:r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096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over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54BE4CC-F5DF-F24E-98C4-D52510779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506" y="748702"/>
            <a:ext cx="933890" cy="48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3358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E4C6-95B5-1E49-A58A-4D191733A124}" type="datetime1">
              <a:rPr lang="nb-NO" smtClean="0"/>
              <a:t>25.10.2022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7">
            <a:extLst>
              <a:ext uri="{FF2B5EF4-FFF2-40B4-BE49-F238E27FC236}">
                <a16:creationId xmlns:a16="http://schemas.microsoft.com/office/drawing/2014/main" id="{F94000EC-D1D9-C246-8D8C-51A9EE300A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50B5CF7D-EF4B-BC4B-897D-478A1C752E68}"/>
              </a:ext>
            </a:extLst>
          </p:cNvPr>
          <p:cNvGrpSpPr/>
          <p:nvPr userDrawn="1"/>
        </p:nvGrpSpPr>
        <p:grpSpPr>
          <a:xfrm>
            <a:off x="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id="{AB51FACC-7DAC-294D-9ECF-B98A28144016}"/>
              </a:ext>
            </a:extLst>
          </p:cNvPr>
          <p:cNvGrpSpPr/>
          <p:nvPr userDrawn="1"/>
        </p:nvGrpSpPr>
        <p:grpSpPr>
          <a:xfrm>
            <a:off x="-7151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579C4266-3D6E-7E4E-B7F9-0C8B755D7C96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  <p:grpSp>
        <p:nvGrpSpPr>
          <p:cNvPr id="90" name="Gruppe 89">
            <a:extLst>
              <a:ext uri="{FF2B5EF4-FFF2-40B4-BE49-F238E27FC236}">
                <a16:creationId xmlns:a16="http://schemas.microsoft.com/office/drawing/2014/main" id="{93C22E23-7157-454A-9FA2-4933BA1812A4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92" name="Gruppe 91">
              <a:extLst>
                <a:ext uri="{FF2B5EF4-FFF2-40B4-BE49-F238E27FC236}">
                  <a16:creationId xmlns:a16="http://schemas.microsoft.com/office/drawing/2014/main" id="{7A5698FF-6A63-024B-A69C-C4E777FF2F2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25A2FBF4-73A7-CE4C-A8DB-8FE5D09DE5ED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98" name="Gruppe 97">
                <a:extLst>
                  <a:ext uri="{FF2B5EF4-FFF2-40B4-BE49-F238E27FC236}">
                    <a16:creationId xmlns:a16="http://schemas.microsoft.com/office/drawing/2014/main" id="{E2F0FC64-DC73-F248-9324-0CE978C9D6B0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99" name="Gruppe 98">
                  <a:extLst>
                    <a:ext uri="{FF2B5EF4-FFF2-40B4-BE49-F238E27FC236}">
                      <a16:creationId xmlns:a16="http://schemas.microsoft.com/office/drawing/2014/main" id="{32C01DAD-6F31-5A4E-8BB7-FB70223EA16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00BA1803-2911-A847-B7CA-E67357CD35D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EFA1BCB1-1DE2-884A-A3D1-ED6A6FA7211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id="{6F1895A8-5ECD-2A44-990D-ED7B270E21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0" name="Gruppe 99">
                  <a:extLst>
                    <a:ext uri="{FF2B5EF4-FFF2-40B4-BE49-F238E27FC236}">
                      <a16:creationId xmlns:a16="http://schemas.microsoft.com/office/drawing/2014/main" id="{4F88FD5F-270C-924E-AB88-B64550BAB694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691CFAF3-3CF9-D944-A90A-7771F866546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ECBBB0E6-3392-8F48-AF3D-1E34E5123E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AD973EDC-E273-FD45-A872-FCEA9C9596C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1" name="Gruppe 100">
                  <a:extLst>
                    <a:ext uri="{FF2B5EF4-FFF2-40B4-BE49-F238E27FC236}">
                      <a16:creationId xmlns:a16="http://schemas.microsoft.com/office/drawing/2014/main" id="{0BB50A37-EF61-E145-B01B-4CD63CD93CF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id="{936DA9BF-3F5B-1645-B5A8-937601BD55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E37229E9-C19B-314E-A355-F74581E29A8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F5029DA2-C182-3D45-9570-AC932D04C9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3F512FCD-C3D3-1246-B41C-4FB5A3A423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3" name="TekstSylinder 92">
              <a:extLst>
                <a:ext uri="{FF2B5EF4-FFF2-40B4-BE49-F238E27FC236}">
                  <a16:creationId xmlns:a16="http://schemas.microsoft.com/office/drawing/2014/main" id="{8EBAF184-0DA0-994C-BADC-830CD29ED2D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704FC957-C060-9247-9858-582BFAE0455A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5" name="Vinkel 94">
                <a:extLst>
                  <a:ext uri="{FF2B5EF4-FFF2-40B4-BE49-F238E27FC236}">
                    <a16:creationId xmlns:a16="http://schemas.microsoft.com/office/drawing/2014/main" id="{E7E7E809-91BC-5948-8E10-28B2E9F17F8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kstSylinder 95">
                <a:extLst>
                  <a:ext uri="{FF2B5EF4-FFF2-40B4-BE49-F238E27FC236}">
                    <a16:creationId xmlns:a16="http://schemas.microsoft.com/office/drawing/2014/main" id="{6CDD19D7-ACD9-0F45-BCFE-9CD2378F0423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18627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8">
            <a:extLst>
              <a:ext uri="{FF2B5EF4-FFF2-40B4-BE49-F238E27FC236}">
                <a16:creationId xmlns:a16="http://schemas.microsoft.com/office/drawing/2014/main" id="{6277E8E0-A384-1D43-A9DE-6893B7E9B07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96287-7574-B04C-B8BB-49BCCA3E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2B89C-4220-264D-929E-E11D89C32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E56C02C-6ABF-7448-8AB3-A94F70C24895}" type="datetime1">
              <a:rPr lang="nb-NO" smtClean="0"/>
              <a:pPr/>
              <a:t>25.10.2022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6A6B2-CF59-9B40-B6BB-5828A034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756C8-A0C5-6344-AB75-1FF5BC24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50B5CF7D-EF4B-BC4B-897D-478A1C752E68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5" name="Gruppe 24">
              <a:extLst>
                <a:ext uri="{FF2B5EF4-FFF2-40B4-BE49-F238E27FC236}">
                  <a16:creationId xmlns:a16="http://schemas.microsoft.com/office/drawing/2014/main" id="{F3538086-5796-944F-ADC5-DDFA26870893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49CA26D3-642B-9246-B3B8-5A6A4DF80568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F5D6D773-1417-8D4D-A1E8-9F65D1580842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E11F0BE5-35CD-2F41-A24B-FA33ACD7A1BB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6BA83732-486F-8745-84F0-E4A38EBBF9E9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49BF3912-4872-4F49-B737-72D9ADAABF5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7" name="Rektangel 56">
                <a:extLst>
                  <a:ext uri="{FF2B5EF4-FFF2-40B4-BE49-F238E27FC236}">
                    <a16:creationId xmlns:a16="http://schemas.microsoft.com/office/drawing/2014/main" id="{BE7D1982-FF51-A243-B873-504AF91CF24E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926AF779-45AE-834D-8B9B-E147A75152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3B05EBB5-D0E3-414A-B5E2-20D2F397129F}"/>
                </a:ext>
              </a:extLst>
            </p:cNvPr>
            <p:cNvCxnSpPr>
              <a:cxnSpLocks/>
              <a:stCxn id="42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B9C1812D-C535-E441-BF60-5844644FDCCB}"/>
                </a:ext>
              </a:extLst>
            </p:cNvPr>
            <p:cNvCxnSpPr>
              <a:cxnSpLocks/>
              <a:stCxn id="44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995F10A6-7E9E-7F46-835A-F8FA28E0C722}"/>
                </a:ext>
              </a:extLst>
            </p:cNvPr>
            <p:cNvCxnSpPr>
              <a:cxnSpLocks/>
              <a:stCxn id="40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DD497730-72C8-E54C-BE41-9CC89C106204}"/>
                </a:ext>
              </a:extLst>
            </p:cNvPr>
            <p:cNvCxnSpPr>
              <a:cxnSpLocks/>
              <a:stCxn id="46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7E6FCC74-278D-8F4C-9A19-B97229327336}"/>
                </a:ext>
              </a:extLst>
            </p:cNvPr>
            <p:cNvCxnSpPr>
              <a:cxnSpLocks/>
              <a:stCxn id="50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tt linje 31">
              <a:extLst>
                <a:ext uri="{FF2B5EF4-FFF2-40B4-BE49-F238E27FC236}">
                  <a16:creationId xmlns:a16="http://schemas.microsoft.com/office/drawing/2014/main" id="{27C3F56A-19C1-8C43-BA7C-EC72D93ABACA}"/>
                </a:ext>
              </a:extLst>
            </p:cNvPr>
            <p:cNvCxnSpPr>
              <a:cxnSpLocks/>
              <a:stCxn id="48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0378D194-73C0-274E-8A33-2880856DCF97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50" name="Rektangel 49">
                <a:extLst>
                  <a:ext uri="{FF2B5EF4-FFF2-40B4-BE49-F238E27FC236}">
                    <a16:creationId xmlns:a16="http://schemas.microsoft.com/office/drawing/2014/main" id="{1827F508-245F-AE4E-BD96-A37480556BEB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1" name="Rett linje 50">
                <a:extLst>
                  <a:ext uri="{FF2B5EF4-FFF2-40B4-BE49-F238E27FC236}">
                    <a16:creationId xmlns:a16="http://schemas.microsoft.com/office/drawing/2014/main" id="{84C00645-5B5B-6041-95E3-1F2F2F357F96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EE014F1F-1199-CF47-B4A6-3350B4501C57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8" name="Rektangel 47">
                <a:extLst>
                  <a:ext uri="{FF2B5EF4-FFF2-40B4-BE49-F238E27FC236}">
                    <a16:creationId xmlns:a16="http://schemas.microsoft.com/office/drawing/2014/main" id="{33E8FE13-D304-F04D-B4CA-11E8D9EA9403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9" name="Rett linje 48">
                <a:extLst>
                  <a:ext uri="{FF2B5EF4-FFF2-40B4-BE49-F238E27FC236}">
                    <a16:creationId xmlns:a16="http://schemas.microsoft.com/office/drawing/2014/main" id="{8F8C0134-63C2-2440-88C7-3E0DBD5FC22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D5A244B5-D5A7-9C46-837E-885BA4C5BFC8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F5D7884B-D812-3A42-AE55-14E34C05CA01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7" name="Rett linje 46">
                <a:extLst>
                  <a:ext uri="{FF2B5EF4-FFF2-40B4-BE49-F238E27FC236}">
                    <a16:creationId xmlns:a16="http://schemas.microsoft.com/office/drawing/2014/main" id="{0E34DD54-E0FE-B84A-A7D4-D399F888B6C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2B146932-A847-ED41-ABD8-DF09B93EA9F3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4" name="Rektangel 43">
                <a:extLst>
                  <a:ext uri="{FF2B5EF4-FFF2-40B4-BE49-F238E27FC236}">
                    <a16:creationId xmlns:a16="http://schemas.microsoft.com/office/drawing/2014/main" id="{DCF17E64-4A02-7148-BEC3-83D8841BD636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5" name="Rett linje 44">
                <a:extLst>
                  <a:ext uri="{FF2B5EF4-FFF2-40B4-BE49-F238E27FC236}">
                    <a16:creationId xmlns:a16="http://schemas.microsoft.com/office/drawing/2014/main" id="{326A2BAE-5E17-B149-B1A2-FE9E4BD29FA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039AAC92-98CC-BF45-904E-888C16C074F0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2" name="Rektangel 41">
                <a:extLst>
                  <a:ext uri="{FF2B5EF4-FFF2-40B4-BE49-F238E27FC236}">
                    <a16:creationId xmlns:a16="http://schemas.microsoft.com/office/drawing/2014/main" id="{5DAD0FC4-3B41-474B-B643-2F9E699BC7EE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3" name="Rett linje 42">
                <a:extLst>
                  <a:ext uri="{FF2B5EF4-FFF2-40B4-BE49-F238E27FC236}">
                    <a16:creationId xmlns:a16="http://schemas.microsoft.com/office/drawing/2014/main" id="{FDA84C34-DD90-134D-ACDE-64A450224F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A5007D20-96F1-2A41-A992-CD980E87AFC9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40" name="Rektangel 39">
                <a:extLst>
                  <a:ext uri="{FF2B5EF4-FFF2-40B4-BE49-F238E27FC236}">
                    <a16:creationId xmlns:a16="http://schemas.microsoft.com/office/drawing/2014/main" id="{A7486652-B831-8E4A-B0E8-E9CEDB776DD7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F186D4B2-7812-1F46-A998-E3F036BC20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Rett linje 38">
              <a:extLst>
                <a:ext uri="{FF2B5EF4-FFF2-40B4-BE49-F238E27FC236}">
                  <a16:creationId xmlns:a16="http://schemas.microsoft.com/office/drawing/2014/main" id="{980F4E2E-5EA4-474F-9E31-835A8E98077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uppe 57">
            <a:extLst>
              <a:ext uri="{FF2B5EF4-FFF2-40B4-BE49-F238E27FC236}">
                <a16:creationId xmlns:a16="http://schemas.microsoft.com/office/drawing/2014/main" id="{AB51FACC-7DAC-294D-9ECF-B98A28144016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910BD624-E33C-2E4F-9442-1B07B87A8179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95253A5A-AE98-4B43-ACFC-C33A917B0FC3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B7E6E43F-D083-404B-88E6-8181D6A1EDCF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2" name="Rektangel 61">
              <a:extLst>
                <a:ext uri="{FF2B5EF4-FFF2-40B4-BE49-F238E27FC236}">
                  <a16:creationId xmlns:a16="http://schemas.microsoft.com/office/drawing/2014/main" id="{B3DA4965-4EDC-0D43-B4C1-940E1BA36158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511B640F-A541-1746-929D-B55DB001560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A3E73136-E410-5B4D-BC89-A1F88EC0428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55489C14-C32A-2246-BE81-0A7E94FE637E}"/>
                </a:ext>
              </a:extLst>
            </p:cNvPr>
            <p:cNvCxnSpPr>
              <a:cxnSpLocks/>
              <a:stCxn id="67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tt linje 65">
              <a:extLst>
                <a:ext uri="{FF2B5EF4-FFF2-40B4-BE49-F238E27FC236}">
                  <a16:creationId xmlns:a16="http://schemas.microsoft.com/office/drawing/2014/main" id="{5CCE2020-A9E9-4E47-8A75-E0C90C42ECBB}"/>
                </a:ext>
              </a:extLst>
            </p:cNvPr>
            <p:cNvCxnSpPr>
              <a:cxnSpLocks/>
              <a:stCxn id="67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21952FCC-D220-E74A-B32C-62AF01DD2A1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8" name="Rett linje 67">
              <a:extLst>
                <a:ext uri="{FF2B5EF4-FFF2-40B4-BE49-F238E27FC236}">
                  <a16:creationId xmlns:a16="http://schemas.microsoft.com/office/drawing/2014/main" id="{00806AAE-07AB-D440-904D-3846C9D74C0B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ktangel 68">
              <a:extLst>
                <a:ext uri="{FF2B5EF4-FFF2-40B4-BE49-F238E27FC236}">
                  <a16:creationId xmlns:a16="http://schemas.microsoft.com/office/drawing/2014/main" id="{56699FF4-FEB1-CA4E-B432-16BBEC84D1C4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AFA083EC-FDFD-9E4F-B595-6A6EC5B7FA7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E8926D28-35CE-DB4E-BF56-664AF369532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ett linje 71">
              <a:extLst>
                <a:ext uri="{FF2B5EF4-FFF2-40B4-BE49-F238E27FC236}">
                  <a16:creationId xmlns:a16="http://schemas.microsoft.com/office/drawing/2014/main" id="{2E5810D3-57AB-6043-ACA4-6C358279D50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Plassholder for tekst 7">
            <a:extLst>
              <a:ext uri="{FF2B5EF4-FFF2-40B4-BE49-F238E27FC236}">
                <a16:creationId xmlns:a16="http://schemas.microsoft.com/office/drawing/2014/main" id="{B92A71BA-AE3E-044A-9513-C446526D6A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1" name="TekstSylinder 90">
            <a:extLst>
              <a:ext uri="{FF2B5EF4-FFF2-40B4-BE49-F238E27FC236}">
                <a16:creationId xmlns:a16="http://schemas.microsoft.com/office/drawing/2014/main" id="{D8BFF3AF-100C-6745-B178-EF1A964BB521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negativ</a:t>
            </a:r>
          </a:p>
        </p:txBody>
      </p:sp>
      <p:grpSp>
        <p:nvGrpSpPr>
          <p:cNvPr id="116" name="Gruppe 115">
            <a:extLst>
              <a:ext uri="{FF2B5EF4-FFF2-40B4-BE49-F238E27FC236}">
                <a16:creationId xmlns:a16="http://schemas.microsoft.com/office/drawing/2014/main" id="{F4097E33-CF5F-8E43-B046-2CEB7B436B2D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117" name="Gruppe 116">
              <a:extLst>
                <a:ext uri="{FF2B5EF4-FFF2-40B4-BE49-F238E27FC236}">
                  <a16:creationId xmlns:a16="http://schemas.microsoft.com/office/drawing/2014/main" id="{DECE140A-93EB-3144-89A2-67734D7FECB3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22" name="Rektangel 121">
                <a:extLst>
                  <a:ext uri="{FF2B5EF4-FFF2-40B4-BE49-F238E27FC236}">
                    <a16:creationId xmlns:a16="http://schemas.microsoft.com/office/drawing/2014/main" id="{DDA73A66-85FA-424A-8AAA-0F985FE62182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23" name="Gruppe 122">
                <a:extLst>
                  <a:ext uri="{FF2B5EF4-FFF2-40B4-BE49-F238E27FC236}">
                    <a16:creationId xmlns:a16="http://schemas.microsoft.com/office/drawing/2014/main" id="{9640A54C-C539-B742-ABCC-6299AE5B8CEB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24" name="Gruppe 123">
                  <a:extLst>
                    <a:ext uri="{FF2B5EF4-FFF2-40B4-BE49-F238E27FC236}">
                      <a16:creationId xmlns:a16="http://schemas.microsoft.com/office/drawing/2014/main" id="{20F039C6-69E9-B941-A4D3-66A5C1CDD70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id="{E6B7DA5B-F065-2842-BCE3-471D7906CE0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id="{B04DDF36-E4D0-1541-8466-643799975A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6" name="Rektangel 135">
                    <a:extLst>
                      <a:ext uri="{FF2B5EF4-FFF2-40B4-BE49-F238E27FC236}">
                        <a16:creationId xmlns:a16="http://schemas.microsoft.com/office/drawing/2014/main" id="{0C6F3194-B699-D740-A1E1-EAEB8C66A3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25" name="Gruppe 124">
                  <a:extLst>
                    <a:ext uri="{FF2B5EF4-FFF2-40B4-BE49-F238E27FC236}">
                      <a16:creationId xmlns:a16="http://schemas.microsoft.com/office/drawing/2014/main" id="{C17BA548-9E47-5E40-95F0-9D998CFD542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id="{9B63810D-9182-9647-8817-730AA17B99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id="{76178564-5C0D-A84D-A7E4-632055B6BBC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id="{2D2CE19A-924B-564C-ABE6-C21E0B2CBA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26" name="Gruppe 125">
                  <a:extLst>
                    <a:ext uri="{FF2B5EF4-FFF2-40B4-BE49-F238E27FC236}">
                      <a16:creationId xmlns:a16="http://schemas.microsoft.com/office/drawing/2014/main" id="{559F23A5-5BF4-B14C-82D4-70EFF9772D8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id="{1C6AC6BA-EC18-824D-AF37-845A37278F2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id="{6A88E69C-BC25-E944-B7EF-EBBC18D8339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id="{CD353E5E-D83D-F24E-8720-DA4E6552C13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id="{443B0873-2032-ED4A-82E8-AE8C6FE9F5A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18" name="TekstSylinder 117">
              <a:extLst>
                <a:ext uri="{FF2B5EF4-FFF2-40B4-BE49-F238E27FC236}">
                  <a16:creationId xmlns:a16="http://schemas.microsoft.com/office/drawing/2014/main" id="{6DB9C27B-183E-204C-A01D-673CC376DE0D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119" name="Gruppe 118">
              <a:extLst>
                <a:ext uri="{FF2B5EF4-FFF2-40B4-BE49-F238E27FC236}">
                  <a16:creationId xmlns:a16="http://schemas.microsoft.com/office/drawing/2014/main" id="{74D7BF0B-3E09-444C-9AFF-AB01B35624FC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120" name="Vinkel 119">
                <a:extLst>
                  <a:ext uri="{FF2B5EF4-FFF2-40B4-BE49-F238E27FC236}">
                    <a16:creationId xmlns:a16="http://schemas.microsoft.com/office/drawing/2014/main" id="{5A99E870-FD93-3B44-8FBD-4D137D1803A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kstSylinder 120">
                <a:extLst>
                  <a:ext uri="{FF2B5EF4-FFF2-40B4-BE49-F238E27FC236}">
                    <a16:creationId xmlns:a16="http://schemas.microsoft.com/office/drawing/2014/main" id="{FF708AAD-7EC4-8240-87D4-5F7492876627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13437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17A1-83E2-5344-8976-17361E42FD8B}" type="datetime1">
              <a:rPr lang="nb-NO" smtClean="0"/>
              <a:t>25.10.2022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tekst 7">
            <a:extLst>
              <a:ext uri="{FF2B5EF4-FFF2-40B4-BE49-F238E27FC236}">
                <a16:creationId xmlns:a16="http://schemas.microsoft.com/office/drawing/2014/main" id="{BB1A03DA-0C1D-E543-8AED-4F84F9939F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4CC3D295-8F51-F14C-A0DE-43811CC503C3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positiv</a:t>
            </a:r>
          </a:p>
        </p:txBody>
      </p:sp>
      <p:grpSp>
        <p:nvGrpSpPr>
          <p:cNvPr id="90" name="Gruppe 89">
            <a:extLst>
              <a:ext uri="{FF2B5EF4-FFF2-40B4-BE49-F238E27FC236}">
                <a16:creationId xmlns:a16="http://schemas.microsoft.com/office/drawing/2014/main" id="{7CA9C2BF-57F1-B045-9180-AF5743F3C790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91" name="Gruppe 90">
              <a:extLst>
                <a:ext uri="{FF2B5EF4-FFF2-40B4-BE49-F238E27FC236}">
                  <a16:creationId xmlns:a16="http://schemas.microsoft.com/office/drawing/2014/main" id="{9EE5E5A1-CB87-064E-A1B8-4F7240CA91C3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9199446D-A160-E54C-A98A-97670A104D6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97" name="Gruppe 96">
                <a:extLst>
                  <a:ext uri="{FF2B5EF4-FFF2-40B4-BE49-F238E27FC236}">
                    <a16:creationId xmlns:a16="http://schemas.microsoft.com/office/drawing/2014/main" id="{C247B874-04D1-9D4E-A793-049462DE26D6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98" name="Gruppe 97">
                  <a:extLst>
                    <a:ext uri="{FF2B5EF4-FFF2-40B4-BE49-F238E27FC236}">
                      <a16:creationId xmlns:a16="http://schemas.microsoft.com/office/drawing/2014/main" id="{3467FE23-DCD1-4E47-BB9E-95855B3839A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EA2CFB82-4FE0-CA4F-8D2C-B9F50B3856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9A8820E8-7760-944E-A657-1E617296186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1EB784A8-BE62-BC46-9207-5D0171020E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99" name="Gruppe 98">
                  <a:extLst>
                    <a:ext uri="{FF2B5EF4-FFF2-40B4-BE49-F238E27FC236}">
                      <a16:creationId xmlns:a16="http://schemas.microsoft.com/office/drawing/2014/main" id="{C0612BDE-564D-C94D-A7AB-2ACB109360FC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9611E365-DC43-6947-8EBE-B931F53121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896A1615-33C0-2841-AD4C-3D62C2946BF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A4F6BBA8-3378-8946-9C45-2A239E00BF4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00" name="Gruppe 99">
                  <a:extLst>
                    <a:ext uri="{FF2B5EF4-FFF2-40B4-BE49-F238E27FC236}">
                      <a16:creationId xmlns:a16="http://schemas.microsoft.com/office/drawing/2014/main" id="{8C309830-E5F1-8E41-BCA9-251AA3B86FD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01" name="Rektangel 100">
                    <a:extLst>
                      <a:ext uri="{FF2B5EF4-FFF2-40B4-BE49-F238E27FC236}">
                        <a16:creationId xmlns:a16="http://schemas.microsoft.com/office/drawing/2014/main" id="{50CA88BB-7387-DD4B-A6E3-BEDF86F261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id="{AB1934A5-85F4-FF48-9398-897E1A8ADB5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963F2E7F-4C9D-0447-AAAF-227BFCF09E7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E6FAAD3A-5A0C-1244-8308-B81ABB39B0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2" name="TekstSylinder 91">
              <a:extLst>
                <a:ext uri="{FF2B5EF4-FFF2-40B4-BE49-F238E27FC236}">
                  <a16:creationId xmlns:a16="http://schemas.microsoft.com/office/drawing/2014/main" id="{BABF0E71-DEA0-3343-8AF8-6A9A70C4B49B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3" name="Gruppe 92">
              <a:extLst>
                <a:ext uri="{FF2B5EF4-FFF2-40B4-BE49-F238E27FC236}">
                  <a16:creationId xmlns:a16="http://schemas.microsoft.com/office/drawing/2014/main" id="{02BB3DD4-65FF-4E43-8EC4-72B29CEB570B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4" name="Vinkel 93">
                <a:extLst>
                  <a:ext uri="{FF2B5EF4-FFF2-40B4-BE49-F238E27FC236}">
                    <a16:creationId xmlns:a16="http://schemas.microsoft.com/office/drawing/2014/main" id="{B0A36170-F06E-8E41-9BC7-F44F4E26A5A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kstSylinder 94">
                <a:extLst>
                  <a:ext uri="{FF2B5EF4-FFF2-40B4-BE49-F238E27FC236}">
                    <a16:creationId xmlns:a16="http://schemas.microsoft.com/office/drawing/2014/main" id="{A2E98FD4-0641-4147-A688-3F5F957482F2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558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ne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>
            <a:extLst>
              <a:ext uri="{FF2B5EF4-FFF2-40B4-BE49-F238E27FC236}">
                <a16:creationId xmlns:a16="http://schemas.microsoft.com/office/drawing/2014/main" id="{60CD866B-09E0-644B-925F-4FC4C3C24E6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noFill/>
        </p:spPr>
        <p:txBody>
          <a:bodyPr lIns="180000" tIns="180000" rIns="180000" bIns="180000"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1. plasser et bilde i rammen</a:t>
            </a:r>
            <a:br>
              <a:rPr lang="nb-NO" noProof="0" dirty="0"/>
            </a:br>
            <a:r>
              <a:rPr lang="nb-NO" noProof="0" dirty="0"/>
              <a:t>2. plasser lengst bak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855AB-DD85-A042-816A-FE4B586E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9CC06A-0458-7443-A95A-A3C9036965EC}" type="datetime1">
              <a:rPr lang="nb-NO" smtClean="0"/>
              <a:pPr/>
              <a:t>25.10.2022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9BB5-5FD5-7845-BDED-D0F03760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B267F-75EE-304B-926E-01981DB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CEFDFC-287E-0A4D-81A7-6CC8C070690D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E6B2F163-6ED3-2147-9D52-FE9CA569B810}"/>
              </a:ext>
            </a:extLst>
          </p:cNvPr>
          <p:cNvGrpSpPr/>
          <p:nvPr userDrawn="1"/>
        </p:nvGrpSpPr>
        <p:grpSpPr>
          <a:xfrm>
            <a:off x="-800" y="-1306644"/>
            <a:ext cx="12194000" cy="1075340"/>
            <a:chOff x="-800" y="-1229864"/>
            <a:chExt cx="12194000" cy="1075340"/>
          </a:xfrm>
        </p:grpSpPr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509D2454-70FF-CE43-BA44-8336A95E4B45}"/>
                </a:ext>
              </a:extLst>
            </p:cNvPr>
            <p:cNvGrpSpPr/>
            <p:nvPr/>
          </p:nvGrpSpPr>
          <p:grpSpPr>
            <a:xfrm>
              <a:off x="0" y="-320124"/>
              <a:ext cx="12192000" cy="165600"/>
              <a:chOff x="0" y="-413084"/>
              <a:chExt cx="12192000" cy="206078"/>
            </a:xfrm>
            <a:solidFill>
              <a:schemeClr val="bg1"/>
            </a:solidFill>
          </p:grpSpPr>
          <p:sp>
            <p:nvSpPr>
              <p:cNvPr id="51" name="Rektangel 50">
                <a:extLst>
                  <a:ext uri="{FF2B5EF4-FFF2-40B4-BE49-F238E27FC236}">
                    <a16:creationId xmlns:a16="http://schemas.microsoft.com/office/drawing/2014/main" id="{E01F046E-AA1F-A543-9EE9-1F139F5E93DD}"/>
                  </a:ext>
                </a:extLst>
              </p:cNvPr>
              <p:cNvSpPr/>
              <p:nvPr/>
            </p:nvSpPr>
            <p:spPr>
              <a:xfrm>
                <a:off x="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52" name="Rektangel 51">
                <a:extLst>
                  <a:ext uri="{FF2B5EF4-FFF2-40B4-BE49-F238E27FC236}">
                    <a16:creationId xmlns:a16="http://schemas.microsoft.com/office/drawing/2014/main" id="{9888665A-D584-654A-BDAB-173BDA280D00}"/>
                  </a:ext>
                </a:extLst>
              </p:cNvPr>
              <p:cNvSpPr/>
              <p:nvPr/>
            </p:nvSpPr>
            <p:spPr>
              <a:xfrm>
                <a:off x="2032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3" name="Rektangel 52">
                <a:extLst>
                  <a:ext uri="{FF2B5EF4-FFF2-40B4-BE49-F238E27FC236}">
                    <a16:creationId xmlns:a16="http://schemas.microsoft.com/office/drawing/2014/main" id="{B4DB81F3-C6A8-D842-8B16-582614A0A615}"/>
                  </a:ext>
                </a:extLst>
              </p:cNvPr>
              <p:cNvSpPr/>
              <p:nvPr/>
            </p:nvSpPr>
            <p:spPr>
              <a:xfrm>
                <a:off x="4064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4" name="Rektangel 53">
                <a:extLst>
                  <a:ext uri="{FF2B5EF4-FFF2-40B4-BE49-F238E27FC236}">
                    <a16:creationId xmlns:a16="http://schemas.microsoft.com/office/drawing/2014/main" id="{A507F676-471B-D34B-A0CC-1015F896AE9D}"/>
                  </a:ext>
                </a:extLst>
              </p:cNvPr>
              <p:cNvSpPr/>
              <p:nvPr/>
            </p:nvSpPr>
            <p:spPr>
              <a:xfrm>
                <a:off x="6096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5" name="Rektangel 54">
                <a:extLst>
                  <a:ext uri="{FF2B5EF4-FFF2-40B4-BE49-F238E27FC236}">
                    <a16:creationId xmlns:a16="http://schemas.microsoft.com/office/drawing/2014/main" id="{C220B5B3-B212-8840-BE9F-0BDEA799F841}"/>
                  </a:ext>
                </a:extLst>
              </p:cNvPr>
              <p:cNvSpPr/>
              <p:nvPr/>
            </p:nvSpPr>
            <p:spPr>
              <a:xfrm>
                <a:off x="8128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56" name="Rektangel 55">
                <a:extLst>
                  <a:ext uri="{FF2B5EF4-FFF2-40B4-BE49-F238E27FC236}">
                    <a16:creationId xmlns:a16="http://schemas.microsoft.com/office/drawing/2014/main" id="{0E30B65E-18B7-A743-91CC-519854ABBFFD}"/>
                  </a:ext>
                </a:extLst>
              </p:cNvPr>
              <p:cNvSpPr/>
              <p:nvPr/>
            </p:nvSpPr>
            <p:spPr>
              <a:xfrm>
                <a:off x="10160000" y="-413084"/>
                <a:ext cx="2032000" cy="2060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</p:grpSp>
        <p:cxnSp>
          <p:nvCxnSpPr>
            <p:cNvPr id="25" name="Rett linje 24">
              <a:extLst>
                <a:ext uri="{FF2B5EF4-FFF2-40B4-BE49-F238E27FC236}">
                  <a16:creationId xmlns:a16="http://schemas.microsoft.com/office/drawing/2014/main" id="{BFB4B24A-00A6-A740-9B6F-090EA989E16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032200" y="-327852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>
              <a:extLst>
                <a:ext uri="{FF2B5EF4-FFF2-40B4-BE49-F238E27FC236}">
                  <a16:creationId xmlns:a16="http://schemas.microsoft.com/office/drawing/2014/main" id="{8ADB2E79-48A8-B942-ADEF-9DA957FAB045}"/>
                </a:ext>
              </a:extLst>
            </p:cNvPr>
            <p:cNvCxnSpPr>
              <a:cxnSpLocks/>
              <a:stCxn id="41" idx="3"/>
            </p:cNvCxnSpPr>
            <p:nvPr userDrawn="1"/>
          </p:nvCxnSpPr>
          <p:spPr>
            <a:xfrm>
              <a:off x="4060800" y="-1010827"/>
              <a:ext cx="3600" cy="8563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tt linje 26">
              <a:extLst>
                <a:ext uri="{FF2B5EF4-FFF2-40B4-BE49-F238E27FC236}">
                  <a16:creationId xmlns:a16="http://schemas.microsoft.com/office/drawing/2014/main" id="{FE3F964E-27AF-5147-9507-F07231AFAE03}"/>
                </a:ext>
              </a:extLst>
            </p:cNvPr>
            <p:cNvCxnSpPr>
              <a:cxnSpLocks/>
              <a:stCxn id="43" idx="3"/>
            </p:cNvCxnSpPr>
            <p:nvPr userDrawn="1"/>
          </p:nvCxnSpPr>
          <p:spPr>
            <a:xfrm>
              <a:off x="6090400" y="-887727"/>
              <a:ext cx="5400" cy="7332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tt linje 27">
              <a:extLst>
                <a:ext uri="{FF2B5EF4-FFF2-40B4-BE49-F238E27FC236}">
                  <a16:creationId xmlns:a16="http://schemas.microsoft.com/office/drawing/2014/main" id="{5D0A5FDB-18A9-3D49-BB00-63F06337B29F}"/>
                </a:ext>
              </a:extLst>
            </p:cNvPr>
            <p:cNvCxnSpPr>
              <a:cxnSpLocks/>
              <a:stCxn id="39" idx="1"/>
            </p:cNvCxnSpPr>
            <p:nvPr userDrawn="1"/>
          </p:nvCxnSpPr>
          <p:spPr>
            <a:xfrm>
              <a:off x="0" y="-1126825"/>
              <a:ext cx="0" cy="972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linje 28">
              <a:extLst>
                <a:ext uri="{FF2B5EF4-FFF2-40B4-BE49-F238E27FC236}">
                  <a16:creationId xmlns:a16="http://schemas.microsoft.com/office/drawing/2014/main" id="{113B2CC6-F548-F845-9551-8EAC4BCD15F0}"/>
                </a:ext>
              </a:extLst>
            </p:cNvPr>
            <p:cNvCxnSpPr>
              <a:cxnSpLocks/>
              <a:stCxn id="45" idx="3"/>
            </p:cNvCxnSpPr>
            <p:nvPr userDrawn="1"/>
          </p:nvCxnSpPr>
          <p:spPr>
            <a:xfrm>
              <a:off x="8128000" y="-764627"/>
              <a:ext cx="800" cy="6101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tt linje 29">
              <a:extLst>
                <a:ext uri="{FF2B5EF4-FFF2-40B4-BE49-F238E27FC236}">
                  <a16:creationId xmlns:a16="http://schemas.microsoft.com/office/drawing/2014/main" id="{BF5236E1-9C62-EC46-A641-A5DE731E3063}"/>
                </a:ext>
              </a:extLst>
            </p:cNvPr>
            <p:cNvCxnSpPr>
              <a:cxnSpLocks/>
              <a:stCxn id="49" idx="3"/>
            </p:cNvCxnSpPr>
            <p:nvPr userDrawn="1"/>
          </p:nvCxnSpPr>
          <p:spPr>
            <a:xfrm>
              <a:off x="12192000" y="-518425"/>
              <a:ext cx="1200" cy="3639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tt linje 30">
              <a:extLst>
                <a:ext uri="{FF2B5EF4-FFF2-40B4-BE49-F238E27FC236}">
                  <a16:creationId xmlns:a16="http://schemas.microsoft.com/office/drawing/2014/main" id="{160E83E6-97F0-8349-AE3E-0B28728EAB0A}"/>
                </a:ext>
              </a:extLst>
            </p:cNvPr>
            <p:cNvCxnSpPr>
              <a:cxnSpLocks/>
              <a:stCxn id="47" idx="3"/>
            </p:cNvCxnSpPr>
            <p:nvPr userDrawn="1"/>
          </p:nvCxnSpPr>
          <p:spPr>
            <a:xfrm>
              <a:off x="10156824" y="-641527"/>
              <a:ext cx="4176" cy="48700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e 31">
              <a:extLst>
                <a:ext uri="{FF2B5EF4-FFF2-40B4-BE49-F238E27FC236}">
                  <a16:creationId xmlns:a16="http://schemas.microsoft.com/office/drawing/2014/main" id="{3A24E8AA-6FA1-5B47-95C6-5F3EED5830AC}"/>
                </a:ext>
              </a:extLst>
            </p:cNvPr>
            <p:cNvGrpSpPr/>
            <p:nvPr userDrawn="1"/>
          </p:nvGrpSpPr>
          <p:grpSpPr>
            <a:xfrm>
              <a:off x="0" y="-621464"/>
              <a:ext cx="12192000" cy="206078"/>
              <a:chOff x="0" y="-674874"/>
              <a:chExt cx="12192000" cy="206078"/>
            </a:xfrm>
          </p:grpSpPr>
          <p:sp>
            <p:nvSpPr>
              <p:cNvPr id="49" name="Rektangel 48">
                <a:extLst>
                  <a:ext uri="{FF2B5EF4-FFF2-40B4-BE49-F238E27FC236}">
                    <a16:creationId xmlns:a16="http://schemas.microsoft.com/office/drawing/2014/main" id="{737C8123-9A5E-904D-A679-6AA1399D81B9}"/>
                  </a:ext>
                </a:extLst>
              </p:cNvPr>
              <p:cNvSpPr/>
              <p:nvPr/>
            </p:nvSpPr>
            <p:spPr>
              <a:xfrm>
                <a:off x="0" y="-674874"/>
                <a:ext cx="12192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33,87 cm</a:t>
                </a:r>
              </a:p>
            </p:txBody>
          </p:sp>
          <p:cxnSp>
            <p:nvCxnSpPr>
              <p:cNvPr id="50" name="Rett linje 49">
                <a:extLst>
                  <a:ext uri="{FF2B5EF4-FFF2-40B4-BE49-F238E27FC236}">
                    <a16:creationId xmlns:a16="http://schemas.microsoft.com/office/drawing/2014/main" id="{06CE9363-6BA2-8B4C-BE8E-74BA405E042C}"/>
                  </a:ext>
                </a:extLst>
              </p:cNvPr>
              <p:cNvCxnSpPr/>
              <p:nvPr userDrawn="1"/>
            </p:nvCxnSpPr>
            <p:spPr>
              <a:xfrm>
                <a:off x="0" y="-480093"/>
                <a:ext cx="12192000" cy="1129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e 32">
              <a:extLst>
                <a:ext uri="{FF2B5EF4-FFF2-40B4-BE49-F238E27FC236}">
                  <a16:creationId xmlns:a16="http://schemas.microsoft.com/office/drawing/2014/main" id="{86B73520-89F8-9F47-A1D7-D228D01885AF}"/>
                </a:ext>
              </a:extLst>
            </p:cNvPr>
            <p:cNvGrpSpPr/>
            <p:nvPr userDrawn="1"/>
          </p:nvGrpSpPr>
          <p:grpSpPr>
            <a:xfrm>
              <a:off x="0" y="-744566"/>
              <a:ext cx="10156824" cy="206078"/>
              <a:chOff x="0" y="-930144"/>
              <a:chExt cx="10156824" cy="206078"/>
            </a:xfrm>
          </p:grpSpPr>
          <p:sp>
            <p:nvSpPr>
              <p:cNvPr id="47" name="Rektangel 46">
                <a:extLst>
                  <a:ext uri="{FF2B5EF4-FFF2-40B4-BE49-F238E27FC236}">
                    <a16:creationId xmlns:a16="http://schemas.microsoft.com/office/drawing/2014/main" id="{1CE07EF8-531B-694E-BF46-6672550BB790}"/>
                  </a:ext>
                </a:extLst>
              </p:cNvPr>
              <p:cNvSpPr/>
              <p:nvPr/>
            </p:nvSpPr>
            <p:spPr>
              <a:xfrm>
                <a:off x="0" y="-930144"/>
                <a:ext cx="10156824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28,20 cm</a:t>
                </a:r>
              </a:p>
            </p:txBody>
          </p:sp>
          <p:cxnSp>
            <p:nvCxnSpPr>
              <p:cNvPr id="48" name="Rett linje 47">
                <a:extLst>
                  <a:ext uri="{FF2B5EF4-FFF2-40B4-BE49-F238E27FC236}">
                    <a16:creationId xmlns:a16="http://schemas.microsoft.com/office/drawing/2014/main" id="{145F084E-1053-0245-85FD-2118E9DF9A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724066"/>
                <a:ext cx="10156824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D2003B3E-181B-8A4C-AE22-1F0D2605D09F}"/>
                </a:ext>
              </a:extLst>
            </p:cNvPr>
            <p:cNvGrpSpPr/>
            <p:nvPr userDrawn="1"/>
          </p:nvGrpSpPr>
          <p:grpSpPr>
            <a:xfrm>
              <a:off x="0" y="-867666"/>
              <a:ext cx="8128000" cy="206078"/>
              <a:chOff x="0" y="-1191934"/>
              <a:chExt cx="8128000" cy="206078"/>
            </a:xfrm>
          </p:grpSpPr>
          <p:sp>
            <p:nvSpPr>
              <p:cNvPr id="45" name="Rektangel 44">
                <a:extLst>
                  <a:ext uri="{FF2B5EF4-FFF2-40B4-BE49-F238E27FC236}">
                    <a16:creationId xmlns:a16="http://schemas.microsoft.com/office/drawing/2014/main" id="{647ADF1D-5F42-8D47-AD41-E4F201CF52A9}"/>
                  </a:ext>
                </a:extLst>
              </p:cNvPr>
              <p:cNvSpPr/>
              <p:nvPr/>
            </p:nvSpPr>
            <p:spPr>
              <a:xfrm>
                <a:off x="0" y="-1191934"/>
                <a:ext cx="81280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22,56 cm</a:t>
                </a:r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D6EA2D86-99A2-F14C-ADD4-53641A8A7F6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985856"/>
                <a:ext cx="81280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e 34">
              <a:extLst>
                <a:ext uri="{FF2B5EF4-FFF2-40B4-BE49-F238E27FC236}">
                  <a16:creationId xmlns:a16="http://schemas.microsoft.com/office/drawing/2014/main" id="{A83433ED-4FB5-2B4F-9191-C83A94955236}"/>
                </a:ext>
              </a:extLst>
            </p:cNvPr>
            <p:cNvGrpSpPr/>
            <p:nvPr userDrawn="1"/>
          </p:nvGrpSpPr>
          <p:grpSpPr>
            <a:xfrm>
              <a:off x="-800" y="-990766"/>
              <a:ext cx="6091200" cy="206078"/>
              <a:chOff x="0" y="-1453724"/>
              <a:chExt cx="6091200" cy="206078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A7E6EB65-4D53-4849-B81B-72E7F6DB7DBA}"/>
                  </a:ext>
                </a:extLst>
              </p:cNvPr>
              <p:cNvSpPr/>
              <p:nvPr/>
            </p:nvSpPr>
            <p:spPr>
              <a:xfrm>
                <a:off x="0" y="-1453724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F2B3A6CA-D596-AF46-A9EC-6AC4827C627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24764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e 35">
              <a:extLst>
                <a:ext uri="{FF2B5EF4-FFF2-40B4-BE49-F238E27FC236}">
                  <a16:creationId xmlns:a16="http://schemas.microsoft.com/office/drawing/2014/main" id="{FA7B6066-4DFD-E94C-94AB-69F5B53199FE}"/>
                </a:ext>
              </a:extLst>
            </p:cNvPr>
            <p:cNvGrpSpPr/>
            <p:nvPr userDrawn="1"/>
          </p:nvGrpSpPr>
          <p:grpSpPr>
            <a:xfrm>
              <a:off x="0" y="-1113866"/>
              <a:ext cx="4060800" cy="206078"/>
              <a:chOff x="0" y="-1715514"/>
              <a:chExt cx="4060800" cy="206078"/>
            </a:xfrm>
          </p:grpSpPr>
          <p:sp>
            <p:nvSpPr>
              <p:cNvPr id="41" name="Rektangel 40">
                <a:extLst>
                  <a:ext uri="{FF2B5EF4-FFF2-40B4-BE49-F238E27FC236}">
                    <a16:creationId xmlns:a16="http://schemas.microsoft.com/office/drawing/2014/main" id="{A0039850-834E-CC40-B3F3-683135B32A66}"/>
                  </a:ext>
                </a:extLst>
              </p:cNvPr>
              <p:cNvSpPr/>
              <p:nvPr/>
            </p:nvSpPr>
            <p:spPr>
              <a:xfrm>
                <a:off x="0" y="-1715514"/>
                <a:ext cx="40608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B824AF56-ECEA-4043-9C18-8E90194DD88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50943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e 36">
              <a:extLst>
                <a:ext uri="{FF2B5EF4-FFF2-40B4-BE49-F238E27FC236}">
                  <a16:creationId xmlns:a16="http://schemas.microsoft.com/office/drawing/2014/main" id="{F11CB56F-0A6B-4543-801E-C174C1568B52}"/>
                </a:ext>
              </a:extLst>
            </p:cNvPr>
            <p:cNvGrpSpPr/>
            <p:nvPr userDrawn="1"/>
          </p:nvGrpSpPr>
          <p:grpSpPr>
            <a:xfrm>
              <a:off x="0" y="-1229864"/>
              <a:ext cx="1015200" cy="206078"/>
              <a:chOff x="0" y="-1959289"/>
              <a:chExt cx="1015200" cy="206078"/>
            </a:xfrm>
          </p:grpSpPr>
          <p:sp>
            <p:nvSpPr>
              <p:cNvPr id="39" name="Rektangel 38">
                <a:extLst>
                  <a:ext uri="{FF2B5EF4-FFF2-40B4-BE49-F238E27FC236}">
                    <a16:creationId xmlns:a16="http://schemas.microsoft.com/office/drawing/2014/main" id="{A90B194E-0C82-8C43-8756-A40AF75761D0}"/>
                  </a:ext>
                </a:extLst>
              </p:cNvPr>
              <p:cNvSpPr/>
              <p:nvPr/>
            </p:nvSpPr>
            <p:spPr>
              <a:xfrm>
                <a:off x="0" y="-1959289"/>
                <a:ext cx="1015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2,82 cm</a:t>
                </a:r>
              </a:p>
            </p:txBody>
          </p:sp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AAC9C1BD-3CA7-FC4B-8E3D-DE83E5B7C7D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1764452"/>
                <a:ext cx="1015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Rett linje 37">
              <a:extLst>
                <a:ext uri="{FF2B5EF4-FFF2-40B4-BE49-F238E27FC236}">
                  <a16:creationId xmlns:a16="http://schemas.microsoft.com/office/drawing/2014/main" id="{C7A51BD2-CD19-A647-9106-EE6264D8BE88}"/>
                </a:ext>
              </a:extLst>
            </p:cNvPr>
            <p:cNvCxnSpPr/>
            <p:nvPr userDrawn="1"/>
          </p:nvCxnSpPr>
          <p:spPr>
            <a:xfrm>
              <a:off x="1015200" y="-1113866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pe 56">
            <a:extLst>
              <a:ext uri="{FF2B5EF4-FFF2-40B4-BE49-F238E27FC236}">
                <a16:creationId xmlns:a16="http://schemas.microsoft.com/office/drawing/2014/main" id="{1255D6A5-7C18-3546-BA08-2FFEDAB34041}"/>
              </a:ext>
            </a:extLst>
          </p:cNvPr>
          <p:cNvGrpSpPr/>
          <p:nvPr userDrawn="1"/>
        </p:nvGrpSpPr>
        <p:grpSpPr>
          <a:xfrm>
            <a:off x="-715963" y="-4004"/>
            <a:ext cx="590564" cy="6862004"/>
            <a:chOff x="-715963" y="-4004"/>
            <a:chExt cx="590564" cy="6862004"/>
          </a:xfrm>
        </p:grpSpPr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83B42075-3A5C-1E46-A9FA-362B5515A8A6}"/>
                </a:ext>
              </a:extLst>
            </p:cNvPr>
            <p:cNvSpPr/>
            <p:nvPr/>
          </p:nvSpPr>
          <p:spPr>
            <a:xfrm rot="16200000">
              <a:off x="-591311" y="6392613"/>
              <a:ext cx="765175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2,13 cm</a:t>
              </a:r>
            </a:p>
          </p:txBody>
        </p:sp>
        <p:sp>
          <p:nvSpPr>
            <p:cNvPr id="59" name="Rektangel 58">
              <a:extLst>
                <a:ext uri="{FF2B5EF4-FFF2-40B4-BE49-F238E27FC236}">
                  <a16:creationId xmlns:a16="http://schemas.microsoft.com/office/drawing/2014/main" id="{D106EC1A-221F-0A4B-9475-29240E861AA7}"/>
                </a:ext>
              </a:extLst>
            </p:cNvPr>
            <p:cNvSpPr/>
            <p:nvPr userDrawn="1"/>
          </p:nvSpPr>
          <p:spPr>
            <a:xfrm rot="16200000">
              <a:off x="-1224723" y="4993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5,64 cm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7637FBCC-CEAF-474B-9393-8790DD5AFB51}"/>
                </a:ext>
              </a:extLst>
            </p:cNvPr>
            <p:cNvSpPr/>
            <p:nvPr userDrawn="1"/>
          </p:nvSpPr>
          <p:spPr>
            <a:xfrm rot="16200000">
              <a:off x="-1224723" y="2961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sp>
          <p:nvSpPr>
            <p:cNvPr id="61" name="Rektangel 60">
              <a:extLst>
                <a:ext uri="{FF2B5EF4-FFF2-40B4-BE49-F238E27FC236}">
                  <a16:creationId xmlns:a16="http://schemas.microsoft.com/office/drawing/2014/main" id="{58DA230D-EB5E-5B47-A595-BC7A0838781B}"/>
                </a:ext>
              </a:extLst>
            </p:cNvPr>
            <p:cNvSpPr/>
            <p:nvPr userDrawn="1"/>
          </p:nvSpPr>
          <p:spPr>
            <a:xfrm rot="16200000">
              <a:off x="-1224723" y="929196"/>
              <a:ext cx="2032000" cy="165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5,64 cm</a:t>
              </a:r>
            </a:p>
          </p:txBody>
        </p:sp>
        <p:cxnSp>
          <p:nvCxnSpPr>
            <p:cNvPr id="62" name="Rett linje 61">
              <a:extLst>
                <a:ext uri="{FF2B5EF4-FFF2-40B4-BE49-F238E27FC236}">
                  <a16:creationId xmlns:a16="http://schemas.microsoft.com/office/drawing/2014/main" id="{29A6395B-F80C-7247-AF08-0815CB4E5CA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397673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ett linje 62">
              <a:extLst>
                <a:ext uri="{FF2B5EF4-FFF2-40B4-BE49-F238E27FC236}">
                  <a16:creationId xmlns:a16="http://schemas.microsoft.com/office/drawing/2014/main" id="{8E28BDF9-D392-E74A-B639-BDDDD517321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650022" y="4059797"/>
              <a:ext cx="523098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tt linje 63">
              <a:extLst>
                <a:ext uri="{FF2B5EF4-FFF2-40B4-BE49-F238E27FC236}">
                  <a16:creationId xmlns:a16="http://schemas.microsoft.com/office/drawing/2014/main" id="{B18FF123-D027-C14E-AB15-B6FA96912712}"/>
                </a:ext>
              </a:extLst>
            </p:cNvPr>
            <p:cNvCxnSpPr>
              <a:cxnSpLocks/>
              <a:stCxn id="66" idx="3"/>
            </p:cNvCxnSpPr>
            <p:nvPr userDrawn="1"/>
          </p:nvCxnSpPr>
          <p:spPr>
            <a:xfrm flipV="1">
              <a:off x="-489823" y="-3804"/>
              <a:ext cx="363900" cy="54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ett linje 64">
              <a:extLst>
                <a:ext uri="{FF2B5EF4-FFF2-40B4-BE49-F238E27FC236}">
                  <a16:creationId xmlns:a16="http://schemas.microsoft.com/office/drawing/2014/main" id="{8D0FBEDD-4B7F-AB4D-A811-0314736171E9}"/>
                </a:ext>
              </a:extLst>
            </p:cNvPr>
            <p:cNvCxnSpPr>
              <a:cxnSpLocks/>
              <a:stCxn id="66" idx="1"/>
            </p:cNvCxnSpPr>
            <p:nvPr userDrawn="1"/>
          </p:nvCxnSpPr>
          <p:spPr>
            <a:xfrm flipV="1">
              <a:off x="-489823" y="6091998"/>
              <a:ext cx="363900" cy="79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F95F586E-E9CB-7F4E-875F-DFADD3742B91}"/>
                </a:ext>
              </a:extLst>
            </p:cNvPr>
            <p:cNvSpPr/>
            <p:nvPr userDrawn="1"/>
          </p:nvSpPr>
          <p:spPr>
            <a:xfrm rot="16200000">
              <a:off x="-3535423" y="2944157"/>
              <a:ext cx="6091200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16,92 cm</a:t>
              </a:r>
            </a:p>
          </p:txBody>
        </p:sp>
        <p:cxnSp>
          <p:nvCxnSpPr>
            <p:cNvPr id="67" name="Rett linje 66">
              <a:extLst>
                <a:ext uri="{FF2B5EF4-FFF2-40B4-BE49-F238E27FC236}">
                  <a16:creationId xmlns:a16="http://schemas.microsoft.com/office/drawing/2014/main" id="{18AC3B52-7605-124D-9366-1406BC09415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3432384" y="3047196"/>
              <a:ext cx="60912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ktangel 67">
              <a:extLst>
                <a:ext uri="{FF2B5EF4-FFF2-40B4-BE49-F238E27FC236}">
                  <a16:creationId xmlns:a16="http://schemas.microsoft.com/office/drawing/2014/main" id="{6D64798A-AF2F-F64B-B9C6-A6DDADD19126}"/>
                </a:ext>
              </a:extLst>
            </p:cNvPr>
            <p:cNvSpPr/>
            <p:nvPr userDrawn="1"/>
          </p:nvSpPr>
          <p:spPr>
            <a:xfrm rot="16200000">
              <a:off x="-2642025" y="1927658"/>
              <a:ext cx="4058201" cy="2060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nb-NO" sz="700" b="0" i="0" u="none" strike="noStrike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11,28 cm</a:t>
              </a:r>
            </a:p>
          </p:txBody>
        </p:sp>
        <p:cxnSp>
          <p:nvCxnSpPr>
            <p:cNvPr id="69" name="Rett linje 68">
              <a:extLst>
                <a:ext uri="{FF2B5EF4-FFF2-40B4-BE49-F238E27FC236}">
                  <a16:creationId xmlns:a16="http://schemas.microsoft.com/office/drawing/2014/main" id="{F95D1769-0224-4D4A-B6BA-84065BF4B8EE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540284" y="2031996"/>
              <a:ext cx="4060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tt linje 69">
              <a:extLst>
                <a:ext uri="{FF2B5EF4-FFF2-40B4-BE49-F238E27FC236}">
                  <a16:creationId xmlns:a16="http://schemas.microsoft.com/office/drawing/2014/main" id="{6CFB1E29-DA85-B549-BFD0-C834FE927E61}"/>
                </a:ext>
              </a:extLst>
            </p:cNvPr>
            <p:cNvCxnSpPr/>
            <p:nvPr userDrawn="1"/>
          </p:nvCxnSpPr>
          <p:spPr>
            <a:xfrm rot="16200000">
              <a:off x="-208461" y="6773298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ett linje 70">
              <a:extLst>
                <a:ext uri="{FF2B5EF4-FFF2-40B4-BE49-F238E27FC236}">
                  <a16:creationId xmlns:a16="http://schemas.microsoft.com/office/drawing/2014/main" id="{5AF03FC7-8289-7A4E-A1A6-339D9AF6FCD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-216188" y="1943964"/>
              <a:ext cx="0" cy="16612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Plassholder for tekst 7">
            <a:extLst>
              <a:ext uri="{FF2B5EF4-FFF2-40B4-BE49-F238E27FC236}">
                <a16:creationId xmlns:a16="http://schemas.microsoft.com/office/drawing/2014/main" id="{B4167E25-FC4E-0D40-B7E9-F526F2DED68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200" y="6296400"/>
            <a:ext cx="687600" cy="36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2" name="TekstSylinder 91">
            <a:extLst>
              <a:ext uri="{FF2B5EF4-FFF2-40B4-BE49-F238E27FC236}">
                <a16:creationId xmlns:a16="http://schemas.microsoft.com/office/drawing/2014/main" id="{6D51DDC6-EDC4-6145-9FBF-942463C865BC}"/>
              </a:ext>
            </a:extLst>
          </p:cNvPr>
          <p:cNvSpPr txBox="1"/>
          <p:nvPr userDrawn="1"/>
        </p:nvSpPr>
        <p:spPr>
          <a:xfrm>
            <a:off x="0" y="-213030"/>
            <a:ext cx="3068662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Oslo 2018 / Innholdssider / negativ</a:t>
            </a:r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8CA7E12B-54B4-874B-933C-FC3D9E55A3BC}"/>
              </a:ext>
            </a:extLst>
          </p:cNvPr>
          <p:cNvGrpSpPr/>
          <p:nvPr userDrawn="1"/>
        </p:nvGrpSpPr>
        <p:grpSpPr>
          <a:xfrm>
            <a:off x="12252770" y="1"/>
            <a:ext cx="1165167" cy="5230535"/>
            <a:chOff x="12252770" y="1"/>
            <a:chExt cx="1165167" cy="5230535"/>
          </a:xfrm>
        </p:grpSpPr>
        <p:grpSp>
          <p:nvGrpSpPr>
            <p:cNvPr id="75" name="Gruppe 74">
              <a:extLst>
                <a:ext uri="{FF2B5EF4-FFF2-40B4-BE49-F238E27FC236}">
                  <a16:creationId xmlns:a16="http://schemas.microsoft.com/office/drawing/2014/main" id="{8F8009E6-2DC8-1C47-86DE-7EB231C9CC5E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6" name="Rektangel 75">
                <a:extLst>
                  <a:ext uri="{FF2B5EF4-FFF2-40B4-BE49-F238E27FC236}">
                    <a16:creationId xmlns:a16="http://schemas.microsoft.com/office/drawing/2014/main" id="{AECE28FE-6B3F-5C41-9D27-3E564F3224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7" name="Gruppe 76">
                <a:extLst>
                  <a:ext uri="{FF2B5EF4-FFF2-40B4-BE49-F238E27FC236}">
                    <a16:creationId xmlns:a16="http://schemas.microsoft.com/office/drawing/2014/main" id="{CB74C1BB-F327-C041-8696-8CC95A20290D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8" name="Gruppe 77">
                  <a:extLst>
                    <a:ext uri="{FF2B5EF4-FFF2-40B4-BE49-F238E27FC236}">
                      <a16:creationId xmlns:a16="http://schemas.microsoft.com/office/drawing/2014/main" id="{8BA22E53-07F3-E344-B911-54485682BB0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8" name="Rektangel 87">
                    <a:extLst>
                      <a:ext uri="{FF2B5EF4-FFF2-40B4-BE49-F238E27FC236}">
                        <a16:creationId xmlns:a16="http://schemas.microsoft.com/office/drawing/2014/main" id="{F7E0A24B-DECB-ED4D-A71C-0EC6A992AF3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9" name="Rektangel 88">
                    <a:extLst>
                      <a:ext uri="{FF2B5EF4-FFF2-40B4-BE49-F238E27FC236}">
                        <a16:creationId xmlns:a16="http://schemas.microsoft.com/office/drawing/2014/main" id="{6E2329DA-C840-C147-8677-C1FFC58179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0" name="Rektangel 89">
                    <a:extLst>
                      <a:ext uri="{FF2B5EF4-FFF2-40B4-BE49-F238E27FC236}">
                        <a16:creationId xmlns:a16="http://schemas.microsoft.com/office/drawing/2014/main" id="{7772449B-69B2-094B-91F1-1382CE2FB4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9" name="Gruppe 78">
                  <a:extLst>
                    <a:ext uri="{FF2B5EF4-FFF2-40B4-BE49-F238E27FC236}">
                      <a16:creationId xmlns:a16="http://schemas.microsoft.com/office/drawing/2014/main" id="{07ED3267-1D40-1D4D-9EC7-353345137976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85" name="Rektangel 84">
                    <a:extLst>
                      <a:ext uri="{FF2B5EF4-FFF2-40B4-BE49-F238E27FC236}">
                        <a16:creationId xmlns:a16="http://schemas.microsoft.com/office/drawing/2014/main" id="{D6BA8FBC-0FE5-4F46-8FC3-48DC4E4604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6" name="Rektangel 85">
                    <a:extLst>
                      <a:ext uri="{FF2B5EF4-FFF2-40B4-BE49-F238E27FC236}">
                        <a16:creationId xmlns:a16="http://schemas.microsoft.com/office/drawing/2014/main" id="{F622D83D-32EF-974E-B8E9-3A938C35CD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7" name="Rektangel 86">
                    <a:extLst>
                      <a:ext uri="{FF2B5EF4-FFF2-40B4-BE49-F238E27FC236}">
                        <a16:creationId xmlns:a16="http://schemas.microsoft.com/office/drawing/2014/main" id="{1BDF731E-7B6C-2144-B025-0869B767623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0" name="Gruppe 79">
                  <a:extLst>
                    <a:ext uri="{FF2B5EF4-FFF2-40B4-BE49-F238E27FC236}">
                      <a16:creationId xmlns:a16="http://schemas.microsoft.com/office/drawing/2014/main" id="{49B6A4FA-1E22-9147-8AD9-B28366A7CE3B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BE12CC14-985A-504B-A96D-5C6E9DE8F2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9E8D8E6F-EA70-1842-A974-5D35616E09F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751FBA97-2B6D-5B40-BFA2-E3FE8D3EF3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7D4A6F92-ED09-794E-9D24-8961E4EB97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91" name="TekstSylinder 90">
              <a:extLst>
                <a:ext uri="{FF2B5EF4-FFF2-40B4-BE49-F238E27FC236}">
                  <a16:creationId xmlns:a16="http://schemas.microsoft.com/office/drawing/2014/main" id="{5A1DF305-43F9-0B42-BCC1-E577120FC643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8015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grpSp>
          <p:nvGrpSpPr>
            <p:cNvPr id="93" name="Gruppe 92">
              <a:extLst>
                <a:ext uri="{FF2B5EF4-FFF2-40B4-BE49-F238E27FC236}">
                  <a16:creationId xmlns:a16="http://schemas.microsoft.com/office/drawing/2014/main" id="{6E30C78A-C11F-3D47-A36A-DA706F5C2C2B}"/>
                </a:ext>
              </a:extLst>
            </p:cNvPr>
            <p:cNvGrpSpPr/>
            <p:nvPr userDrawn="1"/>
          </p:nvGrpSpPr>
          <p:grpSpPr>
            <a:xfrm>
              <a:off x="12610441" y="194994"/>
              <a:ext cx="807496" cy="955972"/>
              <a:chOff x="12610441" y="212086"/>
              <a:chExt cx="807496" cy="955972"/>
            </a:xfrm>
          </p:grpSpPr>
          <p:cxnSp>
            <p:nvCxnSpPr>
              <p:cNvPr id="94" name="Vinkel 93">
                <a:extLst>
                  <a:ext uri="{FF2B5EF4-FFF2-40B4-BE49-F238E27FC236}">
                    <a16:creationId xmlns:a16="http://schemas.microsoft.com/office/drawing/2014/main" id="{9502FE88-586C-5A4C-9443-40A0C140DDA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610441" y="212088"/>
                <a:ext cx="12700" cy="955970"/>
              </a:xfrm>
              <a:prstGeom prst="bentConnector3">
                <a:avLst>
                  <a:gd name="adj1" fmla="val 1025000"/>
                </a:avLst>
              </a:prstGeom>
              <a:ln cap="sq">
                <a:solidFill>
                  <a:schemeClr val="tx1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kstSylinder 94">
                <a:extLst>
                  <a:ext uri="{FF2B5EF4-FFF2-40B4-BE49-F238E27FC236}">
                    <a16:creationId xmlns:a16="http://schemas.microsoft.com/office/drawing/2014/main" id="{A577656F-9AE9-3D43-848E-7E4C5574867D}"/>
                  </a:ext>
                </a:extLst>
              </p:cNvPr>
              <p:cNvSpPr txBox="1"/>
              <p:nvPr userDrawn="1"/>
            </p:nvSpPr>
            <p:spPr>
              <a:xfrm>
                <a:off x="12766676" y="212086"/>
                <a:ext cx="651261" cy="95597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Autofit/>
              </a:bodyPr>
              <a:lstStyle/>
              <a:p>
                <a:pPr algn="l"/>
                <a:r>
                  <a:rPr lang="nb-NO" sz="700" dirty="0">
                    <a:solidFill>
                      <a:schemeClr val="tx1"/>
                    </a:solidFill>
                  </a:rPr>
                  <a:t>Mørk blå og mørk grønn bakgrunn, skal alltid ha negativ tekst/logo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767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 n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A9917C-153D-AA42-BA93-6AA607E2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01" y="-1"/>
            <a:ext cx="4363624" cy="30492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1228D-275A-C846-A330-49012CF8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200" y="3052799"/>
            <a:ext cx="4363625" cy="3040025"/>
          </a:xfrm>
        </p:spPr>
        <p:txBody>
          <a:bodyPr tIns="18000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4986A0A-A0AC-804C-893B-A9A85566615C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Ny tittel mørk grønn</a:t>
            </a:r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096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over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54BE4CC-F5DF-F24E-98C4-D525107793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506" y="748702"/>
            <a:ext cx="933890" cy="48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8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 ny 2 uten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051E715-0C35-C940-9034-9C879AE08CC3}"/>
              </a:ext>
            </a:extLst>
          </p:cNvPr>
          <p:cNvSpPr/>
          <p:nvPr userDrawn="1"/>
        </p:nvSpPr>
        <p:spPr>
          <a:xfrm>
            <a:off x="649600" y="2030400"/>
            <a:ext cx="5395879" cy="20345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  <a:prstGeom prst="rect">
            <a:avLst/>
          </a:prstGeom>
        </p:spPr>
        <p:txBody>
          <a:bodyPr/>
          <a:lstStyle/>
          <a:p>
            <a:fld id="{F29D7420-2B41-5A47-8224-27AB9025098A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  <a:prstGeom prst="rect">
            <a:avLst/>
          </a:prstGeo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0824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DC99E27-7C6D-AE4A-B279-77DB37BAD32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uten bilde 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649600" y="0"/>
            <a:ext cx="2030400" cy="2030400"/>
            <a:chOff x="649600" y="0"/>
            <a:chExt cx="2030400" cy="2030400"/>
          </a:xfrm>
        </p:grpSpPr>
        <p:sp>
          <p:nvSpPr>
            <p:cNvPr id="15" name="Ellipse 14"/>
            <p:cNvSpPr/>
            <p:nvPr userDrawn="1"/>
          </p:nvSpPr>
          <p:spPr>
            <a:xfrm>
              <a:off x="649600" y="0"/>
              <a:ext cx="2030400" cy="20304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6" name="Bilde 15">
              <a:extLst>
                <a:ext uri="{FF2B5EF4-FFF2-40B4-BE49-F238E27FC236}">
                  <a16:creationId xmlns:a16="http://schemas.microsoft.com/office/drawing/2014/main" id="{519149A9-FDA1-A64B-97A5-C26D292931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24800" y="491403"/>
              <a:ext cx="1080000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605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positiv log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lang="nb-NO" sz="1200" b="0" i="0" u="none" strike="noStrike" smtClean="0">
                <a:effectLst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til venstre (midt på lysbildet)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29D7420-2B41-5A47-8224-27AB9025098A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0824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DC99E27-7C6D-AE4A-B279-77DB37BAD32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bilde positiv logo og bilde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519149A9-FDA1-A64B-97A5-C26D292931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6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ilde negativ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51D549F5-AC93-B149-A734-75CCBEC7722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3200" cy="6858000"/>
          </a:xfrm>
          <a:custGeom>
            <a:avLst/>
            <a:gdLst>
              <a:gd name="connsiteX0" fmla="*/ 6091201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6091200 h 6858000"/>
              <a:gd name="connsiteX5" fmla="*/ 6091201 w 12193200"/>
              <a:gd name="connsiteY5" fmla="*/ 6091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6091201" y="0"/>
                </a:moveTo>
                <a:lnTo>
                  <a:pt x="12193200" y="0"/>
                </a:lnTo>
                <a:lnTo>
                  <a:pt x="12193200" y="6858000"/>
                </a:lnTo>
                <a:lnTo>
                  <a:pt x="0" y="6858000"/>
                </a:lnTo>
                <a:lnTo>
                  <a:pt x="0" y="6091200"/>
                </a:lnTo>
                <a:lnTo>
                  <a:pt x="6091201" y="60912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6480000" tIns="180000" rIns="180000" bIns="18000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1200">
                <a:solidFill>
                  <a:sysClr val="windowText" lastClr="0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 noProof="0" dirty="0"/>
              <a:t>1. Dobbeltklikk på ikonet til venstre (midt på lysbildet)</a:t>
            </a:r>
            <a:br>
              <a:rPr lang="nb-NO" noProof="0" dirty="0"/>
            </a:br>
            <a:r>
              <a:rPr lang="nb-NO" noProof="0" dirty="0"/>
              <a:t>2. Velg bildet du ønsker å sette inn</a:t>
            </a:r>
            <a:br>
              <a:rPr lang="nb-NO" noProof="0" dirty="0"/>
            </a:br>
            <a:r>
              <a:rPr lang="nb-NO" noProof="0" dirty="0"/>
              <a:t>3. Bruk ‘bildeverktøy’ –&gt; ‘beskjær’ for å endre bildeutsnitt</a:t>
            </a:r>
            <a:br>
              <a:rPr lang="nb-NO" noProof="0" dirty="0"/>
            </a:br>
            <a:r>
              <a:rPr lang="nb-NO" noProof="0" dirty="0"/>
              <a:t>Her kan du velge utsnitt ved å dra i de hvite kulene i hjørnet. </a:t>
            </a:r>
            <a:br>
              <a:rPr lang="nb-NO" noProof="0" dirty="0"/>
            </a:br>
            <a:r>
              <a:rPr lang="nb-NO" noProof="0" dirty="0"/>
              <a:t>(Hold </a:t>
            </a:r>
            <a:r>
              <a:rPr lang="nb-NO" noProof="0" dirty="0" err="1"/>
              <a:t>Shift</a:t>
            </a:r>
            <a:r>
              <a:rPr lang="nb-NO" noProof="0" dirty="0"/>
              <a:t> inne for å bevare forholdet mellom sidene.)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8A2E7723-9D0A-EF40-8CB8-B3C1314DD2A1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1876AE-925E-B54B-8332-CF69E613AE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9175" y="0"/>
            <a:ext cx="5073650" cy="4065588"/>
          </a:xfrm>
          <a:prstGeom prst="rect">
            <a:avLst/>
          </a:prstGeom>
          <a:noFill/>
        </p:spPr>
        <p:txBody>
          <a:bodyPr lIns="0" tIns="360000" rIns="720000" bIns="360000" anchor="b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3807267" cy="2032001"/>
          </a:xfrm>
        </p:spPr>
        <p:txBody>
          <a:bodyPr lIns="0" tIns="180000" rIns="36000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A059CF52-7BF5-1D46-85DC-7999F21EBE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175" y="476000"/>
            <a:ext cx="1080000" cy="1080000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14D508E9-3971-2E41-B1E5-98EB4063DEC8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bilde negativ logo og bilde</a:t>
            </a:r>
          </a:p>
        </p:txBody>
      </p:sp>
    </p:spTree>
    <p:extLst>
      <p:ext uri="{BB962C8B-B14F-4D97-AF65-F5344CB8AC3E}">
        <p14:creationId xmlns:p14="http://schemas.microsoft.com/office/powerpoint/2010/main" val="329835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blå">
    <p:bg>
      <p:bgPr>
        <a:solidFill>
          <a:srgbClr val="B3F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402CE879-B090-2641-8BC3-AD9F1F5860E2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A301E017-7600-CA46-92E0-AFE66AACCA2B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blå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A2CEFB0E-6E2E-E543-BC09-F383E69BD8F9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25773BD9-6C2A-2E45-974B-021C79B8A0F6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CE1E3804-3FB4-B048-A83B-BD3930892E37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2DD1FCA6-63FF-D74F-8775-0893249E07DF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C51286A6-4A53-C144-B97B-7421D8D5F11C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C69A02B-063E-ED44-BDE5-424A23AF1FC5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83626417-CDF0-3D45-AD9E-DFECCB7DF8A5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11B6A58-11E5-D84E-ACC8-EC16AE1CDD00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C8973C97-9370-2242-98E5-45E434DB7BDE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96AB93ED-0FBE-AB48-9789-5ADF0BB6197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5AB27E8C-8EEA-684B-A660-B8760E0FFB11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4D71D931-EF21-9C49-892F-B1B52A09E1F0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A99BAA48-C174-C544-9DA8-230A3B74C46F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E5B7B5DF-40F4-2144-A96E-54C9ECCCE7AD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E280C9BE-B73B-D749-99AF-3C90CFCE71D2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4EF346E5-FC21-CE43-9AE3-016F4F44336E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6276475C-D8D5-9E4D-A2E4-CA3DC1A814AC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7E8EEA4C-0FD9-594C-9B75-1346201C58DB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BF66CA8E-1BAC-E949-A7E3-173F8196025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D71E4EB9-B7E6-2C42-92FA-53442C24B4E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5F7686B-27B5-BE40-B329-00C01FBCD02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9A68E00D-6901-4240-B8E5-1AA9F3DEA4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71D7352F-67A4-4049-990F-0382FC7DC49F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381DE301-98B9-644B-8D3D-17CC7FA7BDA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7480F39F-7C7E-3A4E-8287-A036857FB1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38DB9731-B50F-5544-B812-A6BC265BD77D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819C4AB6-0EC3-DE4F-9E18-DF8A52339E90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AF932E7-9631-FB48-B48D-769CF89503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9CC4BE46-793A-0949-9E5E-5F57255DE9CF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8110600-5784-7F43-8FB1-692FE513BCA1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4D71D80-358C-8847-B0E9-593F373F1F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A519ED48-547D-BD45-BD12-B83B84F405FC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0D553266-15E1-BA4D-B0C9-C6DEDB1BB5AF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BB328E21-8E98-874B-8FA1-B13055BD5CD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C2254678-6CC1-8842-B1EA-AD4375B525A9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3405E8BE-58E7-F840-AEB4-9A58944BA448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E24FCE0A-347D-AC49-8F20-FA63B68732E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2F220C5E-10FD-9940-BE9D-E16B6DC8BDFD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7D16F1D6-C980-1049-9336-9A91B2AAE2B6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2698120B-A4D7-1B44-88F0-DD387E118BC1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FCCAB6FB-CE03-4349-A7D8-D89B2EB35DB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547DB187-8151-3A4C-A344-EE86FDB1C1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5FC04980-CFB7-F94F-ABFC-97DEA76615A8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D1EBDDF6-5D28-E740-9468-AEFF2C0B38C8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3108A28A-8B03-4B4B-AED5-25C8F0B19A8E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9EE85A3A-C811-B446-960C-CD4E7BF5F92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D6200BCF-D719-1C47-A25F-61C92A75946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A79962BC-9B09-5E44-9541-31DFDF625EE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25DB8EF8-C74F-B040-AEC6-C512AD846CD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3FF8B9DD-9221-E949-AEDD-F9A74EABB7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81039E17-039C-B545-AB44-BB92A2233FF0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F1ADFE04-EE3E-6540-9B03-18959FBECFE3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95C1A217-232F-4B4A-9394-743F1BD48A8D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8" name="Rektangel 67">
                <a:extLst>
                  <a:ext uri="{FF2B5EF4-FFF2-40B4-BE49-F238E27FC236}">
                    <a16:creationId xmlns:a16="http://schemas.microsoft.com/office/drawing/2014/main" id="{8B361F0E-9D84-9E4F-B02A-7589E3B43BEB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44CA9DC8-6B4E-3E4C-BD7B-67854CCA423D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id="{65692D11-923F-9745-9987-339139695FB4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2CB976BB-AA30-494E-A52E-D3878707F9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C3B95ACC-0F07-7945-B423-22C36C2A5B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398EF249-1BFC-A245-BC65-16A055F1359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id="{1F4B5ECA-11DC-2C43-89FD-E5EDCAE7B17D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F991E1A1-2B6E-9A47-94CB-C1F69C29A4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30E67804-6891-044F-AC03-5FB46C753AC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CE2D0E14-F4AF-1441-822C-CB31DC4CC2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BE3BE825-B4C7-9949-94F8-330CB1476A2A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15A9F73D-BD78-7445-98FB-38237CC2393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04C8BBD2-DB89-784C-9ECA-DFA7EE4DEF2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267457C0-3882-1A4C-90A1-755B3E92E3B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D62DDE87-9F8F-5742-B1C7-17AF551CD05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CC9F18B0-88B8-BB48-9124-890666E6CA0E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6" name="Vinkel 65">
              <a:extLst>
                <a:ext uri="{FF2B5EF4-FFF2-40B4-BE49-F238E27FC236}">
                  <a16:creationId xmlns:a16="http://schemas.microsoft.com/office/drawing/2014/main" id="{1F90B3BD-0392-1841-8022-BB65FE32B91B}"/>
                </a:ext>
              </a:extLst>
            </p:cNvPr>
            <p:cNvCxnSpPr>
              <a:cxnSpLocks/>
              <a:stCxn id="80" idx="3"/>
              <a:endCxn id="77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AB1D2792-C57C-9548-A4F1-896EE0C46A7C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23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grøn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21600" y="4060800"/>
            <a:ext cx="2030400" cy="2030400"/>
          </a:xfrm>
          <a:prstGeom prst="ellipse">
            <a:avLst/>
          </a:prstGeom>
          <a:solidFill>
            <a:schemeClr val="accent1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F3389B6A-FD25-C14D-9DE8-9CA2A9B3F5D0}" type="datetime1">
              <a:rPr lang="nb-NO" smtClean="0"/>
              <a:t>25.10.2022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5" name="Tittel 34">
            <a:extLst>
              <a:ext uri="{FF2B5EF4-FFF2-40B4-BE49-F238E27FC236}">
                <a16:creationId xmlns:a16="http://schemas.microsoft.com/office/drawing/2014/main" id="{13593DB4-8276-BA48-85E6-903D48BB61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" y="0"/>
            <a:ext cx="10164765" cy="6091200"/>
          </a:xfrm>
          <a:custGeom>
            <a:avLst/>
            <a:gdLst>
              <a:gd name="connsiteX0" fmla="*/ 0 w 10164765"/>
              <a:gd name="connsiteY0" fmla="*/ 0 h 6091200"/>
              <a:gd name="connsiteX1" fmla="*/ 7832037 w 10164765"/>
              <a:gd name="connsiteY1" fmla="*/ 0 h 6091200"/>
              <a:gd name="connsiteX2" fmla="*/ 8128001 w 10164765"/>
              <a:gd name="connsiteY2" fmla="*/ 0 h 6091200"/>
              <a:gd name="connsiteX3" fmla="*/ 10164765 w 10164765"/>
              <a:gd name="connsiteY3" fmla="*/ 0 h 6091200"/>
              <a:gd name="connsiteX4" fmla="*/ 10164765 w 10164765"/>
              <a:gd name="connsiteY4" fmla="*/ 4060824 h 6091200"/>
              <a:gd name="connsiteX5" fmla="*/ 8128001 w 10164765"/>
              <a:gd name="connsiteY5" fmla="*/ 4060824 h 6091200"/>
              <a:gd name="connsiteX6" fmla="*/ 8128001 w 10164765"/>
              <a:gd name="connsiteY6" fmla="*/ 6091200 h 6091200"/>
              <a:gd name="connsiteX7" fmla="*/ 0 w 10164765"/>
              <a:gd name="connsiteY7" fmla="*/ 6091200 h 609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64765" h="6091200">
                <a:moveTo>
                  <a:pt x="0" y="0"/>
                </a:moveTo>
                <a:lnTo>
                  <a:pt x="7832037" y="0"/>
                </a:lnTo>
                <a:lnTo>
                  <a:pt x="8128001" y="0"/>
                </a:lnTo>
                <a:lnTo>
                  <a:pt x="10164765" y="0"/>
                </a:lnTo>
                <a:lnTo>
                  <a:pt x="10164765" y="4060824"/>
                </a:lnTo>
                <a:lnTo>
                  <a:pt x="8128001" y="4060824"/>
                </a:lnTo>
                <a:lnTo>
                  <a:pt x="8128001" y="6091200"/>
                </a:lnTo>
                <a:lnTo>
                  <a:pt x="0" y="609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10152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19175" y="4060824"/>
            <a:ext cx="5076825" cy="2032001"/>
          </a:xfrm>
        </p:spPr>
        <p:txBody>
          <a:bodyPr lIns="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8596800" y="4536000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D14BDF1-2A90-4C4F-BA2B-7F6522FF65B5}"/>
              </a:ext>
            </a:extLst>
          </p:cNvPr>
          <p:cNvSpPr txBox="1"/>
          <p:nvPr userDrawn="1"/>
        </p:nvSpPr>
        <p:spPr>
          <a:xfrm>
            <a:off x="695321" y="-213030"/>
            <a:ext cx="3368679" cy="206078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l"/>
            <a:r>
              <a:rPr lang="nb-NO" sz="800" dirty="0">
                <a:solidFill>
                  <a:schemeClr val="tx1"/>
                </a:solidFill>
              </a:rPr>
              <a:t>Tittellysbilde grønn 2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CA73EC58-B81D-1343-BECD-7BE22166A632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1" name="Gruppe 10">
              <a:extLst>
                <a:ext uri="{FF2B5EF4-FFF2-40B4-BE49-F238E27FC236}">
                  <a16:creationId xmlns:a16="http://schemas.microsoft.com/office/drawing/2014/main" id="{98545F2A-C3D6-6145-8378-9C4DEFC2315B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0C440F38-FCAE-114E-A0A3-290FE3FC797F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1C258BA7-48BF-4A48-BCE1-FD5F3604B88A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303B0FFA-20EE-8E4B-AD92-AF02D5B78262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7CD15456-9284-5C43-B52C-1398B9847830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BFBB3753-6E1B-2249-9F94-FF1BD069810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2CA567F6-5C86-3D4C-93BE-0FA9B7564F4A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ABA6A2CC-207D-3A40-B178-AF483D277A43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0FBE7B59-EDE7-FC45-8291-EC9F24EAC74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B7858252-7942-E24C-98C4-3AA7C7F1B828}"/>
                  </a:ext>
                </a:extLst>
              </p:cNvPr>
              <p:cNvCxnSpPr>
                <a:cxnSpLocks/>
                <a:stCxn id="47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64D59320-3EAA-874A-B2AF-F528C955FE59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A0B02A43-EC42-604E-8D29-9FAC26EC76AE}"/>
                  </a:ext>
                </a:extLst>
              </p:cNvPr>
              <p:cNvCxnSpPr>
                <a:cxnSpLocks/>
                <a:stCxn id="45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5771DF48-7CAA-AC47-852B-372114228A08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tt linje 33">
                <a:extLst>
                  <a:ext uri="{FF2B5EF4-FFF2-40B4-BE49-F238E27FC236}">
                    <a16:creationId xmlns:a16="http://schemas.microsoft.com/office/drawing/2014/main" id="{0FDBCEF2-58FB-9845-A52D-DCF765B4E985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D117461F-5CA4-1F4B-831C-1AAB4CD6C4C2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uppe 37">
                <a:extLst>
                  <a:ext uri="{FF2B5EF4-FFF2-40B4-BE49-F238E27FC236}">
                    <a16:creationId xmlns:a16="http://schemas.microsoft.com/office/drawing/2014/main" id="{380B0443-0D5A-D449-89D7-A2A8FDE3A16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C86A7618-0DB5-8240-9F89-ECF83C03DC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7728A9C4-B7FB-9F4B-A6D7-F12D47711401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pe 38">
                <a:extLst>
                  <a:ext uri="{FF2B5EF4-FFF2-40B4-BE49-F238E27FC236}">
                    <a16:creationId xmlns:a16="http://schemas.microsoft.com/office/drawing/2014/main" id="{644B8BE9-288A-0B40-B03E-7CBED3D76E22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8278179-F34F-8243-BC74-99D1D4F654DE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01B2B9AB-FF32-3649-9762-3C1443622C2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940F2E12-51DE-0F49-BD92-97BD7119765D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80DD5754-16F1-1541-8222-AB968DB27F89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29CCCF04-0F22-C441-A495-58F05416DE4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5AF34A0E-4929-3545-88D6-63A9D61F7160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882124F0-4316-C54C-A8F0-EE6432FB19BE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DA437C8B-7F54-2745-A5EB-6A25F00FCEE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6D497A15-D042-5549-B971-DD27DE7FA83A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8E6DA4C1-6C07-D141-AB2C-895ACC87518E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8595C5E-E2C3-8642-962D-9490937496F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AD1EF88F-6A5B-814F-BED8-EEC9B4321C72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798158E4-CA6D-DD4D-93FA-0D7026D33F2C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6" name="Rett linje 45">
                  <a:extLst>
                    <a:ext uri="{FF2B5EF4-FFF2-40B4-BE49-F238E27FC236}">
                      <a16:creationId xmlns:a16="http://schemas.microsoft.com/office/drawing/2014/main" id="{F7081DB2-1A96-D34C-85A2-30AAB9167A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" name="Rett linje 43">
                <a:extLst>
                  <a:ext uri="{FF2B5EF4-FFF2-40B4-BE49-F238E27FC236}">
                    <a16:creationId xmlns:a16="http://schemas.microsoft.com/office/drawing/2014/main" id="{5A15D91B-2203-4C4F-B9CE-DD88A9779834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DFAECE7A-91B3-254B-A5EC-5F9A609F24CB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4EB8F6CE-DCE1-E540-A1F3-3DF98E5C1644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508A3BB4-CF61-154A-B862-7CD975916220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DBA81579-1C47-AA42-83B4-DA825B5174D1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7020AB65-8408-FD4D-A8F1-CB785247F70E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E5B654C7-CCD0-774C-BB3C-C28BC139BCF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BC72FA31-30CF-9E43-A5D8-0A12AE2E03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E4EF1964-CE88-6F43-8FCB-965AD5D47360}"/>
                  </a:ext>
                </a:extLst>
              </p:cNvPr>
              <p:cNvCxnSpPr>
                <a:cxnSpLocks/>
                <a:stCxn id="22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BE6ACA77-C963-ED4B-A7CD-953586C1F365}"/>
                  </a:ext>
                </a:extLst>
              </p:cNvPr>
              <p:cNvCxnSpPr>
                <a:cxnSpLocks/>
                <a:stCxn id="22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ktangel 21">
                <a:extLst>
                  <a:ext uri="{FF2B5EF4-FFF2-40B4-BE49-F238E27FC236}">
                    <a16:creationId xmlns:a16="http://schemas.microsoft.com/office/drawing/2014/main" id="{540ABEBC-CB63-BD48-A013-8B91844EF6E6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3" name="Rett linje 22">
                <a:extLst>
                  <a:ext uri="{FF2B5EF4-FFF2-40B4-BE49-F238E27FC236}">
                    <a16:creationId xmlns:a16="http://schemas.microsoft.com/office/drawing/2014/main" id="{4763C470-9706-6744-9718-16CBCEFABD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0A73263A-533A-314E-A460-EE3E4CF008CF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5" name="Rett linje 24">
                <a:extLst>
                  <a:ext uri="{FF2B5EF4-FFF2-40B4-BE49-F238E27FC236}">
                    <a16:creationId xmlns:a16="http://schemas.microsoft.com/office/drawing/2014/main" id="{628EECC1-B139-7F4B-85B2-F87D8CC811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DB1FB239-05C4-D148-9ACC-922F8FB0847B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2EB79A4D-645E-914B-AFE6-77A14125500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kstSylinder 12">
              <a:extLst>
                <a:ext uri="{FF2B5EF4-FFF2-40B4-BE49-F238E27FC236}">
                  <a16:creationId xmlns:a16="http://schemas.microsoft.com/office/drawing/2014/main" id="{3CF8382F-DDD8-7641-ADF1-3318CC9C23AA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D8E6AE4E-FC75-C448-A656-FDE1E20C6701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58ECE7ED-CBB8-2746-8C2E-F47DD6D0F6C4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68" name="Rektangel 67">
                <a:extLst>
                  <a:ext uri="{FF2B5EF4-FFF2-40B4-BE49-F238E27FC236}">
                    <a16:creationId xmlns:a16="http://schemas.microsoft.com/office/drawing/2014/main" id="{C34A8E35-2854-C844-B9B4-7F06E8243E9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E6D95DA6-F15F-4E48-8C5A-34FC2B266E05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0" name="Gruppe 69">
                  <a:extLst>
                    <a:ext uri="{FF2B5EF4-FFF2-40B4-BE49-F238E27FC236}">
                      <a16:creationId xmlns:a16="http://schemas.microsoft.com/office/drawing/2014/main" id="{1E0CBBC1-BA03-284C-BC73-A1E4420076C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4AA5AC15-400C-9F48-B004-96887BE084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41BD9D46-4EA0-0B43-80D8-D042F08E72C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DBCD0115-0D9F-B940-9867-EEDC8DC889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1" name="Gruppe 70">
                  <a:extLst>
                    <a:ext uri="{FF2B5EF4-FFF2-40B4-BE49-F238E27FC236}">
                      <a16:creationId xmlns:a16="http://schemas.microsoft.com/office/drawing/2014/main" id="{FE81ED9C-C0CF-0449-8720-9ADEA37C2F78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85BDCC4-F4F4-E143-97AC-2B6E6EB705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47D32540-00F9-704B-BB6A-B14D91B2D27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FFA5A7FF-22DB-B543-8C4B-4371CA62E5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F39620A5-1A0E-1247-85A4-403B1CFEB717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3" name="Rektangel 72">
                    <a:extLst>
                      <a:ext uri="{FF2B5EF4-FFF2-40B4-BE49-F238E27FC236}">
                        <a16:creationId xmlns:a16="http://schemas.microsoft.com/office/drawing/2014/main" id="{FB4740A7-1AA7-C04C-A348-074D1583D0F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4" name="Rektangel 73">
                    <a:extLst>
                      <a:ext uri="{FF2B5EF4-FFF2-40B4-BE49-F238E27FC236}">
                        <a16:creationId xmlns:a16="http://schemas.microsoft.com/office/drawing/2014/main" id="{24370059-761D-274E-96F5-C9B8468193B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DC7604D-F0E0-C74F-B975-C2D8E10126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AACAB3F1-7AE7-1145-8656-5DD3A276744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696E99BF-DACB-AB42-8E9A-E6C1C283194C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6" name="Vinkel 65">
              <a:extLst>
                <a:ext uri="{FF2B5EF4-FFF2-40B4-BE49-F238E27FC236}">
                  <a16:creationId xmlns:a16="http://schemas.microsoft.com/office/drawing/2014/main" id="{FAC5C4F4-DA97-6A4C-8DAC-4E5EDD44CCED}"/>
                </a:ext>
              </a:extLst>
            </p:cNvPr>
            <p:cNvCxnSpPr>
              <a:cxnSpLocks/>
              <a:stCxn id="80" idx="3"/>
              <a:endCxn id="77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545A59B3-0467-4144-870A-8F719ED382ED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063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31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30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8.xml"/><Relationship Id="rId28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32.xml"/><Relationship Id="rId30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CBB6964B-BA5A-DD48-A089-32057D28988E}"/>
              </a:ext>
            </a:extLst>
          </p:cNvPr>
          <p:cNvGrpSpPr/>
          <p:nvPr/>
        </p:nvGrpSpPr>
        <p:grpSpPr>
          <a:xfrm>
            <a:off x="12252770" y="1"/>
            <a:ext cx="1165167" cy="4935681"/>
            <a:chOff x="12252770" y="1"/>
            <a:chExt cx="1165167" cy="4935681"/>
          </a:xfrm>
        </p:grpSpPr>
        <p:grpSp>
          <p:nvGrpSpPr>
            <p:cNvPr id="110" name="Gruppe 109">
              <a:extLst>
                <a:ext uri="{FF2B5EF4-FFF2-40B4-BE49-F238E27FC236}">
                  <a16:creationId xmlns:a16="http://schemas.microsoft.com/office/drawing/2014/main" id="{C9C92012-9FC3-2E4E-BE38-A18855EFBC7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11" name="Rektangel 110">
                <a:extLst>
                  <a:ext uri="{FF2B5EF4-FFF2-40B4-BE49-F238E27FC236}">
                    <a16:creationId xmlns:a16="http://schemas.microsoft.com/office/drawing/2014/main" id="{D9D0B4AE-0662-2F43-8093-C11987AA90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12" name="Gruppe 111">
                <a:extLst>
                  <a:ext uri="{FF2B5EF4-FFF2-40B4-BE49-F238E27FC236}">
                    <a16:creationId xmlns:a16="http://schemas.microsoft.com/office/drawing/2014/main" id="{45F59ADC-46DD-CC40-AC59-6E98221334D7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13" name="Gruppe 112">
                  <a:extLst>
                    <a:ext uri="{FF2B5EF4-FFF2-40B4-BE49-F238E27FC236}">
                      <a16:creationId xmlns:a16="http://schemas.microsoft.com/office/drawing/2014/main" id="{CD074050-EE73-4342-AFCE-05394593BD2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1377A3AD-D44C-0742-9B48-A685AE324C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A78EDC14-E0FB-D84C-817C-F708E18EAB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DC4DBF56-E631-6343-BC9A-AFB883B419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4" name="Gruppe 113">
                  <a:extLst>
                    <a:ext uri="{FF2B5EF4-FFF2-40B4-BE49-F238E27FC236}">
                      <a16:creationId xmlns:a16="http://schemas.microsoft.com/office/drawing/2014/main" id="{85B84A1D-B5F3-D14A-B84E-F6637105161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0B13B0B7-FEB5-1B40-86D4-F84FFECAFA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CED241D4-53D9-B546-A17C-D2A3C0F01B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BD2FDEE2-59C5-2244-8D48-B748B21F44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5" name="Gruppe 114">
                  <a:extLst>
                    <a:ext uri="{FF2B5EF4-FFF2-40B4-BE49-F238E27FC236}">
                      <a16:creationId xmlns:a16="http://schemas.microsoft.com/office/drawing/2014/main" id="{353F38E4-440D-D14F-A3C3-220E2A72518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88F57B44-0B4E-2741-9DB9-91D02336B1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39067185-4605-874B-893C-F2B4942611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7FC7A109-0231-844F-B452-CE563CE3F0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39A195BA-5772-5944-8FDB-4AA90CCBAB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26" name="TekstSylinder 125">
              <a:extLst>
                <a:ext uri="{FF2B5EF4-FFF2-40B4-BE49-F238E27FC236}">
                  <a16:creationId xmlns:a16="http://schemas.microsoft.com/office/drawing/2014/main" id="{3484B298-00C0-F64D-9790-F98610961696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5066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cxnSp>
          <p:nvCxnSpPr>
            <p:cNvPr id="11" name="Vinkel 10">
              <a:extLst>
                <a:ext uri="{FF2B5EF4-FFF2-40B4-BE49-F238E27FC236}">
                  <a16:creationId xmlns:a16="http://schemas.microsoft.com/office/drawing/2014/main" id="{78D3CBB5-2B72-8343-94A5-B544F70D8B49}"/>
                </a:ext>
              </a:extLst>
            </p:cNvPr>
            <p:cNvCxnSpPr>
              <a:cxnSpLocks/>
              <a:stCxn id="123" idx="3"/>
              <a:endCxn id="120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19819DB8-B612-BD4F-87C2-D875F61C4A9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  <a:latin typeface="+mn-lt"/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009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6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CBB6964B-BA5A-DD48-A089-32057D28988E}"/>
              </a:ext>
            </a:extLst>
          </p:cNvPr>
          <p:cNvGrpSpPr/>
          <p:nvPr/>
        </p:nvGrpSpPr>
        <p:grpSpPr>
          <a:xfrm>
            <a:off x="12252770" y="1"/>
            <a:ext cx="1165167" cy="4935681"/>
            <a:chOff x="12252770" y="1"/>
            <a:chExt cx="1165167" cy="4935681"/>
          </a:xfrm>
        </p:grpSpPr>
        <p:grpSp>
          <p:nvGrpSpPr>
            <p:cNvPr id="110" name="Gruppe 109">
              <a:extLst>
                <a:ext uri="{FF2B5EF4-FFF2-40B4-BE49-F238E27FC236}">
                  <a16:creationId xmlns:a16="http://schemas.microsoft.com/office/drawing/2014/main" id="{C9C92012-9FC3-2E4E-BE38-A18855EFBC7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11" name="Rektangel 110">
                <a:extLst>
                  <a:ext uri="{FF2B5EF4-FFF2-40B4-BE49-F238E27FC236}">
                    <a16:creationId xmlns:a16="http://schemas.microsoft.com/office/drawing/2014/main" id="{D9D0B4AE-0662-2F43-8093-C11987AA90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12" name="Gruppe 111">
                <a:extLst>
                  <a:ext uri="{FF2B5EF4-FFF2-40B4-BE49-F238E27FC236}">
                    <a16:creationId xmlns:a16="http://schemas.microsoft.com/office/drawing/2014/main" id="{45F59ADC-46DD-CC40-AC59-6E98221334D7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13" name="Gruppe 112">
                  <a:extLst>
                    <a:ext uri="{FF2B5EF4-FFF2-40B4-BE49-F238E27FC236}">
                      <a16:creationId xmlns:a16="http://schemas.microsoft.com/office/drawing/2014/main" id="{CD074050-EE73-4342-AFCE-05394593BD2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1377A3AD-D44C-0742-9B48-A685AE324C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A78EDC14-E0FB-D84C-817C-F708E18EAB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DC4DBF56-E631-6343-BC9A-AFB883B419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4" name="Gruppe 113">
                  <a:extLst>
                    <a:ext uri="{FF2B5EF4-FFF2-40B4-BE49-F238E27FC236}">
                      <a16:creationId xmlns:a16="http://schemas.microsoft.com/office/drawing/2014/main" id="{85B84A1D-B5F3-D14A-B84E-F6637105161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0B13B0B7-FEB5-1B40-86D4-F84FFECAFA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CED241D4-53D9-B546-A17C-D2A3C0F01B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BD2FDEE2-59C5-2244-8D48-B748B21F44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5" name="Gruppe 114">
                  <a:extLst>
                    <a:ext uri="{FF2B5EF4-FFF2-40B4-BE49-F238E27FC236}">
                      <a16:creationId xmlns:a16="http://schemas.microsoft.com/office/drawing/2014/main" id="{353F38E4-440D-D14F-A3C3-220E2A72518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88F57B44-0B4E-2741-9DB9-91D02336B1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39067185-4605-874B-893C-F2B4942611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7FC7A109-0231-844F-B452-CE563CE3F0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39A195BA-5772-5944-8FDB-4AA90CCBAB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26" name="TekstSylinder 125">
              <a:extLst>
                <a:ext uri="{FF2B5EF4-FFF2-40B4-BE49-F238E27FC236}">
                  <a16:creationId xmlns:a16="http://schemas.microsoft.com/office/drawing/2014/main" id="{3484B298-00C0-F64D-9790-F98610961696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5066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cxnSp>
          <p:nvCxnSpPr>
            <p:cNvPr id="11" name="Vinkel 10">
              <a:extLst>
                <a:ext uri="{FF2B5EF4-FFF2-40B4-BE49-F238E27FC236}">
                  <a16:creationId xmlns:a16="http://schemas.microsoft.com/office/drawing/2014/main" id="{78D3CBB5-2B72-8343-94A5-B544F70D8B49}"/>
                </a:ext>
              </a:extLst>
            </p:cNvPr>
            <p:cNvCxnSpPr>
              <a:cxnSpLocks/>
              <a:stCxn id="123" idx="3"/>
              <a:endCxn id="120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19819DB8-B612-BD4F-87C2-D875F61C4A9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  <a:latin typeface="+mn-lt"/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848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3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7D19DB-E18F-4144-9CBC-76AF7C95E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20001"/>
            <a:ext cx="9469438" cy="131199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2F49-DDD6-394E-A8FF-1D33FFDB0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2032000"/>
            <a:ext cx="9469438" cy="406079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181B-26C6-1441-AC51-F9CA495AD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56825" y="6292352"/>
            <a:ext cx="1339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A40496DB-E8C8-4849-8A63-AC568158CC03}" type="datetime1">
              <a:rPr lang="nb-NO" smtClean="0"/>
              <a:pPr/>
              <a:t>25.10.2022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FE725-0D07-7B47-98CD-EAA5EC15E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5176" y="6292849"/>
            <a:ext cx="8121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F127-E3EF-B346-96BD-C679BB3F2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4" y="6292352"/>
            <a:ext cx="695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8ACEFDFC-287E-0A4D-81A7-6CC8C070690D}" type="slidenum">
              <a:rPr lang="nb-NO" smtClean="0"/>
              <a:pPr algn="l"/>
              <a:t>‹#›</a:t>
            </a:fld>
            <a:endParaRPr lang="nb-NO" dirty="0"/>
          </a:p>
        </p:txBody>
      </p:sp>
      <p:pic>
        <p:nvPicPr>
          <p:cNvPr id="19" name="Bilde 18">
            <a:extLst>
              <a:ext uri="{FF2B5EF4-FFF2-40B4-BE49-F238E27FC236}">
                <a16:creationId xmlns:a16="http://schemas.microsoft.com/office/drawing/2014/main" id="{655AFB16-D4F3-C04D-8A8D-B4B481D6101F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200" y="6296400"/>
            <a:ext cx="688336" cy="360000"/>
          </a:xfrm>
          <a:prstGeom prst="rect">
            <a:avLst/>
          </a:prstGeom>
        </p:spPr>
      </p:pic>
      <p:grpSp>
        <p:nvGrpSpPr>
          <p:cNvPr id="7" name="Gruppe 6">
            <a:extLst>
              <a:ext uri="{FF2B5EF4-FFF2-40B4-BE49-F238E27FC236}">
                <a16:creationId xmlns:a16="http://schemas.microsoft.com/office/drawing/2014/main" id="{D82277FC-07F1-AB47-941F-3BC464842E95}"/>
              </a:ext>
            </a:extLst>
          </p:cNvPr>
          <p:cNvGrpSpPr/>
          <p:nvPr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51" name="Gruppe 50">
              <a:extLst>
                <a:ext uri="{FF2B5EF4-FFF2-40B4-BE49-F238E27FC236}">
                  <a16:creationId xmlns:a16="http://schemas.microsoft.com/office/drawing/2014/main" id="{B44CDB01-E460-3643-978B-976DFDCDC9FE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52" name="Gruppe 51">
                <a:extLst>
                  <a:ext uri="{FF2B5EF4-FFF2-40B4-BE49-F238E27FC236}">
                    <a16:creationId xmlns:a16="http://schemas.microsoft.com/office/drawing/2014/main" id="{DBE46DEF-60E7-5B46-AD1B-A57A5C59CA43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88" name="Rektangel 87">
                  <a:extLst>
                    <a:ext uri="{FF2B5EF4-FFF2-40B4-BE49-F238E27FC236}">
                      <a16:creationId xmlns:a16="http://schemas.microsoft.com/office/drawing/2014/main" id="{F13331D1-F609-AD44-83BF-BAEF95BF22E3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89" name="Rektangel 88">
                  <a:extLst>
                    <a:ext uri="{FF2B5EF4-FFF2-40B4-BE49-F238E27FC236}">
                      <a16:creationId xmlns:a16="http://schemas.microsoft.com/office/drawing/2014/main" id="{601DC206-D487-2146-B60B-9346351B6209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0" name="Rektangel 89">
                  <a:extLst>
                    <a:ext uri="{FF2B5EF4-FFF2-40B4-BE49-F238E27FC236}">
                      <a16:creationId xmlns:a16="http://schemas.microsoft.com/office/drawing/2014/main" id="{95563654-18C4-E049-B075-EFAE23D27B7F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1" name="Rektangel 90">
                  <a:extLst>
                    <a:ext uri="{FF2B5EF4-FFF2-40B4-BE49-F238E27FC236}">
                      <a16:creationId xmlns:a16="http://schemas.microsoft.com/office/drawing/2014/main" id="{C723BB83-6916-7F48-8496-B45E04B52E9D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2" name="Rektangel 91">
                  <a:extLst>
                    <a:ext uri="{FF2B5EF4-FFF2-40B4-BE49-F238E27FC236}">
                      <a16:creationId xmlns:a16="http://schemas.microsoft.com/office/drawing/2014/main" id="{61EE50B3-2E35-D042-B07B-22CB8798A169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  <p:sp>
              <p:nvSpPr>
                <p:cNvPr id="93" name="Rektangel 92">
                  <a:extLst>
                    <a:ext uri="{FF2B5EF4-FFF2-40B4-BE49-F238E27FC236}">
                      <a16:creationId xmlns:a16="http://schemas.microsoft.com/office/drawing/2014/main" id="{5F396E9B-C02C-E549-8D9D-2F635A7A1EE2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5,64 cm</a:t>
                  </a:r>
                </a:p>
              </p:txBody>
            </p:sp>
          </p:grpSp>
          <p:cxnSp>
            <p:nvCxnSpPr>
              <p:cNvPr id="53" name="Rett linje 52">
                <a:extLst>
                  <a:ext uri="{FF2B5EF4-FFF2-40B4-BE49-F238E27FC236}">
                    <a16:creationId xmlns:a16="http://schemas.microsoft.com/office/drawing/2014/main" id="{E17FFD9C-CA80-F742-92C1-C8300BFFB9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tt linje 55">
                <a:extLst>
                  <a:ext uri="{FF2B5EF4-FFF2-40B4-BE49-F238E27FC236}">
                    <a16:creationId xmlns:a16="http://schemas.microsoft.com/office/drawing/2014/main" id="{FE2AF690-3FA9-A94A-B8B5-A8D7675F87F1}"/>
                  </a:ext>
                </a:extLst>
              </p:cNvPr>
              <p:cNvCxnSpPr>
                <a:cxnSpLocks/>
                <a:stCxn id="78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tt linje 58">
                <a:extLst>
                  <a:ext uri="{FF2B5EF4-FFF2-40B4-BE49-F238E27FC236}">
                    <a16:creationId xmlns:a16="http://schemas.microsoft.com/office/drawing/2014/main" id="{F4468E54-BA10-7244-BE9E-3618081B2E29}"/>
                  </a:ext>
                </a:extLst>
              </p:cNvPr>
              <p:cNvCxnSpPr>
                <a:cxnSpLocks/>
                <a:stCxn id="80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tt linje 59">
                <a:extLst>
                  <a:ext uri="{FF2B5EF4-FFF2-40B4-BE49-F238E27FC236}">
                    <a16:creationId xmlns:a16="http://schemas.microsoft.com/office/drawing/2014/main" id="{802EFB61-8B6A-3448-AEFC-573BD73CBA7B}"/>
                  </a:ext>
                </a:extLst>
              </p:cNvPr>
              <p:cNvCxnSpPr>
                <a:cxnSpLocks/>
                <a:stCxn id="76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tt linje 60">
                <a:extLst>
                  <a:ext uri="{FF2B5EF4-FFF2-40B4-BE49-F238E27FC236}">
                    <a16:creationId xmlns:a16="http://schemas.microsoft.com/office/drawing/2014/main" id="{4495D86F-83BB-D841-819E-E7EFE4C86368}"/>
                  </a:ext>
                </a:extLst>
              </p:cNvPr>
              <p:cNvCxnSpPr>
                <a:cxnSpLocks/>
                <a:stCxn id="82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tt linje 62">
                <a:extLst>
                  <a:ext uri="{FF2B5EF4-FFF2-40B4-BE49-F238E27FC236}">
                    <a16:creationId xmlns:a16="http://schemas.microsoft.com/office/drawing/2014/main" id="{F6759061-AE87-FB4F-BE6C-CA10D3EF2F63}"/>
                  </a:ext>
                </a:extLst>
              </p:cNvPr>
              <p:cNvCxnSpPr>
                <a:cxnSpLocks/>
                <a:stCxn id="86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tt linje 67">
                <a:extLst>
                  <a:ext uri="{FF2B5EF4-FFF2-40B4-BE49-F238E27FC236}">
                    <a16:creationId xmlns:a16="http://schemas.microsoft.com/office/drawing/2014/main" id="{966CD6C9-85A9-6242-A16C-A89819B4F63B}"/>
                  </a:ext>
                </a:extLst>
              </p:cNvPr>
              <p:cNvCxnSpPr>
                <a:cxnSpLocks/>
                <a:stCxn id="84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e 68">
                <a:extLst>
                  <a:ext uri="{FF2B5EF4-FFF2-40B4-BE49-F238E27FC236}">
                    <a16:creationId xmlns:a16="http://schemas.microsoft.com/office/drawing/2014/main" id="{D22EC228-3961-D047-A490-0051EFBFB484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86" name="Rektangel 85">
                  <a:extLst>
                    <a:ext uri="{FF2B5EF4-FFF2-40B4-BE49-F238E27FC236}">
                      <a16:creationId xmlns:a16="http://schemas.microsoft.com/office/drawing/2014/main" id="{60D4D8E5-28E3-D043-872D-3C90EECEC9C1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33,87 cm</a:t>
                  </a:r>
                </a:p>
              </p:txBody>
            </p:sp>
            <p:cxnSp>
              <p:nvCxnSpPr>
                <p:cNvPr id="87" name="Rett linje 86">
                  <a:extLst>
                    <a:ext uri="{FF2B5EF4-FFF2-40B4-BE49-F238E27FC236}">
                      <a16:creationId xmlns:a16="http://schemas.microsoft.com/office/drawing/2014/main" id="{22AC440B-D129-2B46-906C-241A275D07F7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uppe 69">
                <a:extLst>
                  <a:ext uri="{FF2B5EF4-FFF2-40B4-BE49-F238E27FC236}">
                    <a16:creationId xmlns:a16="http://schemas.microsoft.com/office/drawing/2014/main" id="{DD245E6A-62D8-444C-8F4C-FA46DF1ACBF1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84" name="Rektangel 83">
                  <a:extLst>
                    <a:ext uri="{FF2B5EF4-FFF2-40B4-BE49-F238E27FC236}">
                      <a16:creationId xmlns:a16="http://schemas.microsoft.com/office/drawing/2014/main" id="{A6F930F5-1F42-8C44-912D-1E7AD767D42A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28,20 cm</a:t>
                  </a:r>
                </a:p>
              </p:txBody>
            </p:sp>
            <p:cxnSp>
              <p:nvCxnSpPr>
                <p:cNvPr id="85" name="Rett linje 84">
                  <a:extLst>
                    <a:ext uri="{FF2B5EF4-FFF2-40B4-BE49-F238E27FC236}">
                      <a16:creationId xmlns:a16="http://schemas.microsoft.com/office/drawing/2014/main" id="{0718B71B-1735-BA42-B9A4-84E37EF8111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7E1BCEC3-3A90-3740-BE0E-0C15D80AFDE3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ABCA5FB8-8529-FD49-9610-5B2DAE59151B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22,56 cm</a:t>
                  </a:r>
                </a:p>
              </p:txBody>
            </p:sp>
            <p:cxnSp>
              <p:nvCxnSpPr>
                <p:cNvPr id="83" name="Rett linje 82">
                  <a:extLst>
                    <a:ext uri="{FF2B5EF4-FFF2-40B4-BE49-F238E27FC236}">
                      <a16:creationId xmlns:a16="http://schemas.microsoft.com/office/drawing/2014/main" id="{DF3ADDFA-CA5C-4347-8A76-E401BD2421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uppe 71">
                <a:extLst>
                  <a:ext uri="{FF2B5EF4-FFF2-40B4-BE49-F238E27FC236}">
                    <a16:creationId xmlns:a16="http://schemas.microsoft.com/office/drawing/2014/main" id="{E373B03A-43B9-F247-98EA-F0F315D19065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D7CC119A-59B2-4E45-ABF4-12CC9863D8DB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16,92 cm</a:t>
                  </a:r>
                </a:p>
              </p:txBody>
            </p:sp>
            <p:cxnSp>
              <p:nvCxnSpPr>
                <p:cNvPr id="81" name="Rett linje 80">
                  <a:extLst>
                    <a:ext uri="{FF2B5EF4-FFF2-40B4-BE49-F238E27FC236}">
                      <a16:creationId xmlns:a16="http://schemas.microsoft.com/office/drawing/2014/main" id="{29E19601-BF3A-6945-B6EA-B39B51466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uppe 72">
                <a:extLst>
                  <a:ext uri="{FF2B5EF4-FFF2-40B4-BE49-F238E27FC236}">
                    <a16:creationId xmlns:a16="http://schemas.microsoft.com/office/drawing/2014/main" id="{46D3E486-E9D7-D246-8D34-D3E03C5ADDA2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2924E641-B14F-9342-93B1-45270397C558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11,28 cm</a:t>
                  </a:r>
                </a:p>
              </p:txBody>
            </p:sp>
            <p:cxnSp>
              <p:nvCxnSpPr>
                <p:cNvPr id="79" name="Rett linje 78">
                  <a:extLst>
                    <a:ext uri="{FF2B5EF4-FFF2-40B4-BE49-F238E27FC236}">
                      <a16:creationId xmlns:a16="http://schemas.microsoft.com/office/drawing/2014/main" id="{7289E497-4845-2B47-8B11-9AA2E9007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uppe 73">
                <a:extLst>
                  <a:ext uri="{FF2B5EF4-FFF2-40B4-BE49-F238E27FC236}">
                    <a16:creationId xmlns:a16="http://schemas.microsoft.com/office/drawing/2014/main" id="{A4AE3721-B59D-6F4A-8398-9214B952E02F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D735E99D-5AF9-174C-8E83-28479BD52A3E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</a:rPr>
                    <a:t>2,82 cm</a:t>
                  </a:r>
                </a:p>
              </p:txBody>
            </p:sp>
            <p:cxnSp>
              <p:nvCxnSpPr>
                <p:cNvPr id="77" name="Rett linje 76">
                  <a:extLst>
                    <a:ext uri="{FF2B5EF4-FFF2-40B4-BE49-F238E27FC236}">
                      <a16:creationId xmlns:a16="http://schemas.microsoft.com/office/drawing/2014/main" id="{A70D7560-61DB-994A-87B8-39AAE2B011A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Rett linje 74">
                <a:extLst>
                  <a:ext uri="{FF2B5EF4-FFF2-40B4-BE49-F238E27FC236}">
                    <a16:creationId xmlns:a16="http://schemas.microsoft.com/office/drawing/2014/main" id="{6BB287FE-25B7-6E46-A8D8-09106D1DE5E0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uppe 93">
              <a:extLst>
                <a:ext uri="{FF2B5EF4-FFF2-40B4-BE49-F238E27FC236}">
                  <a16:creationId xmlns:a16="http://schemas.microsoft.com/office/drawing/2014/main" id="{2C16CF82-97BF-0148-B86A-9951B518F6E9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95" name="Rektangel 94">
                <a:extLst>
                  <a:ext uri="{FF2B5EF4-FFF2-40B4-BE49-F238E27FC236}">
                    <a16:creationId xmlns:a16="http://schemas.microsoft.com/office/drawing/2014/main" id="{CF65C379-267C-BB4F-A4C0-EF3E35389651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2,13 cm</a:t>
                </a:r>
              </a:p>
            </p:txBody>
          </p:sp>
          <p:sp>
            <p:nvSpPr>
              <p:cNvPr id="96" name="Rektangel 95">
                <a:extLst>
                  <a:ext uri="{FF2B5EF4-FFF2-40B4-BE49-F238E27FC236}">
                    <a16:creationId xmlns:a16="http://schemas.microsoft.com/office/drawing/2014/main" id="{B4C47047-2EED-5F40-82EE-04A3BFEAD50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97" name="Rektangel 96">
                <a:extLst>
                  <a:ext uri="{FF2B5EF4-FFF2-40B4-BE49-F238E27FC236}">
                    <a16:creationId xmlns:a16="http://schemas.microsoft.com/office/drawing/2014/main" id="{8B1E96CC-ED06-AA41-8932-E34FD694D0DE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sp>
            <p:nvSpPr>
              <p:cNvPr id="98" name="Rektangel 97">
                <a:extLst>
                  <a:ext uri="{FF2B5EF4-FFF2-40B4-BE49-F238E27FC236}">
                    <a16:creationId xmlns:a16="http://schemas.microsoft.com/office/drawing/2014/main" id="{642D5F4C-819A-1748-9143-910B7D3857BC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5,64 cm</a:t>
                </a:r>
              </a:p>
            </p:txBody>
          </p:sp>
          <p:cxnSp>
            <p:nvCxnSpPr>
              <p:cNvPr id="99" name="Rett linje 98">
                <a:extLst>
                  <a:ext uri="{FF2B5EF4-FFF2-40B4-BE49-F238E27FC236}">
                    <a16:creationId xmlns:a16="http://schemas.microsoft.com/office/drawing/2014/main" id="{980BA797-8DD7-B649-833E-3D97C11FD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Rett linje 99">
                <a:extLst>
                  <a:ext uri="{FF2B5EF4-FFF2-40B4-BE49-F238E27FC236}">
                    <a16:creationId xmlns:a16="http://schemas.microsoft.com/office/drawing/2014/main" id="{BC32A0A9-54E5-CD4C-BE81-6E7DC431DB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Rett linje 100">
                <a:extLst>
                  <a:ext uri="{FF2B5EF4-FFF2-40B4-BE49-F238E27FC236}">
                    <a16:creationId xmlns:a16="http://schemas.microsoft.com/office/drawing/2014/main" id="{249C515F-6819-F04B-AD39-C3EBC7066AC1}"/>
                  </a:ext>
                </a:extLst>
              </p:cNvPr>
              <p:cNvCxnSpPr>
                <a:cxnSpLocks/>
                <a:stCxn id="10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Rett linje 101">
                <a:extLst>
                  <a:ext uri="{FF2B5EF4-FFF2-40B4-BE49-F238E27FC236}">
                    <a16:creationId xmlns:a16="http://schemas.microsoft.com/office/drawing/2014/main" id="{8C691848-1A12-F74A-A3FA-44B5DBFA0EF1}"/>
                  </a:ext>
                </a:extLst>
              </p:cNvPr>
              <p:cNvCxnSpPr>
                <a:cxnSpLocks/>
                <a:stCxn id="10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ktangel 102">
                <a:extLst>
                  <a:ext uri="{FF2B5EF4-FFF2-40B4-BE49-F238E27FC236}">
                    <a16:creationId xmlns:a16="http://schemas.microsoft.com/office/drawing/2014/main" id="{679A96D0-630E-A248-8A66-85AFEAADB6D9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16,92 cm</a:t>
                </a:r>
              </a:p>
            </p:txBody>
          </p:sp>
          <p:cxnSp>
            <p:nvCxnSpPr>
              <p:cNvPr id="104" name="Rett linje 103">
                <a:extLst>
                  <a:ext uri="{FF2B5EF4-FFF2-40B4-BE49-F238E27FC236}">
                    <a16:creationId xmlns:a16="http://schemas.microsoft.com/office/drawing/2014/main" id="{277A3813-78CA-4245-9274-37A394F9AC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Rektangel 104">
                <a:extLst>
                  <a:ext uri="{FF2B5EF4-FFF2-40B4-BE49-F238E27FC236}">
                    <a16:creationId xmlns:a16="http://schemas.microsoft.com/office/drawing/2014/main" id="{D02A2843-C4BF-0948-A00B-ABA55DFA0E9B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11,28 cm</a:t>
                </a:r>
              </a:p>
            </p:txBody>
          </p:sp>
          <p:cxnSp>
            <p:nvCxnSpPr>
              <p:cNvPr id="106" name="Rett linje 105">
                <a:extLst>
                  <a:ext uri="{FF2B5EF4-FFF2-40B4-BE49-F238E27FC236}">
                    <a16:creationId xmlns:a16="http://schemas.microsoft.com/office/drawing/2014/main" id="{BB928164-D999-9747-8045-A70F91E5614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Rett linje 106">
                <a:extLst>
                  <a:ext uri="{FF2B5EF4-FFF2-40B4-BE49-F238E27FC236}">
                    <a16:creationId xmlns:a16="http://schemas.microsoft.com/office/drawing/2014/main" id="{C7477409-7230-4247-BA24-6E66275F588F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Rett linje 107">
                <a:extLst>
                  <a:ext uri="{FF2B5EF4-FFF2-40B4-BE49-F238E27FC236}">
                    <a16:creationId xmlns:a16="http://schemas.microsoft.com/office/drawing/2014/main" id="{1DEAA521-022B-7E41-855C-0F5D51E729B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45B3E6E9-F77A-DD45-98C1-8C513069745F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  <a:latin typeface="+mn-lt"/>
                </a:rPr>
                <a:t>Oslo 2019</a:t>
              </a: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CBB6964B-BA5A-DD48-A089-32057D28988E}"/>
              </a:ext>
            </a:extLst>
          </p:cNvPr>
          <p:cNvGrpSpPr/>
          <p:nvPr/>
        </p:nvGrpSpPr>
        <p:grpSpPr>
          <a:xfrm>
            <a:off x="12252770" y="1"/>
            <a:ext cx="1165167" cy="4935681"/>
            <a:chOff x="12252770" y="1"/>
            <a:chExt cx="1165167" cy="4935681"/>
          </a:xfrm>
        </p:grpSpPr>
        <p:grpSp>
          <p:nvGrpSpPr>
            <p:cNvPr id="110" name="Gruppe 109">
              <a:extLst>
                <a:ext uri="{FF2B5EF4-FFF2-40B4-BE49-F238E27FC236}">
                  <a16:creationId xmlns:a16="http://schemas.microsoft.com/office/drawing/2014/main" id="{C9C92012-9FC3-2E4E-BE38-A18855EFBC7C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111" name="Rektangel 110">
                <a:extLst>
                  <a:ext uri="{FF2B5EF4-FFF2-40B4-BE49-F238E27FC236}">
                    <a16:creationId xmlns:a16="http://schemas.microsoft.com/office/drawing/2014/main" id="{D9D0B4AE-0662-2F43-8093-C11987AA9007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112" name="Gruppe 111">
                <a:extLst>
                  <a:ext uri="{FF2B5EF4-FFF2-40B4-BE49-F238E27FC236}">
                    <a16:creationId xmlns:a16="http://schemas.microsoft.com/office/drawing/2014/main" id="{45F59ADC-46DD-CC40-AC59-6E98221334D7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113" name="Gruppe 112">
                  <a:extLst>
                    <a:ext uri="{FF2B5EF4-FFF2-40B4-BE49-F238E27FC236}">
                      <a16:creationId xmlns:a16="http://schemas.microsoft.com/office/drawing/2014/main" id="{CD074050-EE73-4342-AFCE-05394593BD2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1377A3AD-D44C-0742-9B48-A685AE324C7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A78EDC14-E0FB-D84C-817C-F708E18EAB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DC4DBF56-E631-6343-BC9A-AFB883B419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4" name="Gruppe 113">
                  <a:extLst>
                    <a:ext uri="{FF2B5EF4-FFF2-40B4-BE49-F238E27FC236}">
                      <a16:creationId xmlns:a16="http://schemas.microsoft.com/office/drawing/2014/main" id="{85B84A1D-B5F3-D14A-B84E-F6637105161F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0B13B0B7-FEB5-1B40-86D4-F84FFECAFA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CED241D4-53D9-B546-A17C-D2A3C0F01B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BD2FDEE2-59C5-2244-8D48-B748B21F44E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115" name="Gruppe 114">
                  <a:extLst>
                    <a:ext uri="{FF2B5EF4-FFF2-40B4-BE49-F238E27FC236}">
                      <a16:creationId xmlns:a16="http://schemas.microsoft.com/office/drawing/2014/main" id="{353F38E4-440D-D14F-A3C3-220E2A725180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88F57B44-0B4E-2741-9DB9-91D02336B1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39067185-4605-874B-893C-F2B4942611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7FC7A109-0231-844F-B452-CE563CE3F06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39A195BA-5772-5944-8FDB-4AA90CCBAB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126" name="TekstSylinder 125">
              <a:extLst>
                <a:ext uri="{FF2B5EF4-FFF2-40B4-BE49-F238E27FC236}">
                  <a16:creationId xmlns:a16="http://schemas.microsoft.com/office/drawing/2014/main" id="{3484B298-00C0-F64D-9790-F98610961696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15066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</p:txBody>
        </p:sp>
        <p:cxnSp>
          <p:nvCxnSpPr>
            <p:cNvPr id="11" name="Vinkel 10">
              <a:extLst>
                <a:ext uri="{FF2B5EF4-FFF2-40B4-BE49-F238E27FC236}">
                  <a16:creationId xmlns:a16="http://schemas.microsoft.com/office/drawing/2014/main" id="{78D3CBB5-2B72-8343-94A5-B544F70D8B49}"/>
                </a:ext>
              </a:extLst>
            </p:cNvPr>
            <p:cNvCxnSpPr>
              <a:cxnSpLocks/>
              <a:stCxn id="123" idx="3"/>
              <a:endCxn id="120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Sylinder 16">
              <a:extLst>
                <a:ext uri="{FF2B5EF4-FFF2-40B4-BE49-F238E27FC236}">
                  <a16:creationId xmlns:a16="http://schemas.microsoft.com/office/drawing/2014/main" id="{19819DB8-B612-BD4F-87C2-D875F61C4A9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  <a:latin typeface="+mn-lt"/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5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05" r:id="rId3"/>
    <p:sldLayoutId id="2147483706" r:id="rId4"/>
    <p:sldLayoutId id="2147483712" r:id="rId5"/>
    <p:sldLayoutId id="2147483711" r:id="rId6"/>
    <p:sldLayoutId id="2147483840" r:id="rId7"/>
    <p:sldLayoutId id="2147483866" r:id="rId8"/>
    <p:sldLayoutId id="2147483850" r:id="rId9"/>
    <p:sldLayoutId id="2147483849" r:id="rId10"/>
    <p:sldLayoutId id="2147483844" r:id="rId11"/>
    <p:sldLayoutId id="2147483845" r:id="rId12"/>
    <p:sldLayoutId id="2147483846" r:id="rId13"/>
    <p:sldLayoutId id="2147483740" r:id="rId14"/>
    <p:sldLayoutId id="2147483741" r:id="rId15"/>
    <p:sldLayoutId id="2147483860" r:id="rId16"/>
    <p:sldLayoutId id="2147483742" r:id="rId17"/>
    <p:sldLayoutId id="2147483743" r:id="rId18"/>
    <p:sldLayoutId id="2147483864" r:id="rId19"/>
    <p:sldLayoutId id="2147483865" r:id="rId20"/>
    <p:sldLayoutId id="2147483754" r:id="rId21"/>
    <p:sldLayoutId id="2147483833" r:id="rId22"/>
    <p:sldLayoutId id="2147483756" r:id="rId23"/>
    <p:sldLayoutId id="2147483834" r:id="rId24"/>
    <p:sldLayoutId id="2147483755" r:id="rId25"/>
    <p:sldLayoutId id="2147483835" r:id="rId26"/>
    <p:sldLayoutId id="2147483757" r:id="rId27"/>
    <p:sldLayoutId id="2147483836" r:id="rId28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1200"/>
        </a:spcBef>
        <a:buSzPct val="100000"/>
        <a:buFontTx/>
        <a:buBlip>
          <a:blip r:embed="rId31"/>
        </a:buBlip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110000"/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5"/>
        </a:buClr>
        <a:buFont typeface="Wingdings" pitchFamily="2" charset="2"/>
        <a:buChar char="§"/>
        <a:tabLst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itchFamily="2" charset="2"/>
        <a:buChar char="§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180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6"/>
        </a:buClr>
        <a:buFont typeface="Wingdings" pitchFamily="2" charset="2"/>
        <a:buChar char="§"/>
        <a:tabLst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>
          <p15:clr>
            <a:srgbClr val="F26B43"/>
          </p15:clr>
        </p15:guide>
        <p15:guide id="4" pos="2560">
          <p15:clr>
            <a:srgbClr val="F26B43"/>
          </p15:clr>
        </p15:guide>
        <p15:guide id="5" pos="1282">
          <p15:clr>
            <a:srgbClr val="F26B43"/>
          </p15:clr>
        </p15:guide>
        <p15:guide id="6" pos="5120">
          <p15:clr>
            <a:srgbClr val="F26B43"/>
          </p15:clr>
        </p15:guide>
        <p15:guide id="7" pos="6403">
          <p15:clr>
            <a:srgbClr val="F26B43"/>
          </p15:clr>
        </p15:guide>
        <p15:guide id="8" orient="horz" pos="1280">
          <p15:clr>
            <a:srgbClr val="F26B43"/>
          </p15:clr>
        </p15:guide>
        <p15:guide id="9" orient="horz" pos="2561">
          <p15:clr>
            <a:srgbClr val="F26B43"/>
          </p15:clr>
        </p15:guide>
        <p15:guide id="10" orient="horz" pos="3838">
          <p15:clr>
            <a:srgbClr val="F26B43"/>
          </p15:clr>
        </p15:guide>
        <p15:guide id="11" orient="horz" pos="41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lo.kommune.no/oxl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 smtClean="0"/>
              <a:t>Veien framover</a:t>
            </a:r>
            <a:br>
              <a:rPr lang="nb-NO" sz="3200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  <a:p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>
          <a:xfrm>
            <a:off x="4249550" y="2101850"/>
            <a:ext cx="4061861" cy="3921126"/>
          </a:xfrm>
        </p:spPr>
        <p:txBody>
          <a:bodyPr/>
          <a:lstStyle/>
          <a:p>
            <a:r>
              <a:rPr lang="nb-NO" sz="1800" dirty="0"/>
              <a:t>Kompetanseenhet i Velferdsetaten</a:t>
            </a:r>
          </a:p>
          <a:p>
            <a:endParaRPr lang="nb-NO" sz="1800" dirty="0"/>
          </a:p>
          <a:p>
            <a:r>
              <a:rPr lang="nb-NO" sz="1800" dirty="0"/>
              <a:t>Iverksettelse av tiltak i handlingsplanen mot hatefulle ytringer og holdninger</a:t>
            </a:r>
          </a:p>
          <a:p>
            <a:endParaRPr lang="nb-NO" sz="1800" dirty="0"/>
          </a:p>
          <a:p>
            <a:r>
              <a:rPr lang="nb-NO" sz="1800" dirty="0"/>
              <a:t>Fornyelse av handlingsplanen for kjønns- og seksualitetsmangfold</a:t>
            </a:r>
          </a:p>
          <a:p>
            <a:pPr marL="0" indent="0">
              <a:buNone/>
            </a:pPr>
            <a:endParaRPr lang="nb-NO" sz="1800" dirty="0"/>
          </a:p>
          <a:p>
            <a:r>
              <a:rPr lang="nb-NO" sz="1800" dirty="0"/>
              <a:t>Sjekk: </a:t>
            </a:r>
            <a:r>
              <a:rPr lang="nb-NO" sz="1800" dirty="0">
                <a:hlinkClick r:id="rId3"/>
              </a:rPr>
              <a:t>www.oslo.kommune.no/oxlo</a:t>
            </a:r>
            <a:endParaRPr lang="nb-NO" sz="1800" dirty="0"/>
          </a:p>
          <a:p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26" y="1645013"/>
            <a:ext cx="3114710" cy="455258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826" y="1645013"/>
            <a:ext cx="3114710" cy="45398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937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YR_mal_februar_2020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slo_2019_basic_tom" id="{EE90DA7F-12DB-4E94-B593-41DE18219626}" vid="{E660CCD2-E97E-450B-AEE2-ED96BCB5BA2F}"/>
    </a:ext>
  </a:extLst>
</a:theme>
</file>

<file path=ppt/theme/theme2.xml><?xml version="1.0" encoding="utf-8"?>
<a:theme xmlns:a="http://schemas.openxmlformats.org/drawingml/2006/main" name="2_Oslo NY bilde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slo_2019_basic_tom" id="{EE90DA7F-12DB-4E94-B593-41DE18219626}" vid="{E660CCD2-E97E-450B-AEE2-ED96BCB5BA2F}"/>
    </a:ext>
  </a:extLst>
</a:theme>
</file>

<file path=ppt/theme/theme3.xml><?xml version="1.0" encoding="utf-8"?>
<a:theme xmlns:a="http://schemas.openxmlformats.org/drawingml/2006/main" name="Originaloppsett">
  <a:themeElements>
    <a:clrScheme name="Oslo">
      <a:dk1>
        <a:srgbClr val="000000"/>
      </a:dk1>
      <a:lt1>
        <a:srgbClr val="FFFFFF"/>
      </a:lt1>
      <a:dk2>
        <a:srgbClr val="2A2859"/>
      </a:dk2>
      <a:lt2>
        <a:srgbClr val="F8F0DD"/>
      </a:lt2>
      <a:accent1>
        <a:srgbClr val="034B45"/>
      </a:accent1>
      <a:accent2>
        <a:srgbClr val="4EF8B6"/>
      </a:accent2>
      <a:accent3>
        <a:srgbClr val="C7F6C9"/>
      </a:accent3>
      <a:accent4>
        <a:srgbClr val="6FE9FF"/>
      </a:accent4>
      <a:accent5>
        <a:srgbClr val="FF8274"/>
      </a:accent5>
      <a:accent6>
        <a:srgbClr val="F9C66B"/>
      </a:accent6>
      <a:hlink>
        <a:srgbClr val="000000"/>
      </a:hlink>
      <a:folHlink>
        <a:srgbClr val="000000"/>
      </a:folHlink>
    </a:clrScheme>
    <a:fontScheme name="Oslo Sans Office">
      <a:majorFont>
        <a:latin typeface="Oslo Sans Office"/>
        <a:ea typeface=""/>
        <a:cs typeface=""/>
      </a:majorFont>
      <a:minorFont>
        <a:latin typeface="Oslo 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slo_2019_basic_tom" id="{EE90DA7F-12DB-4E94-B593-41DE18219626}" vid="{E660CCD2-E97E-450B-AEE2-ED96BCB5BA2F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273f8a-624c-43e1-8764-5bbc816bc867">
      <Terms xmlns="http://schemas.microsoft.com/office/infopath/2007/PartnerControls"/>
    </lcf76f155ced4ddcb4097134ff3c332f>
    <TaxCatchAll xmlns="c0575d2e-6bd2-490f-8903-86eafe0953ab" xsi:nil="true"/>
    <_Flow_SignoffStatus xmlns="86273f8a-624c-43e1-8764-5bbc816bc86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A6B3E479ACEE4C88ED947631AAF1DE" ma:contentTypeVersion="11" ma:contentTypeDescription="Opprett et nytt dokument." ma:contentTypeScope="" ma:versionID="e9dac072e87466a4c662a0e6819a4400">
  <xsd:schema xmlns:xsd="http://www.w3.org/2001/XMLSchema" xmlns:xs="http://www.w3.org/2001/XMLSchema" xmlns:p="http://schemas.microsoft.com/office/2006/metadata/properties" xmlns:ns2="86273f8a-624c-43e1-8764-5bbc816bc867" xmlns:ns3="c0575d2e-6bd2-490f-8903-86eafe0953ab" targetNamespace="http://schemas.microsoft.com/office/2006/metadata/properties" ma:root="true" ma:fieldsID="509de5c8d53d3a048e621819168a3f26" ns2:_="" ns3:_="">
    <xsd:import namespace="86273f8a-624c-43e1-8764-5bbc816bc867"/>
    <xsd:import namespace="c0575d2e-6bd2-490f-8903-86eafe0953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73f8a-624c-43e1-8764-5bbc816bc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Godkjenningsstatus" ma:internalName="Godkjenningsstatus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c528fd71-ad7b-48f8-811b-c0b5643803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75d2e-6bd2-490f-8903-86eafe0953ab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3f774ee7-64f1-496a-8802-2d2b40be50c1}" ma:internalName="TaxCatchAll" ma:showField="CatchAllData" ma:web="c0575d2e-6bd2-490f-8903-86eafe0953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F10B02-6733-4180-97DB-04A6193681B5}">
  <ds:schemaRefs>
    <ds:schemaRef ds:uri="http://schemas.microsoft.com/office/2006/metadata/properties"/>
    <ds:schemaRef ds:uri="923851af-529b-4b5e-90da-7f9f5f7d90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c68946b-b9fc-4c0d-9190-9e99577c9bca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8BEF72-B63F-49DB-8F41-9375F665B3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626591-47EE-4D74-A29E-F641FC80D034}"/>
</file>

<file path=docProps/app.xml><?xml version="1.0" encoding="utf-8"?>
<Properties xmlns="http://schemas.openxmlformats.org/officeDocument/2006/extended-properties" xmlns:vt="http://schemas.openxmlformats.org/officeDocument/2006/docPropsVTypes">
  <Template>Oslo_mal_2020</Template>
  <TotalTime>7960</TotalTime>
  <Words>107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Oslo Sans Office</vt:lpstr>
      <vt:lpstr>Wingdings</vt:lpstr>
      <vt:lpstr>BYR_mal_februar_2020</vt:lpstr>
      <vt:lpstr>2_Oslo NY bilde</vt:lpstr>
      <vt:lpstr>Originaloppsett</vt:lpstr>
      <vt:lpstr>Veien framover  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Marte Aarvik</dc:creator>
  <cp:lastModifiedBy>Tone Skåre</cp:lastModifiedBy>
  <cp:revision>129</cp:revision>
  <cp:lastPrinted>2022-09-28T10:44:24Z</cp:lastPrinted>
  <dcterms:created xsi:type="dcterms:W3CDTF">2022-08-25T10:37:04Z</dcterms:created>
  <dcterms:modified xsi:type="dcterms:W3CDTF">2022-10-25T14:56:35Z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2022-08-25T10:37:04Z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8a3bc82e-0d59-45f9-86ed-dc7e9652006b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0x01010060A6B3E479ACEE4C88ED947631AAF1DE</vt:lpwstr>
  </property>
  <property fmtid="{D5CDD505-2E9C-101B-9397-08002B2CF9AE}" pid="10" name="MediaServiceImageTags">
    <vt:lpwstr/>
  </property>
</Properties>
</file>