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0"/>
  </p:notesMasterIdLst>
  <p:handoutMasterIdLst>
    <p:handoutMasterId r:id="rId11"/>
  </p:handoutMasterIdLst>
  <p:sldIdLst>
    <p:sldId id="336" r:id="rId5"/>
    <p:sldId id="356" r:id="rId6"/>
    <p:sldId id="355" r:id="rId7"/>
    <p:sldId id="342" r:id="rId8"/>
    <p:sldId id="358" r:id="rId9"/>
  </p:sldIdLst>
  <p:sldSz cx="12192000" cy="6858000"/>
  <p:notesSz cx="6797675" cy="9926638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Segoe UI Symbol" panose="020B0502040204020203" pitchFamily="34" charset="0"/>
      <p:regular r:id="rId16"/>
    </p:embeddedFont>
    <p:embeddedFont>
      <p:font typeface="Oslo Sans Office" panose="02000000000000000000" pitchFamily="2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36"/>
            <p14:sldId id="356"/>
            <p14:sldId id="355"/>
            <p14:sldId id="342"/>
            <p14:sldId id="358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Mursu, Petra" initials="MP" lastIdx="1" clrIdx="0">
    <p:extLst>
      <p:ext uri="{19B8F6BF-5375-455C-9EA6-DF929625EA0E}">
        <p15:presenceInfo xmlns:p15="http://schemas.microsoft.com/office/powerpoint/2012/main" userId="S::petra.mursu@deloitte.fi::f38db0f8-ab09-4fd1-a506-a5b4d320f1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02948-A292-2A96-EC13-5961C1E225A5}" v="74" dt="2022-04-27T11:25:12.925"/>
    <p1510:client id="{7EEF7C59-871D-4241-C388-615D8D086DC8}" v="9" dt="2022-04-27T12:35:54.947"/>
    <p1510:client id="{AA5CFA42-BB1F-B6D2-F842-CDF0603BE60E}" v="111" dt="2022-06-01T05:55:16.983"/>
    <p1510:client id="{D654DF7C-F214-18F8-E8C3-97653FBCF89D}" v="33" dt="2021-09-10T09:58:58.507"/>
    <p1510:client id="{E22128AB-61BC-C6FE-6151-FCAE1D39ACF7}" v="18" dt="2022-04-27T07:52:41.9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7682"/>
  </p:normalViewPr>
  <p:slideViewPr>
    <p:cSldViewPr snapToGrid="0" snapToObjects="1" showGuides="1">
      <p:cViewPr varScale="1">
        <p:scale>
          <a:sx n="89" d="100"/>
          <a:sy n="89" d="100"/>
        </p:scale>
        <p:origin x="451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2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49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Lyngstad" userId="S::heidi.lyngstad@uke.oslo.kommune.no::3c0ad571-0e38-4c0a-bd29-7359093f576e" providerId="AD" clId="Web-{6B302948-A292-2A96-EC13-5961C1E225A5}"/>
    <pc:docChg chg="modSld">
      <pc:chgData name="Heidi Lyngstad" userId="S::heidi.lyngstad@uke.oslo.kommune.no::3c0ad571-0e38-4c0a-bd29-7359093f576e" providerId="AD" clId="Web-{6B302948-A292-2A96-EC13-5961C1E225A5}" dt="2022-04-27T11:25:12.925" v="73" actId="20577"/>
      <pc:docMkLst>
        <pc:docMk/>
      </pc:docMkLst>
      <pc:sldChg chg="modSp">
        <pc:chgData name="Heidi Lyngstad" userId="S::heidi.lyngstad@uke.oslo.kommune.no::3c0ad571-0e38-4c0a-bd29-7359093f576e" providerId="AD" clId="Web-{6B302948-A292-2A96-EC13-5961C1E225A5}" dt="2022-04-27T11:25:12.925" v="73" actId="20577"/>
        <pc:sldMkLst>
          <pc:docMk/>
          <pc:sldMk cId="4279710942" sldId="343"/>
        </pc:sldMkLst>
        <pc:spChg chg="mod">
          <ac:chgData name="Heidi Lyngstad" userId="S::heidi.lyngstad@uke.oslo.kommune.no::3c0ad571-0e38-4c0a-bd29-7359093f576e" providerId="AD" clId="Web-{6B302948-A292-2A96-EC13-5961C1E225A5}" dt="2022-04-27T11:25:12.925" v="73" actId="20577"/>
          <ac:spMkLst>
            <pc:docMk/>
            <pc:sldMk cId="4279710942" sldId="343"/>
            <ac:spMk id="8" creationId="{EC17024A-A3AD-48E5-9F17-69FFF5B5F331}"/>
          </ac:spMkLst>
        </pc:spChg>
      </pc:sldChg>
      <pc:sldChg chg="modSp">
        <pc:chgData name="Heidi Lyngstad" userId="S::heidi.lyngstad@uke.oslo.kommune.no::3c0ad571-0e38-4c0a-bd29-7359093f576e" providerId="AD" clId="Web-{6B302948-A292-2A96-EC13-5961C1E225A5}" dt="2022-04-27T11:22:44.360" v="35" actId="20577"/>
        <pc:sldMkLst>
          <pc:docMk/>
          <pc:sldMk cId="2410243243" sldId="348"/>
        </pc:sldMkLst>
        <pc:spChg chg="mod">
          <ac:chgData name="Heidi Lyngstad" userId="S::heidi.lyngstad@uke.oslo.kommune.no::3c0ad571-0e38-4c0a-bd29-7359093f576e" providerId="AD" clId="Web-{6B302948-A292-2A96-EC13-5961C1E225A5}" dt="2022-04-27T11:22:44.360" v="35" actId="20577"/>
          <ac:spMkLst>
            <pc:docMk/>
            <pc:sldMk cId="2410243243" sldId="348"/>
            <ac:spMk id="3" creationId="{388CFBC0-9671-45F7-FFD5-1CCFB7FD87DA}"/>
          </ac:spMkLst>
        </pc:spChg>
      </pc:sldChg>
    </pc:docChg>
  </pc:docChgLst>
  <pc:docChgLst>
    <pc:chgData name="Heidi Lyngstad" userId="S::heidi.lyngstad@uke.oslo.kommune.no::3c0ad571-0e38-4c0a-bd29-7359093f576e" providerId="AD" clId="Web-{AA5CFA42-BB1F-B6D2-F842-CDF0603BE60E}"/>
    <pc:docChg chg="addSld modSld modSection">
      <pc:chgData name="Heidi Lyngstad" userId="S::heidi.lyngstad@uke.oslo.kommune.no::3c0ad571-0e38-4c0a-bd29-7359093f576e" providerId="AD" clId="Web-{AA5CFA42-BB1F-B6D2-F842-CDF0603BE60E}" dt="2022-06-01T05:55:16.983" v="110"/>
      <pc:docMkLst>
        <pc:docMk/>
      </pc:docMkLst>
      <pc:sldChg chg="modSp">
        <pc:chgData name="Heidi Lyngstad" userId="S::heidi.lyngstad@uke.oslo.kommune.no::3c0ad571-0e38-4c0a-bd29-7359093f576e" providerId="AD" clId="Web-{AA5CFA42-BB1F-B6D2-F842-CDF0603BE60E}" dt="2022-06-01T05:52:41.541" v="37" actId="20577"/>
        <pc:sldMkLst>
          <pc:docMk/>
          <pc:sldMk cId="4201686390" sldId="332"/>
        </pc:sldMkLst>
        <pc:spChg chg="mod">
          <ac:chgData name="Heidi Lyngstad" userId="S::heidi.lyngstad@uke.oslo.kommune.no::3c0ad571-0e38-4c0a-bd29-7359093f576e" providerId="AD" clId="Web-{AA5CFA42-BB1F-B6D2-F842-CDF0603BE60E}" dt="2022-06-01T05:52:41.541" v="37" actId="20577"/>
          <ac:spMkLst>
            <pc:docMk/>
            <pc:sldMk cId="4201686390" sldId="332"/>
            <ac:spMk id="3" creationId="{00000000-0000-0000-0000-000000000000}"/>
          </ac:spMkLst>
        </pc:spChg>
      </pc:sldChg>
      <pc:sldChg chg="modSp">
        <pc:chgData name="Heidi Lyngstad" userId="S::heidi.lyngstad@uke.oslo.kommune.no::3c0ad571-0e38-4c0a-bd29-7359093f576e" providerId="AD" clId="Web-{AA5CFA42-BB1F-B6D2-F842-CDF0603BE60E}" dt="2022-06-01T05:54:40.201" v="105" actId="20577"/>
        <pc:sldMkLst>
          <pc:docMk/>
          <pc:sldMk cId="1051491384" sldId="345"/>
        </pc:sldMkLst>
        <pc:spChg chg="mod">
          <ac:chgData name="Heidi Lyngstad" userId="S::heidi.lyngstad@uke.oslo.kommune.no::3c0ad571-0e38-4c0a-bd29-7359093f576e" providerId="AD" clId="Web-{AA5CFA42-BB1F-B6D2-F842-CDF0603BE60E}" dt="2022-06-01T05:54:40.201" v="105" actId="20577"/>
          <ac:spMkLst>
            <pc:docMk/>
            <pc:sldMk cId="1051491384" sldId="345"/>
            <ac:spMk id="3" creationId="{00000000-0000-0000-0000-000000000000}"/>
          </ac:spMkLst>
        </pc:spChg>
      </pc:sldChg>
      <pc:sldChg chg="modSp">
        <pc:chgData name="Heidi Lyngstad" userId="S::heidi.lyngstad@uke.oslo.kommune.no::3c0ad571-0e38-4c0a-bd29-7359093f576e" providerId="AD" clId="Web-{AA5CFA42-BB1F-B6D2-F842-CDF0603BE60E}" dt="2022-06-01T05:55:05.702" v="109" actId="20577"/>
        <pc:sldMkLst>
          <pc:docMk/>
          <pc:sldMk cId="779130184" sldId="349"/>
        </pc:sldMkLst>
        <pc:spChg chg="mod">
          <ac:chgData name="Heidi Lyngstad" userId="S::heidi.lyngstad@uke.oslo.kommune.no::3c0ad571-0e38-4c0a-bd29-7359093f576e" providerId="AD" clId="Web-{AA5CFA42-BB1F-B6D2-F842-CDF0603BE60E}" dt="2022-06-01T05:55:05.702" v="109" actId="20577"/>
          <ac:spMkLst>
            <pc:docMk/>
            <pc:sldMk cId="779130184" sldId="349"/>
            <ac:spMk id="3" creationId="{00000000-0000-0000-0000-000000000000}"/>
          </ac:spMkLst>
        </pc:spChg>
      </pc:sldChg>
      <pc:sldChg chg="new">
        <pc:chgData name="Heidi Lyngstad" userId="S::heidi.lyngstad@uke.oslo.kommune.no::3c0ad571-0e38-4c0a-bd29-7359093f576e" providerId="AD" clId="Web-{AA5CFA42-BB1F-B6D2-F842-CDF0603BE60E}" dt="2022-06-01T05:55:16.983" v="110"/>
        <pc:sldMkLst>
          <pc:docMk/>
          <pc:sldMk cId="1966733362" sldId="350"/>
        </pc:sldMkLst>
      </pc:sldChg>
    </pc:docChg>
  </pc:docChgLst>
  <pc:docChgLst>
    <pc:chgData name="Lars Terje Pedersen" userId="S::larsterje.pedersen@uke.oslo.kommune.no::f6f6c96c-e3da-4834-b235-810d19a32519" providerId="AD" clId="Web-{E22128AB-61BC-C6FE-6151-FCAE1D39ACF7}"/>
    <pc:docChg chg="addSld modSld modSection">
      <pc:chgData name="Lars Terje Pedersen" userId="S::larsterje.pedersen@uke.oslo.kommune.no::f6f6c96c-e3da-4834-b235-810d19a32519" providerId="AD" clId="Web-{E22128AB-61BC-C6FE-6151-FCAE1D39ACF7}" dt="2022-04-27T07:52:40.124" v="15" actId="20577"/>
      <pc:docMkLst>
        <pc:docMk/>
      </pc:docMkLst>
      <pc:sldChg chg="modSp new">
        <pc:chgData name="Lars Terje Pedersen" userId="S::larsterje.pedersen@uke.oslo.kommune.no::f6f6c96c-e3da-4834-b235-810d19a32519" providerId="AD" clId="Web-{E22128AB-61BC-C6FE-6151-FCAE1D39ACF7}" dt="2022-04-27T07:52:40.124" v="15" actId="20577"/>
        <pc:sldMkLst>
          <pc:docMk/>
          <pc:sldMk cId="2410243243" sldId="348"/>
        </pc:sldMkLst>
        <pc:spChg chg="mod">
          <ac:chgData name="Lars Terje Pedersen" userId="S::larsterje.pedersen@uke.oslo.kommune.no::f6f6c96c-e3da-4834-b235-810d19a32519" providerId="AD" clId="Web-{E22128AB-61BC-C6FE-6151-FCAE1D39ACF7}" dt="2022-04-27T07:52:32.702" v="2" actId="20577"/>
          <ac:spMkLst>
            <pc:docMk/>
            <pc:sldMk cId="2410243243" sldId="348"/>
            <ac:spMk id="2" creationId="{20A8BAFD-F775-0BBB-53D2-0B87585C129F}"/>
          </ac:spMkLst>
        </pc:spChg>
        <pc:spChg chg="mod">
          <ac:chgData name="Lars Terje Pedersen" userId="S::larsterje.pedersen@uke.oslo.kommune.no::f6f6c96c-e3da-4834-b235-810d19a32519" providerId="AD" clId="Web-{E22128AB-61BC-C6FE-6151-FCAE1D39ACF7}" dt="2022-04-27T07:52:40.124" v="15" actId="20577"/>
          <ac:spMkLst>
            <pc:docMk/>
            <pc:sldMk cId="2410243243" sldId="348"/>
            <ac:spMk id="3" creationId="{388CFBC0-9671-45F7-FFD5-1CCFB7FD87DA}"/>
          </ac:spMkLst>
        </pc:spChg>
      </pc:sldChg>
    </pc:docChg>
  </pc:docChgLst>
  <pc:docChgLst>
    <pc:chgData name="Heidi Lyngstad" userId="S::heidi.lyngstad@uke.oslo.kommune.no::3c0ad571-0e38-4c0a-bd29-7359093f576e" providerId="AD" clId="Web-{7EEF7C59-871D-4241-C388-615D8D086DC8}"/>
    <pc:docChg chg="modSld">
      <pc:chgData name="Heidi Lyngstad" userId="S::heidi.lyngstad@uke.oslo.kommune.no::3c0ad571-0e38-4c0a-bd29-7359093f576e" providerId="AD" clId="Web-{7EEF7C59-871D-4241-C388-615D8D086DC8}" dt="2022-04-27T12:35:53.462" v="4" actId="20577"/>
      <pc:docMkLst>
        <pc:docMk/>
      </pc:docMkLst>
      <pc:sldChg chg="modSp">
        <pc:chgData name="Heidi Lyngstad" userId="S::heidi.lyngstad@uke.oslo.kommune.no::3c0ad571-0e38-4c0a-bd29-7359093f576e" providerId="AD" clId="Web-{7EEF7C59-871D-4241-C388-615D8D086DC8}" dt="2022-04-27T12:35:53.462" v="4" actId="20577"/>
        <pc:sldMkLst>
          <pc:docMk/>
          <pc:sldMk cId="702120524" sldId="342"/>
        </pc:sldMkLst>
        <pc:spChg chg="mod">
          <ac:chgData name="Heidi Lyngstad" userId="S::heidi.lyngstad@uke.oslo.kommune.no::3c0ad571-0e38-4c0a-bd29-7359093f576e" providerId="AD" clId="Web-{7EEF7C59-871D-4241-C388-615D8D086DC8}" dt="2022-04-27T12:35:53.462" v="4" actId="20577"/>
          <ac:spMkLst>
            <pc:docMk/>
            <pc:sldMk cId="702120524" sldId="342"/>
            <ac:spMk id="2" creationId="{00000000-0000-0000-0000-000000000000}"/>
          </ac:spMkLst>
        </pc:spChg>
        <pc:spChg chg="mod">
          <ac:chgData name="Heidi Lyngstad" userId="S::heidi.lyngstad@uke.oslo.kommune.no::3c0ad571-0e38-4c0a-bd29-7359093f576e" providerId="AD" clId="Web-{7EEF7C59-871D-4241-C388-615D8D086DC8}" dt="2022-04-27T12:35:34.727" v="0" actId="20577"/>
          <ac:spMkLst>
            <pc:docMk/>
            <pc:sldMk cId="702120524" sldId="342"/>
            <ac:spMk id="33" creationId="{003B7D24-6AFC-4E78-9212-6D7E6D1CBB92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A4F7208-90B0-4A1C-AECA-B9EC7935647E}" type="datetimeFigureOut">
              <a:rPr lang="nb-NO" smtClean="0"/>
              <a:t>27.10.2022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2" y="9429750"/>
            <a:ext cx="2946400" cy="49688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B489FB3-A8F7-41D0-AC90-C6DDC0656E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4633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27.10.2022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80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6"/>
            <a:ext cx="2945659" cy="49805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18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A70C78-173F-D64A-A73A-E7995BB9F680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136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D572C-0642-445C-95EA-9BF60C5DC7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1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9AF6D-BA0E-4594-94DB-478664329D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3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9E7E8-36E4-467C-8300-85BCF6933F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8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441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o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11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5293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1972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En innholdsdel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693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0052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e 2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28" name="Rektangel 27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9" name="Rektangel 28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0" name="Rektangel 29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5902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em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611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30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G_Forside med eget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95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78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G_Tre innholdsdeler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4375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58160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Innhold bilde høyre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461008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759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955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G_Bare tittel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903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928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27.10.2022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9246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" t="20917" r="28146" b="18408"/>
          <a:stretch/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-4725" y="0"/>
            <a:ext cx="6091200" cy="6086006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155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orside med eget bilde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 dirty="0"/>
              <a:t>1. Dobbeltklikk på ikonet til venstre (midt på lysbildet)</a:t>
            </a:r>
            <a:br>
              <a:rPr lang="nb-NO" noProof="0" dirty="0"/>
            </a:br>
            <a:r>
              <a:rPr lang="nb-NO" noProof="0" dirty="0"/>
              <a:t>2. Velg bildet du ønsker å sette inn</a:t>
            </a:r>
            <a:br>
              <a:rPr lang="nb-NO" noProof="0" dirty="0"/>
            </a:br>
            <a:r>
              <a:rPr lang="nb-NO" noProof="0" dirty="0"/>
              <a:t>3. Bruk ‘bildeverktøy’ –&gt; ‘beskjær’ for å endre bildeutsnitt</a:t>
            </a:r>
            <a:br>
              <a:rPr lang="nb-NO" noProof="0" dirty="0"/>
            </a:br>
            <a:r>
              <a:rPr lang="nb-NO" noProof="0" dirty="0"/>
              <a:t>Her kan du velge utsnitt ved å dra i de hvite kulene i hjørnet. </a:t>
            </a:r>
            <a:br>
              <a:rPr lang="nb-NO" noProof="0" dirty="0"/>
            </a:br>
            <a:r>
              <a:rPr lang="nb-NO" noProof="0" dirty="0"/>
              <a:t>(Hold </a:t>
            </a:r>
            <a:r>
              <a:rPr lang="nb-NO" noProof="0" dirty="0" err="1"/>
              <a:t>Shift</a:t>
            </a:r>
            <a:r>
              <a:rPr lang="nb-NO" noProof="0" dirty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926999" y="4197144"/>
            <a:ext cx="4036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3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Tittel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presentasjon</a:t>
            </a:r>
            <a:endParaRPr dirty="0"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1688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Fors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rgbClr val="B3F5FF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rgbClr val="B3F5FF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5474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1024289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B_Deloverskrift med lys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66252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9162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4895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Tittel og innhold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 marL="216000" indent="-216000">
              <a:spcBef>
                <a:spcPts val="180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01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24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44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G_Fors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Tittel på presentasjon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Utviklings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kompetanseetaten</a:t>
            </a:r>
            <a:endParaRPr dirty="0"/>
          </a:p>
        </p:txBody>
      </p:sp>
      <p:sp>
        <p:nvSpPr>
          <p:cNvPr id="83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8609563" y="4535996"/>
            <a:ext cx="1080000" cy="1080000"/>
          </a:xfrm>
          <a:prstGeom prst="ellipse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0483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o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039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6538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451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En innholdsdel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5181600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16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85025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e 30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32" name="Rektangel 31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3" name="Rektangel 32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4" name="Rektangel 33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7466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B_Fem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720003"/>
            <a:ext cx="11360150" cy="480148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6"/>
          </p:nvPr>
        </p:nvSpPr>
        <p:spPr>
          <a:xfrm>
            <a:off x="4191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3" name="Plassholder for tekst 11"/>
          <p:cNvSpPr>
            <a:spLocks noGrp="1"/>
          </p:cNvSpPr>
          <p:nvPr>
            <p:ph type="body" sz="quarter" idx="17"/>
          </p:nvPr>
        </p:nvSpPr>
        <p:spPr>
          <a:xfrm>
            <a:off x="2749551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4" name="Plassholder for tekst 11"/>
          <p:cNvSpPr>
            <a:spLocks noGrp="1"/>
          </p:cNvSpPr>
          <p:nvPr>
            <p:ph type="body" sz="quarter" idx="18"/>
          </p:nvPr>
        </p:nvSpPr>
        <p:spPr>
          <a:xfrm>
            <a:off x="5067300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tekst 11"/>
          <p:cNvSpPr>
            <a:spLocks noGrp="1"/>
          </p:cNvSpPr>
          <p:nvPr>
            <p:ph type="body" sz="quarter" idx="19"/>
          </p:nvPr>
        </p:nvSpPr>
        <p:spPr>
          <a:xfrm>
            <a:off x="7413625" y="4186239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6" name="Plassholder for tekst 11"/>
          <p:cNvSpPr>
            <a:spLocks noGrp="1"/>
          </p:cNvSpPr>
          <p:nvPr>
            <p:ph type="body" sz="quarter" idx="20"/>
          </p:nvPr>
        </p:nvSpPr>
        <p:spPr>
          <a:xfrm>
            <a:off x="9744075" y="4181476"/>
            <a:ext cx="2035175" cy="2000249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7" name="Plassholder for tekst 11"/>
          <p:cNvSpPr>
            <a:spLocks noGrp="1"/>
          </p:cNvSpPr>
          <p:nvPr>
            <p:ph type="body" sz="quarter" idx="21" hasCustomPrompt="1"/>
          </p:nvPr>
        </p:nvSpPr>
        <p:spPr>
          <a:xfrm>
            <a:off x="4191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8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2749551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80000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0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7413625" y="1395413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1" name="Plassholder for tekst 11"/>
          <p:cNvSpPr>
            <a:spLocks noGrp="1"/>
          </p:cNvSpPr>
          <p:nvPr>
            <p:ph type="body" sz="quarter" idx="25" hasCustomPrompt="1"/>
          </p:nvPr>
        </p:nvSpPr>
        <p:spPr>
          <a:xfrm>
            <a:off x="9744075" y="1390651"/>
            <a:ext cx="2035175" cy="531813"/>
          </a:xfrm>
        </p:spPr>
        <p:txBody>
          <a:bodyPr anchor="t"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b-NO" dirty="0"/>
              <a:t>Tittel</a:t>
            </a:r>
          </a:p>
        </p:txBody>
      </p:sp>
      <p:sp>
        <p:nvSpPr>
          <p:cNvPr id="23" name="Plassholder for bilde 22"/>
          <p:cNvSpPr>
            <a:spLocks noGrp="1"/>
          </p:cNvSpPr>
          <p:nvPr>
            <p:ph type="pic" sz="quarter" idx="26"/>
          </p:nvPr>
        </p:nvSpPr>
        <p:spPr>
          <a:xfrm>
            <a:off x="419100" y="1989138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4" name="Plassholder for bilde 22"/>
          <p:cNvSpPr>
            <a:spLocks noGrp="1"/>
          </p:cNvSpPr>
          <p:nvPr>
            <p:ph type="pic" sz="quarter" idx="27"/>
          </p:nvPr>
        </p:nvSpPr>
        <p:spPr>
          <a:xfrm>
            <a:off x="2749551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5" name="Plassholder for bilde 22"/>
          <p:cNvSpPr>
            <a:spLocks noGrp="1"/>
          </p:cNvSpPr>
          <p:nvPr>
            <p:ph type="pic" sz="quarter" idx="28"/>
          </p:nvPr>
        </p:nvSpPr>
        <p:spPr>
          <a:xfrm>
            <a:off x="50768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6" name="Plassholder for bilde 22"/>
          <p:cNvSpPr>
            <a:spLocks noGrp="1"/>
          </p:cNvSpPr>
          <p:nvPr>
            <p:ph type="pic" sz="quarter" idx="29"/>
          </p:nvPr>
        </p:nvSpPr>
        <p:spPr>
          <a:xfrm>
            <a:off x="741362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27" name="Plassholder for bilde 22"/>
          <p:cNvSpPr>
            <a:spLocks noGrp="1"/>
          </p:cNvSpPr>
          <p:nvPr>
            <p:ph type="pic" sz="quarter" idx="30"/>
          </p:nvPr>
        </p:nvSpPr>
        <p:spPr>
          <a:xfrm>
            <a:off x="9744075" y="1984376"/>
            <a:ext cx="2035175" cy="2035175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636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15958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10173732" y="4842000"/>
            <a:ext cx="2018268" cy="2016000"/>
            <a:chOff x="10173732" y="4842000"/>
            <a:chExt cx="2018268" cy="2016000"/>
          </a:xfrm>
        </p:grpSpPr>
        <p:sp>
          <p:nvSpPr>
            <p:cNvPr id="9" name="Rektangel 8"/>
            <p:cNvSpPr/>
            <p:nvPr userDrawn="1"/>
          </p:nvSpPr>
          <p:spPr>
            <a:xfrm rot="5400000">
              <a:off x="11184000" y="4842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Rektangel 9"/>
            <p:cNvSpPr/>
            <p:nvPr userDrawn="1"/>
          </p:nvSpPr>
          <p:spPr>
            <a:xfrm rot="5400000">
              <a:off x="11181732" y="5850000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Rektangel 10"/>
            <p:cNvSpPr/>
            <p:nvPr userDrawn="1"/>
          </p:nvSpPr>
          <p:spPr>
            <a:xfrm rot="5400000">
              <a:off x="10173732" y="5848111"/>
              <a:ext cx="1008000" cy="1008000"/>
            </a:xfrm>
            <a:prstGeom prst="rect">
              <a:avLst/>
            </a:prstGeom>
            <a:solidFill>
              <a:srgbClr val="B3F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4882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B_Tre innholdsdeler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4" y="2032000"/>
            <a:ext cx="3369600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0594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27.10.2022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>
            <a:lvl1pPr marL="216000" indent="-216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704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78969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101834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B_Innhold bilde høyre med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/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 marL="216000" indent="-216000">
              <a:spcBef>
                <a:spcPts val="1200"/>
              </a:spcBef>
              <a:buFont typeface="Arial" panose="020B0604020202020204" pitchFamily="34" charset="0"/>
              <a:buChar char="•"/>
              <a:defRPr/>
            </a:lvl1pPr>
            <a:lvl2pPr>
              <a:defRPr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018889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0532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med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rgbClr val="B3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5093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B_Bare tittel blå bakgrunn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46546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Tittel og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6360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B_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 dirty="0"/>
              <a:t>1. legg et bilde i </a:t>
            </a:r>
            <a:r>
              <a:rPr lang="nb-NO" noProof="0" dirty="0" err="1"/>
              <a:t>bildeboksen</a:t>
            </a:r>
            <a:r>
              <a:rPr lang="nb-NO" noProof="0" dirty="0"/>
              <a:t/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27.10.2022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77137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27.10.2022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 dirty="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779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11724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dirty="0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5738" y="2027026"/>
            <a:ext cx="5181600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613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G_Deloverskrift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Klikk for å redigere tittel/overskrift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27.10.2022</a:t>
            </a:fld>
            <a:endParaRPr lang="nb-NO" dirty="0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164362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bilde høyr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27.10.2022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35176" y="6292849"/>
            <a:ext cx="406082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  <p:sp>
        <p:nvSpPr>
          <p:cNvPr id="78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</a:t>
            </a:r>
            <a:r>
              <a:rPr lang="en-US" dirty="0"/>
              <a:t> for å </a:t>
            </a:r>
            <a:r>
              <a:rPr lang="en-US" dirty="0" err="1"/>
              <a:t>redigere</a:t>
            </a:r>
            <a:r>
              <a:rPr lang="en-US" dirty="0"/>
              <a:t> </a:t>
            </a:r>
            <a:r>
              <a:rPr lang="en-US" dirty="0" err="1"/>
              <a:t>overskrift</a:t>
            </a:r>
            <a:endParaRPr dirty="0"/>
          </a:p>
        </p:txBody>
      </p: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dirty="0"/>
          </a:p>
        </p:txBody>
      </p:sp>
      <p:sp>
        <p:nvSpPr>
          <p:cNvPr id="80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67662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74085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27.10.2022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9790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dekkende bilde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1. plasser et bilde i rammen</a:t>
            </a:r>
            <a:br>
              <a:rPr lang="nb-NO" noProof="0" dirty="0"/>
            </a:br>
            <a:r>
              <a:rPr lang="nb-NO" noProof="0" dirty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27.10.2022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 dirty="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3208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Breadcru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94944"/>
            <a:ext cx="10363200" cy="594360"/>
          </a:xfrm>
        </p:spPr>
        <p:txBody>
          <a:bodyPr vert="horz" lIns="0" tIns="45720" rIns="0" bIns="0" rtlCol="0" anchor="b" anchorCtr="0">
            <a:noAutofit/>
          </a:bodyPr>
          <a:lstStyle>
            <a:lvl1pPr>
              <a:defRPr lang="en-US" sz="3600" spc="-75" dirty="0">
                <a:latin typeface="+mj-lt"/>
              </a:defRPr>
            </a:lvl1pPr>
          </a:lstStyle>
          <a:p>
            <a:pPr lvl="0" defTabSz="685800">
              <a:lnSpc>
                <a:spcPct val="85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200"/>
            </a:lvl1pPr>
          </a:lstStyle>
          <a:p>
            <a:pPr marL="228600" lvl="0" indent="-228600">
              <a:lnSpc>
                <a:spcPct val="130000"/>
              </a:lnSpc>
            </a:pPr>
            <a:r>
              <a:rPr lang="en-US"/>
              <a:t>Edit Master text styles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914971" y="466344"/>
            <a:ext cx="3355848" cy="2032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900" b="1" kern="0" cap="all" spc="250" baseline="0" dirty="0">
                <a:solidFill>
                  <a:schemeClr val="accent5">
                    <a:lumMod val="60000"/>
                    <a:lumOff val="40000"/>
                  </a:schemeClr>
                </a:solidFill>
                <a:ea typeface="Nexa Black" charset="0"/>
                <a:cs typeface="Nexa Black" charset="0"/>
              </a:defRPr>
            </a:lvl1pPr>
          </a:lstStyle>
          <a:p>
            <a:pPr marL="228600" lvl="0" indent="-228600"/>
            <a:r>
              <a:rPr lang="en-US" dirty="0"/>
              <a:t>BREADCRUMBS</a:t>
            </a:r>
          </a:p>
        </p:txBody>
      </p:sp>
    </p:spTree>
    <p:extLst>
      <p:ext uri="{BB962C8B-B14F-4D97-AF65-F5344CB8AC3E}">
        <p14:creationId xmlns:p14="http://schemas.microsoft.com/office/powerpoint/2010/main" val="181538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77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16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vi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 rot="5400000">
            <a:off x="11184000" y="4842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/>
          <p:cNvSpPr/>
          <p:nvPr userDrawn="1"/>
        </p:nvSpPr>
        <p:spPr>
          <a:xfrm rot="5400000">
            <a:off x="11181732" y="5850000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 rot="5400000">
            <a:off x="10173732" y="5848111"/>
            <a:ext cx="1008000" cy="10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762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G_Tittel og innhold med lys gul bakgrun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redigere overskrift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27.10.2022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29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27.10.2022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 dirty="0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 dirty="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 dirty="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  <p:sldLayoutId id="2147483760" r:id="rId40"/>
    <p:sldLayoutId id="2147483761" r:id="rId41"/>
    <p:sldLayoutId id="2147483762" r:id="rId42"/>
    <p:sldLayoutId id="2147483763" r:id="rId43"/>
    <p:sldLayoutId id="2147483764" r:id="rId44"/>
    <p:sldLayoutId id="2147483765" r:id="rId45"/>
    <p:sldLayoutId id="2147483766" r:id="rId46"/>
    <p:sldLayoutId id="2147483767" r:id="rId47"/>
    <p:sldLayoutId id="2147483768" r:id="rId48"/>
    <p:sldLayoutId id="2147483769" r:id="rId49"/>
    <p:sldLayoutId id="2147483770" r:id="rId50"/>
    <p:sldLayoutId id="2147483771" r:id="rId51"/>
    <p:sldLayoutId id="2147483775" r:id="rId52"/>
    <p:sldLayoutId id="2147483776" r:id="rId53"/>
    <p:sldLayoutId id="2147483777" r:id="rId54"/>
    <p:sldLayoutId id="2147483778" r:id="rId55"/>
    <p:sldLayoutId id="2147483779" r:id="rId56"/>
    <p:sldLayoutId id="2147483783" r:id="rId57"/>
    <p:sldLayoutId id="2147483784" r:id="rId58"/>
    <p:sldLayoutId id="2147483785" r:id="rId59"/>
    <p:sldLayoutId id="2147483786" r:id="rId60"/>
    <p:sldLayoutId id="2147483788" r:id="rId61"/>
    <p:sldLayoutId id="2147483790" r:id="rId62"/>
    <p:sldLayoutId id="2147483791" r:id="rId63"/>
    <p:sldLayoutId id="2147483795" r:id="rId64"/>
    <p:sldLayoutId id="2147483796" r:id="rId65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68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.xml"/><Relationship Id="rId7" Type="http://schemas.openxmlformats.org/officeDocument/2006/relationships/image" Target="../media/image12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16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9" b="21879"/>
          <a:stretch>
            <a:fillRect/>
          </a:stretch>
        </p:blipFill>
        <p:spPr>
          <a:xfrm>
            <a:off x="22746" y="284"/>
            <a:ext cx="12193588" cy="6858000"/>
          </a:xfrm>
        </p:spPr>
      </p:pic>
      <p:sp>
        <p:nvSpPr>
          <p:cNvPr id="5" name="Tittel 4"/>
          <p:cNvSpPr>
            <a:spLocks noGrp="1"/>
          </p:cNvSpPr>
          <p:nvPr>
            <p:ph type="ctrTitle"/>
          </p:nvPr>
        </p:nvSpPr>
        <p:spPr>
          <a:xfrm>
            <a:off x="11373" y="-1"/>
            <a:ext cx="8450239" cy="3738587"/>
          </a:xfrm>
        </p:spPr>
        <p:txBody>
          <a:bodyPr/>
          <a:lstStyle/>
          <a:p>
            <a:r>
              <a:rPr lang="nb-NO" dirty="0" smtClean="0"/>
              <a:t>Partnerprogram for nye toppledere</a:t>
            </a:r>
            <a:br>
              <a:rPr lang="nb-NO" dirty="0" smtClean="0"/>
            </a:br>
            <a:r>
              <a:rPr lang="nb-NO" sz="2800" dirty="0" smtClean="0"/>
              <a:t> </a:t>
            </a:r>
            <a:r>
              <a:rPr lang="nb-NO" sz="2400" smtClean="0"/>
              <a:t>Byrådsledersamling </a:t>
            </a:r>
            <a:br>
              <a:rPr lang="nb-NO" sz="2400" smtClean="0"/>
            </a:br>
            <a:r>
              <a:rPr lang="nb-NO" sz="2400" smtClean="0"/>
              <a:t>27</a:t>
            </a:r>
            <a:r>
              <a:rPr lang="nb-NO" sz="2400" dirty="0" smtClean="0"/>
              <a:t>. 10.2022</a:t>
            </a:r>
            <a:r>
              <a:rPr lang="nb-NO" sz="2800" dirty="0"/>
              <a:t/>
            </a:r>
            <a:br>
              <a:rPr lang="nb-NO" sz="2800" dirty="0"/>
            </a:br>
            <a:r>
              <a:rPr lang="nb-NO" dirty="0"/>
              <a:t> 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4E4904B9-4317-457F-A9EC-BC64B010190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7420-2B41-5A47-8224-27AB9025098A}" type="datetime1">
              <a:rPr lang="nb-NO" smtClean="0"/>
              <a:t>27.10.2022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355AC863-007E-4E47-AE6A-3F146F5D8D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DF8EE667-8615-4A68-A2C8-BA9136B7A6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9F7D80CB-3888-4E37-AA42-EA1AF9000B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ekstSylinder 8"/>
          <p:cNvSpPr txBox="1"/>
          <p:nvPr/>
        </p:nvSpPr>
        <p:spPr>
          <a:xfrm>
            <a:off x="9751960" y="6474914"/>
            <a:ext cx="2417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b-NO" sz="1200"/>
              <a:t>Oslobilder - Tone Marit Kråkenes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C4E0189-F16C-4F18-8144-5B3B94FF9A92}"/>
              </a:ext>
            </a:extLst>
          </p:cNvPr>
          <p:cNvSpPr txBox="1"/>
          <p:nvPr/>
        </p:nvSpPr>
        <p:spPr>
          <a:xfrm>
            <a:off x="10149385" y="4713026"/>
            <a:ext cx="209493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00181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5062" y="1347016"/>
            <a:ext cx="9469438" cy="1311999"/>
          </a:xfrm>
        </p:spPr>
        <p:txBody>
          <a:bodyPr/>
          <a:lstStyle/>
          <a:p>
            <a:r>
              <a:rPr lang="nb-NO" dirty="0" smtClean="0"/>
              <a:t>Kartlagte behov </a:t>
            </a:r>
            <a:r>
              <a:rPr lang="nb-NO" dirty="0"/>
              <a:t>i målgruppen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2032001"/>
            <a:ext cx="6964003" cy="4060824"/>
          </a:xfrm>
        </p:spPr>
        <p:txBody>
          <a:bodyPr/>
          <a:lstStyle/>
          <a:p>
            <a:pPr marL="215900" indent="-215900"/>
            <a:r>
              <a:rPr lang="nb-NO" sz="1600" dirty="0">
                <a:ea typeface="+mn-lt"/>
                <a:cs typeface="+mn-lt"/>
              </a:rPr>
              <a:t>Bruker tid på å oppdage og forstå de uformelle reglene og normene</a:t>
            </a:r>
            <a:endParaRPr lang="nb-NO" sz="1600" dirty="0"/>
          </a:p>
          <a:p>
            <a:pPr marL="215900" indent="-215900"/>
            <a:r>
              <a:rPr lang="nb-NO" sz="1600" dirty="0">
                <a:ea typeface="+mn-lt"/>
                <a:cs typeface="+mn-lt"/>
              </a:rPr>
              <a:t>Utrykker ønske om en fortrolig i en noe ensom rolle </a:t>
            </a:r>
            <a:endParaRPr lang="nb-NO" sz="1600" dirty="0"/>
          </a:p>
          <a:p>
            <a:pPr marL="215900" indent="-215900"/>
            <a:r>
              <a:rPr lang="nb-NO" sz="1600" dirty="0" smtClean="0">
                <a:ea typeface="+mn-lt"/>
                <a:cs typeface="+mn-lt"/>
              </a:rPr>
              <a:t>Tar tid å få tillit til å tørre å vise manglende kompetanse overfor overordnede </a:t>
            </a:r>
            <a:r>
              <a:rPr lang="nb-NO" sz="1600" dirty="0">
                <a:ea typeface="+mn-lt"/>
                <a:cs typeface="+mn-lt"/>
              </a:rPr>
              <a:t>i egen </a:t>
            </a:r>
            <a:r>
              <a:rPr lang="nb-NO" sz="1600" dirty="0" smtClean="0">
                <a:ea typeface="+mn-lt"/>
                <a:cs typeface="+mn-lt"/>
              </a:rPr>
              <a:t>byrådsavdeling</a:t>
            </a:r>
            <a:endParaRPr lang="nb-NO" sz="1600" dirty="0"/>
          </a:p>
          <a:p>
            <a:pPr marL="215900" indent="-215900"/>
            <a:r>
              <a:rPr lang="nb-NO" sz="1600" dirty="0">
                <a:ea typeface="+mn-lt"/>
                <a:cs typeface="+mn-lt"/>
              </a:rPr>
              <a:t>Ønsker å bli kjent med andre toppledere</a:t>
            </a:r>
            <a:endParaRPr lang="nb-NO" sz="1600" dirty="0"/>
          </a:p>
          <a:p>
            <a:pPr marL="215900" indent="-215900"/>
            <a:r>
              <a:rPr lang="nb-NO" sz="1600" dirty="0">
                <a:ea typeface="+mn-lt"/>
                <a:cs typeface="+mn-lt"/>
              </a:rPr>
              <a:t>Ønsker å bli raskere trygg i rollen </a:t>
            </a:r>
            <a:r>
              <a:rPr lang="nb-NO" sz="1600" dirty="0" smtClean="0">
                <a:ea typeface="+mn-lt"/>
                <a:cs typeface="+mn-lt"/>
              </a:rPr>
              <a:t>for å bli god</a:t>
            </a:r>
            <a:endParaRPr lang="nb-NO" sz="1600" dirty="0"/>
          </a:p>
          <a:p>
            <a:pPr marL="215900" indent="-215900"/>
            <a:r>
              <a:rPr lang="nb-NO" sz="1600" dirty="0"/>
              <a:t>Ulik bakgrunn og erfaring med offentlig sektor. Noen har ikke erfaring fra offentlig sektor, noen kommer fra staten. Disse trenger forståelse for denne politiske konteksten og </a:t>
            </a:r>
            <a:r>
              <a:rPr lang="nb-NO" sz="1600" dirty="0" smtClean="0"/>
              <a:t>styringssystemet og hvordan lykkes med et godt </a:t>
            </a:r>
            <a:r>
              <a:rPr lang="nb-NO" sz="1600" dirty="0" err="1" smtClean="0"/>
              <a:t>partssamarbeide</a:t>
            </a:r>
            <a:r>
              <a:rPr lang="nb-NO" sz="1600" dirty="0" smtClean="0"/>
              <a:t>.</a:t>
            </a:r>
            <a:endParaRPr lang="nb-NO" sz="1600" dirty="0"/>
          </a:p>
          <a:p>
            <a:pPr lvl="2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164916" y="6292352"/>
            <a:ext cx="1339850" cy="365125"/>
          </a:xfrm>
        </p:spPr>
        <p:txBody>
          <a:bodyPr/>
          <a:lstStyle/>
          <a:p>
            <a:r>
              <a:rPr lang="nb-NO" dirty="0" smtClean="0"/>
              <a:t>Intervjuer av målgruppen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458" y="-1"/>
            <a:ext cx="6469864" cy="1435269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171529" y="1408737"/>
            <a:ext cx="33855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Unicode MS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186081" y="1391318"/>
            <a:ext cx="33855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Unicode MS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322547" y="1391318"/>
            <a:ext cx="33855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Unicode MS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328394" y="1430507"/>
            <a:ext cx="33855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Unicode MS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8194788" y="1595970"/>
            <a:ext cx="33855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Unicode MS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8194788" y="1804975"/>
            <a:ext cx="33855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Arial Unicode MS"/>
                <a:ea typeface="Calibri" panose="020F0502020204030204" pitchFamily="34" charset="0"/>
                <a:cs typeface="Segoe UI Symbol" panose="020B0502040204020203" pitchFamily="34" charset="0"/>
              </a:rPr>
              <a:t>✅</a:t>
            </a:r>
            <a:r>
              <a:rPr kumimoji="0" lang="nb-NO" altLang="nb-NO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9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94FC-9155-4F00-9B02-4A065B79D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Målgruppe</a:t>
            </a:r>
            <a:r>
              <a:rPr lang="en-US" dirty="0" smtClean="0"/>
              <a:t> for </a:t>
            </a:r>
            <a:r>
              <a:rPr lang="en-US" dirty="0" err="1" smtClean="0"/>
              <a:t>programmet</a:t>
            </a:r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BAD98991-B0ED-4C3F-A3FC-C23E09107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A14D566E-590D-4E1F-A739-07212EFBA8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855209-53AC-4766-B808-CF1D2A25F02E}"/>
              </a:ext>
            </a:extLst>
          </p:cNvPr>
          <p:cNvSpPr/>
          <p:nvPr/>
        </p:nvSpPr>
        <p:spPr bwMode="gray">
          <a:xfrm>
            <a:off x="1916113" y="914400"/>
            <a:ext cx="8348662" cy="369888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007F62-6B41-426E-BFB7-7242036D6E5C}"/>
              </a:ext>
            </a:extLst>
          </p:cNvPr>
          <p:cNvSpPr/>
          <p:nvPr/>
        </p:nvSpPr>
        <p:spPr bwMode="gray">
          <a:xfrm>
            <a:off x="1916113" y="914400"/>
            <a:ext cx="8348662" cy="359130"/>
          </a:xfrm>
          <a:prstGeom prst="rect">
            <a:avLst/>
          </a:prstGeom>
          <a:noFill/>
          <a:ln w="12700" cap="rnd" algn="ctr">
            <a:noFill/>
            <a:miter lim="800000"/>
            <a:headEnd/>
            <a:tailEnd/>
          </a:ln>
        </p:spPr>
        <p:txBody>
          <a:bodyPr lIns="0" tIns="0" rIns="0" bIns="0" rtlCol="0" anchor="t" anchorCtr="0"/>
          <a:lstStyle/>
          <a:p>
            <a:pPr marL="0" marR="0" lvl="0" indent="0" algn="l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45DC2-1328-444A-A011-BC4700644BB4}"/>
              </a:ext>
            </a:extLst>
          </p:cNvPr>
          <p:cNvSpPr txBox="1"/>
          <p:nvPr/>
        </p:nvSpPr>
        <p:spPr>
          <a:xfrm>
            <a:off x="903286" y="6241525"/>
            <a:ext cx="10710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206AF7-B66F-4D5E-BB79-A9BD51AA1D18}"/>
              </a:ext>
            </a:extLst>
          </p:cNvPr>
          <p:cNvSpPr/>
          <p:nvPr/>
        </p:nvSpPr>
        <p:spPr>
          <a:xfrm>
            <a:off x="8161459" y="1828800"/>
            <a:ext cx="3104707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Kommunaldirektører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9C1B8-4EB0-4817-BF71-C9CCEDA4840D}"/>
              </a:ext>
            </a:extLst>
          </p:cNvPr>
          <p:cNvSpPr/>
          <p:nvPr/>
        </p:nvSpPr>
        <p:spPr>
          <a:xfrm>
            <a:off x="903286" y="1828800"/>
            <a:ext cx="3104707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Seksjonsledere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BYR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4F154B-FED8-469B-9011-64DF3539465A}"/>
              </a:ext>
            </a:extLst>
          </p:cNvPr>
          <p:cNvSpPr/>
          <p:nvPr/>
        </p:nvSpPr>
        <p:spPr>
          <a:xfrm>
            <a:off x="4532372" y="1828800"/>
            <a:ext cx="3104707" cy="411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Virksomhetsledere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485746-A456-4A83-91AA-A7B421E0C6DD}"/>
              </a:ext>
            </a:extLst>
          </p:cNvPr>
          <p:cNvSpPr/>
          <p:nvPr/>
        </p:nvSpPr>
        <p:spPr>
          <a:xfrm>
            <a:off x="857567" y="1828800"/>
            <a:ext cx="45719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FEB561-E80E-4765-85B0-9E43371D5C8B}"/>
              </a:ext>
            </a:extLst>
          </p:cNvPr>
          <p:cNvSpPr/>
          <p:nvPr/>
        </p:nvSpPr>
        <p:spPr>
          <a:xfrm>
            <a:off x="4480935" y="1828800"/>
            <a:ext cx="45719" cy="4114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C31DAE-D2D2-4B8B-B1A2-E6ADA3DFEB42}"/>
              </a:ext>
            </a:extLst>
          </p:cNvPr>
          <p:cNvSpPr/>
          <p:nvPr/>
        </p:nvSpPr>
        <p:spPr>
          <a:xfrm>
            <a:off x="8133627" y="1828800"/>
            <a:ext cx="45719" cy="4114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>
            <a:extLst>
              <a:ext uri="{FF2B5EF4-FFF2-40B4-BE49-F238E27FC236}">
                <a16:creationId xmlns:a16="http://schemas.microsoft.com/office/drawing/2014/main" id="{695DAD4C-0CE2-4525-9F61-AD6802452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75" name="Object 74" hidden="1">
                        <a:extLst>
                          <a:ext uri="{FF2B5EF4-FFF2-40B4-BE49-F238E27FC236}">
                            <a16:creationId xmlns:a16="http://schemas.microsoft.com/office/drawing/2014/main" id="{695DAD4C-0CE2-4525-9F61-AD6802452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 hidden="1">
            <a:extLst>
              <a:ext uri="{FF2B5EF4-FFF2-40B4-BE49-F238E27FC236}">
                <a16:creationId xmlns:a16="http://schemas.microsoft.com/office/drawing/2014/main" id="{F564CD28-D350-473F-913B-9FB89DFAEB7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3600" dirty="0">
              <a:latin typeface="Chronicle Display Black"/>
              <a:sym typeface="Chronicle Display Black"/>
            </a:endParaRPr>
          </a:p>
        </p:txBody>
      </p:sp>
      <p:sp>
        <p:nvSpPr>
          <p:cNvPr id="76" name="Title 75">
            <a:extLst>
              <a:ext uri="{FF2B5EF4-FFF2-40B4-BE49-F238E27FC236}">
                <a16:creationId xmlns:a16="http://schemas.microsoft.com/office/drawing/2014/main" id="{EB193515-D70A-431B-ADBD-C16F3AE1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Partnerprogram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en-US" dirty="0" err="1" smtClean="0"/>
              <a:t>nye</a:t>
            </a:r>
            <a:r>
              <a:rPr lang="en-US" dirty="0" smtClean="0"/>
              <a:t> </a:t>
            </a:r>
            <a:r>
              <a:rPr lang="en-US" dirty="0" err="1" smtClean="0"/>
              <a:t>toppledere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8039ED-FD1C-42D1-A99C-50731A7758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4721" y="1353312"/>
            <a:ext cx="10362880" cy="475488"/>
          </a:xfrm>
        </p:spPr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nye</a:t>
            </a:r>
            <a:r>
              <a:rPr lang="en-US" dirty="0"/>
              <a:t> </a:t>
            </a:r>
            <a:r>
              <a:rPr lang="en-US" dirty="0" err="1"/>
              <a:t>topplederne</a:t>
            </a:r>
            <a:r>
              <a:rPr lang="en-US" dirty="0"/>
              <a:t> </a:t>
            </a:r>
            <a:r>
              <a:rPr lang="en-US" dirty="0" err="1"/>
              <a:t>vil</a:t>
            </a:r>
            <a:r>
              <a:rPr lang="en-US" dirty="0"/>
              <a:t> ha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behov</a:t>
            </a:r>
            <a:r>
              <a:rPr lang="en-US" dirty="0"/>
              <a:t> </a:t>
            </a:r>
            <a:r>
              <a:rPr lang="en-US" dirty="0" err="1"/>
              <a:t>basert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deres</a:t>
            </a:r>
            <a:r>
              <a:rPr lang="en-US" dirty="0"/>
              <a:t> </a:t>
            </a:r>
            <a:r>
              <a:rPr lang="en-US" dirty="0" err="1"/>
              <a:t>tidligere</a:t>
            </a:r>
            <a:r>
              <a:rPr lang="en-US" dirty="0"/>
              <a:t> </a:t>
            </a:r>
            <a:r>
              <a:rPr lang="en-US" dirty="0" err="1"/>
              <a:t>erfaring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kompetanse</a:t>
            </a:r>
            <a:r>
              <a:rPr lang="en-US" dirty="0"/>
              <a:t>. I </a:t>
            </a:r>
            <a:r>
              <a:rPr lang="en-US" dirty="0" err="1"/>
              <a:t>tillegg</a:t>
            </a:r>
            <a:r>
              <a:rPr lang="en-US" dirty="0"/>
              <a:t> starter </a:t>
            </a:r>
            <a:r>
              <a:rPr lang="en-US" dirty="0" err="1"/>
              <a:t>topplederne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err="1"/>
              <a:t>tidspunkt</a:t>
            </a:r>
            <a:r>
              <a:rPr lang="en-US" dirty="0"/>
              <a:t> </a:t>
            </a:r>
            <a:r>
              <a:rPr lang="en-US" dirty="0" err="1"/>
              <a:t>gjennom</a:t>
            </a:r>
            <a:r>
              <a:rPr lang="en-US" dirty="0"/>
              <a:t> </a:t>
            </a:r>
            <a:r>
              <a:rPr lang="en-US" dirty="0" err="1"/>
              <a:t>året</a:t>
            </a:r>
            <a:r>
              <a:rPr lang="en-US" dirty="0"/>
              <a:t>. Vi </a:t>
            </a:r>
            <a:r>
              <a:rPr lang="en-US" dirty="0" err="1"/>
              <a:t>foreslår</a:t>
            </a:r>
            <a:r>
              <a:rPr lang="en-US" dirty="0"/>
              <a:t> </a:t>
            </a:r>
            <a:r>
              <a:rPr lang="en-US" dirty="0" err="1"/>
              <a:t>derfor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smidig</a:t>
            </a:r>
            <a:r>
              <a:rPr lang="en-US" dirty="0"/>
              <a:t> </a:t>
            </a:r>
            <a:r>
              <a:rPr lang="en-US" dirty="0" err="1"/>
              <a:t>gjennomføringsmodell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utprøving</a:t>
            </a:r>
            <a:r>
              <a:rPr lang="en-US" dirty="0"/>
              <a:t> </a:t>
            </a:r>
            <a:r>
              <a:rPr lang="en-US" dirty="0" err="1"/>
              <a:t>høsten</a:t>
            </a:r>
            <a:r>
              <a:rPr lang="en-US" dirty="0"/>
              <a:t> 2022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043D124-7CD8-4230-A57F-B478AA3664DA}"/>
              </a:ext>
            </a:extLst>
          </p:cNvPr>
          <p:cNvSpPr txBox="1">
            <a:spLocks/>
          </p:cNvSpPr>
          <p:nvPr/>
        </p:nvSpPr>
        <p:spPr>
          <a:xfrm>
            <a:off x="-189053" y="192354"/>
            <a:ext cx="11252200" cy="757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20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8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6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75000"/>
              <a:buFont typeface="Arial" panose="020B0604020202020204" pitchFamily="34" charset="0"/>
              <a:buChar char="•"/>
              <a:defRPr sz="1400" kern="1200" spc="-30">
                <a:solidFill>
                  <a:schemeClr val="tx1"/>
                </a:solidFill>
                <a:latin typeface="+mn-lt"/>
                <a:ea typeface="Open Sans" charset="0"/>
                <a:cs typeface="Open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latin typeface="+mj-lt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34AA50E-73C3-42BB-9A5D-C121A249D29B}"/>
              </a:ext>
            </a:extLst>
          </p:cNvPr>
          <p:cNvSpPr txBox="1">
            <a:spLocks/>
          </p:cNvSpPr>
          <p:nvPr/>
        </p:nvSpPr>
        <p:spPr bwMode="gray">
          <a:xfrm>
            <a:off x="649715" y="1902212"/>
            <a:ext cx="4114800" cy="20552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611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900" cap="all" spc="133" normalizeH="0" baseline="0" noProof="0" dirty="0" err="1">
                <a:ln>
                  <a:noFill/>
                </a:ln>
                <a:solidFill>
                  <a:schemeClr val="accent1">
                    <a:lumMod val="50000"/>
                    <a:lumOff val="50000"/>
                  </a:scheme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Forløp</a:t>
            </a:r>
            <a:endParaRPr kumimoji="0" lang="en-US" sz="1400" b="1" i="0" u="none" strike="noStrike" kern="900" cap="all" spc="133" normalizeH="0" baseline="0" noProof="0" dirty="0">
              <a:ln>
                <a:noFill/>
              </a:ln>
              <a:solidFill>
                <a:schemeClr val="accent1">
                  <a:lumMod val="50000"/>
                  <a:lumOff val="50000"/>
                </a:scheme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A42E31-94DC-46B4-88B0-B2DBEBAAA343}"/>
              </a:ext>
            </a:extLst>
          </p:cNvPr>
          <p:cNvCxnSpPr/>
          <p:nvPr/>
        </p:nvCxnSpPr>
        <p:spPr>
          <a:xfrm>
            <a:off x="659303" y="2175901"/>
            <a:ext cx="1091643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19BBCFBC-6882-4099-B9BF-3DAD9B7122B9}"/>
              </a:ext>
            </a:extLst>
          </p:cNvPr>
          <p:cNvSpPr txBox="1">
            <a:spLocks/>
          </p:cNvSpPr>
          <p:nvPr/>
        </p:nvSpPr>
        <p:spPr bwMode="gray">
          <a:xfrm>
            <a:off x="656494" y="3252338"/>
            <a:ext cx="1498414" cy="440437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600" cap="none" spc="0" normalizeH="0" baseline="0" noProof="0" dirty="0" err="1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Preboarding</a:t>
            </a:r>
            <a:r>
              <a:rPr kumimoji="0" lang="en-US" sz="1200" b="1" i="0" u="none" strike="noStrike" kern="600" cap="none" spc="0" normalizeH="0" baseline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600" cap="none" spc="0" normalizeH="0" baseline="0" noProof="0" dirty="0" err="1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Kartlegging</a:t>
            </a:r>
            <a:endParaRPr kumimoji="0" lang="en-US" sz="1200" b="1" i="0" u="none" strike="noStrike" kern="6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CA6758-D683-424A-BFF0-72B15FAAE34A}"/>
              </a:ext>
            </a:extLst>
          </p:cNvPr>
          <p:cNvCxnSpPr/>
          <p:nvPr/>
        </p:nvCxnSpPr>
        <p:spPr>
          <a:xfrm>
            <a:off x="687096" y="3228756"/>
            <a:ext cx="141998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A709C-0534-4618-920B-52A46E38BFC0}"/>
              </a:ext>
            </a:extLst>
          </p:cNvPr>
          <p:cNvCxnSpPr/>
          <p:nvPr/>
        </p:nvCxnSpPr>
        <p:spPr>
          <a:xfrm>
            <a:off x="678483" y="3724690"/>
            <a:ext cx="141998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5522888-51D0-4C71-9433-B0616CA28DF3}"/>
              </a:ext>
            </a:extLst>
          </p:cNvPr>
          <p:cNvSpPr/>
          <p:nvPr/>
        </p:nvSpPr>
        <p:spPr>
          <a:xfrm>
            <a:off x="687096" y="2289172"/>
            <a:ext cx="1419985" cy="8469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086" tIns="28543" rIns="57086" bIns="28543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4DA5BC-BE8D-4708-A786-20F884CB972A}"/>
              </a:ext>
            </a:extLst>
          </p:cNvPr>
          <p:cNvSpPr/>
          <p:nvPr/>
        </p:nvSpPr>
        <p:spPr>
          <a:xfrm>
            <a:off x="580887" y="3795436"/>
            <a:ext cx="1611897" cy="766235"/>
          </a:xfrm>
          <a:prstGeom prst="rect">
            <a:avLst/>
          </a:prstGeom>
        </p:spPr>
        <p:txBody>
          <a:bodyPr wrap="square" lIns="57086" tIns="28543" rIns="57086" bIns="28543">
            <a:spAutoFit/>
          </a:bodyPr>
          <a:lstStyle/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mnd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signering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Kartleggingssamtale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30 </a:t>
            </a:r>
            <a:r>
              <a:rPr lang="en-US" sz="1200" b="1" i="1" dirty="0" err="1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minutter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FA944A-D551-4BF9-B101-566332531036}"/>
              </a:ext>
            </a:extLst>
          </p:cNvPr>
          <p:cNvCxnSpPr/>
          <p:nvPr/>
        </p:nvCxnSpPr>
        <p:spPr>
          <a:xfrm>
            <a:off x="2494650" y="3859612"/>
            <a:ext cx="0" cy="210312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E39833-18C2-4558-9DC8-20044D4FFCFD}"/>
              </a:ext>
            </a:extLst>
          </p:cNvPr>
          <p:cNvCxnSpPr/>
          <p:nvPr/>
        </p:nvCxnSpPr>
        <p:spPr>
          <a:xfrm>
            <a:off x="4811115" y="3859612"/>
            <a:ext cx="0" cy="210312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DBD56E4-30B8-42E4-8A8F-4F21DF0EA6AA}"/>
              </a:ext>
            </a:extLst>
          </p:cNvPr>
          <p:cNvSpPr/>
          <p:nvPr/>
        </p:nvSpPr>
        <p:spPr>
          <a:xfrm>
            <a:off x="2949396" y="2289172"/>
            <a:ext cx="1419985" cy="846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086" tIns="28543" rIns="57086" bIns="28543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0786EE6D-CDC9-4B54-A0E6-AD64F710513F}"/>
              </a:ext>
            </a:extLst>
          </p:cNvPr>
          <p:cNvSpPr txBox="1">
            <a:spLocks/>
          </p:cNvSpPr>
          <p:nvPr/>
        </p:nvSpPr>
        <p:spPr bwMode="gray">
          <a:xfrm>
            <a:off x="2983558" y="3252338"/>
            <a:ext cx="1351663" cy="440437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200" b="1" kern="600" noProof="0" dirty="0" err="1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Rekruttering</a:t>
            </a:r>
            <a:r>
              <a:rPr lang="en-US" sz="1200" b="1" kern="600" noProof="0" dirty="0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kern="600" noProof="0" dirty="0" err="1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US" sz="1200" b="1" kern="600" noProof="0" dirty="0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mentor</a:t>
            </a:r>
            <a:endParaRPr kumimoji="0" lang="en-US" sz="1200" b="1" i="0" u="none" strike="noStrike" kern="6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A181C8-D465-4199-BA8B-8D4592ABA93B}"/>
              </a:ext>
            </a:extLst>
          </p:cNvPr>
          <p:cNvCxnSpPr/>
          <p:nvPr/>
        </p:nvCxnSpPr>
        <p:spPr>
          <a:xfrm>
            <a:off x="2921089" y="3228756"/>
            <a:ext cx="141998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3A68383-CB52-4E47-85B2-744BE9B26C59}"/>
              </a:ext>
            </a:extLst>
          </p:cNvPr>
          <p:cNvCxnSpPr/>
          <p:nvPr/>
        </p:nvCxnSpPr>
        <p:spPr>
          <a:xfrm>
            <a:off x="2921089" y="3724690"/>
            <a:ext cx="141998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76750F6-3537-448D-824D-E71D25526124}"/>
              </a:ext>
            </a:extLst>
          </p:cNvPr>
          <p:cNvSpPr/>
          <p:nvPr/>
        </p:nvSpPr>
        <p:spPr>
          <a:xfrm>
            <a:off x="2796517" y="4913223"/>
            <a:ext cx="1725745" cy="242309"/>
          </a:xfrm>
          <a:prstGeom prst="rect">
            <a:avLst/>
          </a:prstGeom>
        </p:spPr>
        <p:txBody>
          <a:bodyPr wrap="square" lIns="57086" tIns="28543" rIns="57086" bIns="28543">
            <a:spAutoFit/>
          </a:bodyPr>
          <a:lstStyle/>
          <a:p>
            <a:pPr marL="0" marR="0" lvl="0" indent="0" algn="ctr" defTabSz="570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C190CB-9B64-48BA-AA1E-F6231C70129C}"/>
              </a:ext>
            </a:extLst>
          </p:cNvPr>
          <p:cNvSpPr/>
          <p:nvPr/>
        </p:nvSpPr>
        <p:spPr>
          <a:xfrm>
            <a:off x="3022427" y="3847688"/>
            <a:ext cx="1273926" cy="944040"/>
          </a:xfrm>
          <a:prstGeom prst="rect">
            <a:avLst/>
          </a:prstGeom>
        </p:spPr>
        <p:txBody>
          <a:bodyPr wrap="square" lIns="57086" tIns="28543" rIns="57086" bIns="28543">
            <a:spAutoFit/>
          </a:bodyPr>
          <a:lstStyle/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2-3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måneder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før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oppstart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Rekruttering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mentor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32DF79-21BE-4FD8-9177-9FEE954084F5}"/>
              </a:ext>
            </a:extLst>
          </p:cNvPr>
          <p:cNvSpPr/>
          <p:nvPr/>
        </p:nvSpPr>
        <p:spPr>
          <a:xfrm>
            <a:off x="7429211" y="2302619"/>
            <a:ext cx="1419983" cy="8469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086" tIns="28543" rIns="57086" bIns="28543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E6A5966C-8DCE-4879-B401-246878F43BF8}"/>
              </a:ext>
            </a:extLst>
          </p:cNvPr>
          <p:cNvSpPr txBox="1">
            <a:spLocks/>
          </p:cNvSpPr>
          <p:nvPr/>
        </p:nvSpPr>
        <p:spPr bwMode="gray">
          <a:xfrm>
            <a:off x="7437891" y="3252338"/>
            <a:ext cx="1428487" cy="440437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200" b="1" kern="600" dirty="0" err="1">
                <a:solidFill>
                  <a:prstClr val="black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Møter</a:t>
            </a:r>
            <a:r>
              <a:rPr lang="en-US" sz="1200" b="1" kern="600" dirty="0">
                <a:solidFill>
                  <a:prstClr val="black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kern="600" dirty="0" err="1">
                <a:solidFill>
                  <a:prstClr val="black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1200" b="1" kern="600" dirty="0">
                <a:solidFill>
                  <a:prstClr val="black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par</a:t>
            </a:r>
            <a:endParaRPr kumimoji="0" lang="en-US" sz="1200" b="1" i="0" u="none" strike="noStrike" kern="6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B4819A2-3836-470A-9210-98A5D4697EDA}"/>
              </a:ext>
            </a:extLst>
          </p:cNvPr>
          <p:cNvCxnSpPr/>
          <p:nvPr/>
        </p:nvCxnSpPr>
        <p:spPr>
          <a:xfrm>
            <a:off x="7429211" y="3228756"/>
            <a:ext cx="141998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195DFBD-1691-47AA-A659-7ADC70B5C721}"/>
              </a:ext>
            </a:extLst>
          </p:cNvPr>
          <p:cNvCxnSpPr/>
          <p:nvPr/>
        </p:nvCxnSpPr>
        <p:spPr>
          <a:xfrm>
            <a:off x="7416279" y="3724690"/>
            <a:ext cx="141998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5BEAD5C-DBAF-4782-B563-CC2284482475}"/>
              </a:ext>
            </a:extLst>
          </p:cNvPr>
          <p:cNvSpPr/>
          <p:nvPr/>
        </p:nvSpPr>
        <p:spPr>
          <a:xfrm>
            <a:off x="7515172" y="3847688"/>
            <a:ext cx="1273924" cy="944040"/>
          </a:xfrm>
          <a:prstGeom prst="rect">
            <a:avLst/>
          </a:prstGeom>
        </p:spPr>
        <p:txBody>
          <a:bodyPr wrap="square" lIns="57086" tIns="28543" rIns="57086" bIns="28543">
            <a:spAutoFit/>
          </a:bodyPr>
          <a:lstStyle/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Oppstart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måneder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1-1,5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time </a:t>
            </a:r>
            <a:r>
              <a:rPr lang="en-US" sz="1200" b="1" i="1" dirty="0">
                <a:solidFill>
                  <a:prstClr val="black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kumimoji="0" lang="en-US" sz="1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måneden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3595FDD-867D-4FB0-A982-3551ED165BD6}"/>
              </a:ext>
            </a:extLst>
          </p:cNvPr>
          <p:cNvSpPr/>
          <p:nvPr/>
        </p:nvSpPr>
        <p:spPr>
          <a:xfrm>
            <a:off x="5288934" y="2304928"/>
            <a:ext cx="1419984" cy="846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086" tIns="28543" rIns="57086" bIns="28543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ADD2017-7314-40AB-BBEE-14FF9612CD82}"/>
              </a:ext>
            </a:extLst>
          </p:cNvPr>
          <p:cNvSpPr txBox="1">
            <a:spLocks/>
          </p:cNvSpPr>
          <p:nvPr/>
        </p:nvSpPr>
        <p:spPr bwMode="gray">
          <a:xfrm>
            <a:off x="5163869" y="3252338"/>
            <a:ext cx="1693888" cy="440437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6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Oppstartssamtale</a:t>
            </a:r>
            <a:endParaRPr kumimoji="0" lang="en-US" sz="1200" b="1" i="0" u="none" strike="noStrike" kern="6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405A2A9-6EB3-40B8-8B93-B93D9F1922E2}"/>
              </a:ext>
            </a:extLst>
          </p:cNvPr>
          <p:cNvCxnSpPr/>
          <p:nvPr/>
        </p:nvCxnSpPr>
        <p:spPr>
          <a:xfrm>
            <a:off x="5288934" y="3228756"/>
            <a:ext cx="141998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A7A1A94-2D2D-4FF7-BAFE-63A0332807AF}"/>
              </a:ext>
            </a:extLst>
          </p:cNvPr>
          <p:cNvCxnSpPr/>
          <p:nvPr/>
        </p:nvCxnSpPr>
        <p:spPr>
          <a:xfrm>
            <a:off x="5277048" y="3724690"/>
            <a:ext cx="141998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003B7D24-6AFC-4E78-9212-6D7E6D1CBB92}"/>
              </a:ext>
            </a:extLst>
          </p:cNvPr>
          <p:cNvSpPr/>
          <p:nvPr/>
        </p:nvSpPr>
        <p:spPr>
          <a:xfrm>
            <a:off x="5151385" y="4691154"/>
            <a:ext cx="1718852" cy="242309"/>
          </a:xfrm>
          <a:prstGeom prst="rect">
            <a:avLst/>
          </a:prstGeom>
        </p:spPr>
        <p:txBody>
          <a:bodyPr wrap="square" lIns="57086" tIns="28543" rIns="57086" bIns="28543" anchor="t">
            <a:spAutoFit/>
          </a:bodyPr>
          <a:lstStyle/>
          <a:p>
            <a:pPr marL="0" marR="0" lvl="0" indent="0" algn="ctr" defTabSz="5708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1E1E1E"/>
                </a:solidFill>
                <a:latin typeface="Open Sans"/>
                <a:ea typeface="Verdana"/>
                <a:cs typeface="Verdana" panose="020B0604030504040204" pitchFamily="34" charset="0"/>
              </a:rPr>
              <a:t>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/>
              <a:cs typeface="Verdana" panose="020B060403050404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56CE85E-68B1-4ACA-8DC9-38C9FF0049FA}"/>
              </a:ext>
            </a:extLst>
          </p:cNvPr>
          <p:cNvSpPr/>
          <p:nvPr/>
        </p:nvSpPr>
        <p:spPr>
          <a:xfrm>
            <a:off x="5373851" y="3847688"/>
            <a:ext cx="1273925" cy="722441"/>
          </a:xfrm>
          <a:prstGeom prst="rect">
            <a:avLst/>
          </a:prstGeom>
        </p:spPr>
        <p:txBody>
          <a:bodyPr wrap="square" lIns="57086" tIns="28543" rIns="57086" bIns="28543">
            <a:spAutoFit/>
          </a:bodyPr>
          <a:lstStyle/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Innen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3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uker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oppstart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1 time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3CD7721-4C51-496C-903A-116E582A3D5B}"/>
              </a:ext>
            </a:extLst>
          </p:cNvPr>
          <p:cNvSpPr txBox="1">
            <a:spLocks/>
          </p:cNvSpPr>
          <p:nvPr/>
        </p:nvSpPr>
        <p:spPr bwMode="gray">
          <a:xfrm>
            <a:off x="9841912" y="3250727"/>
            <a:ext cx="1359273" cy="440437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SzPct val="100000"/>
              <a:buFont typeface="Arial" panose="020B0604020202020204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032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•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4318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660400" indent="-203200" algn="l" defTabSz="914400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◦"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89000" indent="-203200" algn="l" defTabSz="798513" rtl="0" eaLnBrk="1" latinLnBrk="0" hangingPunct="1">
              <a:spcBef>
                <a:spcPts val="600"/>
              </a:spcBef>
              <a:buClrTx/>
              <a:buSzPct val="100000"/>
              <a:buFont typeface="Arial"/>
              <a:buChar char="−"/>
              <a:tabLst/>
              <a:defRPr lang="en-US" sz="16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6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Evaluering</a:t>
            </a:r>
            <a:endParaRPr kumimoji="0" lang="en-US" sz="1200" b="1" i="0" u="none" strike="noStrike" kern="6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CB0777-217E-4475-9FEC-0BFCE4EF3E1D}"/>
              </a:ext>
            </a:extLst>
          </p:cNvPr>
          <p:cNvSpPr/>
          <p:nvPr/>
        </p:nvSpPr>
        <p:spPr>
          <a:xfrm>
            <a:off x="9837325" y="3847688"/>
            <a:ext cx="1368446" cy="722441"/>
          </a:xfrm>
          <a:prstGeom prst="rect">
            <a:avLst/>
          </a:prstGeom>
        </p:spPr>
        <p:txBody>
          <a:bodyPr wrap="square" lIns="57086" tIns="28543" rIns="57086" bIns="28543">
            <a:spAutoFit/>
          </a:bodyPr>
          <a:lstStyle/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noProof="0" smtClean="0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12 </a:t>
            </a:r>
            <a:r>
              <a:rPr lang="en-US" sz="1200" i="1" noProof="0" dirty="0" err="1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måneder</a:t>
            </a:r>
            <a:r>
              <a:rPr lang="en-US" sz="1200" i="1" noProof="0" dirty="0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noProof="0" dirty="0" err="1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etter</a:t>
            </a:r>
            <a:r>
              <a:rPr lang="en-US" sz="1200" i="1" noProof="0" dirty="0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i="1" noProof="0" dirty="0" err="1">
                <a:solidFill>
                  <a:srgbClr val="1E1E1E"/>
                </a:solidFill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oppstart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57086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30+30</a:t>
            </a:r>
            <a:r>
              <a:rPr kumimoji="0" lang="en-US" sz="1200" b="1" i="1" u="none" strike="noStrike" kern="1200" cap="none" spc="0" normalizeH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Open Sans"/>
                <a:ea typeface="Verdana" panose="020B0604030504040204" pitchFamily="34" charset="0"/>
                <a:cs typeface="Verdana" panose="020B0604030504040204" pitchFamily="34" charset="0"/>
              </a:rPr>
              <a:t> min</a:t>
            </a:r>
            <a:endParaRPr kumimoji="0" lang="en-US" sz="1200" b="1" i="1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Open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2A9A78-D89D-4DCC-8F5B-8DE875A4F235}"/>
              </a:ext>
            </a:extLst>
          </p:cNvPr>
          <p:cNvCxnSpPr/>
          <p:nvPr/>
        </p:nvCxnSpPr>
        <p:spPr>
          <a:xfrm>
            <a:off x="9797945" y="3228756"/>
            <a:ext cx="1387246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EE696C8F-2A87-44E0-8696-2DCEA5426EEB}"/>
              </a:ext>
            </a:extLst>
          </p:cNvPr>
          <p:cNvSpPr/>
          <p:nvPr/>
        </p:nvSpPr>
        <p:spPr>
          <a:xfrm>
            <a:off x="9797945" y="2289172"/>
            <a:ext cx="1387246" cy="846942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086" tIns="28543" rIns="57086" bIns="28543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AAD957-C3F2-4910-902A-1A957965DEE0}"/>
              </a:ext>
            </a:extLst>
          </p:cNvPr>
          <p:cNvCxnSpPr/>
          <p:nvPr/>
        </p:nvCxnSpPr>
        <p:spPr>
          <a:xfrm>
            <a:off x="9353182" y="3859612"/>
            <a:ext cx="0" cy="210312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" name="Group 892">
            <a:extLst>
              <a:ext uri="{FF2B5EF4-FFF2-40B4-BE49-F238E27FC236}">
                <a16:creationId xmlns:a16="http://schemas.microsoft.com/office/drawing/2014/main" id="{2186ABF5-A4DD-4D01-B6EE-76E74E4627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67777" y="2396851"/>
            <a:ext cx="583223" cy="584933"/>
            <a:chOff x="4270" y="3457"/>
            <a:chExt cx="340" cy="341"/>
          </a:xfrm>
          <a:solidFill>
            <a:schemeClr val="tx1"/>
          </a:solidFill>
        </p:grpSpPr>
        <p:sp>
          <p:nvSpPr>
            <p:cNvPr id="47" name="Freeform 893">
              <a:extLst>
                <a:ext uri="{FF2B5EF4-FFF2-40B4-BE49-F238E27FC236}">
                  <a16:creationId xmlns:a16="http://schemas.microsoft.com/office/drawing/2014/main" id="{A83720C4-A519-4BF0-9CD1-4FC309DD0D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4" y="3521"/>
              <a:ext cx="192" cy="192"/>
            </a:xfrm>
            <a:custGeom>
              <a:avLst/>
              <a:gdLst>
                <a:gd name="T0" fmla="*/ 285 w 289"/>
                <a:gd name="T1" fmla="*/ 269 h 288"/>
                <a:gd name="T2" fmla="*/ 189 w 289"/>
                <a:gd name="T3" fmla="*/ 174 h 288"/>
                <a:gd name="T4" fmla="*/ 213 w 289"/>
                <a:gd name="T5" fmla="*/ 106 h 288"/>
                <a:gd name="T6" fmla="*/ 106 w 289"/>
                <a:gd name="T7" fmla="*/ 0 h 288"/>
                <a:gd name="T8" fmla="*/ 0 w 289"/>
                <a:gd name="T9" fmla="*/ 106 h 288"/>
                <a:gd name="T10" fmla="*/ 106 w 289"/>
                <a:gd name="T11" fmla="*/ 213 h 288"/>
                <a:gd name="T12" fmla="*/ 174 w 289"/>
                <a:gd name="T13" fmla="*/ 189 h 288"/>
                <a:gd name="T14" fmla="*/ 269 w 289"/>
                <a:gd name="T15" fmla="*/ 285 h 288"/>
                <a:gd name="T16" fmla="*/ 277 w 289"/>
                <a:gd name="T17" fmla="*/ 288 h 288"/>
                <a:gd name="T18" fmla="*/ 285 w 289"/>
                <a:gd name="T19" fmla="*/ 285 h 288"/>
                <a:gd name="T20" fmla="*/ 285 w 289"/>
                <a:gd name="T21" fmla="*/ 269 h 288"/>
                <a:gd name="T22" fmla="*/ 106 w 289"/>
                <a:gd name="T23" fmla="*/ 192 h 288"/>
                <a:gd name="T24" fmla="*/ 21 w 289"/>
                <a:gd name="T25" fmla="*/ 106 h 288"/>
                <a:gd name="T26" fmla="*/ 106 w 289"/>
                <a:gd name="T27" fmla="*/ 21 h 288"/>
                <a:gd name="T28" fmla="*/ 192 w 289"/>
                <a:gd name="T29" fmla="*/ 106 h 288"/>
                <a:gd name="T30" fmla="*/ 106 w 289"/>
                <a:gd name="T31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9" h="288">
                  <a:moveTo>
                    <a:pt x="285" y="269"/>
                  </a:moveTo>
                  <a:cubicBezTo>
                    <a:pt x="189" y="174"/>
                    <a:pt x="189" y="174"/>
                    <a:pt x="189" y="174"/>
                  </a:cubicBezTo>
                  <a:cubicBezTo>
                    <a:pt x="204" y="155"/>
                    <a:pt x="213" y="132"/>
                    <a:pt x="213" y="106"/>
                  </a:cubicBezTo>
                  <a:cubicBezTo>
                    <a:pt x="213" y="48"/>
                    <a:pt x="165" y="0"/>
                    <a:pt x="106" y="0"/>
                  </a:cubicBezTo>
                  <a:cubicBezTo>
                    <a:pt x="48" y="0"/>
                    <a:pt x="0" y="48"/>
                    <a:pt x="0" y="106"/>
                  </a:cubicBezTo>
                  <a:cubicBezTo>
                    <a:pt x="0" y="165"/>
                    <a:pt x="48" y="213"/>
                    <a:pt x="106" y="213"/>
                  </a:cubicBezTo>
                  <a:cubicBezTo>
                    <a:pt x="132" y="213"/>
                    <a:pt x="155" y="204"/>
                    <a:pt x="174" y="189"/>
                  </a:cubicBezTo>
                  <a:cubicBezTo>
                    <a:pt x="269" y="285"/>
                    <a:pt x="269" y="285"/>
                    <a:pt x="269" y="285"/>
                  </a:cubicBezTo>
                  <a:cubicBezTo>
                    <a:pt x="272" y="287"/>
                    <a:pt x="274" y="288"/>
                    <a:pt x="277" y="288"/>
                  </a:cubicBezTo>
                  <a:cubicBezTo>
                    <a:pt x="280" y="288"/>
                    <a:pt x="282" y="287"/>
                    <a:pt x="285" y="285"/>
                  </a:cubicBezTo>
                  <a:cubicBezTo>
                    <a:pt x="289" y="280"/>
                    <a:pt x="289" y="274"/>
                    <a:pt x="285" y="269"/>
                  </a:cubicBezTo>
                  <a:close/>
                  <a:moveTo>
                    <a:pt x="106" y="192"/>
                  </a:moveTo>
                  <a:cubicBezTo>
                    <a:pt x="59" y="192"/>
                    <a:pt x="21" y="153"/>
                    <a:pt x="21" y="106"/>
                  </a:cubicBezTo>
                  <a:cubicBezTo>
                    <a:pt x="21" y="59"/>
                    <a:pt x="59" y="21"/>
                    <a:pt x="106" y="21"/>
                  </a:cubicBezTo>
                  <a:cubicBezTo>
                    <a:pt x="153" y="21"/>
                    <a:pt x="192" y="59"/>
                    <a:pt x="192" y="106"/>
                  </a:cubicBezTo>
                  <a:cubicBezTo>
                    <a:pt x="192" y="153"/>
                    <a:pt x="153" y="192"/>
                    <a:pt x="106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Freeform 894">
              <a:extLst>
                <a:ext uri="{FF2B5EF4-FFF2-40B4-BE49-F238E27FC236}">
                  <a16:creationId xmlns:a16="http://schemas.microsoft.com/office/drawing/2014/main" id="{DC0C6535-8443-4ED8-832E-17B50DF03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0" y="3457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59" name="Group 844">
            <a:extLst>
              <a:ext uri="{FF2B5EF4-FFF2-40B4-BE49-F238E27FC236}">
                <a16:creationId xmlns:a16="http://schemas.microsoft.com/office/drawing/2014/main" id="{EFC4439B-B8D0-45BC-AB44-D08CFD3487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41756" y="2410251"/>
            <a:ext cx="584257" cy="584257"/>
            <a:chOff x="4301" y="3046"/>
            <a:chExt cx="340" cy="340"/>
          </a:xfrm>
          <a:solidFill>
            <a:schemeClr val="tx1"/>
          </a:solidFill>
        </p:grpSpPr>
        <p:sp>
          <p:nvSpPr>
            <p:cNvPr id="60" name="Freeform 845">
              <a:extLst>
                <a:ext uri="{FF2B5EF4-FFF2-40B4-BE49-F238E27FC236}">
                  <a16:creationId xmlns:a16="http://schemas.microsoft.com/office/drawing/2014/main" id="{DF391B9A-FC99-4BFB-B97F-85A165E2A5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1" y="3166"/>
              <a:ext cx="57" cy="142"/>
            </a:xfrm>
            <a:custGeom>
              <a:avLst/>
              <a:gdLst>
                <a:gd name="T0" fmla="*/ 54 w 86"/>
                <a:gd name="T1" fmla="*/ 0 h 213"/>
                <a:gd name="T2" fmla="*/ 32 w 86"/>
                <a:gd name="T3" fmla="*/ 0 h 213"/>
                <a:gd name="T4" fmla="*/ 22 w 86"/>
                <a:gd name="T5" fmla="*/ 9 h 213"/>
                <a:gd name="T6" fmla="*/ 1 w 86"/>
                <a:gd name="T7" fmla="*/ 115 h 213"/>
                <a:gd name="T8" fmla="*/ 3 w 86"/>
                <a:gd name="T9" fmla="*/ 124 h 213"/>
                <a:gd name="T10" fmla="*/ 11 w 86"/>
                <a:gd name="T11" fmla="*/ 128 h 213"/>
                <a:gd name="T12" fmla="*/ 11 w 86"/>
                <a:gd name="T13" fmla="*/ 203 h 213"/>
                <a:gd name="T14" fmla="*/ 22 w 86"/>
                <a:gd name="T15" fmla="*/ 213 h 213"/>
                <a:gd name="T16" fmla="*/ 32 w 86"/>
                <a:gd name="T17" fmla="*/ 203 h 213"/>
                <a:gd name="T18" fmla="*/ 32 w 86"/>
                <a:gd name="T19" fmla="*/ 128 h 213"/>
                <a:gd name="T20" fmla="*/ 54 w 86"/>
                <a:gd name="T21" fmla="*/ 128 h 213"/>
                <a:gd name="T22" fmla="*/ 54 w 86"/>
                <a:gd name="T23" fmla="*/ 203 h 213"/>
                <a:gd name="T24" fmla="*/ 64 w 86"/>
                <a:gd name="T25" fmla="*/ 213 h 213"/>
                <a:gd name="T26" fmla="*/ 75 w 86"/>
                <a:gd name="T27" fmla="*/ 203 h 213"/>
                <a:gd name="T28" fmla="*/ 75 w 86"/>
                <a:gd name="T29" fmla="*/ 128 h 213"/>
                <a:gd name="T30" fmla="*/ 83 w 86"/>
                <a:gd name="T31" fmla="*/ 124 h 213"/>
                <a:gd name="T32" fmla="*/ 85 w 86"/>
                <a:gd name="T33" fmla="*/ 115 h 213"/>
                <a:gd name="T34" fmla="*/ 64 w 86"/>
                <a:gd name="T35" fmla="*/ 9 h 213"/>
                <a:gd name="T36" fmla="*/ 54 w 86"/>
                <a:gd name="T37" fmla="*/ 0 h 213"/>
                <a:gd name="T38" fmla="*/ 41 w 86"/>
                <a:gd name="T39" fmla="*/ 21 h 213"/>
                <a:gd name="T40" fmla="*/ 45 w 86"/>
                <a:gd name="T41" fmla="*/ 21 h 213"/>
                <a:gd name="T42" fmla="*/ 62 w 86"/>
                <a:gd name="T43" fmla="*/ 107 h 213"/>
                <a:gd name="T44" fmla="*/ 24 w 86"/>
                <a:gd name="T45" fmla="*/ 107 h 213"/>
                <a:gd name="T46" fmla="*/ 41 w 86"/>
                <a:gd name="T47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6" h="213">
                  <a:moveTo>
                    <a:pt x="54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27" y="0"/>
                    <a:pt x="23" y="4"/>
                    <a:pt x="22" y="9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0" y="118"/>
                    <a:pt x="1" y="122"/>
                    <a:pt x="3" y="124"/>
                  </a:cubicBezTo>
                  <a:cubicBezTo>
                    <a:pt x="5" y="127"/>
                    <a:pt x="8" y="128"/>
                    <a:pt x="11" y="128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9"/>
                    <a:pt x="16" y="213"/>
                    <a:pt x="22" y="213"/>
                  </a:cubicBezTo>
                  <a:cubicBezTo>
                    <a:pt x="28" y="213"/>
                    <a:pt x="32" y="209"/>
                    <a:pt x="32" y="203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203"/>
                    <a:pt x="54" y="203"/>
                    <a:pt x="54" y="203"/>
                  </a:cubicBezTo>
                  <a:cubicBezTo>
                    <a:pt x="54" y="209"/>
                    <a:pt x="58" y="213"/>
                    <a:pt x="64" y="213"/>
                  </a:cubicBezTo>
                  <a:cubicBezTo>
                    <a:pt x="70" y="213"/>
                    <a:pt x="75" y="209"/>
                    <a:pt x="75" y="203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78" y="128"/>
                    <a:pt x="81" y="127"/>
                    <a:pt x="83" y="124"/>
                  </a:cubicBezTo>
                  <a:cubicBezTo>
                    <a:pt x="85" y="122"/>
                    <a:pt x="86" y="118"/>
                    <a:pt x="85" y="115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4"/>
                    <a:pt x="59" y="0"/>
                    <a:pt x="54" y="0"/>
                  </a:cubicBezTo>
                  <a:close/>
                  <a:moveTo>
                    <a:pt x="41" y="21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24" y="107"/>
                    <a:pt x="24" y="107"/>
                    <a:pt x="24" y="107"/>
                  </a:cubicBezTo>
                  <a:lnTo>
                    <a:pt x="4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1" name="Freeform 846">
              <a:extLst>
                <a:ext uri="{FF2B5EF4-FFF2-40B4-BE49-F238E27FC236}">
                  <a16:creationId xmlns:a16="http://schemas.microsoft.com/office/drawing/2014/main" id="{167ABAA0-46FA-4EF7-BF79-3D91D15437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9" y="3110"/>
              <a:ext cx="42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2" name="Freeform 847">
              <a:extLst>
                <a:ext uri="{FF2B5EF4-FFF2-40B4-BE49-F238E27FC236}">
                  <a16:creationId xmlns:a16="http://schemas.microsoft.com/office/drawing/2014/main" id="{52C99D41-2593-419A-82B3-F0460ED3D7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13" y="3166"/>
              <a:ext cx="57" cy="142"/>
            </a:xfrm>
            <a:custGeom>
              <a:avLst/>
              <a:gdLst>
                <a:gd name="T0" fmla="*/ 74 w 85"/>
                <a:gd name="T1" fmla="*/ 0 h 213"/>
                <a:gd name="T2" fmla="*/ 10 w 85"/>
                <a:gd name="T3" fmla="*/ 0 h 213"/>
                <a:gd name="T4" fmla="*/ 0 w 85"/>
                <a:gd name="T5" fmla="*/ 11 h 213"/>
                <a:gd name="T6" fmla="*/ 0 w 85"/>
                <a:gd name="T7" fmla="*/ 96 h 213"/>
                <a:gd name="T8" fmla="*/ 10 w 85"/>
                <a:gd name="T9" fmla="*/ 107 h 213"/>
                <a:gd name="T10" fmla="*/ 10 w 85"/>
                <a:gd name="T11" fmla="*/ 203 h 213"/>
                <a:gd name="T12" fmla="*/ 21 w 85"/>
                <a:gd name="T13" fmla="*/ 213 h 213"/>
                <a:gd name="T14" fmla="*/ 32 w 85"/>
                <a:gd name="T15" fmla="*/ 203 h 213"/>
                <a:gd name="T16" fmla="*/ 32 w 85"/>
                <a:gd name="T17" fmla="*/ 107 h 213"/>
                <a:gd name="T18" fmla="*/ 53 w 85"/>
                <a:gd name="T19" fmla="*/ 107 h 213"/>
                <a:gd name="T20" fmla="*/ 53 w 85"/>
                <a:gd name="T21" fmla="*/ 203 h 213"/>
                <a:gd name="T22" fmla="*/ 64 w 85"/>
                <a:gd name="T23" fmla="*/ 213 h 213"/>
                <a:gd name="T24" fmla="*/ 74 w 85"/>
                <a:gd name="T25" fmla="*/ 203 h 213"/>
                <a:gd name="T26" fmla="*/ 74 w 85"/>
                <a:gd name="T27" fmla="*/ 107 h 213"/>
                <a:gd name="T28" fmla="*/ 85 w 85"/>
                <a:gd name="T29" fmla="*/ 96 h 213"/>
                <a:gd name="T30" fmla="*/ 85 w 85"/>
                <a:gd name="T31" fmla="*/ 11 h 213"/>
                <a:gd name="T32" fmla="*/ 74 w 85"/>
                <a:gd name="T33" fmla="*/ 0 h 213"/>
                <a:gd name="T34" fmla="*/ 21 w 85"/>
                <a:gd name="T35" fmla="*/ 21 h 213"/>
                <a:gd name="T36" fmla="*/ 64 w 85"/>
                <a:gd name="T37" fmla="*/ 21 h 213"/>
                <a:gd name="T38" fmla="*/ 64 w 85"/>
                <a:gd name="T39" fmla="*/ 85 h 213"/>
                <a:gd name="T40" fmla="*/ 21 w 85"/>
                <a:gd name="T41" fmla="*/ 85 h 213"/>
                <a:gd name="T42" fmla="*/ 21 w 85"/>
                <a:gd name="T43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213">
                  <a:moveTo>
                    <a:pt x="74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10" y="203"/>
                    <a:pt x="10" y="203"/>
                    <a:pt x="10" y="203"/>
                  </a:cubicBezTo>
                  <a:cubicBezTo>
                    <a:pt x="10" y="209"/>
                    <a:pt x="15" y="213"/>
                    <a:pt x="21" y="213"/>
                  </a:cubicBezTo>
                  <a:cubicBezTo>
                    <a:pt x="27" y="213"/>
                    <a:pt x="32" y="209"/>
                    <a:pt x="32" y="2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9"/>
                    <a:pt x="58" y="213"/>
                    <a:pt x="64" y="213"/>
                  </a:cubicBezTo>
                  <a:cubicBezTo>
                    <a:pt x="70" y="213"/>
                    <a:pt x="74" y="209"/>
                    <a:pt x="74" y="203"/>
                  </a:cubicBezTo>
                  <a:cubicBezTo>
                    <a:pt x="74" y="107"/>
                    <a:pt x="74" y="107"/>
                    <a:pt x="74" y="107"/>
                  </a:cubicBezTo>
                  <a:cubicBezTo>
                    <a:pt x="80" y="107"/>
                    <a:pt x="85" y="102"/>
                    <a:pt x="85" y="9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0" y="0"/>
                    <a:pt x="74" y="0"/>
                  </a:cubicBezTo>
                  <a:close/>
                  <a:moveTo>
                    <a:pt x="21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3" name="Freeform 848">
              <a:extLst>
                <a:ext uri="{FF2B5EF4-FFF2-40B4-BE49-F238E27FC236}">
                  <a16:creationId xmlns:a16="http://schemas.microsoft.com/office/drawing/2014/main" id="{FA65C19E-52E5-4F3E-82FF-DA5A3B58A2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0" y="3110"/>
              <a:ext cx="43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3 w 64"/>
                <a:gd name="T13" fmla="*/ 32 h 64"/>
                <a:gd name="T14" fmla="*/ 32 w 64"/>
                <a:gd name="T15" fmla="*/ 42 h 64"/>
                <a:gd name="T16" fmla="*/ 22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3" y="26"/>
                    <a:pt x="43" y="32"/>
                  </a:cubicBezTo>
                  <a:cubicBezTo>
                    <a:pt x="43" y="38"/>
                    <a:pt x="38" y="42"/>
                    <a:pt x="32" y="42"/>
                  </a:cubicBezTo>
                  <a:cubicBezTo>
                    <a:pt x="26" y="42"/>
                    <a:pt x="22" y="38"/>
                    <a:pt x="22" y="32"/>
                  </a:cubicBezTo>
                  <a:cubicBezTo>
                    <a:pt x="22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4" name="Freeform 849">
              <a:extLst>
                <a:ext uri="{FF2B5EF4-FFF2-40B4-BE49-F238E27FC236}">
                  <a16:creationId xmlns:a16="http://schemas.microsoft.com/office/drawing/2014/main" id="{F1BB2F23-782C-4A87-9D37-E378B4D65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42" y="3166"/>
              <a:ext cx="57" cy="142"/>
            </a:xfrm>
            <a:custGeom>
              <a:avLst/>
              <a:gdLst>
                <a:gd name="T0" fmla="*/ 75 w 85"/>
                <a:gd name="T1" fmla="*/ 0 h 213"/>
                <a:gd name="T2" fmla="*/ 11 w 85"/>
                <a:gd name="T3" fmla="*/ 0 h 213"/>
                <a:gd name="T4" fmla="*/ 0 w 85"/>
                <a:gd name="T5" fmla="*/ 11 h 213"/>
                <a:gd name="T6" fmla="*/ 0 w 85"/>
                <a:gd name="T7" fmla="*/ 96 h 213"/>
                <a:gd name="T8" fmla="*/ 11 w 85"/>
                <a:gd name="T9" fmla="*/ 107 h 213"/>
                <a:gd name="T10" fmla="*/ 11 w 85"/>
                <a:gd name="T11" fmla="*/ 203 h 213"/>
                <a:gd name="T12" fmla="*/ 21 w 85"/>
                <a:gd name="T13" fmla="*/ 213 h 213"/>
                <a:gd name="T14" fmla="*/ 32 w 85"/>
                <a:gd name="T15" fmla="*/ 203 h 213"/>
                <a:gd name="T16" fmla="*/ 32 w 85"/>
                <a:gd name="T17" fmla="*/ 107 h 213"/>
                <a:gd name="T18" fmla="*/ 53 w 85"/>
                <a:gd name="T19" fmla="*/ 107 h 213"/>
                <a:gd name="T20" fmla="*/ 53 w 85"/>
                <a:gd name="T21" fmla="*/ 203 h 213"/>
                <a:gd name="T22" fmla="*/ 64 w 85"/>
                <a:gd name="T23" fmla="*/ 213 h 213"/>
                <a:gd name="T24" fmla="*/ 75 w 85"/>
                <a:gd name="T25" fmla="*/ 203 h 213"/>
                <a:gd name="T26" fmla="*/ 75 w 85"/>
                <a:gd name="T27" fmla="*/ 107 h 213"/>
                <a:gd name="T28" fmla="*/ 85 w 85"/>
                <a:gd name="T29" fmla="*/ 96 h 213"/>
                <a:gd name="T30" fmla="*/ 85 w 85"/>
                <a:gd name="T31" fmla="*/ 11 h 213"/>
                <a:gd name="T32" fmla="*/ 75 w 85"/>
                <a:gd name="T33" fmla="*/ 0 h 213"/>
                <a:gd name="T34" fmla="*/ 21 w 85"/>
                <a:gd name="T35" fmla="*/ 21 h 213"/>
                <a:gd name="T36" fmla="*/ 64 w 85"/>
                <a:gd name="T37" fmla="*/ 21 h 213"/>
                <a:gd name="T38" fmla="*/ 64 w 85"/>
                <a:gd name="T39" fmla="*/ 85 h 213"/>
                <a:gd name="T40" fmla="*/ 21 w 85"/>
                <a:gd name="T41" fmla="*/ 85 h 213"/>
                <a:gd name="T42" fmla="*/ 21 w 85"/>
                <a:gd name="T43" fmla="*/ 2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5" h="213">
                  <a:moveTo>
                    <a:pt x="7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5" y="107"/>
                    <a:pt x="11" y="107"/>
                  </a:cubicBezTo>
                  <a:cubicBezTo>
                    <a:pt x="11" y="203"/>
                    <a:pt x="11" y="203"/>
                    <a:pt x="11" y="203"/>
                  </a:cubicBezTo>
                  <a:cubicBezTo>
                    <a:pt x="11" y="209"/>
                    <a:pt x="15" y="213"/>
                    <a:pt x="21" y="213"/>
                  </a:cubicBezTo>
                  <a:cubicBezTo>
                    <a:pt x="27" y="213"/>
                    <a:pt x="32" y="209"/>
                    <a:pt x="32" y="203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203"/>
                    <a:pt x="53" y="203"/>
                    <a:pt x="53" y="203"/>
                  </a:cubicBezTo>
                  <a:cubicBezTo>
                    <a:pt x="53" y="209"/>
                    <a:pt x="58" y="213"/>
                    <a:pt x="64" y="213"/>
                  </a:cubicBezTo>
                  <a:cubicBezTo>
                    <a:pt x="70" y="213"/>
                    <a:pt x="75" y="209"/>
                    <a:pt x="75" y="203"/>
                  </a:cubicBezTo>
                  <a:cubicBezTo>
                    <a:pt x="75" y="107"/>
                    <a:pt x="75" y="107"/>
                    <a:pt x="75" y="107"/>
                  </a:cubicBezTo>
                  <a:cubicBezTo>
                    <a:pt x="81" y="107"/>
                    <a:pt x="85" y="102"/>
                    <a:pt x="85" y="96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1" y="0"/>
                    <a:pt x="75" y="0"/>
                  </a:cubicBezTo>
                  <a:close/>
                  <a:moveTo>
                    <a:pt x="21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64" y="85"/>
                    <a:pt x="64" y="85"/>
                    <a:pt x="64" y="85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5" name="Freeform 850">
              <a:extLst>
                <a:ext uri="{FF2B5EF4-FFF2-40B4-BE49-F238E27FC236}">
                  <a16:creationId xmlns:a16="http://schemas.microsoft.com/office/drawing/2014/main" id="{A42A7E45-D8BE-46C7-9ED8-A29D6B4FD3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0" y="3110"/>
              <a:ext cx="42" cy="42"/>
            </a:xfrm>
            <a:custGeom>
              <a:avLst/>
              <a:gdLst>
                <a:gd name="T0" fmla="*/ 32 w 64"/>
                <a:gd name="T1" fmla="*/ 64 h 64"/>
                <a:gd name="T2" fmla="*/ 64 w 64"/>
                <a:gd name="T3" fmla="*/ 32 h 64"/>
                <a:gd name="T4" fmla="*/ 32 w 64"/>
                <a:gd name="T5" fmla="*/ 0 h 64"/>
                <a:gd name="T6" fmla="*/ 0 w 64"/>
                <a:gd name="T7" fmla="*/ 32 h 64"/>
                <a:gd name="T8" fmla="*/ 32 w 64"/>
                <a:gd name="T9" fmla="*/ 64 h 64"/>
                <a:gd name="T10" fmla="*/ 32 w 64"/>
                <a:gd name="T11" fmla="*/ 21 h 64"/>
                <a:gd name="T12" fmla="*/ 42 w 64"/>
                <a:gd name="T13" fmla="*/ 32 h 64"/>
                <a:gd name="T14" fmla="*/ 32 w 64"/>
                <a:gd name="T15" fmla="*/ 42 h 64"/>
                <a:gd name="T16" fmla="*/ 21 w 64"/>
                <a:gd name="T17" fmla="*/ 32 h 64"/>
                <a:gd name="T18" fmla="*/ 32 w 64"/>
                <a:gd name="T19" fmla="*/ 2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32" y="64"/>
                  </a:moveTo>
                  <a:cubicBezTo>
                    <a:pt x="49" y="64"/>
                    <a:pt x="64" y="49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lose/>
                  <a:moveTo>
                    <a:pt x="32" y="21"/>
                  </a:moveTo>
                  <a:cubicBezTo>
                    <a:pt x="38" y="21"/>
                    <a:pt x="42" y="26"/>
                    <a:pt x="42" y="32"/>
                  </a:cubicBezTo>
                  <a:cubicBezTo>
                    <a:pt x="42" y="38"/>
                    <a:pt x="38" y="42"/>
                    <a:pt x="32" y="42"/>
                  </a:cubicBezTo>
                  <a:cubicBezTo>
                    <a:pt x="26" y="42"/>
                    <a:pt x="21" y="38"/>
                    <a:pt x="21" y="32"/>
                  </a:cubicBezTo>
                  <a:cubicBezTo>
                    <a:pt x="21" y="26"/>
                    <a:pt x="26" y="21"/>
                    <a:pt x="3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6" name="Freeform 851">
              <a:extLst>
                <a:ext uri="{FF2B5EF4-FFF2-40B4-BE49-F238E27FC236}">
                  <a16:creationId xmlns:a16="http://schemas.microsoft.com/office/drawing/2014/main" id="{4C92B7F1-A5BE-4551-9D14-647212883C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1" y="3046"/>
              <a:ext cx="340" cy="34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1FD30B6-1D54-454A-8E1B-F9B840E1B3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200645" y="2412218"/>
            <a:ext cx="581847" cy="581847"/>
            <a:chOff x="1153" y="614"/>
            <a:chExt cx="3635" cy="3635"/>
          </a:xfrm>
          <a:solidFill>
            <a:schemeClr val="tx1"/>
          </a:solidFill>
        </p:grpSpPr>
        <p:sp>
          <p:nvSpPr>
            <p:cNvPr id="68" name="Freeform 109">
              <a:extLst>
                <a:ext uri="{FF2B5EF4-FFF2-40B4-BE49-F238E27FC236}">
                  <a16:creationId xmlns:a16="http://schemas.microsoft.com/office/drawing/2014/main" id="{D8AF1C0B-A884-4080-AC5F-3D2736B1B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3" y="614"/>
              <a:ext cx="3635" cy="3635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  <a:gd name="T20" fmla="*/ 306 w 512"/>
                <a:gd name="T21" fmla="*/ 263 h 512"/>
                <a:gd name="T22" fmla="*/ 157 w 512"/>
                <a:gd name="T23" fmla="*/ 413 h 512"/>
                <a:gd name="T24" fmla="*/ 149 w 512"/>
                <a:gd name="T25" fmla="*/ 416 h 512"/>
                <a:gd name="T26" fmla="*/ 141 w 512"/>
                <a:gd name="T27" fmla="*/ 413 h 512"/>
                <a:gd name="T28" fmla="*/ 141 w 512"/>
                <a:gd name="T29" fmla="*/ 397 h 512"/>
                <a:gd name="T30" fmla="*/ 283 w 512"/>
                <a:gd name="T31" fmla="*/ 256 h 512"/>
                <a:gd name="T32" fmla="*/ 141 w 512"/>
                <a:gd name="T33" fmla="*/ 114 h 512"/>
                <a:gd name="T34" fmla="*/ 141 w 512"/>
                <a:gd name="T35" fmla="*/ 99 h 512"/>
                <a:gd name="T36" fmla="*/ 157 w 512"/>
                <a:gd name="T37" fmla="*/ 99 h 512"/>
                <a:gd name="T38" fmla="*/ 306 w 512"/>
                <a:gd name="T39" fmla="*/ 248 h 512"/>
                <a:gd name="T40" fmla="*/ 306 w 512"/>
                <a:gd name="T41" fmla="*/ 263 h 512"/>
                <a:gd name="T42" fmla="*/ 413 w 512"/>
                <a:gd name="T43" fmla="*/ 263 h 512"/>
                <a:gd name="T44" fmla="*/ 263 w 512"/>
                <a:gd name="T45" fmla="*/ 413 h 512"/>
                <a:gd name="T46" fmla="*/ 256 w 512"/>
                <a:gd name="T47" fmla="*/ 416 h 512"/>
                <a:gd name="T48" fmla="*/ 248 w 512"/>
                <a:gd name="T49" fmla="*/ 413 h 512"/>
                <a:gd name="T50" fmla="*/ 248 w 512"/>
                <a:gd name="T51" fmla="*/ 397 h 512"/>
                <a:gd name="T52" fmla="*/ 390 w 512"/>
                <a:gd name="T53" fmla="*/ 256 h 512"/>
                <a:gd name="T54" fmla="*/ 248 w 512"/>
                <a:gd name="T55" fmla="*/ 114 h 512"/>
                <a:gd name="T56" fmla="*/ 248 w 512"/>
                <a:gd name="T57" fmla="*/ 99 h 512"/>
                <a:gd name="T58" fmla="*/ 263 w 512"/>
                <a:gd name="T59" fmla="*/ 99 h 512"/>
                <a:gd name="T60" fmla="*/ 413 w 512"/>
                <a:gd name="T61" fmla="*/ 248 h 512"/>
                <a:gd name="T62" fmla="*/ 413 w 512"/>
                <a:gd name="T63" fmla="*/ 26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  <a:moveTo>
                    <a:pt x="306" y="263"/>
                  </a:moveTo>
                  <a:cubicBezTo>
                    <a:pt x="157" y="413"/>
                    <a:pt x="157" y="413"/>
                    <a:pt x="157" y="413"/>
                  </a:cubicBezTo>
                  <a:cubicBezTo>
                    <a:pt x="154" y="415"/>
                    <a:pt x="152" y="416"/>
                    <a:pt x="149" y="416"/>
                  </a:cubicBezTo>
                  <a:cubicBezTo>
                    <a:pt x="146" y="416"/>
                    <a:pt x="144" y="415"/>
                    <a:pt x="141" y="413"/>
                  </a:cubicBezTo>
                  <a:cubicBezTo>
                    <a:pt x="137" y="408"/>
                    <a:pt x="137" y="402"/>
                    <a:pt x="141" y="397"/>
                  </a:cubicBezTo>
                  <a:cubicBezTo>
                    <a:pt x="283" y="256"/>
                    <a:pt x="283" y="256"/>
                    <a:pt x="283" y="256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37" y="110"/>
                    <a:pt x="137" y="103"/>
                    <a:pt x="141" y="99"/>
                  </a:cubicBezTo>
                  <a:cubicBezTo>
                    <a:pt x="146" y="95"/>
                    <a:pt x="152" y="95"/>
                    <a:pt x="157" y="99"/>
                  </a:cubicBezTo>
                  <a:cubicBezTo>
                    <a:pt x="306" y="248"/>
                    <a:pt x="306" y="248"/>
                    <a:pt x="306" y="248"/>
                  </a:cubicBezTo>
                  <a:cubicBezTo>
                    <a:pt x="310" y="252"/>
                    <a:pt x="310" y="259"/>
                    <a:pt x="306" y="263"/>
                  </a:cubicBezTo>
                  <a:close/>
                  <a:moveTo>
                    <a:pt x="413" y="263"/>
                  </a:moveTo>
                  <a:cubicBezTo>
                    <a:pt x="263" y="413"/>
                    <a:pt x="263" y="413"/>
                    <a:pt x="263" y="413"/>
                  </a:cubicBezTo>
                  <a:cubicBezTo>
                    <a:pt x="261" y="415"/>
                    <a:pt x="258" y="416"/>
                    <a:pt x="256" y="416"/>
                  </a:cubicBezTo>
                  <a:cubicBezTo>
                    <a:pt x="253" y="416"/>
                    <a:pt x="250" y="415"/>
                    <a:pt x="248" y="413"/>
                  </a:cubicBezTo>
                  <a:cubicBezTo>
                    <a:pt x="244" y="408"/>
                    <a:pt x="244" y="402"/>
                    <a:pt x="248" y="397"/>
                  </a:cubicBezTo>
                  <a:cubicBezTo>
                    <a:pt x="390" y="256"/>
                    <a:pt x="390" y="256"/>
                    <a:pt x="390" y="256"/>
                  </a:cubicBezTo>
                  <a:cubicBezTo>
                    <a:pt x="248" y="114"/>
                    <a:pt x="248" y="114"/>
                    <a:pt x="248" y="114"/>
                  </a:cubicBezTo>
                  <a:cubicBezTo>
                    <a:pt x="244" y="110"/>
                    <a:pt x="244" y="103"/>
                    <a:pt x="248" y="99"/>
                  </a:cubicBezTo>
                  <a:cubicBezTo>
                    <a:pt x="252" y="95"/>
                    <a:pt x="259" y="95"/>
                    <a:pt x="263" y="99"/>
                  </a:cubicBezTo>
                  <a:cubicBezTo>
                    <a:pt x="413" y="248"/>
                    <a:pt x="413" y="248"/>
                    <a:pt x="413" y="248"/>
                  </a:cubicBezTo>
                  <a:cubicBezTo>
                    <a:pt x="417" y="252"/>
                    <a:pt x="417" y="259"/>
                    <a:pt x="41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9" name="Freeform 110">
              <a:extLst>
                <a:ext uri="{FF2B5EF4-FFF2-40B4-BE49-F238E27FC236}">
                  <a16:creationId xmlns:a16="http://schemas.microsoft.com/office/drawing/2014/main" id="{DCCC3C96-0C3D-4A72-A7E1-94D50FCED0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3" y="614"/>
              <a:ext cx="3635" cy="3635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0 h 512"/>
                <a:gd name="T12" fmla="*/ 21 w 512"/>
                <a:gd name="T13" fmla="*/ 256 h 512"/>
                <a:gd name="T14" fmla="*/ 256 w 512"/>
                <a:gd name="T15" fmla="*/ 21 h 512"/>
                <a:gd name="T16" fmla="*/ 490 w 512"/>
                <a:gd name="T17" fmla="*/ 256 h 512"/>
                <a:gd name="T18" fmla="*/ 256 w 512"/>
                <a:gd name="T19" fmla="*/ 490 h 512"/>
                <a:gd name="T20" fmla="*/ 306 w 512"/>
                <a:gd name="T21" fmla="*/ 263 h 512"/>
                <a:gd name="T22" fmla="*/ 157 w 512"/>
                <a:gd name="T23" fmla="*/ 413 h 512"/>
                <a:gd name="T24" fmla="*/ 149 w 512"/>
                <a:gd name="T25" fmla="*/ 416 h 512"/>
                <a:gd name="T26" fmla="*/ 141 w 512"/>
                <a:gd name="T27" fmla="*/ 413 h 512"/>
                <a:gd name="T28" fmla="*/ 141 w 512"/>
                <a:gd name="T29" fmla="*/ 397 h 512"/>
                <a:gd name="T30" fmla="*/ 283 w 512"/>
                <a:gd name="T31" fmla="*/ 256 h 512"/>
                <a:gd name="T32" fmla="*/ 141 w 512"/>
                <a:gd name="T33" fmla="*/ 114 h 512"/>
                <a:gd name="T34" fmla="*/ 141 w 512"/>
                <a:gd name="T35" fmla="*/ 99 h 512"/>
                <a:gd name="T36" fmla="*/ 157 w 512"/>
                <a:gd name="T37" fmla="*/ 99 h 512"/>
                <a:gd name="T38" fmla="*/ 306 w 512"/>
                <a:gd name="T39" fmla="*/ 248 h 512"/>
                <a:gd name="T40" fmla="*/ 306 w 512"/>
                <a:gd name="T41" fmla="*/ 263 h 512"/>
                <a:gd name="T42" fmla="*/ 413 w 512"/>
                <a:gd name="T43" fmla="*/ 263 h 512"/>
                <a:gd name="T44" fmla="*/ 263 w 512"/>
                <a:gd name="T45" fmla="*/ 413 h 512"/>
                <a:gd name="T46" fmla="*/ 256 w 512"/>
                <a:gd name="T47" fmla="*/ 416 h 512"/>
                <a:gd name="T48" fmla="*/ 248 w 512"/>
                <a:gd name="T49" fmla="*/ 413 h 512"/>
                <a:gd name="T50" fmla="*/ 248 w 512"/>
                <a:gd name="T51" fmla="*/ 397 h 512"/>
                <a:gd name="T52" fmla="*/ 390 w 512"/>
                <a:gd name="T53" fmla="*/ 256 h 512"/>
                <a:gd name="T54" fmla="*/ 248 w 512"/>
                <a:gd name="T55" fmla="*/ 114 h 512"/>
                <a:gd name="T56" fmla="*/ 248 w 512"/>
                <a:gd name="T57" fmla="*/ 99 h 512"/>
                <a:gd name="T58" fmla="*/ 263 w 512"/>
                <a:gd name="T59" fmla="*/ 99 h 512"/>
                <a:gd name="T60" fmla="*/ 413 w 512"/>
                <a:gd name="T61" fmla="*/ 248 h 512"/>
                <a:gd name="T62" fmla="*/ 413 w 512"/>
                <a:gd name="T63" fmla="*/ 26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490"/>
                  </a:move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lose/>
                  <a:moveTo>
                    <a:pt x="306" y="263"/>
                  </a:moveTo>
                  <a:cubicBezTo>
                    <a:pt x="157" y="413"/>
                    <a:pt x="157" y="413"/>
                    <a:pt x="157" y="413"/>
                  </a:cubicBezTo>
                  <a:cubicBezTo>
                    <a:pt x="154" y="415"/>
                    <a:pt x="152" y="416"/>
                    <a:pt x="149" y="416"/>
                  </a:cubicBezTo>
                  <a:cubicBezTo>
                    <a:pt x="146" y="416"/>
                    <a:pt x="144" y="415"/>
                    <a:pt x="141" y="413"/>
                  </a:cubicBezTo>
                  <a:cubicBezTo>
                    <a:pt x="137" y="408"/>
                    <a:pt x="137" y="402"/>
                    <a:pt x="141" y="397"/>
                  </a:cubicBezTo>
                  <a:cubicBezTo>
                    <a:pt x="283" y="256"/>
                    <a:pt x="283" y="256"/>
                    <a:pt x="283" y="256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37" y="110"/>
                    <a:pt x="137" y="103"/>
                    <a:pt x="141" y="99"/>
                  </a:cubicBezTo>
                  <a:cubicBezTo>
                    <a:pt x="146" y="95"/>
                    <a:pt x="152" y="95"/>
                    <a:pt x="157" y="99"/>
                  </a:cubicBezTo>
                  <a:cubicBezTo>
                    <a:pt x="306" y="248"/>
                    <a:pt x="306" y="248"/>
                    <a:pt x="306" y="248"/>
                  </a:cubicBezTo>
                  <a:cubicBezTo>
                    <a:pt x="310" y="252"/>
                    <a:pt x="310" y="259"/>
                    <a:pt x="306" y="263"/>
                  </a:cubicBezTo>
                  <a:close/>
                  <a:moveTo>
                    <a:pt x="413" y="263"/>
                  </a:moveTo>
                  <a:cubicBezTo>
                    <a:pt x="263" y="413"/>
                    <a:pt x="263" y="413"/>
                    <a:pt x="263" y="413"/>
                  </a:cubicBezTo>
                  <a:cubicBezTo>
                    <a:pt x="261" y="415"/>
                    <a:pt x="258" y="416"/>
                    <a:pt x="256" y="416"/>
                  </a:cubicBezTo>
                  <a:cubicBezTo>
                    <a:pt x="253" y="416"/>
                    <a:pt x="250" y="415"/>
                    <a:pt x="248" y="413"/>
                  </a:cubicBezTo>
                  <a:cubicBezTo>
                    <a:pt x="244" y="408"/>
                    <a:pt x="244" y="402"/>
                    <a:pt x="248" y="397"/>
                  </a:cubicBezTo>
                  <a:cubicBezTo>
                    <a:pt x="390" y="256"/>
                    <a:pt x="390" y="256"/>
                    <a:pt x="390" y="256"/>
                  </a:cubicBezTo>
                  <a:cubicBezTo>
                    <a:pt x="248" y="114"/>
                    <a:pt x="248" y="114"/>
                    <a:pt x="248" y="114"/>
                  </a:cubicBezTo>
                  <a:cubicBezTo>
                    <a:pt x="244" y="110"/>
                    <a:pt x="244" y="103"/>
                    <a:pt x="248" y="99"/>
                  </a:cubicBezTo>
                  <a:cubicBezTo>
                    <a:pt x="252" y="95"/>
                    <a:pt x="259" y="95"/>
                    <a:pt x="263" y="99"/>
                  </a:cubicBezTo>
                  <a:cubicBezTo>
                    <a:pt x="413" y="248"/>
                    <a:pt x="413" y="248"/>
                    <a:pt x="413" y="248"/>
                  </a:cubicBezTo>
                  <a:cubicBezTo>
                    <a:pt x="417" y="252"/>
                    <a:pt x="417" y="259"/>
                    <a:pt x="413" y="2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60B6816-8064-4089-8FAA-2A6D2151167D}"/>
              </a:ext>
            </a:extLst>
          </p:cNvPr>
          <p:cNvCxnSpPr/>
          <p:nvPr/>
        </p:nvCxnSpPr>
        <p:spPr>
          <a:xfrm>
            <a:off x="9797945" y="3724690"/>
            <a:ext cx="141998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D719F412-D6EA-45F3-80F4-3263C506AF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Løsningsforslag</a:t>
            </a:r>
            <a:endParaRPr lang="en-US" dirty="0"/>
          </a:p>
        </p:txBody>
      </p:sp>
      <p:pic>
        <p:nvPicPr>
          <p:cNvPr id="72" name="Graphic 37" descr="Bullseye">
            <a:extLst>
              <a:ext uri="{FF2B5EF4-FFF2-40B4-BE49-F238E27FC236}">
                <a16:creationId xmlns:a16="http://schemas.microsoft.com/office/drawing/2014/main" id="{49808956-0C24-4AD8-9ADE-3864969C93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44699" y="2271259"/>
            <a:ext cx="817642" cy="817642"/>
          </a:xfrm>
          <a:prstGeom prst="rect">
            <a:avLst/>
          </a:prstGeom>
        </p:spPr>
      </p:pic>
      <p:pic>
        <p:nvPicPr>
          <p:cNvPr id="1036" name="Picture 12" descr="Conversation, debate, discussion, talking, two people talking icon -  Download on Iconfi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052" y="2394973"/>
            <a:ext cx="610914" cy="6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38">
            <a:extLst>
              <a:ext uri="{FF2B5EF4-FFF2-40B4-BE49-F238E27FC236}">
                <a16:creationId xmlns:a16="http://schemas.microsoft.com/office/drawing/2014/main" id="{B7AAD957-C3F2-4910-902A-1A957965DEE0}"/>
              </a:ext>
            </a:extLst>
          </p:cNvPr>
          <p:cNvCxnSpPr/>
          <p:nvPr/>
        </p:nvCxnSpPr>
        <p:spPr>
          <a:xfrm>
            <a:off x="7112009" y="3837201"/>
            <a:ext cx="0" cy="2103120"/>
          </a:xfrm>
          <a:prstGeom prst="line">
            <a:avLst/>
          </a:prstGeom>
          <a:ln w="9525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12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" name="Object 50" hidden="1">
            <a:extLst>
              <a:ext uri="{FF2B5EF4-FFF2-40B4-BE49-F238E27FC236}">
                <a16:creationId xmlns:a16="http://schemas.microsoft.com/office/drawing/2014/main" id="{755577B1-D478-4143-99F1-489907A7B29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think-cell Slide" r:id="rId5" imgW="415" imgH="416" progId="TCLayout.ActiveDocument.1">
                  <p:embed/>
                </p:oleObj>
              </mc:Choice>
              <mc:Fallback>
                <p:oleObj name="think-cell Slide" r:id="rId5" imgW="415" imgH="416" progId="TCLayout.ActiveDocument.1">
                  <p:embed/>
                  <p:pic>
                    <p:nvPicPr>
                      <p:cNvPr id="51" name="Object 50" hidden="1">
                        <a:extLst>
                          <a:ext uri="{FF2B5EF4-FFF2-40B4-BE49-F238E27FC236}">
                            <a16:creationId xmlns:a16="http://schemas.microsoft.com/office/drawing/2014/main" id="{755577B1-D478-4143-99F1-489907A7B2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3E50C708-FDB3-44AB-81C1-9CE36ECD83F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5B6C58-1CEC-4182-9461-C1C6A86A2064}"/>
              </a:ext>
            </a:extLst>
          </p:cNvPr>
          <p:cNvSpPr/>
          <p:nvPr/>
        </p:nvSpPr>
        <p:spPr>
          <a:xfrm>
            <a:off x="7937679" y="886888"/>
            <a:ext cx="3797121" cy="5971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8EB55D-0232-4377-8745-43F750A8695A}"/>
              </a:ext>
            </a:extLst>
          </p:cNvPr>
          <p:cNvSpPr/>
          <p:nvPr/>
        </p:nvSpPr>
        <p:spPr>
          <a:xfrm>
            <a:off x="8317967" y="2499198"/>
            <a:ext cx="2908345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Vi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trenger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deg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som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ronicle Display Black"/>
                <a:ea typeface="+mn-ea"/>
                <a:cs typeface="+mn-cs"/>
              </a:rPr>
              <a:t>:</a:t>
            </a:r>
            <a:endParaRPr kumimoji="0" lang="en-US" sz="3600" b="0" i="0" u="none" strike="noStrike" kern="1200" cap="none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EEF6B1-8047-497D-A398-B04F2AF3B02C}"/>
              </a:ext>
            </a:extLst>
          </p:cNvPr>
          <p:cNvGrpSpPr/>
          <p:nvPr/>
        </p:nvGrpSpPr>
        <p:grpSpPr>
          <a:xfrm>
            <a:off x="8496300" y="4767008"/>
            <a:ext cx="2563703" cy="264868"/>
            <a:chOff x="8569966" y="4323755"/>
            <a:chExt cx="2563703" cy="2648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4CD776B-22D4-4CFE-B873-01B4E93B14D9}"/>
                </a:ext>
              </a:extLst>
            </p:cNvPr>
            <p:cNvSpPr txBox="1"/>
            <p:nvPr/>
          </p:nvSpPr>
          <p:spPr>
            <a:xfrm>
              <a:off x="8776122" y="4323755"/>
              <a:ext cx="2357547" cy="22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ER OPPTATT AV LEDELSE</a:t>
              </a:r>
              <a:endParaRPr kumimoji="0" lang="en-US" sz="850" b="1" i="0" u="none" strike="noStrike" kern="1200" cap="none" spc="10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0FB0DD-CC52-427F-BAFA-55B2CC81BD0C}"/>
                </a:ext>
              </a:extLst>
            </p:cNvPr>
            <p:cNvGrpSpPr/>
            <p:nvPr/>
          </p:nvGrpSpPr>
          <p:grpSpPr>
            <a:xfrm>
              <a:off x="8569966" y="4385129"/>
              <a:ext cx="203494" cy="203494"/>
              <a:chOff x="8294511" y="4382911"/>
              <a:chExt cx="524933" cy="52493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1E71696-E894-4FFA-8281-FFF33F322F39}"/>
                  </a:ext>
                </a:extLst>
              </p:cNvPr>
              <p:cNvSpPr/>
              <p:nvPr/>
            </p:nvSpPr>
            <p:spPr>
              <a:xfrm>
                <a:off x="8294511" y="4382911"/>
                <a:ext cx="524933" cy="52493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A0179B3-79DC-460A-BF7A-7F0882558BD5}"/>
                  </a:ext>
                </a:extLst>
              </p:cNvPr>
              <p:cNvGrpSpPr/>
              <p:nvPr/>
            </p:nvGrpSpPr>
            <p:grpSpPr>
              <a:xfrm rot="2700000">
                <a:off x="8482833" y="4489850"/>
                <a:ext cx="165934" cy="286093"/>
                <a:chOff x="9659410" y="3134207"/>
                <a:chExt cx="202974" cy="349955"/>
              </a:xfrm>
              <a:solidFill>
                <a:schemeClr val="bg1"/>
              </a:solidFill>
            </p:grpSpPr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22CD0476-4F45-4EE3-A7A0-E097285C328F}"/>
                    </a:ext>
                  </a:extLst>
                </p:cNvPr>
                <p:cNvSpPr/>
                <p:nvPr/>
              </p:nvSpPr>
              <p:spPr>
                <a:xfrm>
                  <a:off x="9659410" y="3390771"/>
                  <a:ext cx="180751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B09B9C87-F5D8-47E7-9261-BD74E9489469}"/>
                    </a:ext>
                  </a:extLst>
                </p:cNvPr>
                <p:cNvSpPr/>
                <p:nvPr/>
              </p:nvSpPr>
              <p:spPr>
                <a:xfrm rot="5400000">
                  <a:off x="9640711" y="3262489"/>
                  <a:ext cx="349955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1A86A85-AF66-41E9-9B81-96101F3810A0}"/>
              </a:ext>
            </a:extLst>
          </p:cNvPr>
          <p:cNvGrpSpPr/>
          <p:nvPr/>
        </p:nvGrpSpPr>
        <p:grpSpPr>
          <a:xfrm>
            <a:off x="8496300" y="6148028"/>
            <a:ext cx="2797049" cy="340863"/>
            <a:chOff x="8569966" y="4829604"/>
            <a:chExt cx="2797049" cy="34086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8F1A0D-34BB-4E35-8345-EEE0E7D94579}"/>
                </a:ext>
              </a:extLst>
            </p:cNvPr>
            <p:cNvSpPr txBox="1"/>
            <p:nvPr/>
          </p:nvSpPr>
          <p:spPr>
            <a:xfrm>
              <a:off x="8776123" y="4829604"/>
              <a:ext cx="2590892" cy="34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95000"/>
                </a:lnSpc>
                <a:defRPr sz="800" b="1" spc="150">
                  <a:solidFill>
                    <a:srgbClr val="000000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TENKER AT DU KAN LÆRE</a:t>
              </a:r>
              <a:r>
                <a:rPr kumimoji="0" lang="en-US" sz="850" b="1" i="0" u="none" strike="noStrike" kern="1200" cap="none" spc="10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NOE AV Å BIDRA</a:t>
              </a:r>
              <a:endParaRPr kumimoji="0" lang="en-US" sz="850" b="1" i="0" u="none" strike="noStrike" kern="1200" cap="none" spc="10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93BE938-C992-462A-B09A-52B5CAE46505}"/>
                </a:ext>
              </a:extLst>
            </p:cNvPr>
            <p:cNvGrpSpPr/>
            <p:nvPr/>
          </p:nvGrpSpPr>
          <p:grpSpPr>
            <a:xfrm>
              <a:off x="8569966" y="4832501"/>
              <a:ext cx="203494" cy="203494"/>
              <a:chOff x="8294511" y="4382911"/>
              <a:chExt cx="524933" cy="52493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78121172-33A3-46B2-A93B-387E241C863C}"/>
                  </a:ext>
                </a:extLst>
              </p:cNvPr>
              <p:cNvSpPr/>
              <p:nvPr/>
            </p:nvSpPr>
            <p:spPr>
              <a:xfrm>
                <a:off x="8294511" y="4382911"/>
                <a:ext cx="524933" cy="52493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858918D-D1BF-49EA-A0BB-5D7E6AE32036}"/>
                  </a:ext>
                </a:extLst>
              </p:cNvPr>
              <p:cNvGrpSpPr/>
              <p:nvPr/>
            </p:nvGrpSpPr>
            <p:grpSpPr>
              <a:xfrm rot="2700000">
                <a:off x="8482833" y="4489850"/>
                <a:ext cx="165934" cy="286093"/>
                <a:chOff x="9659410" y="3134207"/>
                <a:chExt cx="202974" cy="349955"/>
              </a:xfrm>
              <a:solidFill>
                <a:schemeClr val="bg1"/>
              </a:solidFill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9191F79F-4948-4AD2-89AE-E41BE478298F}"/>
                    </a:ext>
                  </a:extLst>
                </p:cNvPr>
                <p:cNvSpPr/>
                <p:nvPr/>
              </p:nvSpPr>
              <p:spPr>
                <a:xfrm>
                  <a:off x="9659410" y="3390771"/>
                  <a:ext cx="180751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E13BB02-1981-483E-A5FB-F332C2D24142}"/>
                    </a:ext>
                  </a:extLst>
                </p:cNvPr>
                <p:cNvSpPr/>
                <p:nvPr/>
              </p:nvSpPr>
              <p:spPr>
                <a:xfrm rot="5400000">
                  <a:off x="9640711" y="3262489"/>
                  <a:ext cx="349955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A74E3D-A2CE-485D-839D-B363B13189AD}"/>
              </a:ext>
            </a:extLst>
          </p:cNvPr>
          <p:cNvGrpSpPr/>
          <p:nvPr/>
        </p:nvGrpSpPr>
        <p:grpSpPr>
          <a:xfrm>
            <a:off x="8496300" y="4383956"/>
            <a:ext cx="2788213" cy="216598"/>
            <a:chOff x="8569966" y="5273192"/>
            <a:chExt cx="2788213" cy="21659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F9C515-D786-4BC9-8533-5B163190E86D}"/>
                </a:ext>
              </a:extLst>
            </p:cNvPr>
            <p:cNvSpPr txBox="1"/>
            <p:nvPr/>
          </p:nvSpPr>
          <p:spPr>
            <a:xfrm>
              <a:off x="8776122" y="5273192"/>
              <a:ext cx="2582057" cy="21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95000"/>
                </a:lnSpc>
                <a:defRPr sz="800" b="1" spc="150">
                  <a:solidFill>
                    <a:srgbClr val="000000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ER NYSGJERRIG PÅ ANDRE LEDERE</a:t>
              </a:r>
              <a:endParaRPr kumimoji="0" lang="en-US" sz="850" b="1" i="0" u="none" strike="noStrike" kern="1200" cap="none" spc="10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F3E99B3-37B1-4BB8-B353-AE0A47855C66}"/>
                </a:ext>
              </a:extLst>
            </p:cNvPr>
            <p:cNvGrpSpPr/>
            <p:nvPr/>
          </p:nvGrpSpPr>
          <p:grpSpPr>
            <a:xfrm>
              <a:off x="8569966" y="5276089"/>
              <a:ext cx="203494" cy="203494"/>
              <a:chOff x="8294511" y="4382911"/>
              <a:chExt cx="524933" cy="52493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0AC0781-AD35-479E-B76A-1313E92C30B1}"/>
                  </a:ext>
                </a:extLst>
              </p:cNvPr>
              <p:cNvSpPr/>
              <p:nvPr/>
            </p:nvSpPr>
            <p:spPr>
              <a:xfrm>
                <a:off x="8294511" y="4382911"/>
                <a:ext cx="524933" cy="52493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E6DBA21-9F88-4FDC-950F-4ACC3CBBDE28}"/>
                  </a:ext>
                </a:extLst>
              </p:cNvPr>
              <p:cNvGrpSpPr/>
              <p:nvPr/>
            </p:nvGrpSpPr>
            <p:grpSpPr>
              <a:xfrm rot="2700000">
                <a:off x="8482833" y="4489850"/>
                <a:ext cx="165934" cy="286093"/>
                <a:chOff x="9659410" y="3134207"/>
                <a:chExt cx="202974" cy="349955"/>
              </a:xfrm>
              <a:solidFill>
                <a:schemeClr val="bg1"/>
              </a:solidFill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7ED2FA8B-6D57-4EA0-8575-7967D4D6E890}"/>
                    </a:ext>
                  </a:extLst>
                </p:cNvPr>
                <p:cNvSpPr/>
                <p:nvPr/>
              </p:nvSpPr>
              <p:spPr>
                <a:xfrm>
                  <a:off x="9659410" y="3390771"/>
                  <a:ext cx="180751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6D8105DA-CB50-4299-9B07-5BE3C534F17F}"/>
                    </a:ext>
                  </a:extLst>
                </p:cNvPr>
                <p:cNvSpPr/>
                <p:nvPr/>
              </p:nvSpPr>
              <p:spPr>
                <a:xfrm rot="5400000">
                  <a:off x="9640711" y="3262489"/>
                  <a:ext cx="349955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9FB4E3D-4FFA-4B51-B1C6-56B613F06AFE}"/>
              </a:ext>
            </a:extLst>
          </p:cNvPr>
          <p:cNvSpPr txBox="1"/>
          <p:nvPr/>
        </p:nvSpPr>
        <p:spPr>
          <a:xfrm>
            <a:off x="8708390" y="5662852"/>
            <a:ext cx="235754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95000"/>
              </a:lnSpc>
              <a:defRPr sz="800" b="1" spc="15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PRIORITERER MØTENE MED DIN PARTNER</a:t>
            </a:r>
            <a:endParaRPr kumimoji="0" lang="en-US" sz="850" b="1" i="0" u="none" strike="noStrike" kern="1200" cap="none" spc="10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38BE754-45D9-4D35-A5EC-298D4905872E}"/>
              </a:ext>
            </a:extLst>
          </p:cNvPr>
          <p:cNvGrpSpPr/>
          <p:nvPr/>
        </p:nvGrpSpPr>
        <p:grpSpPr>
          <a:xfrm>
            <a:off x="8502233" y="5724226"/>
            <a:ext cx="203494" cy="203494"/>
            <a:chOff x="8294511" y="4382911"/>
            <a:chExt cx="524933" cy="524933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D980FD7-2236-4A9A-BF5E-52CD0EE2F92B}"/>
                </a:ext>
              </a:extLst>
            </p:cNvPr>
            <p:cNvSpPr/>
            <p:nvPr/>
          </p:nvSpPr>
          <p:spPr>
            <a:xfrm>
              <a:off x="8294511" y="4382911"/>
              <a:ext cx="524933" cy="52493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10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C21B135-1E03-424F-B714-AE103631FBF8}"/>
                </a:ext>
              </a:extLst>
            </p:cNvPr>
            <p:cNvGrpSpPr/>
            <p:nvPr/>
          </p:nvGrpSpPr>
          <p:grpSpPr>
            <a:xfrm rot="2700000">
              <a:off x="8482833" y="4489850"/>
              <a:ext cx="165934" cy="286093"/>
              <a:chOff x="9659410" y="3134207"/>
              <a:chExt cx="202974" cy="349955"/>
            </a:xfrm>
            <a:solidFill>
              <a:schemeClr val="bg1"/>
            </a:solidFill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077442D-8E56-4B25-85BF-3C5F128D39D5}"/>
                  </a:ext>
                </a:extLst>
              </p:cNvPr>
              <p:cNvSpPr/>
              <p:nvPr/>
            </p:nvSpPr>
            <p:spPr>
              <a:xfrm>
                <a:off x="9659410" y="3390771"/>
                <a:ext cx="180751" cy="93391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6D91DE9-0670-4A41-AFB8-3883C377475F}"/>
                  </a:ext>
                </a:extLst>
              </p:cNvPr>
              <p:cNvSpPr/>
              <p:nvPr/>
            </p:nvSpPr>
            <p:spPr>
              <a:xfrm rot="5400000">
                <a:off x="9640711" y="3262489"/>
                <a:ext cx="349955" cy="93391"/>
              </a:xfrm>
              <a:prstGeom prst="rect">
                <a:avLst/>
              </a:prstGeom>
              <a:grpFill/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54B6636-6343-4898-9D8C-26833DBE32B1}"/>
              </a:ext>
            </a:extLst>
          </p:cNvPr>
          <p:cNvGrpSpPr/>
          <p:nvPr/>
        </p:nvGrpSpPr>
        <p:grpSpPr>
          <a:xfrm>
            <a:off x="8496300" y="5211508"/>
            <a:ext cx="2733039" cy="353943"/>
            <a:chOff x="8569966" y="6090398"/>
            <a:chExt cx="2733039" cy="35394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551ADA6-C9B6-4C7B-A576-80FAA0ABA405}"/>
                </a:ext>
              </a:extLst>
            </p:cNvPr>
            <p:cNvSpPr txBox="1"/>
            <p:nvPr/>
          </p:nvSpPr>
          <p:spPr>
            <a:xfrm>
              <a:off x="8776123" y="6090398"/>
              <a:ext cx="2526882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95000"/>
                </a:lnSpc>
                <a:defRPr sz="800" b="1" spc="150">
                  <a:solidFill>
                    <a:srgbClr val="000000"/>
                  </a:solidFill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0" b="1" i="0" u="none" strike="noStrike" kern="1200" cap="none" spc="100" normalizeH="0" baseline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ØNSKER Å HJELPE EN NY KOLLEGA RASKERE</a:t>
              </a:r>
              <a:r>
                <a:rPr kumimoji="0" lang="en-US" sz="850" b="1" i="0" u="none" strike="noStrike" kern="1200" cap="none" spc="100" normalizeH="0" noProof="0" dirty="0" smtClean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INN I OSLO KOMMUNE</a:t>
              </a:r>
              <a:endParaRPr kumimoji="0" lang="en-US" sz="850" b="1" i="0" u="none" strike="noStrike" kern="1200" cap="none" spc="10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9F54E0A-74DA-4437-AB5F-CAA4089A53C4}"/>
                </a:ext>
              </a:extLst>
            </p:cNvPr>
            <p:cNvGrpSpPr/>
            <p:nvPr/>
          </p:nvGrpSpPr>
          <p:grpSpPr>
            <a:xfrm>
              <a:off x="8569966" y="6151772"/>
              <a:ext cx="203494" cy="203494"/>
              <a:chOff x="8294511" y="4382911"/>
              <a:chExt cx="524933" cy="524933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7D1D5E43-DB67-464D-9748-238FCE87134C}"/>
                  </a:ext>
                </a:extLst>
              </p:cNvPr>
              <p:cNvSpPr/>
              <p:nvPr/>
            </p:nvSpPr>
            <p:spPr>
              <a:xfrm>
                <a:off x="8294511" y="4382911"/>
                <a:ext cx="524933" cy="52493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10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33F797D5-B03D-4BDE-92E4-F8A831535EFD}"/>
                  </a:ext>
                </a:extLst>
              </p:cNvPr>
              <p:cNvGrpSpPr/>
              <p:nvPr/>
            </p:nvGrpSpPr>
            <p:grpSpPr>
              <a:xfrm rot="2700000">
                <a:off x="8482833" y="4489850"/>
                <a:ext cx="165934" cy="286093"/>
                <a:chOff x="9659410" y="3134207"/>
                <a:chExt cx="202974" cy="349955"/>
              </a:xfrm>
              <a:solidFill>
                <a:schemeClr val="bg1"/>
              </a:solidFill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6C1065EE-0F1F-4EB1-8A8B-6BD6A0176F98}"/>
                    </a:ext>
                  </a:extLst>
                </p:cNvPr>
                <p:cNvSpPr/>
                <p:nvPr/>
              </p:nvSpPr>
              <p:spPr>
                <a:xfrm>
                  <a:off x="9659410" y="3390771"/>
                  <a:ext cx="180751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CAEC2CD-1CB2-4088-AA25-F5BED8E8AD04}"/>
                    </a:ext>
                  </a:extLst>
                </p:cNvPr>
                <p:cNvSpPr/>
                <p:nvPr/>
              </p:nvSpPr>
              <p:spPr>
                <a:xfrm rot="5400000">
                  <a:off x="9640711" y="3262489"/>
                  <a:ext cx="349955" cy="93391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100" normalizeH="0" baseline="0" noProof="0" dirty="0">
                    <a:ln>
                      <a:noFill/>
                    </a:ln>
                    <a:solidFill>
                      <a:srgbClr val="FFFFFF">
                        <a:lumMod val="50000"/>
                      </a:srgbClr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DE3E84D-F67A-418A-92AF-730DF4172E69}"/>
              </a:ext>
            </a:extLst>
          </p:cNvPr>
          <p:cNvGrpSpPr/>
          <p:nvPr/>
        </p:nvGrpSpPr>
        <p:grpSpPr>
          <a:xfrm>
            <a:off x="8456245" y="4279233"/>
            <a:ext cx="2719755" cy="2169298"/>
            <a:chOff x="8523978" y="4301029"/>
            <a:chExt cx="2635089" cy="216929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027F984-3691-45F0-9121-6D94687D04A0}"/>
                </a:ext>
              </a:extLst>
            </p:cNvPr>
            <p:cNvCxnSpPr>
              <a:cxnSpLocks/>
            </p:cNvCxnSpPr>
            <p:nvPr/>
          </p:nvCxnSpPr>
          <p:spPr>
            <a:xfrm>
              <a:off x="8523978" y="4713259"/>
              <a:ext cx="26350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92FAA6A-EE7A-4DB1-8A1D-88E5BCF69075}"/>
                </a:ext>
              </a:extLst>
            </p:cNvPr>
            <p:cNvCxnSpPr>
              <a:cxnSpLocks/>
            </p:cNvCxnSpPr>
            <p:nvPr/>
          </p:nvCxnSpPr>
          <p:spPr>
            <a:xfrm>
              <a:off x="8523978" y="5164817"/>
              <a:ext cx="26350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7EA3697-ABCB-4275-9FA6-0CA8669FFE44}"/>
                </a:ext>
              </a:extLst>
            </p:cNvPr>
            <p:cNvCxnSpPr>
              <a:cxnSpLocks/>
            </p:cNvCxnSpPr>
            <p:nvPr/>
          </p:nvCxnSpPr>
          <p:spPr>
            <a:xfrm>
              <a:off x="8523978" y="5616375"/>
              <a:ext cx="26350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AB6D0BA-430D-4FB8-9B5F-E7EDF751EBE0}"/>
                </a:ext>
              </a:extLst>
            </p:cNvPr>
            <p:cNvCxnSpPr>
              <a:cxnSpLocks/>
            </p:cNvCxnSpPr>
            <p:nvPr/>
          </p:nvCxnSpPr>
          <p:spPr>
            <a:xfrm>
              <a:off x="8523978" y="6067933"/>
              <a:ext cx="26350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0461579-9C9B-4AC2-ADBD-A70DD1B9ED81}"/>
                </a:ext>
              </a:extLst>
            </p:cNvPr>
            <p:cNvCxnSpPr>
              <a:cxnSpLocks/>
            </p:cNvCxnSpPr>
            <p:nvPr/>
          </p:nvCxnSpPr>
          <p:spPr>
            <a:xfrm>
              <a:off x="8523978" y="6470327"/>
              <a:ext cx="26350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22C6FC1-1829-4B6D-A60F-43E7340D69F4}"/>
                </a:ext>
              </a:extLst>
            </p:cNvPr>
            <p:cNvCxnSpPr>
              <a:cxnSpLocks/>
            </p:cNvCxnSpPr>
            <p:nvPr/>
          </p:nvCxnSpPr>
          <p:spPr>
            <a:xfrm>
              <a:off x="8523978" y="4301029"/>
              <a:ext cx="263508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739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vL2lssrT3WrRLQup41_r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UKE-mal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6273f8a-624c-43e1-8764-5bbc816bc867">
      <Terms xmlns="http://schemas.microsoft.com/office/infopath/2007/PartnerControls"/>
    </lcf76f155ced4ddcb4097134ff3c332f>
    <TaxCatchAll xmlns="c0575d2e-6bd2-490f-8903-86eafe0953ab" xsi:nil="true"/>
    <_Flow_SignoffStatus xmlns="86273f8a-624c-43e1-8764-5bbc816bc8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A6B3E479ACEE4C88ED947631AAF1DE" ma:contentTypeVersion="11" ma:contentTypeDescription="Opprett et nytt dokument." ma:contentTypeScope="" ma:versionID="e9dac072e87466a4c662a0e6819a4400">
  <xsd:schema xmlns:xsd="http://www.w3.org/2001/XMLSchema" xmlns:xs="http://www.w3.org/2001/XMLSchema" xmlns:p="http://schemas.microsoft.com/office/2006/metadata/properties" xmlns:ns2="86273f8a-624c-43e1-8764-5bbc816bc867" xmlns:ns3="c0575d2e-6bd2-490f-8903-86eafe0953ab" targetNamespace="http://schemas.microsoft.com/office/2006/metadata/properties" ma:root="true" ma:fieldsID="509de5c8d53d3a048e621819168a3f26" ns2:_="" ns3:_="">
    <xsd:import namespace="86273f8a-624c-43e1-8764-5bbc816bc867"/>
    <xsd:import namespace="c0575d2e-6bd2-490f-8903-86eafe0953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73f8a-624c-43e1-8764-5bbc816bc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Godkjenningsstatus" ma:internalName="Godkjenningsstatus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Bildemerkelapper" ma:readOnly="false" ma:fieldId="{5cf76f15-5ced-4ddc-b409-7134ff3c332f}" ma:taxonomyMulti="true" ma:sspId="c528fd71-ad7b-48f8-811b-c0b5643803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575d2e-6bd2-490f-8903-86eafe0953a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3f774ee7-64f1-496a-8802-2d2b40be50c1}" ma:internalName="TaxCatchAll" ma:showField="CatchAllData" ma:web="c0575d2e-6bd2-490f-8903-86eafe0953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92C12C-6096-4782-8112-84D78D15FA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CA186A-7CF9-4C2A-B974-3ADC1BDF2BCF}">
  <ds:schemaRefs>
    <ds:schemaRef ds:uri="http://schemas.microsoft.com/office/2006/metadata/properties"/>
    <ds:schemaRef ds:uri="923851af-529b-4b5e-90da-7f9f5f7d9095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c68946b-b9fc-4c0d-9190-9e99577c9bc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1054C5-4946-48FA-B485-0F63566C1B41}"/>
</file>

<file path=docProps/app.xml><?xml version="1.0" encoding="utf-8"?>
<Properties xmlns="http://schemas.openxmlformats.org/officeDocument/2006/extended-properties" xmlns:vt="http://schemas.openxmlformats.org/officeDocument/2006/docPropsVTypes">
  <Template>UKE Powerpoint</Template>
  <TotalTime>5071</TotalTime>
  <Words>275</Words>
  <Application>Microsoft Office PowerPoint</Application>
  <PresentationFormat>Widescreen</PresentationFormat>
  <Paragraphs>58</Paragraphs>
  <Slides>5</Slides>
  <Notes>5</Notes>
  <HiddenSlides>0</HiddenSlides>
  <MMClips>0</MMClips>
  <ScaleCrop>false</ScaleCrop>
  <HeadingPairs>
    <vt:vector size="8" baseType="variant">
      <vt:variant>
        <vt:lpstr>Brukte skrifter</vt:lpstr>
      </vt:variant>
      <vt:variant>
        <vt:i4>11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8" baseType="lpstr">
      <vt:lpstr>Open Sans</vt:lpstr>
      <vt:lpstr>Segoe UI Symbol</vt:lpstr>
      <vt:lpstr>Open Sans Light</vt:lpstr>
      <vt:lpstr>Nexa Black</vt:lpstr>
      <vt:lpstr>Oslo Sans Office</vt:lpstr>
      <vt:lpstr>Arial Unicode MS</vt:lpstr>
      <vt:lpstr>Arial</vt:lpstr>
      <vt:lpstr>Calibri</vt:lpstr>
      <vt:lpstr>Wingdings</vt:lpstr>
      <vt:lpstr>Chronicle Display Black</vt:lpstr>
      <vt:lpstr>Verdana</vt:lpstr>
      <vt:lpstr>UKE-mal</vt:lpstr>
      <vt:lpstr>think-cell Slide</vt:lpstr>
      <vt:lpstr>Partnerprogram for nye toppledere  Byrådsledersamling  27. 10.2022  </vt:lpstr>
      <vt:lpstr>Kartlagte behov i målgruppen</vt:lpstr>
      <vt:lpstr>Målgruppe for programmet</vt:lpstr>
      <vt:lpstr>Partnerprogram for nye toppledere </vt:lpstr>
      <vt:lpstr>PowerPoint-presentasjon</vt:lpstr>
    </vt:vector>
  </TitlesOfParts>
  <Company>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Svein Jørgen Kjenner Johansen</dc:creator>
  <cp:lastModifiedBy>Tone Skåre</cp:lastModifiedBy>
  <cp:revision>293</cp:revision>
  <cp:lastPrinted>2022-06-22T09:00:31Z</cp:lastPrinted>
  <dcterms:created xsi:type="dcterms:W3CDTF">2020-11-06T09:20:20Z</dcterms:created>
  <dcterms:modified xsi:type="dcterms:W3CDTF">2022-10-27T09:59:36Z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0x01010060A6B3E479ACEE4C88ED947631AAF1DE</vt:lpwstr>
  </property>
  <property fmtid="{D5CDD505-2E9C-101B-9397-08002B2CF9AE}" pid="3" name="Order">
    <vt:r8>100</vt:r8>
  </property>
  <property fmtid="{D5CDD505-2E9C-101B-9397-08002B2CF9AE}" pid="4" name="_ExtendedDescription">
    <vt:lpwstr/>
  </property>
  <property fmtid="{D5CDD505-2E9C-101B-9397-08002B2CF9AE}" pid="5" name="MSIP_Label_7a2396b7-5846-48ff-8468-5f49f8ad722a_Enabled">
    <vt:lpwstr>true</vt:lpwstr>
  </property>
  <property fmtid="{D5CDD505-2E9C-101B-9397-08002B2CF9AE}" pid="6" name="MSIP_Label_7a2396b7-5846-48ff-8468-5f49f8ad722a_SetDate">
    <vt:lpwstr>2022-02-01T19:55:38Z</vt:lpwstr>
  </property>
  <property fmtid="{D5CDD505-2E9C-101B-9397-08002B2CF9AE}" pid="7" name="MSIP_Label_7a2396b7-5846-48ff-8468-5f49f8ad722a_Method">
    <vt:lpwstr>Standard</vt:lpwstr>
  </property>
  <property fmtid="{D5CDD505-2E9C-101B-9397-08002B2CF9AE}" pid="8" name="MSIP_Label_7a2396b7-5846-48ff-8468-5f49f8ad722a_Name">
    <vt:lpwstr>Lav</vt:lpwstr>
  </property>
  <property fmtid="{D5CDD505-2E9C-101B-9397-08002B2CF9AE}" pid="9" name="MSIP_Label_7a2396b7-5846-48ff-8468-5f49f8ad722a_SiteId">
    <vt:lpwstr>e6795081-6391-442e-9ab4-5e9ef74f18ea</vt:lpwstr>
  </property>
  <property fmtid="{D5CDD505-2E9C-101B-9397-08002B2CF9AE}" pid="10" name="MSIP_Label_7a2396b7-5846-48ff-8468-5f49f8ad722a_ActionId">
    <vt:lpwstr>7c610eac-3f6f-43dd-8a31-ce51f9138256</vt:lpwstr>
  </property>
  <property fmtid="{D5CDD505-2E9C-101B-9397-08002B2CF9AE}" pid="11" name="MSIP_Label_7a2396b7-5846-48ff-8468-5f49f8ad722a_ContentBits">
    <vt:lpwstr>0</vt:lpwstr>
  </property>
</Properties>
</file>