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authors.xml" ContentType="application/vnd.ms-powerpoint.author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14" r:id="rId4"/>
  </p:sldMasterIdLst>
  <p:notesMasterIdLst>
    <p:notesMasterId r:id="rId13"/>
  </p:notesMasterIdLst>
  <p:sldIdLst>
    <p:sldId id="270" r:id="rId5"/>
    <p:sldId id="430" r:id="rId6"/>
    <p:sldId id="418" r:id="rId7"/>
    <p:sldId id="425" r:id="rId8"/>
    <p:sldId id="431" r:id="rId9"/>
    <p:sldId id="432" r:id="rId10"/>
    <p:sldId id="433" r:id="rId11"/>
    <p:sldId id="428" r:id="rId12"/>
  </p:sldIdLst>
  <p:sldSz cx="12192000" cy="6858000"/>
  <p:notesSz cx="6797675" cy="9926638"/>
  <p:embeddedFontLst>
    <p:embeddedFont>
      <p:font typeface="Oslo Sans Office" panose="02000000000000000000" pitchFamily="2" charset="0"/>
      <p:regular r:id="rId14"/>
      <p:bold r:id="rId15"/>
      <p:italic r:id="rId16"/>
      <p:boldItalic r:id="rId17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BFE82C7D-DE78-9B41-9138-E7CD198A3DC4}">
          <p14:sldIdLst>
            <p14:sldId id="270"/>
            <p14:sldId id="430"/>
            <p14:sldId id="418"/>
            <p14:sldId id="425"/>
            <p14:sldId id="431"/>
            <p14:sldId id="432"/>
            <p14:sldId id="433"/>
            <p14:sldId id="42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EF7BDC-DCE6-57EA-B66B-9ADA24661676}" name="Snezana Rabasovic" initials="SR" userId="S::snezana.rabasovic@uke.oslo.kommune.no::b063e645-a299-4767-841a-6fdc6e9cf7b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E9FF"/>
    <a:srgbClr val="D0BFAE"/>
    <a:srgbClr val="B3F6FF"/>
    <a:srgbClr val="B3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0A14CF-B47F-077C-785D-2A69337D1F18}" v="128" dt="2022-03-10T10:05:46.061"/>
    <p1510:client id="{1E4F9428-5B43-44C6-B107-8E12EB9B8D77}" v="34" dt="2022-03-31T08:53:26.050"/>
    <p1510:client id="{1F0CA6FF-5D66-E818-3114-B3D4353CEBD1}" v="36" dt="2022-09-19T11:59:43.823"/>
    <p1510:client id="{22DDD278-7E26-4332-9078-46804CF5F0DF}" v="11" dt="2022-09-02T06:52:49.620"/>
    <p1510:client id="{26752C8A-960B-4B38-805E-519B8A01F88A}" v="3" dt="2022-03-10T18:49:11.974"/>
    <p1510:client id="{281B442F-BA5F-4FE0-B984-6BCECF32822A}" v="2" dt="2022-03-31T07:08:27.537"/>
    <p1510:client id="{2CD9546D-D066-4842-A47C-9019211EF573}" v="2" dt="2022-09-09T05:21:48.925"/>
    <p1510:client id="{3DB1C190-320B-4811-8913-AAA05EB09DA0}" v="2" dt="2022-04-08T08:34:44.374"/>
    <p1510:client id="{3FEF10AC-A45C-530B-F301-D57869C80096}" v="14" dt="2022-03-24T14:37:43.278"/>
    <p1510:client id="{40080FF1-1461-49BC-9D57-FF9A15159469}" v="1130" dt="2022-04-04T08:28:12.850"/>
    <p1510:client id="{481E38AB-73DA-4B05-9F56-90010F37247E}" v="78" dt="2022-09-09T09:29:03.115"/>
    <p1510:client id="{4AB0CEF9-D338-4A3E-927A-4688ACCBB90D}" v="404" dt="2022-04-06T10:44:10.264"/>
    <p1510:client id="{51206094-59A2-4766-9E8A-39C77CF68417}" v="470" dt="2022-04-04T10:58:29.524"/>
    <p1510:client id="{62DD1C65-F3B8-4FF4-90B0-049D93F55905}" v="3" dt="2022-09-12T11:07:14.643"/>
    <p1510:client id="{64DA254E-FFFB-8C96-4220-CF1A2E4A7FFB}" v="7" dt="2022-09-19T19:52:28.151"/>
    <p1510:client id="{67D9BCD7-891D-45B2-989B-ECC96B642F97}" v="102" dt="2022-03-10T19:06:05.995"/>
    <p1510:client id="{6C08750F-3E30-4562-B5F4-5DFA54EDEDF4}" v="19" dt="2022-09-04T11:31:03.759"/>
    <p1510:client id="{6CB8CA85-848F-4C46-827B-D80728585738}" v="59" dt="2022-09-05T17:50:42.528"/>
    <p1510:client id="{6F3D3C22-85F4-6FE6-AF96-30EF6B66BE59}" v="6" dt="2022-09-06T20:46:34.945"/>
    <p1510:client id="{749A6CA3-74A1-46E2-A0E4-F16024103A71}" v="9" dt="2022-09-08T21:12:20.978"/>
    <p1510:client id="{7D15EC8A-CFFC-4E94-B099-5F373B6ACF1A}" v="17" dt="2022-04-05T10:50:44.888"/>
    <p1510:client id="{7E81ACCD-D979-4A43-A40C-6EF2F5620A01}" v="6" dt="2022-03-10T08:03:17.259"/>
    <p1510:client id="{83E67B33-91B6-4A17-A577-1E384B69F341}" v="6" dt="2022-09-05T08:04:19.796"/>
    <p1510:client id="{88B9C634-873E-7D35-5F38-8C4C5DD7DB5D}" v="26" dt="2022-09-19T11:28:51.799"/>
    <p1510:client id="{906BC411-3796-4E15-A6D3-2CBC69ECCB38}" v="81" dt="2022-09-20T09:41:28.663"/>
    <p1510:client id="{97AF1FBE-D301-4E31-AF5D-384B2CF2E6AA}" v="12" dt="2022-03-10T19:08:24.202"/>
    <p1510:client id="{998B60BB-A12E-420C-B357-33A6431C8008}" v="929" dt="2022-04-04T07:56:02.601"/>
    <p1510:client id="{9E632080-7324-48FB-9700-F62CF9222467}" v="14" dt="2022-04-06T08:56:24.397"/>
    <p1510:client id="{A34F71B1-681A-401C-8FDE-34F70A872562}" v="118" dt="2022-04-07T07:37:46.975"/>
    <p1510:client id="{AC071A2F-D8F2-4B44-B03A-A578FB932017}" v="34" dt="2022-09-07T06:33:33.995"/>
    <p1510:client id="{AE7A929E-934A-47C0-B105-D92A8AF30569}" v="1354" dt="2022-04-06T09:17:09.462"/>
    <p1510:client id="{BD17BD09-C860-4104-9DC5-60BC9C02E47E}" v="39" dt="2022-03-30T10:38:25.241"/>
    <p1510:client id="{C0AC6BE3-7A3E-4C32-99A7-0DEB0EBF56DF}" v="489" dt="2022-04-06T10:35:30.679"/>
    <p1510:client id="{C0F038F9-440F-48E1-9A27-7F31B29BE6DE}" v="13" dt="2022-03-10T07:11:00.486"/>
    <p1510:client id="{DE53C413-63F1-415A-BE7A-4E7B5A8FA694}" v="2" dt="2022-03-10T11:08:44.308"/>
    <p1510:client id="{F0B3F1E8-ABD9-4194-BDA3-0A82D7E22BE6}" v="34" dt="2022-09-02T06:55:41.373"/>
    <p1510:client id="{F4C80A3D-8BDB-4396-9DAC-3D551648C58A}" v="5" dt="2022-03-17T07:53:52.101"/>
    <p1510:client id="{FBE3D0C9-999E-4D5C-AD5D-7E347AAA25E7}" v="749" dt="2022-04-06T12:24:32.5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34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tte-Linn Holte" userId="S::mette-linn.holte@uke.oslo.kommune.no::b7e94854-2777-4458-994a-2157399dba2f" providerId="AD" clId="Web-{2CD9546D-D066-4842-A47C-9019211EF573}"/>
    <pc:docChg chg="modSld">
      <pc:chgData name="Mette-Linn Holte" userId="S::mette-linn.holte@uke.oslo.kommune.no::b7e94854-2777-4458-994a-2157399dba2f" providerId="AD" clId="Web-{2CD9546D-D066-4842-A47C-9019211EF573}" dt="2022-09-09T05:21:48.925" v="1"/>
      <pc:docMkLst>
        <pc:docMk/>
      </pc:docMkLst>
      <pc:sldChg chg="addSp modSp">
        <pc:chgData name="Mette-Linn Holte" userId="S::mette-linn.holte@uke.oslo.kommune.no::b7e94854-2777-4458-994a-2157399dba2f" providerId="AD" clId="Web-{2CD9546D-D066-4842-A47C-9019211EF573}" dt="2022-09-09T05:21:48.925" v="1"/>
        <pc:sldMkLst>
          <pc:docMk/>
          <pc:sldMk cId="396533687" sldId="395"/>
        </pc:sldMkLst>
        <pc:spChg chg="add mod">
          <ac:chgData name="Mette-Linn Holte" userId="S::mette-linn.holte@uke.oslo.kommune.no::b7e94854-2777-4458-994a-2157399dba2f" providerId="AD" clId="Web-{2CD9546D-D066-4842-A47C-9019211EF573}" dt="2022-09-09T05:21:48.925" v="1"/>
          <ac:spMkLst>
            <pc:docMk/>
            <pc:sldMk cId="396533687" sldId="395"/>
            <ac:spMk id="3" creationId="{79EF0287-919E-F927-3D69-C1B67A799C33}"/>
          </ac:spMkLst>
        </pc:spChg>
      </pc:sldChg>
    </pc:docChg>
  </pc:docChgLst>
  <pc:docChgLst>
    <pc:chgData name="Snezana Rabasovic" userId="S::snezana.rabasovic@uke.oslo.kommune.no::b063e645-a299-4767-841a-6fdc6e9cf7b0" providerId="AD" clId="Web-{64DA254E-FFFB-8C96-4220-CF1A2E4A7FFB}"/>
    <pc:docChg chg="">
      <pc:chgData name="Snezana Rabasovic" userId="S::snezana.rabasovic@uke.oslo.kommune.no::b063e645-a299-4767-841a-6fdc6e9cf7b0" providerId="AD" clId="Web-{64DA254E-FFFB-8C96-4220-CF1A2E4A7FFB}" dt="2022-09-19T19:52:28.151" v="6"/>
      <pc:docMkLst>
        <pc:docMk/>
      </pc:docMkLst>
      <pc:sldChg chg="addCm delCm">
        <pc:chgData name="Snezana Rabasovic" userId="S::snezana.rabasovic@uke.oslo.kommune.no::b063e645-a299-4767-841a-6fdc6e9cf7b0" providerId="AD" clId="Web-{64DA254E-FFFB-8C96-4220-CF1A2E4A7FFB}" dt="2022-09-19T19:48:23.752" v="3"/>
        <pc:sldMkLst>
          <pc:docMk/>
          <pc:sldMk cId="3132129552" sldId="422"/>
        </pc:sldMkLst>
      </pc:sldChg>
      <pc:sldChg chg="addCm modCm">
        <pc:chgData name="Snezana Rabasovic" userId="S::snezana.rabasovic@uke.oslo.kommune.no::b063e645-a299-4767-841a-6fdc6e9cf7b0" providerId="AD" clId="Web-{64DA254E-FFFB-8C96-4220-CF1A2E4A7FFB}" dt="2022-09-19T19:52:28.151" v="6"/>
        <pc:sldMkLst>
          <pc:docMk/>
          <pc:sldMk cId="343815026" sldId="427"/>
        </pc:sldMkLst>
      </pc:sldChg>
    </pc:docChg>
  </pc:docChgLst>
  <pc:docChgLst>
    <pc:chgData name="Snezana Rabasovic" userId="S::snezana.rabasovic@uke.oslo.kommune.no::b063e645-a299-4767-841a-6fdc6e9cf7b0" providerId="AD" clId="Web-{88B9C634-873E-7D35-5F38-8C4C5DD7DB5D}"/>
    <pc:docChg chg="modSld">
      <pc:chgData name="Snezana Rabasovic" userId="S::snezana.rabasovic@uke.oslo.kommune.no::b063e645-a299-4767-841a-6fdc6e9cf7b0" providerId="AD" clId="Web-{88B9C634-873E-7D35-5F38-8C4C5DD7DB5D}" dt="2022-09-19T11:28:51.190" v="15" actId="20577"/>
      <pc:docMkLst>
        <pc:docMk/>
      </pc:docMkLst>
      <pc:sldChg chg="modSp">
        <pc:chgData name="Snezana Rabasovic" userId="S::snezana.rabasovic@uke.oslo.kommune.no::b063e645-a299-4767-841a-6fdc6e9cf7b0" providerId="AD" clId="Web-{88B9C634-873E-7D35-5F38-8C4C5DD7DB5D}" dt="2022-09-19T11:16:13.853" v="1" actId="20577"/>
        <pc:sldMkLst>
          <pc:docMk/>
          <pc:sldMk cId="63429518" sldId="355"/>
        </pc:sldMkLst>
        <pc:spChg chg="mod">
          <ac:chgData name="Snezana Rabasovic" userId="S::snezana.rabasovic@uke.oslo.kommune.no::b063e645-a299-4767-841a-6fdc6e9cf7b0" providerId="AD" clId="Web-{88B9C634-873E-7D35-5F38-8C4C5DD7DB5D}" dt="2022-09-19T11:16:13.853" v="1" actId="20577"/>
          <ac:spMkLst>
            <pc:docMk/>
            <pc:sldMk cId="63429518" sldId="355"/>
            <ac:spMk id="3" creationId="{00000000-0000-0000-0000-000000000000}"/>
          </ac:spMkLst>
        </pc:spChg>
      </pc:sldChg>
      <pc:sldChg chg="modSp">
        <pc:chgData name="Snezana Rabasovic" userId="S::snezana.rabasovic@uke.oslo.kommune.no::b063e645-a299-4767-841a-6fdc6e9cf7b0" providerId="AD" clId="Web-{88B9C634-873E-7D35-5F38-8C4C5DD7DB5D}" dt="2022-09-19T11:20:39.783" v="3" actId="20577"/>
        <pc:sldMkLst>
          <pc:docMk/>
          <pc:sldMk cId="3132129552" sldId="422"/>
        </pc:sldMkLst>
        <pc:spChg chg="mod">
          <ac:chgData name="Snezana Rabasovic" userId="S::snezana.rabasovic@uke.oslo.kommune.no::b063e645-a299-4767-841a-6fdc6e9cf7b0" providerId="AD" clId="Web-{88B9C634-873E-7D35-5F38-8C4C5DD7DB5D}" dt="2022-09-19T11:20:39.783" v="3" actId="20577"/>
          <ac:spMkLst>
            <pc:docMk/>
            <pc:sldMk cId="3132129552" sldId="422"/>
            <ac:spMk id="9" creationId="{00000000-0000-0000-0000-000000000000}"/>
          </ac:spMkLst>
        </pc:spChg>
      </pc:sldChg>
      <pc:sldChg chg="modSp">
        <pc:chgData name="Snezana Rabasovic" userId="S::snezana.rabasovic@uke.oslo.kommune.no::b063e645-a299-4767-841a-6fdc6e9cf7b0" providerId="AD" clId="Web-{88B9C634-873E-7D35-5F38-8C4C5DD7DB5D}" dt="2022-09-19T11:28:51.190" v="15" actId="20577"/>
        <pc:sldMkLst>
          <pc:docMk/>
          <pc:sldMk cId="630751615" sldId="424"/>
        </pc:sldMkLst>
        <pc:spChg chg="mod">
          <ac:chgData name="Snezana Rabasovic" userId="S::snezana.rabasovic@uke.oslo.kommune.no::b063e645-a299-4767-841a-6fdc6e9cf7b0" providerId="AD" clId="Web-{88B9C634-873E-7D35-5F38-8C4C5DD7DB5D}" dt="2022-09-19T11:28:51.190" v="15" actId="20577"/>
          <ac:spMkLst>
            <pc:docMk/>
            <pc:sldMk cId="630751615" sldId="424"/>
            <ac:spMk id="3" creationId="{00000000-0000-0000-0000-000000000000}"/>
          </ac:spMkLst>
        </pc:spChg>
      </pc:sldChg>
      <pc:sldChg chg="modSp">
        <pc:chgData name="Snezana Rabasovic" userId="S::snezana.rabasovic@uke.oslo.kommune.no::b063e645-a299-4767-841a-6fdc6e9cf7b0" providerId="AD" clId="Web-{88B9C634-873E-7D35-5F38-8C4C5DD7DB5D}" dt="2022-09-19T11:22:31.756" v="12" actId="20577"/>
        <pc:sldMkLst>
          <pc:docMk/>
          <pc:sldMk cId="3205148914" sldId="426"/>
        </pc:sldMkLst>
        <pc:spChg chg="mod">
          <ac:chgData name="Snezana Rabasovic" userId="S::snezana.rabasovic@uke.oslo.kommune.no::b063e645-a299-4767-841a-6fdc6e9cf7b0" providerId="AD" clId="Web-{88B9C634-873E-7D35-5F38-8C4C5DD7DB5D}" dt="2022-09-19T11:21:39.488" v="5" actId="20577"/>
          <ac:spMkLst>
            <pc:docMk/>
            <pc:sldMk cId="3205148914" sldId="426"/>
            <ac:spMk id="6" creationId="{00000000-0000-0000-0000-000000000000}"/>
          </ac:spMkLst>
        </pc:spChg>
        <pc:spChg chg="mod">
          <ac:chgData name="Snezana Rabasovic" userId="S::snezana.rabasovic@uke.oslo.kommune.no::b063e645-a299-4767-841a-6fdc6e9cf7b0" providerId="AD" clId="Web-{88B9C634-873E-7D35-5F38-8C4C5DD7DB5D}" dt="2022-09-19T11:22:31.756" v="12" actId="20577"/>
          <ac:spMkLst>
            <pc:docMk/>
            <pc:sldMk cId="3205148914" sldId="426"/>
            <ac:spMk id="7" creationId="{00000000-0000-0000-0000-000000000000}"/>
          </ac:spMkLst>
        </pc:spChg>
      </pc:sldChg>
    </pc:docChg>
  </pc:docChgLst>
  <pc:docChgLst>
    <pc:chgData name="Snezana Rabasovic" userId="S::snezana.rabasovic@uke.oslo.kommune.no::b063e645-a299-4767-841a-6fdc6e9cf7b0" providerId="AD" clId="Web-{62DD1C65-F3B8-4FF4-90B0-049D93F55905}"/>
    <pc:docChg chg="modSld">
      <pc:chgData name="Snezana Rabasovic" userId="S::snezana.rabasovic@uke.oslo.kommune.no::b063e645-a299-4767-841a-6fdc6e9cf7b0" providerId="AD" clId="Web-{62DD1C65-F3B8-4FF4-90B0-049D93F55905}" dt="2022-09-12T11:07:14.643" v="2" actId="20577"/>
      <pc:docMkLst>
        <pc:docMk/>
      </pc:docMkLst>
      <pc:sldChg chg="modSp">
        <pc:chgData name="Snezana Rabasovic" userId="S::snezana.rabasovic@uke.oslo.kommune.no::b063e645-a299-4767-841a-6fdc6e9cf7b0" providerId="AD" clId="Web-{62DD1C65-F3B8-4FF4-90B0-049D93F55905}" dt="2022-09-12T11:07:14.643" v="2" actId="20577"/>
        <pc:sldMkLst>
          <pc:docMk/>
          <pc:sldMk cId="2124365191" sldId="403"/>
        </pc:sldMkLst>
        <pc:spChg chg="mod">
          <ac:chgData name="Snezana Rabasovic" userId="S::snezana.rabasovic@uke.oslo.kommune.no::b063e645-a299-4767-841a-6fdc6e9cf7b0" providerId="AD" clId="Web-{62DD1C65-F3B8-4FF4-90B0-049D93F55905}" dt="2022-09-12T11:07:14.643" v="2" actId="20577"/>
          <ac:spMkLst>
            <pc:docMk/>
            <pc:sldMk cId="2124365191" sldId="403"/>
            <ac:spMk id="3" creationId="{1791237B-7B67-451C-9600-71C4A0AA843C}"/>
          </ac:spMkLst>
        </pc:spChg>
      </pc:sldChg>
    </pc:docChg>
  </pc:docChgLst>
  <pc:docChgLst>
    <pc:chgData name="Snezana Rabasovic" userId="S::snezana.rabasovic@uke.oslo.kommune.no::b063e645-a299-4767-841a-6fdc6e9cf7b0" providerId="AD" clId="Web-{6C08750F-3E30-4562-B5F4-5DFA54EDEDF4}"/>
    <pc:docChg chg="addSld modSld modSection">
      <pc:chgData name="Snezana Rabasovic" userId="S::snezana.rabasovic@uke.oslo.kommune.no::b063e645-a299-4767-841a-6fdc6e9cf7b0" providerId="AD" clId="Web-{6C08750F-3E30-4562-B5F4-5DFA54EDEDF4}" dt="2022-09-04T11:31:03.759" v="18" actId="20577"/>
      <pc:docMkLst>
        <pc:docMk/>
      </pc:docMkLst>
      <pc:sldChg chg="modSp">
        <pc:chgData name="Snezana Rabasovic" userId="S::snezana.rabasovic@uke.oslo.kommune.no::b063e645-a299-4767-841a-6fdc6e9cf7b0" providerId="AD" clId="Web-{6C08750F-3E30-4562-B5F4-5DFA54EDEDF4}" dt="2022-09-04T11:31:03.759" v="18" actId="20577"/>
        <pc:sldMkLst>
          <pc:docMk/>
          <pc:sldMk cId="63429518" sldId="355"/>
        </pc:sldMkLst>
        <pc:spChg chg="mod">
          <ac:chgData name="Snezana Rabasovic" userId="S::snezana.rabasovic@uke.oslo.kommune.no::b063e645-a299-4767-841a-6fdc6e9cf7b0" providerId="AD" clId="Web-{6C08750F-3E30-4562-B5F4-5DFA54EDEDF4}" dt="2022-09-04T11:31:03.759" v="18" actId="20577"/>
          <ac:spMkLst>
            <pc:docMk/>
            <pc:sldMk cId="63429518" sldId="355"/>
            <ac:spMk id="3" creationId="{00000000-0000-0000-0000-000000000000}"/>
          </ac:spMkLst>
        </pc:spChg>
      </pc:sldChg>
      <pc:sldChg chg="add">
        <pc:chgData name="Snezana Rabasovic" userId="S::snezana.rabasovic@uke.oslo.kommune.no::b063e645-a299-4767-841a-6fdc6e9cf7b0" providerId="AD" clId="Web-{6C08750F-3E30-4562-B5F4-5DFA54EDEDF4}" dt="2022-09-04T11:30:34.538" v="0"/>
        <pc:sldMkLst>
          <pc:docMk/>
          <pc:sldMk cId="1057372591" sldId="362"/>
        </pc:sldMkLst>
      </pc:sldChg>
      <pc:sldChg chg="add">
        <pc:chgData name="Snezana Rabasovic" userId="S::snezana.rabasovic@uke.oslo.kommune.no::b063e645-a299-4767-841a-6fdc6e9cf7b0" providerId="AD" clId="Web-{6C08750F-3E30-4562-B5F4-5DFA54EDEDF4}" dt="2022-09-04T11:30:34.757" v="1"/>
        <pc:sldMkLst>
          <pc:docMk/>
          <pc:sldMk cId="970538553" sldId="363"/>
        </pc:sldMkLst>
      </pc:sldChg>
      <pc:sldChg chg="add">
        <pc:chgData name="Snezana Rabasovic" userId="S::snezana.rabasovic@uke.oslo.kommune.no::b063e645-a299-4767-841a-6fdc6e9cf7b0" providerId="AD" clId="Web-{6C08750F-3E30-4562-B5F4-5DFA54EDEDF4}" dt="2022-09-04T11:30:34.944" v="2"/>
        <pc:sldMkLst>
          <pc:docMk/>
          <pc:sldMk cId="1890720546" sldId="364"/>
        </pc:sldMkLst>
      </pc:sldChg>
      <pc:sldChg chg="add">
        <pc:chgData name="Snezana Rabasovic" userId="S::snezana.rabasovic@uke.oslo.kommune.no::b063e645-a299-4767-841a-6fdc6e9cf7b0" providerId="AD" clId="Web-{6C08750F-3E30-4562-B5F4-5DFA54EDEDF4}" dt="2022-09-04T11:30:35.116" v="3"/>
        <pc:sldMkLst>
          <pc:docMk/>
          <pc:sldMk cId="3367270021" sldId="365"/>
        </pc:sldMkLst>
      </pc:sldChg>
      <pc:sldChg chg="add">
        <pc:chgData name="Snezana Rabasovic" userId="S::snezana.rabasovic@uke.oslo.kommune.no::b063e645-a299-4767-841a-6fdc6e9cf7b0" providerId="AD" clId="Web-{6C08750F-3E30-4562-B5F4-5DFA54EDEDF4}" dt="2022-09-04T11:30:35.350" v="4"/>
        <pc:sldMkLst>
          <pc:docMk/>
          <pc:sldMk cId="3212176404" sldId="366"/>
        </pc:sldMkLst>
      </pc:sldChg>
      <pc:sldChg chg="add">
        <pc:chgData name="Snezana Rabasovic" userId="S::snezana.rabasovic@uke.oslo.kommune.no::b063e645-a299-4767-841a-6fdc6e9cf7b0" providerId="AD" clId="Web-{6C08750F-3E30-4562-B5F4-5DFA54EDEDF4}" dt="2022-09-04T11:30:35.538" v="5"/>
        <pc:sldMkLst>
          <pc:docMk/>
          <pc:sldMk cId="1740517830" sldId="367"/>
        </pc:sldMkLst>
      </pc:sldChg>
      <pc:sldChg chg="add">
        <pc:chgData name="Snezana Rabasovic" userId="S::snezana.rabasovic@uke.oslo.kommune.no::b063e645-a299-4767-841a-6fdc6e9cf7b0" providerId="AD" clId="Web-{6C08750F-3E30-4562-B5F4-5DFA54EDEDF4}" dt="2022-09-04T11:30:35.725" v="6"/>
        <pc:sldMkLst>
          <pc:docMk/>
          <pc:sldMk cId="2491686969" sldId="368"/>
        </pc:sldMkLst>
      </pc:sldChg>
      <pc:sldChg chg="add">
        <pc:chgData name="Snezana Rabasovic" userId="S::snezana.rabasovic@uke.oslo.kommune.no::b063e645-a299-4767-841a-6fdc6e9cf7b0" providerId="AD" clId="Web-{6C08750F-3E30-4562-B5F4-5DFA54EDEDF4}" dt="2022-09-04T11:30:35.913" v="7"/>
        <pc:sldMkLst>
          <pc:docMk/>
          <pc:sldMk cId="4166680420" sldId="369"/>
        </pc:sldMkLst>
      </pc:sldChg>
      <pc:sldChg chg="add">
        <pc:chgData name="Snezana Rabasovic" userId="S::snezana.rabasovic@uke.oslo.kommune.no::b063e645-a299-4767-841a-6fdc6e9cf7b0" providerId="AD" clId="Web-{6C08750F-3E30-4562-B5F4-5DFA54EDEDF4}" dt="2022-09-04T11:30:36.085" v="8"/>
        <pc:sldMkLst>
          <pc:docMk/>
          <pc:sldMk cId="2489184406" sldId="370"/>
        </pc:sldMkLst>
      </pc:sldChg>
      <pc:sldChg chg="add">
        <pc:chgData name="Snezana Rabasovic" userId="S::snezana.rabasovic@uke.oslo.kommune.no::b063e645-a299-4767-841a-6fdc6e9cf7b0" providerId="AD" clId="Web-{6C08750F-3E30-4562-B5F4-5DFA54EDEDF4}" dt="2022-09-04T11:30:36.304" v="9"/>
        <pc:sldMkLst>
          <pc:docMk/>
          <pc:sldMk cId="508770167" sldId="371"/>
        </pc:sldMkLst>
      </pc:sldChg>
      <pc:sldMasterChg chg="addSldLayout">
        <pc:chgData name="Snezana Rabasovic" userId="S::snezana.rabasovic@uke.oslo.kommune.no::b063e645-a299-4767-841a-6fdc6e9cf7b0" providerId="AD" clId="Web-{6C08750F-3E30-4562-B5F4-5DFA54EDEDF4}" dt="2022-09-04T11:30:34.538" v="0"/>
        <pc:sldMasterMkLst>
          <pc:docMk/>
          <pc:sldMasterMk cId="1816548450" sldId="2147483714"/>
        </pc:sldMasterMkLst>
        <pc:sldLayoutChg chg="add">
          <pc:chgData name="Snezana Rabasovic" userId="S::snezana.rabasovic@uke.oslo.kommune.no::b063e645-a299-4767-841a-6fdc6e9cf7b0" providerId="AD" clId="Web-{6C08750F-3E30-4562-B5F4-5DFA54EDEDF4}" dt="2022-09-04T11:30:34.538" v="0"/>
          <pc:sldLayoutMkLst>
            <pc:docMk/>
            <pc:sldMasterMk cId="1816548450" sldId="2147483714"/>
            <pc:sldLayoutMk cId="2114084433" sldId="2147483797"/>
          </pc:sldLayoutMkLst>
        </pc:sldLayoutChg>
      </pc:sldMasterChg>
    </pc:docChg>
  </pc:docChgLst>
  <pc:docChgLst>
    <pc:chgData name="Snezana Rabasovic" userId="S::snezana.rabasovic@uke.oslo.kommune.no::b063e645-a299-4767-841a-6fdc6e9cf7b0" providerId="AD" clId="Web-{481E38AB-73DA-4B05-9F56-90010F37247E}"/>
    <pc:docChg chg="modSld">
      <pc:chgData name="Snezana Rabasovic" userId="S::snezana.rabasovic@uke.oslo.kommune.no::b063e645-a299-4767-841a-6fdc6e9cf7b0" providerId="AD" clId="Web-{481E38AB-73DA-4B05-9F56-90010F37247E}" dt="2022-09-09T09:29:03.115" v="75"/>
      <pc:docMkLst>
        <pc:docMk/>
      </pc:docMkLst>
      <pc:sldChg chg="addSp delSp">
        <pc:chgData name="Snezana Rabasovic" userId="S::snezana.rabasovic@uke.oslo.kommune.no::b063e645-a299-4767-841a-6fdc6e9cf7b0" providerId="AD" clId="Web-{481E38AB-73DA-4B05-9F56-90010F37247E}" dt="2022-09-09T09:29:03.115" v="75"/>
        <pc:sldMkLst>
          <pc:docMk/>
          <pc:sldMk cId="396533687" sldId="395"/>
        </pc:sldMkLst>
        <pc:spChg chg="add del">
          <ac:chgData name="Snezana Rabasovic" userId="S::snezana.rabasovic@uke.oslo.kommune.no::b063e645-a299-4767-841a-6fdc6e9cf7b0" providerId="AD" clId="Web-{481E38AB-73DA-4B05-9F56-90010F37247E}" dt="2022-09-09T09:29:03.115" v="75"/>
          <ac:spMkLst>
            <pc:docMk/>
            <pc:sldMk cId="396533687" sldId="395"/>
            <ac:spMk id="3" creationId="{79EF0287-919E-F927-3D69-C1B67A799C33}"/>
          </ac:spMkLst>
        </pc:spChg>
      </pc:sldChg>
      <pc:sldChg chg="modSp">
        <pc:chgData name="Snezana Rabasovic" userId="S::snezana.rabasovic@uke.oslo.kommune.no::b063e645-a299-4767-841a-6fdc6e9cf7b0" providerId="AD" clId="Web-{481E38AB-73DA-4B05-9F56-90010F37247E}" dt="2022-09-09T09:27:16.252" v="72" actId="20577"/>
        <pc:sldMkLst>
          <pc:docMk/>
          <pc:sldMk cId="2124365191" sldId="403"/>
        </pc:sldMkLst>
        <pc:spChg chg="mod">
          <ac:chgData name="Snezana Rabasovic" userId="S::snezana.rabasovic@uke.oslo.kommune.no::b063e645-a299-4767-841a-6fdc6e9cf7b0" providerId="AD" clId="Web-{481E38AB-73DA-4B05-9F56-90010F37247E}" dt="2022-09-09T09:27:16.252" v="72" actId="20577"/>
          <ac:spMkLst>
            <pc:docMk/>
            <pc:sldMk cId="2124365191" sldId="403"/>
            <ac:spMk id="3" creationId="{1791237B-7B67-451C-9600-71C4A0AA843C}"/>
          </ac:spMkLst>
        </pc:spChg>
      </pc:sldChg>
    </pc:docChg>
  </pc:docChgLst>
  <pc:docChgLst>
    <pc:chgData name="Snezana Rabasovic" userId="S::snezana.rabasovic@uke.oslo.kommune.no::b063e645-a299-4767-841a-6fdc6e9cf7b0" providerId="AD" clId="Web-{6CB8CA85-848F-4C46-827B-D80728585738}"/>
    <pc:docChg chg="modSld">
      <pc:chgData name="Snezana Rabasovic" userId="S::snezana.rabasovic@uke.oslo.kommune.no::b063e645-a299-4767-841a-6fdc6e9cf7b0" providerId="AD" clId="Web-{6CB8CA85-848F-4C46-827B-D80728585738}" dt="2022-09-05T17:50:41.075" v="57" actId="20577"/>
      <pc:docMkLst>
        <pc:docMk/>
      </pc:docMkLst>
      <pc:sldChg chg="modSp">
        <pc:chgData name="Snezana Rabasovic" userId="S::snezana.rabasovic@uke.oslo.kommune.no::b063e645-a299-4767-841a-6fdc6e9cf7b0" providerId="AD" clId="Web-{6CB8CA85-848F-4C46-827B-D80728585738}" dt="2022-09-05T17:50:41.075" v="57" actId="20577"/>
        <pc:sldMkLst>
          <pc:docMk/>
          <pc:sldMk cId="1740517830" sldId="367"/>
        </pc:sldMkLst>
        <pc:spChg chg="mod">
          <ac:chgData name="Snezana Rabasovic" userId="S::snezana.rabasovic@uke.oslo.kommune.no::b063e645-a299-4767-841a-6fdc6e9cf7b0" providerId="AD" clId="Web-{6CB8CA85-848F-4C46-827B-D80728585738}" dt="2022-09-05T17:50:41.075" v="57" actId="20577"/>
          <ac:spMkLst>
            <pc:docMk/>
            <pc:sldMk cId="1740517830" sldId="367"/>
            <ac:spMk id="3" creationId="{84AA9D9D-245C-712A-E996-F49A876433D7}"/>
          </ac:spMkLst>
        </pc:spChg>
      </pc:sldChg>
      <pc:sldChg chg="modSp">
        <pc:chgData name="Snezana Rabasovic" userId="S::snezana.rabasovic@uke.oslo.kommune.no::b063e645-a299-4767-841a-6fdc6e9cf7b0" providerId="AD" clId="Web-{6CB8CA85-848F-4C46-827B-D80728585738}" dt="2022-09-05T17:49:02.053" v="40" actId="20577"/>
        <pc:sldMkLst>
          <pc:docMk/>
          <pc:sldMk cId="2489184406" sldId="370"/>
        </pc:sldMkLst>
        <pc:spChg chg="mod">
          <ac:chgData name="Snezana Rabasovic" userId="S::snezana.rabasovic@uke.oslo.kommune.no::b063e645-a299-4767-841a-6fdc6e9cf7b0" providerId="AD" clId="Web-{6CB8CA85-848F-4C46-827B-D80728585738}" dt="2022-09-05T17:49:02.053" v="40" actId="20577"/>
          <ac:spMkLst>
            <pc:docMk/>
            <pc:sldMk cId="2489184406" sldId="370"/>
            <ac:spMk id="3" creationId="{B6D66F21-077B-DE8F-431F-78C1D755A189}"/>
          </ac:spMkLst>
        </pc:spChg>
      </pc:sldChg>
    </pc:docChg>
  </pc:docChgLst>
  <pc:docChgLst>
    <pc:chgData name="Henriette Louise Bergsagel Berg" userId="S::henriette.berg@uke.oslo.kommune.no::2b6a0def-a2dc-4d93-8d68-c255fa8754d6" providerId="AD" clId="Web-{6F3D3C22-85F4-6FE6-AF96-30EF6B66BE59}"/>
    <pc:docChg chg="modSld">
      <pc:chgData name="Henriette Louise Bergsagel Berg" userId="S::henriette.berg@uke.oslo.kommune.no::2b6a0def-a2dc-4d93-8d68-c255fa8754d6" providerId="AD" clId="Web-{6F3D3C22-85F4-6FE6-AF96-30EF6B66BE59}" dt="2022-09-06T20:46:34.945" v="3"/>
      <pc:docMkLst>
        <pc:docMk/>
      </pc:docMkLst>
      <pc:sldChg chg="addSp delSp modSp">
        <pc:chgData name="Henriette Louise Bergsagel Berg" userId="S::henriette.berg@uke.oslo.kommune.no::2b6a0def-a2dc-4d93-8d68-c255fa8754d6" providerId="AD" clId="Web-{6F3D3C22-85F4-6FE6-AF96-30EF6B66BE59}" dt="2022-09-06T20:46:34.945" v="3"/>
        <pc:sldMkLst>
          <pc:docMk/>
          <pc:sldMk cId="63429518" sldId="355"/>
        </pc:sldMkLst>
        <pc:picChg chg="add del mod">
          <ac:chgData name="Henriette Louise Bergsagel Berg" userId="S::henriette.berg@uke.oslo.kommune.no::2b6a0def-a2dc-4d93-8d68-c255fa8754d6" providerId="AD" clId="Web-{6F3D3C22-85F4-6FE6-AF96-30EF6B66BE59}" dt="2022-09-06T20:44:54.566" v="1"/>
          <ac:picMkLst>
            <pc:docMk/>
            <pc:sldMk cId="63429518" sldId="355"/>
            <ac:picMk id="6" creationId="{15801B66-C90B-9E7D-3E0C-CC34E5EBC3E9}"/>
          </ac:picMkLst>
        </pc:picChg>
        <pc:picChg chg="add del mod">
          <ac:chgData name="Henriette Louise Bergsagel Berg" userId="S::henriette.berg@uke.oslo.kommune.no::2b6a0def-a2dc-4d93-8d68-c255fa8754d6" providerId="AD" clId="Web-{6F3D3C22-85F4-6FE6-AF96-30EF6B66BE59}" dt="2022-09-06T20:46:34.945" v="3"/>
          <ac:picMkLst>
            <pc:docMk/>
            <pc:sldMk cId="63429518" sldId="355"/>
            <ac:picMk id="7" creationId="{D8858251-B770-65D8-599B-66A20BF3CDF7}"/>
          </ac:picMkLst>
        </pc:picChg>
      </pc:sldChg>
    </pc:docChg>
  </pc:docChgLst>
  <pc:docChgLst>
    <pc:chgData name="Mette-Linn Holte" userId="S::mette-linn.holte@uke.oslo.kommune.no::b7e94854-2777-4458-994a-2157399dba2f" providerId="AD" clId="Web-{22DDD278-7E26-4332-9078-46804CF5F0DF}"/>
    <pc:docChg chg="modSld">
      <pc:chgData name="Mette-Linn Holte" userId="S::mette-linn.holte@uke.oslo.kommune.no::b7e94854-2777-4458-994a-2157399dba2f" providerId="AD" clId="Web-{22DDD278-7E26-4332-9078-46804CF5F0DF}" dt="2022-09-02T06:52:49.620" v="10" actId="20577"/>
      <pc:docMkLst>
        <pc:docMk/>
      </pc:docMkLst>
      <pc:sldChg chg="modSp">
        <pc:chgData name="Mette-Linn Holte" userId="S::mette-linn.holte@uke.oslo.kommune.no::b7e94854-2777-4458-994a-2157399dba2f" providerId="AD" clId="Web-{22DDD278-7E26-4332-9078-46804CF5F0DF}" dt="2022-09-02T06:52:49.620" v="10" actId="20577"/>
        <pc:sldMkLst>
          <pc:docMk/>
          <pc:sldMk cId="1175489335" sldId="270"/>
        </pc:sldMkLst>
        <pc:spChg chg="mod">
          <ac:chgData name="Mette-Linn Holte" userId="S::mette-linn.holte@uke.oslo.kommune.no::b7e94854-2777-4458-994a-2157399dba2f" providerId="AD" clId="Web-{22DDD278-7E26-4332-9078-46804CF5F0DF}" dt="2022-09-02T06:52:49.620" v="10" actId="20577"/>
          <ac:spMkLst>
            <pc:docMk/>
            <pc:sldMk cId="1175489335" sldId="270"/>
            <ac:spMk id="5" creationId="{00000000-0000-0000-0000-000000000000}"/>
          </ac:spMkLst>
        </pc:spChg>
      </pc:sldChg>
    </pc:docChg>
  </pc:docChgLst>
  <pc:docChgLst>
    <pc:chgData name="Lars-Egil Elfstrand" userId="S::lars-egil.elfstrand@uke.oslo.kommune.no::f4075f8d-361e-460f-a240-30c816fb09f2" providerId="AD" clId="Web-{1F0CA6FF-5D66-E818-3114-B3D4353CEBD1}"/>
    <pc:docChg chg="modSld">
      <pc:chgData name="Lars-Egil Elfstrand" userId="S::lars-egil.elfstrand@uke.oslo.kommune.no::f4075f8d-361e-460f-a240-30c816fb09f2" providerId="AD" clId="Web-{1F0CA6FF-5D66-E818-3114-B3D4353CEBD1}" dt="2022-09-19T11:59:42.495" v="27" actId="20577"/>
      <pc:docMkLst>
        <pc:docMk/>
      </pc:docMkLst>
      <pc:sldChg chg="modSp">
        <pc:chgData name="Lars-Egil Elfstrand" userId="S::lars-egil.elfstrand@uke.oslo.kommune.no::f4075f8d-361e-460f-a240-30c816fb09f2" providerId="AD" clId="Web-{1F0CA6FF-5D66-E818-3114-B3D4353CEBD1}" dt="2022-09-19T11:59:42.495" v="27" actId="20577"/>
        <pc:sldMkLst>
          <pc:docMk/>
          <pc:sldMk cId="1175489335" sldId="270"/>
        </pc:sldMkLst>
        <pc:spChg chg="mod">
          <ac:chgData name="Lars-Egil Elfstrand" userId="S::lars-egil.elfstrand@uke.oslo.kommune.no::f4075f8d-361e-460f-a240-30c816fb09f2" providerId="AD" clId="Web-{1F0CA6FF-5D66-E818-3114-B3D4353CEBD1}" dt="2022-09-19T11:59:42.495" v="27" actId="20577"/>
          <ac:spMkLst>
            <pc:docMk/>
            <pc:sldMk cId="1175489335" sldId="270"/>
            <ac:spMk id="5" creationId="{00000000-0000-0000-0000-000000000000}"/>
          </ac:spMkLst>
        </pc:spChg>
      </pc:sldChg>
      <pc:sldChg chg="modSp">
        <pc:chgData name="Lars-Egil Elfstrand" userId="S::lars-egil.elfstrand@uke.oslo.kommune.no::f4075f8d-361e-460f-a240-30c816fb09f2" providerId="AD" clId="Web-{1F0CA6FF-5D66-E818-3114-B3D4353CEBD1}" dt="2022-09-19T11:57:54.538" v="25" actId="20577"/>
        <pc:sldMkLst>
          <pc:docMk/>
          <pc:sldMk cId="396533687" sldId="395"/>
        </pc:sldMkLst>
        <pc:spChg chg="mod">
          <ac:chgData name="Lars-Egil Elfstrand" userId="S::lars-egil.elfstrand@uke.oslo.kommune.no::f4075f8d-361e-460f-a240-30c816fb09f2" providerId="AD" clId="Web-{1F0CA6FF-5D66-E818-3114-B3D4353CEBD1}" dt="2022-09-19T11:57:54.538" v="25" actId="20577"/>
          <ac:spMkLst>
            <pc:docMk/>
            <pc:sldMk cId="396533687" sldId="395"/>
            <ac:spMk id="31" creationId="{157B9AD7-4757-2C0E-CF24-939950E54036}"/>
          </ac:spMkLst>
        </pc:spChg>
      </pc:sldChg>
      <pc:sldChg chg="modSp">
        <pc:chgData name="Lars-Egil Elfstrand" userId="S::lars-egil.elfstrand@uke.oslo.kommune.no::f4075f8d-361e-460f-a240-30c816fb09f2" providerId="AD" clId="Web-{1F0CA6FF-5D66-E818-3114-B3D4353CEBD1}" dt="2022-09-19T11:50:10.149" v="12" actId="20577"/>
        <pc:sldMkLst>
          <pc:docMk/>
          <pc:sldMk cId="1672690241" sldId="418"/>
        </pc:sldMkLst>
        <pc:spChg chg="mod">
          <ac:chgData name="Lars-Egil Elfstrand" userId="S::lars-egil.elfstrand@uke.oslo.kommune.no::f4075f8d-361e-460f-a240-30c816fb09f2" providerId="AD" clId="Web-{1F0CA6FF-5D66-E818-3114-B3D4353CEBD1}" dt="2022-09-19T11:50:10.149" v="12" actId="20577"/>
          <ac:spMkLst>
            <pc:docMk/>
            <pc:sldMk cId="1672690241" sldId="418"/>
            <ac:spMk id="7" creationId="{2D8D146C-7C58-41E9-B641-39843AE63305}"/>
          </ac:spMkLst>
        </pc:spChg>
      </pc:sldChg>
      <pc:sldChg chg="modSp">
        <pc:chgData name="Lars-Egil Elfstrand" userId="S::lars-egil.elfstrand@uke.oslo.kommune.no::f4075f8d-361e-460f-a240-30c816fb09f2" providerId="AD" clId="Web-{1F0CA6FF-5D66-E818-3114-B3D4353CEBD1}" dt="2022-09-19T11:53:14.186" v="16" actId="20577"/>
        <pc:sldMkLst>
          <pc:docMk/>
          <pc:sldMk cId="3132129552" sldId="422"/>
        </pc:sldMkLst>
        <pc:spChg chg="mod">
          <ac:chgData name="Lars-Egil Elfstrand" userId="S::lars-egil.elfstrand@uke.oslo.kommune.no::f4075f8d-361e-460f-a240-30c816fb09f2" providerId="AD" clId="Web-{1F0CA6FF-5D66-E818-3114-B3D4353CEBD1}" dt="2022-09-19T11:53:14.186" v="16" actId="20577"/>
          <ac:spMkLst>
            <pc:docMk/>
            <pc:sldMk cId="3132129552" sldId="422"/>
            <ac:spMk id="10" creationId="{00000000-0000-0000-0000-000000000000}"/>
          </ac:spMkLst>
        </pc:spChg>
      </pc:sldChg>
      <pc:sldChg chg="modSp">
        <pc:chgData name="Lars-Egil Elfstrand" userId="S::lars-egil.elfstrand@uke.oslo.kommune.no::f4075f8d-361e-460f-a240-30c816fb09f2" providerId="AD" clId="Web-{1F0CA6FF-5D66-E818-3114-B3D4353CEBD1}" dt="2022-09-19T11:59:15.041" v="26" actId="20577"/>
        <pc:sldMkLst>
          <pc:docMk/>
          <pc:sldMk cId="630751615" sldId="424"/>
        </pc:sldMkLst>
        <pc:spChg chg="mod">
          <ac:chgData name="Lars-Egil Elfstrand" userId="S::lars-egil.elfstrand@uke.oslo.kommune.no::f4075f8d-361e-460f-a240-30c816fb09f2" providerId="AD" clId="Web-{1F0CA6FF-5D66-E818-3114-B3D4353CEBD1}" dt="2022-09-19T11:59:15.041" v="26" actId="20577"/>
          <ac:spMkLst>
            <pc:docMk/>
            <pc:sldMk cId="630751615" sldId="424"/>
            <ac:spMk id="3" creationId="{00000000-0000-0000-0000-000000000000}"/>
          </ac:spMkLst>
        </pc:spChg>
      </pc:sldChg>
      <pc:sldChg chg="modSp">
        <pc:chgData name="Lars-Egil Elfstrand" userId="S::lars-egil.elfstrand@uke.oslo.kommune.no::f4075f8d-361e-460f-a240-30c816fb09f2" providerId="AD" clId="Web-{1F0CA6FF-5D66-E818-3114-B3D4353CEBD1}" dt="2022-09-19T11:55:44.612" v="22" actId="20577"/>
        <pc:sldMkLst>
          <pc:docMk/>
          <pc:sldMk cId="3205148914" sldId="426"/>
        </pc:sldMkLst>
        <pc:spChg chg="mod">
          <ac:chgData name="Lars-Egil Elfstrand" userId="S::lars-egil.elfstrand@uke.oslo.kommune.no::f4075f8d-361e-460f-a240-30c816fb09f2" providerId="AD" clId="Web-{1F0CA6FF-5D66-E818-3114-B3D4353CEBD1}" dt="2022-09-19T11:54:45.954" v="19" actId="20577"/>
          <ac:spMkLst>
            <pc:docMk/>
            <pc:sldMk cId="3205148914" sldId="426"/>
            <ac:spMk id="3" creationId="{00000000-0000-0000-0000-000000000000}"/>
          </ac:spMkLst>
        </pc:spChg>
        <pc:spChg chg="mod">
          <ac:chgData name="Lars-Egil Elfstrand" userId="S::lars-egil.elfstrand@uke.oslo.kommune.no::f4075f8d-361e-460f-a240-30c816fb09f2" providerId="AD" clId="Web-{1F0CA6FF-5D66-E818-3114-B3D4353CEBD1}" dt="2022-09-19T11:55:44.612" v="22" actId="20577"/>
          <ac:spMkLst>
            <pc:docMk/>
            <pc:sldMk cId="3205148914" sldId="426"/>
            <ac:spMk id="7" creationId="{00000000-0000-0000-0000-000000000000}"/>
          </ac:spMkLst>
        </pc:spChg>
      </pc:sldChg>
      <pc:sldChg chg="modSp">
        <pc:chgData name="Lars-Egil Elfstrand" userId="S::lars-egil.elfstrand@uke.oslo.kommune.no::f4075f8d-361e-460f-a240-30c816fb09f2" providerId="AD" clId="Web-{1F0CA6FF-5D66-E818-3114-B3D4353CEBD1}" dt="2022-09-19T11:56:35.442" v="24" actId="20577"/>
        <pc:sldMkLst>
          <pc:docMk/>
          <pc:sldMk cId="343815026" sldId="427"/>
        </pc:sldMkLst>
        <pc:spChg chg="mod">
          <ac:chgData name="Lars-Egil Elfstrand" userId="S::lars-egil.elfstrand@uke.oslo.kommune.no::f4075f8d-361e-460f-a240-30c816fb09f2" providerId="AD" clId="Web-{1F0CA6FF-5D66-E818-3114-B3D4353CEBD1}" dt="2022-09-19T11:56:35.442" v="24" actId="20577"/>
          <ac:spMkLst>
            <pc:docMk/>
            <pc:sldMk cId="343815026" sldId="427"/>
            <ac:spMk id="3" creationId="{00000000-0000-0000-0000-000000000000}"/>
          </ac:spMkLst>
        </pc:spChg>
      </pc:sldChg>
      <pc:sldChg chg="modSp">
        <pc:chgData name="Lars-Egil Elfstrand" userId="S::lars-egil.elfstrand@uke.oslo.kommune.no::f4075f8d-361e-460f-a240-30c816fb09f2" providerId="AD" clId="Web-{1F0CA6FF-5D66-E818-3114-B3D4353CEBD1}" dt="2022-09-19T11:46:40.923" v="4" actId="20577"/>
        <pc:sldMkLst>
          <pc:docMk/>
          <pc:sldMk cId="1189389672" sldId="428"/>
        </pc:sldMkLst>
        <pc:spChg chg="mod">
          <ac:chgData name="Lars-Egil Elfstrand" userId="S::lars-egil.elfstrand@uke.oslo.kommune.no::f4075f8d-361e-460f-a240-30c816fb09f2" providerId="AD" clId="Web-{1F0CA6FF-5D66-E818-3114-B3D4353CEBD1}" dt="2022-09-19T11:46:40.923" v="4" actId="20577"/>
          <ac:spMkLst>
            <pc:docMk/>
            <pc:sldMk cId="1189389672" sldId="428"/>
            <ac:spMk id="3" creationId="{00000000-0000-0000-0000-000000000000}"/>
          </ac:spMkLst>
        </pc:spChg>
      </pc:sldChg>
    </pc:docChg>
  </pc:docChgLst>
  <pc:docChgLst>
    <pc:chgData name="Snezana Rabasovic" userId="S::snezana.rabasovic@uke.oslo.kommune.no::b063e645-a299-4767-841a-6fdc6e9cf7b0" providerId="AD" clId="Web-{83E67B33-91B6-4A17-A577-1E384B69F341}"/>
    <pc:docChg chg="modSld">
      <pc:chgData name="Snezana Rabasovic" userId="S::snezana.rabasovic@uke.oslo.kommune.no::b063e645-a299-4767-841a-6fdc6e9cf7b0" providerId="AD" clId="Web-{83E67B33-91B6-4A17-A577-1E384B69F341}" dt="2022-09-05T08:04:19.796" v="5" actId="14100"/>
      <pc:docMkLst>
        <pc:docMk/>
      </pc:docMkLst>
      <pc:sldChg chg="addSp delSp modSp mod modClrScheme chgLayout">
        <pc:chgData name="Snezana Rabasovic" userId="S::snezana.rabasovic@uke.oslo.kommune.no::b063e645-a299-4767-841a-6fdc6e9cf7b0" providerId="AD" clId="Web-{83E67B33-91B6-4A17-A577-1E384B69F341}" dt="2022-09-05T08:04:19.796" v="5" actId="14100"/>
        <pc:sldMkLst>
          <pc:docMk/>
          <pc:sldMk cId="3212176404" sldId="366"/>
        </pc:sldMkLst>
        <pc:spChg chg="mod ord">
          <ac:chgData name="Snezana Rabasovic" userId="S::snezana.rabasovic@uke.oslo.kommune.no::b063e645-a299-4767-841a-6fdc6e9cf7b0" providerId="AD" clId="Web-{83E67B33-91B6-4A17-A577-1E384B69F341}" dt="2022-09-05T08:04:19.796" v="5" actId="14100"/>
          <ac:spMkLst>
            <pc:docMk/>
            <pc:sldMk cId="3212176404" sldId="366"/>
            <ac:spMk id="2" creationId="{18D4323B-1763-F22D-7F75-AB01F6EB9A66}"/>
          </ac:spMkLst>
        </pc:spChg>
        <pc:spChg chg="del">
          <ac:chgData name="Snezana Rabasovic" userId="S::snezana.rabasovic@uke.oslo.kommune.no::b063e645-a299-4767-841a-6fdc6e9cf7b0" providerId="AD" clId="Web-{83E67B33-91B6-4A17-A577-1E384B69F341}" dt="2022-09-05T08:02:33.089" v="0"/>
          <ac:spMkLst>
            <pc:docMk/>
            <pc:sldMk cId="3212176404" sldId="366"/>
            <ac:spMk id="3" creationId="{3A8DC61A-892C-6854-81A0-4A2BA5FEE4A4}"/>
          </ac:spMkLst>
        </pc:spChg>
        <pc:spChg chg="mod ord">
          <ac:chgData name="Snezana Rabasovic" userId="S::snezana.rabasovic@uke.oslo.kommune.no::b063e645-a299-4767-841a-6fdc6e9cf7b0" providerId="AD" clId="Web-{83E67B33-91B6-4A17-A577-1E384B69F341}" dt="2022-09-05T08:04:07.452" v="3"/>
          <ac:spMkLst>
            <pc:docMk/>
            <pc:sldMk cId="3212176404" sldId="366"/>
            <ac:spMk id="4" creationId="{768637F5-754B-A8EE-7DE4-19B5D569C1C7}"/>
          </ac:spMkLst>
        </pc:spChg>
        <pc:spChg chg="mod ord">
          <ac:chgData name="Snezana Rabasovic" userId="S::snezana.rabasovic@uke.oslo.kommune.no::b063e645-a299-4767-841a-6fdc6e9cf7b0" providerId="AD" clId="Web-{83E67B33-91B6-4A17-A577-1E384B69F341}" dt="2022-09-05T08:04:07.452" v="3"/>
          <ac:spMkLst>
            <pc:docMk/>
            <pc:sldMk cId="3212176404" sldId="366"/>
            <ac:spMk id="5" creationId="{CC0F7C63-B7D6-1EF0-F6C7-5A2002A8A89A}"/>
          </ac:spMkLst>
        </pc:spChg>
        <pc:spChg chg="add del mod ord">
          <ac:chgData name="Snezana Rabasovic" userId="S::snezana.rabasovic@uke.oslo.kommune.no::b063e645-a299-4767-841a-6fdc6e9cf7b0" providerId="AD" clId="Web-{83E67B33-91B6-4A17-A577-1E384B69F341}" dt="2022-09-05T08:04:13.889" v="4"/>
          <ac:spMkLst>
            <pc:docMk/>
            <pc:sldMk cId="3212176404" sldId="366"/>
            <ac:spMk id="6" creationId="{E7E7CA14-9854-8E90-5D4A-1B1915CF0F6D}"/>
          </ac:spMkLst>
        </pc:spChg>
        <pc:picChg chg="mod ord modCrop">
          <ac:chgData name="Snezana Rabasovic" userId="S::snezana.rabasovic@uke.oslo.kommune.no::b063e645-a299-4767-841a-6fdc6e9cf7b0" providerId="AD" clId="Web-{83E67B33-91B6-4A17-A577-1E384B69F341}" dt="2022-09-05T08:04:07.452" v="3"/>
          <ac:picMkLst>
            <pc:docMk/>
            <pc:sldMk cId="3212176404" sldId="366"/>
            <ac:picMk id="8" creationId="{2FFDC365-1E62-3806-3334-A49A977EF433}"/>
          </ac:picMkLst>
        </pc:picChg>
      </pc:sldChg>
    </pc:docChg>
  </pc:docChgLst>
  <pc:docChgLst>
    <pc:chgData name="Mette-Linn Holte" userId="S::mette-linn.holte@uke.oslo.kommune.no::b7e94854-2777-4458-994a-2157399dba2f" providerId="AD" clId="Web-{F0B3F1E8-ABD9-4194-BDA3-0A82D7E22BE6}"/>
    <pc:docChg chg="delSld modSld modSection">
      <pc:chgData name="Mette-Linn Holte" userId="S::mette-linn.holte@uke.oslo.kommune.no::b7e94854-2777-4458-994a-2157399dba2f" providerId="AD" clId="Web-{F0B3F1E8-ABD9-4194-BDA3-0A82D7E22BE6}" dt="2022-09-02T06:55:41.373" v="33" actId="20577"/>
      <pc:docMkLst>
        <pc:docMk/>
      </pc:docMkLst>
      <pc:sldChg chg="del">
        <pc:chgData name="Mette-Linn Holte" userId="S::mette-linn.holte@uke.oslo.kommune.no::b7e94854-2777-4458-994a-2157399dba2f" providerId="AD" clId="Web-{F0B3F1E8-ABD9-4194-BDA3-0A82D7E22BE6}" dt="2022-09-02T06:54:52.013" v="20"/>
        <pc:sldMkLst>
          <pc:docMk/>
          <pc:sldMk cId="645921715" sldId="314"/>
        </pc:sldMkLst>
      </pc:sldChg>
      <pc:sldChg chg="del">
        <pc:chgData name="Mette-Linn Holte" userId="S::mette-linn.holte@uke.oslo.kommune.no::b7e94854-2777-4458-994a-2157399dba2f" providerId="AD" clId="Web-{F0B3F1E8-ABD9-4194-BDA3-0A82D7E22BE6}" dt="2022-09-02T06:55:01.310" v="23"/>
        <pc:sldMkLst>
          <pc:docMk/>
          <pc:sldMk cId="2200863398" sldId="335"/>
        </pc:sldMkLst>
      </pc:sldChg>
      <pc:sldChg chg="del">
        <pc:chgData name="Mette-Linn Holte" userId="S::mette-linn.holte@uke.oslo.kommune.no::b7e94854-2777-4458-994a-2157399dba2f" providerId="AD" clId="Web-{F0B3F1E8-ABD9-4194-BDA3-0A82D7E22BE6}" dt="2022-09-02T06:54:58.372" v="22"/>
        <pc:sldMkLst>
          <pc:docMk/>
          <pc:sldMk cId="3686010681" sldId="346"/>
        </pc:sldMkLst>
      </pc:sldChg>
      <pc:sldChg chg="del">
        <pc:chgData name="Mette-Linn Holte" userId="S::mette-linn.holte@uke.oslo.kommune.no::b7e94854-2777-4458-994a-2157399dba2f" providerId="AD" clId="Web-{F0B3F1E8-ABD9-4194-BDA3-0A82D7E22BE6}" dt="2022-09-02T06:55:29.701" v="31"/>
        <pc:sldMkLst>
          <pc:docMk/>
          <pc:sldMk cId="4190660345" sldId="351"/>
        </pc:sldMkLst>
      </pc:sldChg>
      <pc:sldChg chg="del">
        <pc:chgData name="Mette-Linn Holte" userId="S::mette-linn.holte@uke.oslo.kommune.no::b7e94854-2777-4458-994a-2157399dba2f" providerId="AD" clId="Web-{F0B3F1E8-ABD9-4194-BDA3-0A82D7E22BE6}" dt="2022-09-02T06:55:17.873" v="27"/>
        <pc:sldMkLst>
          <pc:docMk/>
          <pc:sldMk cId="3743952661" sldId="352"/>
        </pc:sldMkLst>
      </pc:sldChg>
      <pc:sldChg chg="del">
        <pc:chgData name="Mette-Linn Holte" userId="S::mette-linn.holte@uke.oslo.kommune.no::b7e94854-2777-4458-994a-2157399dba2f" providerId="AD" clId="Web-{F0B3F1E8-ABD9-4194-BDA3-0A82D7E22BE6}" dt="2022-09-02T06:55:24.092" v="29"/>
        <pc:sldMkLst>
          <pc:docMk/>
          <pc:sldMk cId="2432435124" sldId="353"/>
        </pc:sldMkLst>
      </pc:sldChg>
      <pc:sldChg chg="del">
        <pc:chgData name="Mette-Linn Holte" userId="S::mette-linn.holte@uke.oslo.kommune.no::b7e94854-2777-4458-994a-2157399dba2f" providerId="AD" clId="Web-{F0B3F1E8-ABD9-4194-BDA3-0A82D7E22BE6}" dt="2022-09-02T06:55:27.013" v="30"/>
        <pc:sldMkLst>
          <pc:docMk/>
          <pc:sldMk cId="1995950046" sldId="354"/>
        </pc:sldMkLst>
      </pc:sldChg>
      <pc:sldChg chg="modSp">
        <pc:chgData name="Mette-Linn Holte" userId="S::mette-linn.holte@uke.oslo.kommune.no::b7e94854-2777-4458-994a-2157399dba2f" providerId="AD" clId="Web-{F0B3F1E8-ABD9-4194-BDA3-0A82D7E22BE6}" dt="2022-09-02T06:54:49.685" v="19" actId="20577"/>
        <pc:sldMkLst>
          <pc:docMk/>
          <pc:sldMk cId="63429518" sldId="355"/>
        </pc:sldMkLst>
        <pc:spChg chg="mod">
          <ac:chgData name="Mette-Linn Holte" userId="S::mette-linn.holte@uke.oslo.kommune.no::b7e94854-2777-4458-994a-2157399dba2f" providerId="AD" clId="Web-{F0B3F1E8-ABD9-4194-BDA3-0A82D7E22BE6}" dt="2022-09-02T06:53:43.918" v="7" actId="20577"/>
          <ac:spMkLst>
            <pc:docMk/>
            <pc:sldMk cId="63429518" sldId="355"/>
            <ac:spMk id="2" creationId="{00000000-0000-0000-0000-000000000000}"/>
          </ac:spMkLst>
        </pc:spChg>
        <pc:spChg chg="mod">
          <ac:chgData name="Mette-Linn Holte" userId="S::mette-linn.holte@uke.oslo.kommune.no::b7e94854-2777-4458-994a-2157399dba2f" providerId="AD" clId="Web-{F0B3F1E8-ABD9-4194-BDA3-0A82D7E22BE6}" dt="2022-09-02T06:54:49.685" v="19" actId="20577"/>
          <ac:spMkLst>
            <pc:docMk/>
            <pc:sldMk cId="63429518" sldId="355"/>
            <ac:spMk id="3" creationId="{00000000-0000-0000-0000-000000000000}"/>
          </ac:spMkLst>
        </pc:spChg>
      </pc:sldChg>
      <pc:sldChg chg="del">
        <pc:chgData name="Mette-Linn Holte" userId="S::mette-linn.holte@uke.oslo.kommune.no::b7e94854-2777-4458-994a-2157399dba2f" providerId="AD" clId="Web-{F0B3F1E8-ABD9-4194-BDA3-0A82D7E22BE6}" dt="2022-09-02T06:55:04.357" v="24"/>
        <pc:sldMkLst>
          <pc:docMk/>
          <pc:sldMk cId="4056891663" sldId="356"/>
        </pc:sldMkLst>
      </pc:sldChg>
      <pc:sldChg chg="del">
        <pc:chgData name="Mette-Linn Holte" userId="S::mette-linn.holte@uke.oslo.kommune.no::b7e94854-2777-4458-994a-2157399dba2f" providerId="AD" clId="Web-{F0B3F1E8-ABD9-4194-BDA3-0A82D7E22BE6}" dt="2022-09-02T06:55:11.482" v="25"/>
        <pc:sldMkLst>
          <pc:docMk/>
          <pc:sldMk cId="2647647065" sldId="357"/>
        </pc:sldMkLst>
      </pc:sldChg>
      <pc:sldChg chg="del">
        <pc:chgData name="Mette-Linn Holte" userId="S::mette-linn.holte@uke.oslo.kommune.no::b7e94854-2777-4458-994a-2157399dba2f" providerId="AD" clId="Web-{F0B3F1E8-ABD9-4194-BDA3-0A82D7E22BE6}" dt="2022-09-02T06:55:14.998" v="26"/>
        <pc:sldMkLst>
          <pc:docMk/>
          <pc:sldMk cId="39880955" sldId="358"/>
        </pc:sldMkLst>
      </pc:sldChg>
      <pc:sldChg chg="del">
        <pc:chgData name="Mette-Linn Holte" userId="S::mette-linn.holte@uke.oslo.kommune.no::b7e94854-2777-4458-994a-2157399dba2f" providerId="AD" clId="Web-{F0B3F1E8-ABD9-4194-BDA3-0A82D7E22BE6}" dt="2022-09-02T06:55:20.732" v="28"/>
        <pc:sldMkLst>
          <pc:docMk/>
          <pc:sldMk cId="4090266743" sldId="359"/>
        </pc:sldMkLst>
      </pc:sldChg>
      <pc:sldChg chg="del">
        <pc:chgData name="Mette-Linn Holte" userId="S::mette-linn.holte@uke.oslo.kommune.no::b7e94854-2777-4458-994a-2157399dba2f" providerId="AD" clId="Web-{F0B3F1E8-ABD9-4194-BDA3-0A82D7E22BE6}" dt="2022-09-02T06:54:55.419" v="21"/>
        <pc:sldMkLst>
          <pc:docMk/>
          <pc:sldMk cId="4093973126" sldId="360"/>
        </pc:sldMkLst>
      </pc:sldChg>
      <pc:sldChg chg="modSp">
        <pc:chgData name="Mette-Linn Holte" userId="S::mette-linn.holte@uke.oslo.kommune.no::b7e94854-2777-4458-994a-2157399dba2f" providerId="AD" clId="Web-{F0B3F1E8-ABD9-4194-BDA3-0A82D7E22BE6}" dt="2022-09-02T06:55:41.373" v="33" actId="20577"/>
        <pc:sldMkLst>
          <pc:docMk/>
          <pc:sldMk cId="2156792162" sldId="361"/>
        </pc:sldMkLst>
        <pc:spChg chg="mod">
          <ac:chgData name="Mette-Linn Holte" userId="S::mette-linn.holte@uke.oslo.kommune.no::b7e94854-2777-4458-994a-2157399dba2f" providerId="AD" clId="Web-{F0B3F1E8-ABD9-4194-BDA3-0A82D7E22BE6}" dt="2022-09-02T06:55:41.373" v="33" actId="20577"/>
          <ac:spMkLst>
            <pc:docMk/>
            <pc:sldMk cId="2156792162" sldId="361"/>
            <ac:spMk id="2" creationId="{A646D95B-B86C-139C-E3F0-CDBEAA15BD39}"/>
          </ac:spMkLst>
        </pc:spChg>
        <pc:spChg chg="mod">
          <ac:chgData name="Mette-Linn Holte" userId="S::mette-linn.holte@uke.oslo.kommune.no::b7e94854-2777-4458-994a-2157399dba2f" providerId="AD" clId="Web-{F0B3F1E8-ABD9-4194-BDA3-0A82D7E22BE6}" dt="2022-09-02T06:55:36.920" v="32" actId="20577"/>
          <ac:spMkLst>
            <pc:docMk/>
            <pc:sldMk cId="2156792162" sldId="361"/>
            <ac:spMk id="3" creationId="{7EE36EF5-99AE-0DB5-0CCE-884C81598403}"/>
          </ac:spMkLst>
        </pc:spChg>
      </pc:sldChg>
    </pc:docChg>
  </pc:docChgLst>
  <pc:docChgLst>
    <pc:chgData name="Mette-Linn Holte" userId="S::mette-linn.holte@uke.oslo.kommune.no::b7e94854-2777-4458-994a-2157399dba2f" providerId="AD" clId="Web-{906BC411-3796-4E15-A6D3-2CBC69ECCB38}"/>
    <pc:docChg chg="modSld">
      <pc:chgData name="Mette-Linn Holte" userId="S::mette-linn.holte@uke.oslo.kommune.no::b7e94854-2777-4458-994a-2157399dba2f" providerId="AD" clId="Web-{906BC411-3796-4E15-A6D3-2CBC69ECCB38}" dt="2022-09-20T09:41:28.663" v="120" actId="20577"/>
      <pc:docMkLst>
        <pc:docMk/>
      </pc:docMkLst>
      <pc:sldChg chg="modSp delCm">
        <pc:chgData name="Mette-Linn Holte" userId="S::mette-linn.holte@uke.oslo.kommune.no::b7e94854-2777-4458-994a-2157399dba2f" providerId="AD" clId="Web-{906BC411-3796-4E15-A6D3-2CBC69ECCB38}" dt="2022-09-20T09:38:02.235" v="64"/>
        <pc:sldMkLst>
          <pc:docMk/>
          <pc:sldMk cId="3132129552" sldId="422"/>
        </pc:sldMkLst>
        <pc:spChg chg="mod">
          <ac:chgData name="Mette-Linn Holte" userId="S::mette-linn.holte@uke.oslo.kommune.no::b7e94854-2777-4458-994a-2157399dba2f" providerId="AD" clId="Web-{906BC411-3796-4E15-A6D3-2CBC69ECCB38}" dt="2022-09-20T09:38:01.891" v="63" actId="20577"/>
          <ac:spMkLst>
            <pc:docMk/>
            <pc:sldMk cId="3132129552" sldId="422"/>
            <ac:spMk id="11" creationId="{00000000-0000-0000-0000-000000000000}"/>
          </ac:spMkLst>
        </pc:spChg>
      </pc:sldChg>
      <pc:sldChg chg="modSp delCm modCm">
        <pc:chgData name="Mette-Linn Holte" userId="S::mette-linn.holte@uke.oslo.kommune.no::b7e94854-2777-4458-994a-2157399dba2f" providerId="AD" clId="Web-{906BC411-3796-4E15-A6D3-2CBC69ECCB38}" dt="2022-09-20T09:41:28.663" v="120" actId="20577"/>
        <pc:sldMkLst>
          <pc:docMk/>
          <pc:sldMk cId="343815026" sldId="427"/>
        </pc:sldMkLst>
        <pc:spChg chg="mod">
          <ac:chgData name="Mette-Linn Holte" userId="S::mette-linn.holte@uke.oslo.kommune.no::b7e94854-2777-4458-994a-2157399dba2f" providerId="AD" clId="Web-{906BC411-3796-4E15-A6D3-2CBC69ECCB38}" dt="2022-09-20T09:41:28.663" v="120" actId="20577"/>
          <ac:spMkLst>
            <pc:docMk/>
            <pc:sldMk cId="343815026" sldId="427"/>
            <ac:spMk id="3" creationId="{00000000-0000-0000-0000-000000000000}"/>
          </ac:spMkLst>
        </pc:spChg>
      </pc:sldChg>
    </pc:docChg>
  </pc:docChgLst>
  <pc:docChgLst>
    <pc:chgData name="Mette-Linn Holte" userId="S::mette-linn.holte@uke.oslo.kommune.no::b7e94854-2777-4458-994a-2157399dba2f" providerId="AD" clId="Web-{AC071A2F-D8F2-4B44-B03A-A578FB932017}"/>
    <pc:docChg chg="modSld">
      <pc:chgData name="Mette-Linn Holte" userId="S::mette-linn.holte@uke.oslo.kommune.no::b7e94854-2777-4458-994a-2157399dba2f" providerId="AD" clId="Web-{AC071A2F-D8F2-4B44-B03A-A578FB932017}" dt="2022-09-07T06:33:33.995" v="33" actId="20577"/>
      <pc:docMkLst>
        <pc:docMk/>
      </pc:docMkLst>
      <pc:sldChg chg="modSp">
        <pc:chgData name="Mette-Linn Holte" userId="S::mette-linn.holte@uke.oslo.kommune.no::b7e94854-2777-4458-994a-2157399dba2f" providerId="AD" clId="Web-{AC071A2F-D8F2-4B44-B03A-A578FB932017}" dt="2022-09-07T06:33:33.995" v="33" actId="20577"/>
        <pc:sldMkLst>
          <pc:docMk/>
          <pc:sldMk cId="63429518" sldId="355"/>
        </pc:sldMkLst>
        <pc:spChg chg="mod">
          <ac:chgData name="Mette-Linn Holte" userId="S::mette-linn.holte@uke.oslo.kommune.no::b7e94854-2777-4458-994a-2157399dba2f" providerId="AD" clId="Web-{AC071A2F-D8F2-4B44-B03A-A578FB932017}" dt="2022-09-07T06:33:33.995" v="33" actId="20577"/>
          <ac:spMkLst>
            <pc:docMk/>
            <pc:sldMk cId="63429518" sldId="355"/>
            <ac:spMk id="3" creationId="{00000000-0000-0000-0000-000000000000}"/>
          </ac:spMkLst>
        </pc:spChg>
      </pc:sldChg>
    </pc:docChg>
  </pc:docChgLst>
  <pc:docChgLst>
    <pc:chgData name="Snezana Rabasovic" userId="S::snezana.rabasovic@uke.oslo.kommune.no::b063e645-a299-4767-841a-6fdc6e9cf7b0" providerId="AD" clId="Web-{749A6CA3-74A1-46E2-A0E4-F16024103A71}"/>
    <pc:docChg chg="modSld">
      <pc:chgData name="Snezana Rabasovic" userId="S::snezana.rabasovic@uke.oslo.kommune.no::b063e645-a299-4767-841a-6fdc6e9cf7b0" providerId="AD" clId="Web-{749A6CA3-74A1-46E2-A0E4-F16024103A71}" dt="2022-09-08T21:12:20.978" v="7" actId="14100"/>
      <pc:docMkLst>
        <pc:docMk/>
      </pc:docMkLst>
      <pc:sldChg chg="addSp delSp modSp">
        <pc:chgData name="Snezana Rabasovic" userId="S::snezana.rabasovic@uke.oslo.kommune.no::b063e645-a299-4767-841a-6fdc6e9cf7b0" providerId="AD" clId="Web-{749A6CA3-74A1-46E2-A0E4-F16024103A71}" dt="2022-09-08T21:12:20.978" v="7" actId="14100"/>
        <pc:sldMkLst>
          <pc:docMk/>
          <pc:sldMk cId="970538553" sldId="363"/>
        </pc:sldMkLst>
        <pc:picChg chg="add mod">
          <ac:chgData name="Snezana Rabasovic" userId="S::snezana.rabasovic@uke.oslo.kommune.no::b063e645-a299-4767-841a-6fdc6e9cf7b0" providerId="AD" clId="Web-{749A6CA3-74A1-46E2-A0E4-F16024103A71}" dt="2022-09-08T21:12:20.978" v="7" actId="14100"/>
          <ac:picMkLst>
            <pc:docMk/>
            <pc:sldMk cId="970538553" sldId="363"/>
            <ac:picMk id="6" creationId="{611494BE-98E9-8226-EDB5-8A8671F47420}"/>
          </ac:picMkLst>
        </pc:picChg>
        <pc:picChg chg="del">
          <ac:chgData name="Snezana Rabasovic" userId="S::snezana.rabasovic@uke.oslo.kommune.no::b063e645-a299-4767-841a-6fdc6e9cf7b0" providerId="AD" clId="Web-{749A6CA3-74A1-46E2-A0E4-F16024103A71}" dt="2022-09-08T21:11:32.742" v="0"/>
          <ac:picMkLst>
            <pc:docMk/>
            <pc:sldMk cId="970538553" sldId="363"/>
            <ac:picMk id="7" creationId="{00000000-0000-0000-0000-00000000000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282367-1A91-4B48-A507-6F4CCE4486F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4C2939FF-8230-4368-AF23-116B55434AD9}">
      <dgm:prSet phldrT="[Tekst]"/>
      <dgm:spPr/>
      <dgm:t>
        <a:bodyPr/>
        <a:lstStyle/>
        <a:p>
          <a:endParaRPr lang="nb-NO" dirty="0"/>
        </a:p>
      </dgm:t>
    </dgm:pt>
    <dgm:pt modelId="{137E117C-28BC-4F3B-90BB-8825D026BFA3}" type="parTrans" cxnId="{B8D4FCF6-F1EE-4C96-BDF4-9E597BEB268C}">
      <dgm:prSet/>
      <dgm:spPr/>
      <dgm:t>
        <a:bodyPr/>
        <a:lstStyle/>
        <a:p>
          <a:endParaRPr lang="nb-NO"/>
        </a:p>
      </dgm:t>
    </dgm:pt>
    <dgm:pt modelId="{2D48E736-6D1F-4951-8F97-3CF1E3EDEA42}" type="sibTrans" cxnId="{B8D4FCF6-F1EE-4C96-BDF4-9E597BEB268C}">
      <dgm:prSet/>
      <dgm:spPr/>
      <dgm:t>
        <a:bodyPr/>
        <a:lstStyle/>
        <a:p>
          <a:endParaRPr lang="nb-NO"/>
        </a:p>
      </dgm:t>
    </dgm:pt>
    <dgm:pt modelId="{0D4D4FB3-EB94-4000-9150-105608E245DF}" type="asst">
      <dgm:prSet phldrT="[Tekst]"/>
      <dgm:spPr/>
      <dgm:t>
        <a:bodyPr/>
        <a:lstStyle/>
        <a:p>
          <a:r>
            <a:rPr lang="nb-NO" dirty="0" smtClean="0"/>
            <a:t> </a:t>
          </a:r>
          <a:endParaRPr lang="nb-NO" dirty="0"/>
        </a:p>
      </dgm:t>
    </dgm:pt>
    <dgm:pt modelId="{74911C5C-1696-4811-A747-5DA2A8D9433E}" type="parTrans" cxnId="{E6800036-1274-42F0-B9DC-078B2FE5B242}">
      <dgm:prSet/>
      <dgm:spPr/>
      <dgm:t>
        <a:bodyPr/>
        <a:lstStyle/>
        <a:p>
          <a:endParaRPr lang="nb-NO"/>
        </a:p>
      </dgm:t>
    </dgm:pt>
    <dgm:pt modelId="{E3ADCF6F-0662-4466-B2E5-C1D4B87274CE}" type="sibTrans" cxnId="{E6800036-1274-42F0-B9DC-078B2FE5B242}">
      <dgm:prSet/>
      <dgm:spPr/>
      <dgm:t>
        <a:bodyPr/>
        <a:lstStyle/>
        <a:p>
          <a:endParaRPr lang="nb-NO"/>
        </a:p>
      </dgm:t>
    </dgm:pt>
    <dgm:pt modelId="{E30600F6-8E7D-42C0-899C-FBEF46433836}">
      <dgm:prSet phldrT="[Tekst]"/>
      <dgm:spPr/>
      <dgm:t>
        <a:bodyPr/>
        <a:lstStyle/>
        <a:p>
          <a:r>
            <a:rPr lang="nb-NO" dirty="0" smtClean="0"/>
            <a:t> </a:t>
          </a:r>
          <a:endParaRPr lang="nb-NO" dirty="0"/>
        </a:p>
      </dgm:t>
    </dgm:pt>
    <dgm:pt modelId="{ED7CFF14-389F-4190-8BDD-336BAC2B776E}" type="parTrans" cxnId="{621C93BC-5C2D-44AC-ABF8-629B63F518D6}">
      <dgm:prSet/>
      <dgm:spPr/>
      <dgm:t>
        <a:bodyPr/>
        <a:lstStyle/>
        <a:p>
          <a:endParaRPr lang="nb-NO"/>
        </a:p>
      </dgm:t>
    </dgm:pt>
    <dgm:pt modelId="{9E9BCF1A-B35D-43AD-BC99-629E0F160DC9}" type="sibTrans" cxnId="{621C93BC-5C2D-44AC-ABF8-629B63F518D6}">
      <dgm:prSet/>
      <dgm:spPr/>
      <dgm:t>
        <a:bodyPr/>
        <a:lstStyle/>
        <a:p>
          <a:endParaRPr lang="nb-NO"/>
        </a:p>
      </dgm:t>
    </dgm:pt>
    <dgm:pt modelId="{41D9E537-E1BA-416A-92E0-C5B43ED009A4}">
      <dgm:prSet phldrT="[Tekst]"/>
      <dgm:spPr/>
      <dgm:t>
        <a:bodyPr/>
        <a:lstStyle/>
        <a:p>
          <a:r>
            <a:rPr lang="nb-NO" dirty="0" smtClean="0"/>
            <a:t> </a:t>
          </a:r>
          <a:endParaRPr lang="nb-NO" dirty="0"/>
        </a:p>
      </dgm:t>
    </dgm:pt>
    <dgm:pt modelId="{6A2D3DBA-8C50-46BB-9194-89321B29FE4F}" type="parTrans" cxnId="{33648859-E862-42B8-BA08-C74D94E24E60}">
      <dgm:prSet/>
      <dgm:spPr/>
      <dgm:t>
        <a:bodyPr/>
        <a:lstStyle/>
        <a:p>
          <a:endParaRPr lang="nb-NO"/>
        </a:p>
      </dgm:t>
    </dgm:pt>
    <dgm:pt modelId="{C99A9C70-1A5D-4EEB-823B-D7D0E0AD3FB0}" type="sibTrans" cxnId="{33648859-E862-42B8-BA08-C74D94E24E60}">
      <dgm:prSet/>
      <dgm:spPr/>
      <dgm:t>
        <a:bodyPr/>
        <a:lstStyle/>
        <a:p>
          <a:endParaRPr lang="nb-NO"/>
        </a:p>
      </dgm:t>
    </dgm:pt>
    <dgm:pt modelId="{D48CDB0B-9879-4648-A2AF-9B8257770892}">
      <dgm:prSet phldrT="[Tekst]"/>
      <dgm:spPr/>
      <dgm:t>
        <a:bodyPr/>
        <a:lstStyle/>
        <a:p>
          <a:r>
            <a:rPr lang="nb-NO" dirty="0" smtClean="0"/>
            <a:t> </a:t>
          </a:r>
          <a:endParaRPr lang="nb-NO" dirty="0"/>
        </a:p>
      </dgm:t>
    </dgm:pt>
    <dgm:pt modelId="{3534251D-98A4-4C4B-9A42-CFDD1B1A705C}" type="parTrans" cxnId="{21DCAAA2-8878-4E97-89E1-907A4D2B8D36}">
      <dgm:prSet/>
      <dgm:spPr/>
      <dgm:t>
        <a:bodyPr/>
        <a:lstStyle/>
        <a:p>
          <a:endParaRPr lang="nb-NO"/>
        </a:p>
      </dgm:t>
    </dgm:pt>
    <dgm:pt modelId="{D30207A6-C02A-42F1-A803-8BB90D457DF1}" type="sibTrans" cxnId="{21DCAAA2-8878-4E97-89E1-907A4D2B8D36}">
      <dgm:prSet/>
      <dgm:spPr/>
      <dgm:t>
        <a:bodyPr/>
        <a:lstStyle/>
        <a:p>
          <a:endParaRPr lang="nb-NO"/>
        </a:p>
      </dgm:t>
    </dgm:pt>
    <dgm:pt modelId="{109C3A2D-09B1-4328-920E-70CF43B3988E}" type="pres">
      <dgm:prSet presAssocID="{BC282367-1A91-4B48-A507-6F4CCE4486F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b-NO"/>
        </a:p>
      </dgm:t>
    </dgm:pt>
    <dgm:pt modelId="{120C90FD-E6EF-43AA-869D-DE4B8CD1968B}" type="pres">
      <dgm:prSet presAssocID="{4C2939FF-8230-4368-AF23-116B55434AD9}" presName="hierRoot1" presStyleCnt="0">
        <dgm:presLayoutVars>
          <dgm:hierBranch val="init"/>
        </dgm:presLayoutVars>
      </dgm:prSet>
      <dgm:spPr/>
    </dgm:pt>
    <dgm:pt modelId="{B7A7A1E8-C93A-418F-97F0-22F393211878}" type="pres">
      <dgm:prSet presAssocID="{4C2939FF-8230-4368-AF23-116B55434AD9}" presName="rootComposite1" presStyleCnt="0"/>
      <dgm:spPr/>
    </dgm:pt>
    <dgm:pt modelId="{3B0BCC82-11BB-4C49-B5A9-19DEA525D663}" type="pres">
      <dgm:prSet presAssocID="{4C2939FF-8230-4368-AF23-116B55434AD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345009A3-CE9F-4300-BDC3-55559E91BF41}" type="pres">
      <dgm:prSet presAssocID="{4C2939FF-8230-4368-AF23-116B55434AD9}" presName="rootConnector1" presStyleLbl="node1" presStyleIdx="0" presStyleCnt="0"/>
      <dgm:spPr/>
      <dgm:t>
        <a:bodyPr/>
        <a:lstStyle/>
        <a:p>
          <a:endParaRPr lang="nb-NO"/>
        </a:p>
      </dgm:t>
    </dgm:pt>
    <dgm:pt modelId="{B60F299C-359B-423C-9D44-D10765BB4FF3}" type="pres">
      <dgm:prSet presAssocID="{4C2939FF-8230-4368-AF23-116B55434AD9}" presName="hierChild2" presStyleCnt="0"/>
      <dgm:spPr/>
    </dgm:pt>
    <dgm:pt modelId="{482481D6-9DCD-47DC-B1D6-752629073588}" type="pres">
      <dgm:prSet presAssocID="{ED7CFF14-389F-4190-8BDD-336BAC2B776E}" presName="Name37" presStyleLbl="parChTrans1D2" presStyleIdx="0" presStyleCnt="4"/>
      <dgm:spPr/>
      <dgm:t>
        <a:bodyPr/>
        <a:lstStyle/>
        <a:p>
          <a:endParaRPr lang="nb-NO"/>
        </a:p>
      </dgm:t>
    </dgm:pt>
    <dgm:pt modelId="{75931290-EBE7-498C-B688-8A6278BF340B}" type="pres">
      <dgm:prSet presAssocID="{E30600F6-8E7D-42C0-899C-FBEF46433836}" presName="hierRoot2" presStyleCnt="0">
        <dgm:presLayoutVars>
          <dgm:hierBranch val="init"/>
        </dgm:presLayoutVars>
      </dgm:prSet>
      <dgm:spPr/>
    </dgm:pt>
    <dgm:pt modelId="{DAADCDEF-EA4F-4682-84DC-84EAA7AD54F9}" type="pres">
      <dgm:prSet presAssocID="{E30600F6-8E7D-42C0-899C-FBEF46433836}" presName="rootComposite" presStyleCnt="0"/>
      <dgm:spPr/>
    </dgm:pt>
    <dgm:pt modelId="{9BE78A43-94ED-4BB6-BDCB-4876200AC60D}" type="pres">
      <dgm:prSet presAssocID="{E30600F6-8E7D-42C0-899C-FBEF4643383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6EB584E4-C774-4D77-A979-8D00448E8992}" type="pres">
      <dgm:prSet presAssocID="{E30600F6-8E7D-42C0-899C-FBEF46433836}" presName="rootConnector" presStyleLbl="node2" presStyleIdx="0" presStyleCnt="3"/>
      <dgm:spPr/>
      <dgm:t>
        <a:bodyPr/>
        <a:lstStyle/>
        <a:p>
          <a:endParaRPr lang="nb-NO"/>
        </a:p>
      </dgm:t>
    </dgm:pt>
    <dgm:pt modelId="{5B777184-C545-44A5-9856-8E0393E637BA}" type="pres">
      <dgm:prSet presAssocID="{E30600F6-8E7D-42C0-899C-FBEF46433836}" presName="hierChild4" presStyleCnt="0"/>
      <dgm:spPr/>
    </dgm:pt>
    <dgm:pt modelId="{84B5699D-363F-423E-9CC2-E64795259A44}" type="pres">
      <dgm:prSet presAssocID="{E30600F6-8E7D-42C0-899C-FBEF46433836}" presName="hierChild5" presStyleCnt="0"/>
      <dgm:spPr/>
    </dgm:pt>
    <dgm:pt modelId="{EA89A2AE-A2BF-408F-9753-77017E2EA16D}" type="pres">
      <dgm:prSet presAssocID="{6A2D3DBA-8C50-46BB-9194-89321B29FE4F}" presName="Name37" presStyleLbl="parChTrans1D2" presStyleIdx="1" presStyleCnt="4"/>
      <dgm:spPr/>
      <dgm:t>
        <a:bodyPr/>
        <a:lstStyle/>
        <a:p>
          <a:endParaRPr lang="nb-NO"/>
        </a:p>
      </dgm:t>
    </dgm:pt>
    <dgm:pt modelId="{3C03363F-BB02-48D4-97A0-4B81B4E7CFAB}" type="pres">
      <dgm:prSet presAssocID="{41D9E537-E1BA-416A-92E0-C5B43ED009A4}" presName="hierRoot2" presStyleCnt="0">
        <dgm:presLayoutVars>
          <dgm:hierBranch val="init"/>
        </dgm:presLayoutVars>
      </dgm:prSet>
      <dgm:spPr/>
    </dgm:pt>
    <dgm:pt modelId="{01AB3E27-6259-433F-8D65-E87904428457}" type="pres">
      <dgm:prSet presAssocID="{41D9E537-E1BA-416A-92E0-C5B43ED009A4}" presName="rootComposite" presStyleCnt="0"/>
      <dgm:spPr/>
    </dgm:pt>
    <dgm:pt modelId="{D9109FCC-F58B-467C-B533-538321AA2A70}" type="pres">
      <dgm:prSet presAssocID="{41D9E537-E1BA-416A-92E0-C5B43ED009A4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3BB0A3EA-08A5-4AFA-9866-457C505D0979}" type="pres">
      <dgm:prSet presAssocID="{41D9E537-E1BA-416A-92E0-C5B43ED009A4}" presName="rootConnector" presStyleLbl="node2" presStyleIdx="1" presStyleCnt="3"/>
      <dgm:spPr/>
      <dgm:t>
        <a:bodyPr/>
        <a:lstStyle/>
        <a:p>
          <a:endParaRPr lang="nb-NO"/>
        </a:p>
      </dgm:t>
    </dgm:pt>
    <dgm:pt modelId="{8A1F8D08-BBFB-4885-96E0-3CC8E192B821}" type="pres">
      <dgm:prSet presAssocID="{41D9E537-E1BA-416A-92E0-C5B43ED009A4}" presName="hierChild4" presStyleCnt="0"/>
      <dgm:spPr/>
    </dgm:pt>
    <dgm:pt modelId="{39DEE170-F5B4-4A0C-B715-677E5C79051E}" type="pres">
      <dgm:prSet presAssocID="{41D9E537-E1BA-416A-92E0-C5B43ED009A4}" presName="hierChild5" presStyleCnt="0"/>
      <dgm:spPr/>
    </dgm:pt>
    <dgm:pt modelId="{70714D0A-B660-4215-A373-0A440DA149C1}" type="pres">
      <dgm:prSet presAssocID="{3534251D-98A4-4C4B-9A42-CFDD1B1A705C}" presName="Name37" presStyleLbl="parChTrans1D2" presStyleIdx="2" presStyleCnt="4"/>
      <dgm:spPr/>
      <dgm:t>
        <a:bodyPr/>
        <a:lstStyle/>
        <a:p>
          <a:endParaRPr lang="nb-NO"/>
        </a:p>
      </dgm:t>
    </dgm:pt>
    <dgm:pt modelId="{FC26C1D2-91C9-45CD-97E4-A3FBE8CE1DDF}" type="pres">
      <dgm:prSet presAssocID="{D48CDB0B-9879-4648-A2AF-9B8257770892}" presName="hierRoot2" presStyleCnt="0">
        <dgm:presLayoutVars>
          <dgm:hierBranch val="init"/>
        </dgm:presLayoutVars>
      </dgm:prSet>
      <dgm:spPr/>
    </dgm:pt>
    <dgm:pt modelId="{8EF8E425-8699-4AD0-B2FA-6CC08C0E6A62}" type="pres">
      <dgm:prSet presAssocID="{D48CDB0B-9879-4648-A2AF-9B8257770892}" presName="rootComposite" presStyleCnt="0"/>
      <dgm:spPr/>
    </dgm:pt>
    <dgm:pt modelId="{E7846CE6-0852-4C70-8964-36D870FE7230}" type="pres">
      <dgm:prSet presAssocID="{D48CDB0B-9879-4648-A2AF-9B8257770892}" presName="rootText" presStyleLbl="node2" presStyleIdx="2" presStyleCnt="3" custLinFactNeighborX="5460" custLinFactNeighborY="2358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32BB917D-DD3F-4745-A5BB-F429BF66C08B}" type="pres">
      <dgm:prSet presAssocID="{D48CDB0B-9879-4648-A2AF-9B8257770892}" presName="rootConnector" presStyleLbl="node2" presStyleIdx="2" presStyleCnt="3"/>
      <dgm:spPr/>
      <dgm:t>
        <a:bodyPr/>
        <a:lstStyle/>
        <a:p>
          <a:endParaRPr lang="nb-NO"/>
        </a:p>
      </dgm:t>
    </dgm:pt>
    <dgm:pt modelId="{3C0AF190-79CF-43B7-B21B-CCE863231976}" type="pres">
      <dgm:prSet presAssocID="{D48CDB0B-9879-4648-A2AF-9B8257770892}" presName="hierChild4" presStyleCnt="0"/>
      <dgm:spPr/>
    </dgm:pt>
    <dgm:pt modelId="{7DBC2C85-0BF2-4A15-AF3E-5F181F5AE3B6}" type="pres">
      <dgm:prSet presAssocID="{D48CDB0B-9879-4648-A2AF-9B8257770892}" presName="hierChild5" presStyleCnt="0"/>
      <dgm:spPr/>
    </dgm:pt>
    <dgm:pt modelId="{6B4A1E08-E1C0-4D6A-B758-94A101C61E53}" type="pres">
      <dgm:prSet presAssocID="{4C2939FF-8230-4368-AF23-116B55434AD9}" presName="hierChild3" presStyleCnt="0"/>
      <dgm:spPr/>
    </dgm:pt>
    <dgm:pt modelId="{CE26CBA4-0E45-45E3-B9D4-4EA1FE3BC829}" type="pres">
      <dgm:prSet presAssocID="{74911C5C-1696-4811-A747-5DA2A8D9433E}" presName="Name111" presStyleLbl="parChTrans1D2" presStyleIdx="3" presStyleCnt="4"/>
      <dgm:spPr/>
      <dgm:t>
        <a:bodyPr/>
        <a:lstStyle/>
        <a:p>
          <a:endParaRPr lang="nb-NO"/>
        </a:p>
      </dgm:t>
    </dgm:pt>
    <dgm:pt modelId="{7ACC0E6A-4032-4E78-8622-CE4F764A1027}" type="pres">
      <dgm:prSet presAssocID="{0D4D4FB3-EB94-4000-9150-105608E245DF}" presName="hierRoot3" presStyleCnt="0">
        <dgm:presLayoutVars>
          <dgm:hierBranch val="init"/>
        </dgm:presLayoutVars>
      </dgm:prSet>
      <dgm:spPr/>
    </dgm:pt>
    <dgm:pt modelId="{17295ED6-318B-4AB9-AFE8-A4A0DEDF3C71}" type="pres">
      <dgm:prSet presAssocID="{0D4D4FB3-EB94-4000-9150-105608E245DF}" presName="rootComposite3" presStyleCnt="0"/>
      <dgm:spPr/>
    </dgm:pt>
    <dgm:pt modelId="{81B893AC-BB74-4CC0-855E-B1CAEFB9C07D}" type="pres">
      <dgm:prSet presAssocID="{0D4D4FB3-EB94-4000-9150-105608E245D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21106943-6D9B-4A4A-B4EE-C64B5F7CFA90}" type="pres">
      <dgm:prSet presAssocID="{0D4D4FB3-EB94-4000-9150-105608E245DF}" presName="rootConnector3" presStyleLbl="asst1" presStyleIdx="0" presStyleCnt="1"/>
      <dgm:spPr/>
      <dgm:t>
        <a:bodyPr/>
        <a:lstStyle/>
        <a:p>
          <a:endParaRPr lang="nb-NO"/>
        </a:p>
      </dgm:t>
    </dgm:pt>
    <dgm:pt modelId="{CF6427E8-D336-410E-BCBB-9060BAA9B43A}" type="pres">
      <dgm:prSet presAssocID="{0D4D4FB3-EB94-4000-9150-105608E245DF}" presName="hierChild6" presStyleCnt="0"/>
      <dgm:spPr/>
    </dgm:pt>
    <dgm:pt modelId="{0A01F524-D268-41AD-AE15-C2E13BF00E84}" type="pres">
      <dgm:prSet presAssocID="{0D4D4FB3-EB94-4000-9150-105608E245DF}" presName="hierChild7" presStyleCnt="0"/>
      <dgm:spPr/>
    </dgm:pt>
  </dgm:ptLst>
  <dgm:cxnLst>
    <dgm:cxn modelId="{FB8CE870-DBCB-433D-9E2E-464C99CA2345}" type="presOf" srcId="{74911C5C-1696-4811-A747-5DA2A8D9433E}" destId="{CE26CBA4-0E45-45E3-B9D4-4EA1FE3BC829}" srcOrd="0" destOrd="0" presId="urn:microsoft.com/office/officeart/2005/8/layout/orgChart1"/>
    <dgm:cxn modelId="{E6800036-1274-42F0-B9DC-078B2FE5B242}" srcId="{4C2939FF-8230-4368-AF23-116B55434AD9}" destId="{0D4D4FB3-EB94-4000-9150-105608E245DF}" srcOrd="0" destOrd="0" parTransId="{74911C5C-1696-4811-A747-5DA2A8D9433E}" sibTransId="{E3ADCF6F-0662-4466-B2E5-C1D4B87274CE}"/>
    <dgm:cxn modelId="{B21F88D6-2AD6-45F7-859F-9F33CD36007F}" type="presOf" srcId="{D48CDB0B-9879-4648-A2AF-9B8257770892}" destId="{32BB917D-DD3F-4745-A5BB-F429BF66C08B}" srcOrd="1" destOrd="0" presId="urn:microsoft.com/office/officeart/2005/8/layout/orgChart1"/>
    <dgm:cxn modelId="{8D1F180D-9EE5-467A-B24A-5E07159132CE}" type="presOf" srcId="{4C2939FF-8230-4368-AF23-116B55434AD9}" destId="{345009A3-CE9F-4300-BDC3-55559E91BF41}" srcOrd="1" destOrd="0" presId="urn:microsoft.com/office/officeart/2005/8/layout/orgChart1"/>
    <dgm:cxn modelId="{E8AC72F1-8B88-46D2-BC98-BEEC1C094F8B}" type="presOf" srcId="{41D9E537-E1BA-416A-92E0-C5B43ED009A4}" destId="{D9109FCC-F58B-467C-B533-538321AA2A70}" srcOrd="0" destOrd="0" presId="urn:microsoft.com/office/officeart/2005/8/layout/orgChart1"/>
    <dgm:cxn modelId="{B0A60A1D-859E-4DD3-ADFF-0423E4A45C98}" type="presOf" srcId="{4C2939FF-8230-4368-AF23-116B55434AD9}" destId="{3B0BCC82-11BB-4C49-B5A9-19DEA525D663}" srcOrd="0" destOrd="0" presId="urn:microsoft.com/office/officeart/2005/8/layout/orgChart1"/>
    <dgm:cxn modelId="{799C4DE3-ACB3-40B9-B5F9-958D0F98044F}" type="presOf" srcId="{6A2D3DBA-8C50-46BB-9194-89321B29FE4F}" destId="{EA89A2AE-A2BF-408F-9753-77017E2EA16D}" srcOrd="0" destOrd="0" presId="urn:microsoft.com/office/officeart/2005/8/layout/orgChart1"/>
    <dgm:cxn modelId="{B8D4FCF6-F1EE-4C96-BDF4-9E597BEB268C}" srcId="{BC282367-1A91-4B48-A507-6F4CCE4486FD}" destId="{4C2939FF-8230-4368-AF23-116B55434AD9}" srcOrd="0" destOrd="0" parTransId="{137E117C-28BC-4F3B-90BB-8825D026BFA3}" sibTransId="{2D48E736-6D1F-4951-8F97-3CF1E3EDEA42}"/>
    <dgm:cxn modelId="{BF6843A8-CF1E-4262-955B-53AAB2831383}" type="presOf" srcId="{0D4D4FB3-EB94-4000-9150-105608E245DF}" destId="{21106943-6D9B-4A4A-B4EE-C64B5F7CFA90}" srcOrd="1" destOrd="0" presId="urn:microsoft.com/office/officeart/2005/8/layout/orgChart1"/>
    <dgm:cxn modelId="{21C1F777-657B-4F4E-9C9C-42E5930409D3}" type="presOf" srcId="{D48CDB0B-9879-4648-A2AF-9B8257770892}" destId="{E7846CE6-0852-4C70-8964-36D870FE7230}" srcOrd="0" destOrd="0" presId="urn:microsoft.com/office/officeart/2005/8/layout/orgChart1"/>
    <dgm:cxn modelId="{69013498-C72B-413F-B171-029466007DF1}" type="presOf" srcId="{E30600F6-8E7D-42C0-899C-FBEF46433836}" destId="{9BE78A43-94ED-4BB6-BDCB-4876200AC60D}" srcOrd="0" destOrd="0" presId="urn:microsoft.com/office/officeart/2005/8/layout/orgChart1"/>
    <dgm:cxn modelId="{21DCAAA2-8878-4E97-89E1-907A4D2B8D36}" srcId="{4C2939FF-8230-4368-AF23-116B55434AD9}" destId="{D48CDB0B-9879-4648-A2AF-9B8257770892}" srcOrd="3" destOrd="0" parTransId="{3534251D-98A4-4C4B-9A42-CFDD1B1A705C}" sibTransId="{D30207A6-C02A-42F1-A803-8BB90D457DF1}"/>
    <dgm:cxn modelId="{C0A16196-763F-419E-8C4F-31726B74A5BB}" type="presOf" srcId="{BC282367-1A91-4B48-A507-6F4CCE4486FD}" destId="{109C3A2D-09B1-4328-920E-70CF43B3988E}" srcOrd="0" destOrd="0" presId="urn:microsoft.com/office/officeart/2005/8/layout/orgChart1"/>
    <dgm:cxn modelId="{33648859-E862-42B8-BA08-C74D94E24E60}" srcId="{4C2939FF-8230-4368-AF23-116B55434AD9}" destId="{41D9E537-E1BA-416A-92E0-C5B43ED009A4}" srcOrd="2" destOrd="0" parTransId="{6A2D3DBA-8C50-46BB-9194-89321B29FE4F}" sibTransId="{C99A9C70-1A5D-4EEB-823B-D7D0E0AD3FB0}"/>
    <dgm:cxn modelId="{331F566B-2B94-4198-8757-E96341438E3C}" type="presOf" srcId="{ED7CFF14-389F-4190-8BDD-336BAC2B776E}" destId="{482481D6-9DCD-47DC-B1D6-752629073588}" srcOrd="0" destOrd="0" presId="urn:microsoft.com/office/officeart/2005/8/layout/orgChart1"/>
    <dgm:cxn modelId="{B684AF19-79B2-4DD6-AC3C-092BE4113C2B}" type="presOf" srcId="{41D9E537-E1BA-416A-92E0-C5B43ED009A4}" destId="{3BB0A3EA-08A5-4AFA-9866-457C505D0979}" srcOrd="1" destOrd="0" presId="urn:microsoft.com/office/officeart/2005/8/layout/orgChart1"/>
    <dgm:cxn modelId="{9E36C1B1-7986-4DAC-A4E4-8E15ACF34890}" type="presOf" srcId="{0D4D4FB3-EB94-4000-9150-105608E245DF}" destId="{81B893AC-BB74-4CC0-855E-B1CAEFB9C07D}" srcOrd="0" destOrd="0" presId="urn:microsoft.com/office/officeart/2005/8/layout/orgChart1"/>
    <dgm:cxn modelId="{8C3A1BBA-3A85-4540-9222-10E7FB55292B}" type="presOf" srcId="{E30600F6-8E7D-42C0-899C-FBEF46433836}" destId="{6EB584E4-C774-4D77-A979-8D00448E8992}" srcOrd="1" destOrd="0" presId="urn:microsoft.com/office/officeart/2005/8/layout/orgChart1"/>
    <dgm:cxn modelId="{8089FBB0-640D-47FE-96B3-82D37D3D1561}" type="presOf" srcId="{3534251D-98A4-4C4B-9A42-CFDD1B1A705C}" destId="{70714D0A-B660-4215-A373-0A440DA149C1}" srcOrd="0" destOrd="0" presId="urn:microsoft.com/office/officeart/2005/8/layout/orgChart1"/>
    <dgm:cxn modelId="{621C93BC-5C2D-44AC-ABF8-629B63F518D6}" srcId="{4C2939FF-8230-4368-AF23-116B55434AD9}" destId="{E30600F6-8E7D-42C0-899C-FBEF46433836}" srcOrd="1" destOrd="0" parTransId="{ED7CFF14-389F-4190-8BDD-336BAC2B776E}" sibTransId="{9E9BCF1A-B35D-43AD-BC99-629E0F160DC9}"/>
    <dgm:cxn modelId="{CC5F0C41-5D26-41A2-9737-11B0AB2F3B2D}" type="presParOf" srcId="{109C3A2D-09B1-4328-920E-70CF43B3988E}" destId="{120C90FD-E6EF-43AA-869D-DE4B8CD1968B}" srcOrd="0" destOrd="0" presId="urn:microsoft.com/office/officeart/2005/8/layout/orgChart1"/>
    <dgm:cxn modelId="{E377B9A2-83E4-441A-988E-F22787A7AA8D}" type="presParOf" srcId="{120C90FD-E6EF-43AA-869D-DE4B8CD1968B}" destId="{B7A7A1E8-C93A-418F-97F0-22F393211878}" srcOrd="0" destOrd="0" presId="urn:microsoft.com/office/officeart/2005/8/layout/orgChart1"/>
    <dgm:cxn modelId="{CFDFEC52-E059-40F4-B0D1-CA4A8DD64C0A}" type="presParOf" srcId="{B7A7A1E8-C93A-418F-97F0-22F393211878}" destId="{3B0BCC82-11BB-4C49-B5A9-19DEA525D663}" srcOrd="0" destOrd="0" presId="urn:microsoft.com/office/officeart/2005/8/layout/orgChart1"/>
    <dgm:cxn modelId="{718690EC-913E-4FC6-A296-C747693DB398}" type="presParOf" srcId="{B7A7A1E8-C93A-418F-97F0-22F393211878}" destId="{345009A3-CE9F-4300-BDC3-55559E91BF41}" srcOrd="1" destOrd="0" presId="urn:microsoft.com/office/officeart/2005/8/layout/orgChart1"/>
    <dgm:cxn modelId="{8CF55D0F-F345-4B9C-851F-BBF717FCA246}" type="presParOf" srcId="{120C90FD-E6EF-43AA-869D-DE4B8CD1968B}" destId="{B60F299C-359B-423C-9D44-D10765BB4FF3}" srcOrd="1" destOrd="0" presId="urn:microsoft.com/office/officeart/2005/8/layout/orgChart1"/>
    <dgm:cxn modelId="{F8B2281E-A732-4189-B5B3-2559FC8D80F5}" type="presParOf" srcId="{B60F299C-359B-423C-9D44-D10765BB4FF3}" destId="{482481D6-9DCD-47DC-B1D6-752629073588}" srcOrd="0" destOrd="0" presId="urn:microsoft.com/office/officeart/2005/8/layout/orgChart1"/>
    <dgm:cxn modelId="{FA4CE15A-1B96-475A-BFF1-A8E08CB5D3A9}" type="presParOf" srcId="{B60F299C-359B-423C-9D44-D10765BB4FF3}" destId="{75931290-EBE7-498C-B688-8A6278BF340B}" srcOrd="1" destOrd="0" presId="urn:microsoft.com/office/officeart/2005/8/layout/orgChart1"/>
    <dgm:cxn modelId="{EF8258CB-3EA4-4F4E-8F25-94A9081EA13C}" type="presParOf" srcId="{75931290-EBE7-498C-B688-8A6278BF340B}" destId="{DAADCDEF-EA4F-4682-84DC-84EAA7AD54F9}" srcOrd="0" destOrd="0" presId="urn:microsoft.com/office/officeart/2005/8/layout/orgChart1"/>
    <dgm:cxn modelId="{B3E14F38-E2D3-4F29-8FAA-ED710AD4B4BB}" type="presParOf" srcId="{DAADCDEF-EA4F-4682-84DC-84EAA7AD54F9}" destId="{9BE78A43-94ED-4BB6-BDCB-4876200AC60D}" srcOrd="0" destOrd="0" presId="urn:microsoft.com/office/officeart/2005/8/layout/orgChart1"/>
    <dgm:cxn modelId="{F6D72A4F-99D7-4ED0-893A-C02E56AB9743}" type="presParOf" srcId="{DAADCDEF-EA4F-4682-84DC-84EAA7AD54F9}" destId="{6EB584E4-C774-4D77-A979-8D00448E8992}" srcOrd="1" destOrd="0" presId="urn:microsoft.com/office/officeart/2005/8/layout/orgChart1"/>
    <dgm:cxn modelId="{A839609F-73B6-4166-967E-71070628A35A}" type="presParOf" srcId="{75931290-EBE7-498C-B688-8A6278BF340B}" destId="{5B777184-C545-44A5-9856-8E0393E637BA}" srcOrd="1" destOrd="0" presId="urn:microsoft.com/office/officeart/2005/8/layout/orgChart1"/>
    <dgm:cxn modelId="{11852B33-6852-471D-B660-357C6DC01BA9}" type="presParOf" srcId="{75931290-EBE7-498C-B688-8A6278BF340B}" destId="{84B5699D-363F-423E-9CC2-E64795259A44}" srcOrd="2" destOrd="0" presId="urn:microsoft.com/office/officeart/2005/8/layout/orgChart1"/>
    <dgm:cxn modelId="{18ED37D3-3D0D-48C1-9EB8-2168E8433225}" type="presParOf" srcId="{B60F299C-359B-423C-9D44-D10765BB4FF3}" destId="{EA89A2AE-A2BF-408F-9753-77017E2EA16D}" srcOrd="2" destOrd="0" presId="urn:microsoft.com/office/officeart/2005/8/layout/orgChart1"/>
    <dgm:cxn modelId="{C459197C-10BD-4E86-8CA0-644C9B228273}" type="presParOf" srcId="{B60F299C-359B-423C-9D44-D10765BB4FF3}" destId="{3C03363F-BB02-48D4-97A0-4B81B4E7CFAB}" srcOrd="3" destOrd="0" presId="urn:microsoft.com/office/officeart/2005/8/layout/orgChart1"/>
    <dgm:cxn modelId="{93B3BD29-A9B5-459E-9DA5-3AF8339EC8EA}" type="presParOf" srcId="{3C03363F-BB02-48D4-97A0-4B81B4E7CFAB}" destId="{01AB3E27-6259-433F-8D65-E87904428457}" srcOrd="0" destOrd="0" presId="urn:microsoft.com/office/officeart/2005/8/layout/orgChart1"/>
    <dgm:cxn modelId="{99F86C14-AAF2-4B00-91B0-9B21CB024B56}" type="presParOf" srcId="{01AB3E27-6259-433F-8D65-E87904428457}" destId="{D9109FCC-F58B-467C-B533-538321AA2A70}" srcOrd="0" destOrd="0" presId="urn:microsoft.com/office/officeart/2005/8/layout/orgChart1"/>
    <dgm:cxn modelId="{1D7C30EE-38A0-4E26-9F74-C9E2A3EE040A}" type="presParOf" srcId="{01AB3E27-6259-433F-8D65-E87904428457}" destId="{3BB0A3EA-08A5-4AFA-9866-457C505D0979}" srcOrd="1" destOrd="0" presId="urn:microsoft.com/office/officeart/2005/8/layout/orgChart1"/>
    <dgm:cxn modelId="{C73F942A-3A4D-4B09-A7C8-E6965E3EAF5B}" type="presParOf" srcId="{3C03363F-BB02-48D4-97A0-4B81B4E7CFAB}" destId="{8A1F8D08-BBFB-4885-96E0-3CC8E192B821}" srcOrd="1" destOrd="0" presId="urn:microsoft.com/office/officeart/2005/8/layout/orgChart1"/>
    <dgm:cxn modelId="{9CFF5CC1-D6B6-4108-A592-96D9C69A1891}" type="presParOf" srcId="{3C03363F-BB02-48D4-97A0-4B81B4E7CFAB}" destId="{39DEE170-F5B4-4A0C-B715-677E5C79051E}" srcOrd="2" destOrd="0" presId="urn:microsoft.com/office/officeart/2005/8/layout/orgChart1"/>
    <dgm:cxn modelId="{6E10A1BA-3B3D-47B2-8E3D-300247752C0D}" type="presParOf" srcId="{B60F299C-359B-423C-9D44-D10765BB4FF3}" destId="{70714D0A-B660-4215-A373-0A440DA149C1}" srcOrd="4" destOrd="0" presId="urn:microsoft.com/office/officeart/2005/8/layout/orgChart1"/>
    <dgm:cxn modelId="{FBE056E7-D850-4AF4-AB76-2A3D66DB37D9}" type="presParOf" srcId="{B60F299C-359B-423C-9D44-D10765BB4FF3}" destId="{FC26C1D2-91C9-45CD-97E4-A3FBE8CE1DDF}" srcOrd="5" destOrd="0" presId="urn:microsoft.com/office/officeart/2005/8/layout/orgChart1"/>
    <dgm:cxn modelId="{3CDDA9A1-1269-4453-B841-28849FFA9199}" type="presParOf" srcId="{FC26C1D2-91C9-45CD-97E4-A3FBE8CE1DDF}" destId="{8EF8E425-8699-4AD0-B2FA-6CC08C0E6A62}" srcOrd="0" destOrd="0" presId="urn:microsoft.com/office/officeart/2005/8/layout/orgChart1"/>
    <dgm:cxn modelId="{EDEA9752-FA3D-4141-9583-57ACF7FE5B03}" type="presParOf" srcId="{8EF8E425-8699-4AD0-B2FA-6CC08C0E6A62}" destId="{E7846CE6-0852-4C70-8964-36D870FE7230}" srcOrd="0" destOrd="0" presId="urn:microsoft.com/office/officeart/2005/8/layout/orgChart1"/>
    <dgm:cxn modelId="{69747EA5-DCAB-4208-93A3-0E147D2413B2}" type="presParOf" srcId="{8EF8E425-8699-4AD0-B2FA-6CC08C0E6A62}" destId="{32BB917D-DD3F-4745-A5BB-F429BF66C08B}" srcOrd="1" destOrd="0" presId="urn:microsoft.com/office/officeart/2005/8/layout/orgChart1"/>
    <dgm:cxn modelId="{9745B5D9-B226-4BAC-A2BD-EDCFAC721024}" type="presParOf" srcId="{FC26C1D2-91C9-45CD-97E4-A3FBE8CE1DDF}" destId="{3C0AF190-79CF-43B7-B21B-CCE863231976}" srcOrd="1" destOrd="0" presId="urn:microsoft.com/office/officeart/2005/8/layout/orgChart1"/>
    <dgm:cxn modelId="{344F81F2-A9E2-45B6-9E21-16B8561BEDE4}" type="presParOf" srcId="{FC26C1D2-91C9-45CD-97E4-A3FBE8CE1DDF}" destId="{7DBC2C85-0BF2-4A15-AF3E-5F181F5AE3B6}" srcOrd="2" destOrd="0" presId="urn:microsoft.com/office/officeart/2005/8/layout/orgChart1"/>
    <dgm:cxn modelId="{A33D5F84-52ED-4A9F-BEB4-2199F32CA2D4}" type="presParOf" srcId="{120C90FD-E6EF-43AA-869D-DE4B8CD1968B}" destId="{6B4A1E08-E1C0-4D6A-B758-94A101C61E53}" srcOrd="2" destOrd="0" presId="urn:microsoft.com/office/officeart/2005/8/layout/orgChart1"/>
    <dgm:cxn modelId="{84403435-9C0E-4EB8-8B7B-CF6B04838742}" type="presParOf" srcId="{6B4A1E08-E1C0-4D6A-B758-94A101C61E53}" destId="{CE26CBA4-0E45-45E3-B9D4-4EA1FE3BC829}" srcOrd="0" destOrd="0" presId="urn:microsoft.com/office/officeart/2005/8/layout/orgChart1"/>
    <dgm:cxn modelId="{EB3AA1A7-8B1D-4A34-B9C4-8DD2B9292EEF}" type="presParOf" srcId="{6B4A1E08-E1C0-4D6A-B758-94A101C61E53}" destId="{7ACC0E6A-4032-4E78-8622-CE4F764A1027}" srcOrd="1" destOrd="0" presId="urn:microsoft.com/office/officeart/2005/8/layout/orgChart1"/>
    <dgm:cxn modelId="{FF105673-97E3-4942-88B8-33A619AC7475}" type="presParOf" srcId="{7ACC0E6A-4032-4E78-8622-CE4F764A1027}" destId="{17295ED6-318B-4AB9-AFE8-A4A0DEDF3C71}" srcOrd="0" destOrd="0" presId="urn:microsoft.com/office/officeart/2005/8/layout/orgChart1"/>
    <dgm:cxn modelId="{E1498A46-65CB-4D5B-BCAC-78ECE276F962}" type="presParOf" srcId="{17295ED6-318B-4AB9-AFE8-A4A0DEDF3C71}" destId="{81B893AC-BB74-4CC0-855E-B1CAEFB9C07D}" srcOrd="0" destOrd="0" presId="urn:microsoft.com/office/officeart/2005/8/layout/orgChart1"/>
    <dgm:cxn modelId="{34B1093D-85DF-488D-9EBD-944683A9E607}" type="presParOf" srcId="{17295ED6-318B-4AB9-AFE8-A4A0DEDF3C71}" destId="{21106943-6D9B-4A4A-B4EE-C64B5F7CFA90}" srcOrd="1" destOrd="0" presId="urn:microsoft.com/office/officeart/2005/8/layout/orgChart1"/>
    <dgm:cxn modelId="{D02306C0-D6E7-4A36-A882-1A30AEEB994A}" type="presParOf" srcId="{7ACC0E6A-4032-4E78-8622-CE4F764A1027}" destId="{CF6427E8-D336-410E-BCBB-9060BAA9B43A}" srcOrd="1" destOrd="0" presId="urn:microsoft.com/office/officeart/2005/8/layout/orgChart1"/>
    <dgm:cxn modelId="{CFE04221-3431-40A7-AA4B-7D48CD33B8C9}" type="presParOf" srcId="{7ACC0E6A-4032-4E78-8622-CE4F764A1027}" destId="{0A01F524-D268-41AD-AE15-C2E13BF00E8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DF7D89-36FC-4E78-9756-D60053FAA551}" type="doc">
      <dgm:prSet loTypeId="urn:microsoft.com/office/officeart/2005/8/layout/hProcess6" loCatId="process" qsTypeId="urn:microsoft.com/office/officeart/2005/8/quickstyle/simple1" qsCatId="simple" csTypeId="urn:microsoft.com/office/officeart/2005/8/colors/accent1_5" csCatId="accent1" phldr="1"/>
      <dgm:spPr/>
    </dgm:pt>
    <dgm:pt modelId="{83A300F0-56E9-4410-A874-E5387AB2E695}">
      <dgm:prSet phldrT="[Tekst]"/>
      <dgm:spPr/>
      <dgm:t>
        <a:bodyPr/>
        <a:lstStyle/>
        <a:p>
          <a:r>
            <a:rPr lang="nb-NO" dirty="0" smtClean="0"/>
            <a:t> </a:t>
          </a:r>
          <a:endParaRPr lang="nb-NO" dirty="0"/>
        </a:p>
      </dgm:t>
    </dgm:pt>
    <dgm:pt modelId="{09638498-7954-4376-9F78-A31944685E7A}" type="parTrans" cxnId="{3718FCC1-8343-41A7-B87C-70BE27E13ECE}">
      <dgm:prSet/>
      <dgm:spPr/>
      <dgm:t>
        <a:bodyPr/>
        <a:lstStyle/>
        <a:p>
          <a:endParaRPr lang="nb-NO"/>
        </a:p>
      </dgm:t>
    </dgm:pt>
    <dgm:pt modelId="{16CF2B77-E623-4A08-99B7-44138946FD65}" type="sibTrans" cxnId="{3718FCC1-8343-41A7-B87C-70BE27E13ECE}">
      <dgm:prSet/>
      <dgm:spPr/>
      <dgm:t>
        <a:bodyPr/>
        <a:lstStyle/>
        <a:p>
          <a:endParaRPr lang="nb-NO"/>
        </a:p>
      </dgm:t>
    </dgm:pt>
    <dgm:pt modelId="{FB04FBC6-D670-45D6-840F-BA2977269DD4}">
      <dgm:prSet phldrT="[Tekst]"/>
      <dgm:spPr/>
      <dgm:t>
        <a:bodyPr/>
        <a:lstStyle/>
        <a:p>
          <a:r>
            <a:rPr lang="nb-NO" dirty="0" smtClean="0"/>
            <a:t> </a:t>
          </a:r>
          <a:endParaRPr lang="nb-NO" dirty="0"/>
        </a:p>
      </dgm:t>
    </dgm:pt>
    <dgm:pt modelId="{7C39D329-75F4-42D7-B5C5-760024F1303E}" type="parTrans" cxnId="{A8EEE5FE-B1EC-4BB9-ACAC-223CABA70180}">
      <dgm:prSet/>
      <dgm:spPr/>
      <dgm:t>
        <a:bodyPr/>
        <a:lstStyle/>
        <a:p>
          <a:endParaRPr lang="nb-NO"/>
        </a:p>
      </dgm:t>
    </dgm:pt>
    <dgm:pt modelId="{977AC0B6-5559-4432-9CE8-071E202B354F}" type="sibTrans" cxnId="{A8EEE5FE-B1EC-4BB9-ACAC-223CABA70180}">
      <dgm:prSet/>
      <dgm:spPr/>
      <dgm:t>
        <a:bodyPr/>
        <a:lstStyle/>
        <a:p>
          <a:endParaRPr lang="nb-NO"/>
        </a:p>
      </dgm:t>
    </dgm:pt>
    <dgm:pt modelId="{992DD6F9-9F69-4B1E-8AAD-D9AECB95B590}">
      <dgm:prSet phldrT="[Tekst]"/>
      <dgm:spPr/>
      <dgm:t>
        <a:bodyPr/>
        <a:lstStyle/>
        <a:p>
          <a:r>
            <a:rPr lang="nb-NO" dirty="0" smtClean="0"/>
            <a:t> </a:t>
          </a:r>
          <a:endParaRPr lang="nb-NO" dirty="0"/>
        </a:p>
      </dgm:t>
    </dgm:pt>
    <dgm:pt modelId="{B313FC45-08F7-47A2-8ECA-0A997384CD7F}" type="parTrans" cxnId="{B9BF6B64-8C84-4C7A-A287-5C79D1415630}">
      <dgm:prSet/>
      <dgm:spPr/>
      <dgm:t>
        <a:bodyPr/>
        <a:lstStyle/>
        <a:p>
          <a:endParaRPr lang="nb-NO"/>
        </a:p>
      </dgm:t>
    </dgm:pt>
    <dgm:pt modelId="{95600AB9-AA25-4541-A78B-BE96E329EA6E}" type="sibTrans" cxnId="{B9BF6B64-8C84-4C7A-A287-5C79D1415630}">
      <dgm:prSet/>
      <dgm:spPr/>
      <dgm:t>
        <a:bodyPr/>
        <a:lstStyle/>
        <a:p>
          <a:endParaRPr lang="nb-NO"/>
        </a:p>
      </dgm:t>
    </dgm:pt>
    <dgm:pt modelId="{786776CF-7D82-432D-A168-2E444615BB72}" type="pres">
      <dgm:prSet presAssocID="{C6DF7D89-36FC-4E78-9756-D60053FAA551}" presName="theList" presStyleCnt="0">
        <dgm:presLayoutVars>
          <dgm:dir/>
          <dgm:animLvl val="lvl"/>
          <dgm:resizeHandles val="exact"/>
        </dgm:presLayoutVars>
      </dgm:prSet>
      <dgm:spPr/>
    </dgm:pt>
    <dgm:pt modelId="{3617F104-793E-47AE-AC7D-2A64FB52B2B3}" type="pres">
      <dgm:prSet presAssocID="{83A300F0-56E9-4410-A874-E5387AB2E695}" presName="compNode" presStyleCnt="0"/>
      <dgm:spPr/>
    </dgm:pt>
    <dgm:pt modelId="{77AC0F19-685C-4354-A305-DBD426E075E6}" type="pres">
      <dgm:prSet presAssocID="{83A300F0-56E9-4410-A874-E5387AB2E695}" presName="noGeometry" presStyleCnt="0"/>
      <dgm:spPr/>
    </dgm:pt>
    <dgm:pt modelId="{97959F5F-8BCC-4321-9B81-DD14515CB691}" type="pres">
      <dgm:prSet presAssocID="{83A300F0-56E9-4410-A874-E5387AB2E695}" presName="childTextVisible" presStyleLbl="bgAccFollowNode1" presStyleIdx="0" presStyleCnt="3">
        <dgm:presLayoutVars>
          <dgm:bulletEnabled val="1"/>
        </dgm:presLayoutVars>
      </dgm:prSet>
      <dgm:spPr/>
    </dgm:pt>
    <dgm:pt modelId="{5EDDD89C-C5A0-4608-A843-E028887A65A5}" type="pres">
      <dgm:prSet presAssocID="{83A300F0-56E9-4410-A874-E5387AB2E695}" presName="childTextHidden" presStyleLbl="bgAccFollowNode1" presStyleIdx="0" presStyleCnt="3"/>
      <dgm:spPr/>
    </dgm:pt>
    <dgm:pt modelId="{6FE3052E-76E2-4962-84D9-04ED4D7C9B5B}" type="pres">
      <dgm:prSet presAssocID="{83A300F0-56E9-4410-A874-E5387AB2E69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39F5065-209A-4BC8-A8D5-38FFC95F572A}" type="pres">
      <dgm:prSet presAssocID="{83A300F0-56E9-4410-A874-E5387AB2E695}" presName="aSpace" presStyleCnt="0"/>
      <dgm:spPr/>
    </dgm:pt>
    <dgm:pt modelId="{26CB914F-1D15-474F-B2DA-D232EE26E9AD}" type="pres">
      <dgm:prSet presAssocID="{FB04FBC6-D670-45D6-840F-BA2977269DD4}" presName="compNode" presStyleCnt="0"/>
      <dgm:spPr/>
    </dgm:pt>
    <dgm:pt modelId="{FDE844F6-984A-4749-8862-3286F3545FDA}" type="pres">
      <dgm:prSet presAssocID="{FB04FBC6-D670-45D6-840F-BA2977269DD4}" presName="noGeometry" presStyleCnt="0"/>
      <dgm:spPr/>
    </dgm:pt>
    <dgm:pt modelId="{6B240EFB-E8D9-4A70-86E1-5776D012CA50}" type="pres">
      <dgm:prSet presAssocID="{FB04FBC6-D670-45D6-840F-BA2977269DD4}" presName="childTextVisible" presStyleLbl="bgAccFollowNode1" presStyleIdx="1" presStyleCnt="3">
        <dgm:presLayoutVars>
          <dgm:bulletEnabled val="1"/>
        </dgm:presLayoutVars>
      </dgm:prSet>
      <dgm:spPr/>
    </dgm:pt>
    <dgm:pt modelId="{6B8AC2CB-CA07-46AA-A361-EBEAB7C3F7A5}" type="pres">
      <dgm:prSet presAssocID="{FB04FBC6-D670-45D6-840F-BA2977269DD4}" presName="childTextHidden" presStyleLbl="bgAccFollowNode1" presStyleIdx="1" presStyleCnt="3"/>
      <dgm:spPr/>
    </dgm:pt>
    <dgm:pt modelId="{0AA476A1-9A56-4724-87AE-CB517669BC9C}" type="pres">
      <dgm:prSet presAssocID="{FB04FBC6-D670-45D6-840F-BA2977269DD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B6E2F56-776B-487D-BBC7-8B247635173D}" type="pres">
      <dgm:prSet presAssocID="{FB04FBC6-D670-45D6-840F-BA2977269DD4}" presName="aSpace" presStyleCnt="0"/>
      <dgm:spPr/>
    </dgm:pt>
    <dgm:pt modelId="{19A841A7-D28D-41B8-9E45-389A3DCA26E3}" type="pres">
      <dgm:prSet presAssocID="{992DD6F9-9F69-4B1E-8AAD-D9AECB95B590}" presName="compNode" presStyleCnt="0"/>
      <dgm:spPr/>
    </dgm:pt>
    <dgm:pt modelId="{8B25D5A1-6E29-4EAA-96C2-CDB09BFD240A}" type="pres">
      <dgm:prSet presAssocID="{992DD6F9-9F69-4B1E-8AAD-D9AECB95B590}" presName="noGeometry" presStyleCnt="0"/>
      <dgm:spPr/>
    </dgm:pt>
    <dgm:pt modelId="{982DA485-5507-4559-B847-122AABCEE483}" type="pres">
      <dgm:prSet presAssocID="{992DD6F9-9F69-4B1E-8AAD-D9AECB95B590}" presName="childTextVisible" presStyleLbl="bgAccFollowNode1" presStyleIdx="2" presStyleCnt="3">
        <dgm:presLayoutVars>
          <dgm:bulletEnabled val="1"/>
        </dgm:presLayoutVars>
      </dgm:prSet>
      <dgm:spPr/>
    </dgm:pt>
    <dgm:pt modelId="{9D28384E-D5E9-4E84-85CB-E61642B1B180}" type="pres">
      <dgm:prSet presAssocID="{992DD6F9-9F69-4B1E-8AAD-D9AECB95B590}" presName="childTextHidden" presStyleLbl="bgAccFollowNode1" presStyleIdx="2" presStyleCnt="3"/>
      <dgm:spPr/>
    </dgm:pt>
    <dgm:pt modelId="{F1D52BC8-7889-4C1B-9953-B12DA585BEA6}" type="pres">
      <dgm:prSet presAssocID="{992DD6F9-9F69-4B1E-8AAD-D9AECB95B59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DABABA81-CC37-42F7-8445-84164783CC66}" type="presOf" srcId="{FB04FBC6-D670-45D6-840F-BA2977269DD4}" destId="{0AA476A1-9A56-4724-87AE-CB517669BC9C}" srcOrd="0" destOrd="0" presId="urn:microsoft.com/office/officeart/2005/8/layout/hProcess6"/>
    <dgm:cxn modelId="{A8EEE5FE-B1EC-4BB9-ACAC-223CABA70180}" srcId="{C6DF7D89-36FC-4E78-9756-D60053FAA551}" destId="{FB04FBC6-D670-45D6-840F-BA2977269DD4}" srcOrd="1" destOrd="0" parTransId="{7C39D329-75F4-42D7-B5C5-760024F1303E}" sibTransId="{977AC0B6-5559-4432-9CE8-071E202B354F}"/>
    <dgm:cxn modelId="{B1F3A3AE-240C-46A3-9187-02B409E74587}" type="presOf" srcId="{83A300F0-56E9-4410-A874-E5387AB2E695}" destId="{6FE3052E-76E2-4962-84D9-04ED4D7C9B5B}" srcOrd="0" destOrd="0" presId="urn:microsoft.com/office/officeart/2005/8/layout/hProcess6"/>
    <dgm:cxn modelId="{B9BF6B64-8C84-4C7A-A287-5C79D1415630}" srcId="{C6DF7D89-36FC-4E78-9756-D60053FAA551}" destId="{992DD6F9-9F69-4B1E-8AAD-D9AECB95B590}" srcOrd="2" destOrd="0" parTransId="{B313FC45-08F7-47A2-8ECA-0A997384CD7F}" sibTransId="{95600AB9-AA25-4541-A78B-BE96E329EA6E}"/>
    <dgm:cxn modelId="{3718FCC1-8343-41A7-B87C-70BE27E13ECE}" srcId="{C6DF7D89-36FC-4E78-9756-D60053FAA551}" destId="{83A300F0-56E9-4410-A874-E5387AB2E695}" srcOrd="0" destOrd="0" parTransId="{09638498-7954-4376-9F78-A31944685E7A}" sibTransId="{16CF2B77-E623-4A08-99B7-44138946FD65}"/>
    <dgm:cxn modelId="{AB2990EC-5F79-4C4D-8D90-55E53B5F50C9}" type="presOf" srcId="{992DD6F9-9F69-4B1E-8AAD-D9AECB95B590}" destId="{F1D52BC8-7889-4C1B-9953-B12DA585BEA6}" srcOrd="0" destOrd="0" presId="urn:microsoft.com/office/officeart/2005/8/layout/hProcess6"/>
    <dgm:cxn modelId="{C7F65528-41EF-46C1-8BD7-0DCF153CFFEE}" type="presOf" srcId="{C6DF7D89-36FC-4E78-9756-D60053FAA551}" destId="{786776CF-7D82-432D-A168-2E444615BB72}" srcOrd="0" destOrd="0" presId="urn:microsoft.com/office/officeart/2005/8/layout/hProcess6"/>
    <dgm:cxn modelId="{D4ED9786-77B2-4169-A8DA-AA7B90CE46AE}" type="presParOf" srcId="{786776CF-7D82-432D-A168-2E444615BB72}" destId="{3617F104-793E-47AE-AC7D-2A64FB52B2B3}" srcOrd="0" destOrd="0" presId="urn:microsoft.com/office/officeart/2005/8/layout/hProcess6"/>
    <dgm:cxn modelId="{DECA6952-C557-42E2-8B67-40E3674CDF39}" type="presParOf" srcId="{3617F104-793E-47AE-AC7D-2A64FB52B2B3}" destId="{77AC0F19-685C-4354-A305-DBD426E075E6}" srcOrd="0" destOrd="0" presId="urn:microsoft.com/office/officeart/2005/8/layout/hProcess6"/>
    <dgm:cxn modelId="{5FC5C7A4-BD99-4AF3-809E-3C68394FB499}" type="presParOf" srcId="{3617F104-793E-47AE-AC7D-2A64FB52B2B3}" destId="{97959F5F-8BCC-4321-9B81-DD14515CB691}" srcOrd="1" destOrd="0" presId="urn:microsoft.com/office/officeart/2005/8/layout/hProcess6"/>
    <dgm:cxn modelId="{EE77396D-66EA-49D8-B670-35D78B070CCB}" type="presParOf" srcId="{3617F104-793E-47AE-AC7D-2A64FB52B2B3}" destId="{5EDDD89C-C5A0-4608-A843-E028887A65A5}" srcOrd="2" destOrd="0" presId="urn:microsoft.com/office/officeart/2005/8/layout/hProcess6"/>
    <dgm:cxn modelId="{B6B0CC11-6FA7-48CF-BE83-DBBBC00D9CAB}" type="presParOf" srcId="{3617F104-793E-47AE-AC7D-2A64FB52B2B3}" destId="{6FE3052E-76E2-4962-84D9-04ED4D7C9B5B}" srcOrd="3" destOrd="0" presId="urn:microsoft.com/office/officeart/2005/8/layout/hProcess6"/>
    <dgm:cxn modelId="{F184732B-881A-4711-9A24-9FECCD16B4BE}" type="presParOf" srcId="{786776CF-7D82-432D-A168-2E444615BB72}" destId="{D39F5065-209A-4BC8-A8D5-38FFC95F572A}" srcOrd="1" destOrd="0" presId="urn:microsoft.com/office/officeart/2005/8/layout/hProcess6"/>
    <dgm:cxn modelId="{BF5B3F83-187B-4B61-A96B-58EFAB637559}" type="presParOf" srcId="{786776CF-7D82-432D-A168-2E444615BB72}" destId="{26CB914F-1D15-474F-B2DA-D232EE26E9AD}" srcOrd="2" destOrd="0" presId="urn:microsoft.com/office/officeart/2005/8/layout/hProcess6"/>
    <dgm:cxn modelId="{C78354AF-3872-4E8D-B485-ECB729C82B33}" type="presParOf" srcId="{26CB914F-1D15-474F-B2DA-D232EE26E9AD}" destId="{FDE844F6-984A-4749-8862-3286F3545FDA}" srcOrd="0" destOrd="0" presId="urn:microsoft.com/office/officeart/2005/8/layout/hProcess6"/>
    <dgm:cxn modelId="{BE3E98DE-A95A-4348-8714-38E887C72A75}" type="presParOf" srcId="{26CB914F-1D15-474F-B2DA-D232EE26E9AD}" destId="{6B240EFB-E8D9-4A70-86E1-5776D012CA50}" srcOrd="1" destOrd="0" presId="urn:microsoft.com/office/officeart/2005/8/layout/hProcess6"/>
    <dgm:cxn modelId="{2599B376-620C-4771-A045-3FABA0637248}" type="presParOf" srcId="{26CB914F-1D15-474F-B2DA-D232EE26E9AD}" destId="{6B8AC2CB-CA07-46AA-A361-EBEAB7C3F7A5}" srcOrd="2" destOrd="0" presId="urn:microsoft.com/office/officeart/2005/8/layout/hProcess6"/>
    <dgm:cxn modelId="{3AD117D2-4CCD-4DFB-933E-6E8D583C6941}" type="presParOf" srcId="{26CB914F-1D15-474F-B2DA-D232EE26E9AD}" destId="{0AA476A1-9A56-4724-87AE-CB517669BC9C}" srcOrd="3" destOrd="0" presId="urn:microsoft.com/office/officeart/2005/8/layout/hProcess6"/>
    <dgm:cxn modelId="{0CDF912D-DCB7-475C-9D55-357FE43A3763}" type="presParOf" srcId="{786776CF-7D82-432D-A168-2E444615BB72}" destId="{EB6E2F56-776B-487D-BBC7-8B247635173D}" srcOrd="3" destOrd="0" presId="urn:microsoft.com/office/officeart/2005/8/layout/hProcess6"/>
    <dgm:cxn modelId="{8F7E2E40-3611-42BD-B34D-E823E2785601}" type="presParOf" srcId="{786776CF-7D82-432D-A168-2E444615BB72}" destId="{19A841A7-D28D-41B8-9E45-389A3DCA26E3}" srcOrd="4" destOrd="0" presId="urn:microsoft.com/office/officeart/2005/8/layout/hProcess6"/>
    <dgm:cxn modelId="{186CBA7E-E680-4A7B-9796-5F36CC2E9B13}" type="presParOf" srcId="{19A841A7-D28D-41B8-9E45-389A3DCA26E3}" destId="{8B25D5A1-6E29-4EAA-96C2-CDB09BFD240A}" srcOrd="0" destOrd="0" presId="urn:microsoft.com/office/officeart/2005/8/layout/hProcess6"/>
    <dgm:cxn modelId="{AB217BB4-4957-4EF0-92DE-D0BCA73C6E89}" type="presParOf" srcId="{19A841A7-D28D-41B8-9E45-389A3DCA26E3}" destId="{982DA485-5507-4559-B847-122AABCEE483}" srcOrd="1" destOrd="0" presId="urn:microsoft.com/office/officeart/2005/8/layout/hProcess6"/>
    <dgm:cxn modelId="{7DC98124-29D6-4E9C-B430-07D1D7DA8B16}" type="presParOf" srcId="{19A841A7-D28D-41B8-9E45-389A3DCA26E3}" destId="{9D28384E-D5E9-4E84-85CB-E61642B1B180}" srcOrd="2" destOrd="0" presId="urn:microsoft.com/office/officeart/2005/8/layout/hProcess6"/>
    <dgm:cxn modelId="{F90E0CF7-9B39-4A9D-9862-CA50966EB6D0}" type="presParOf" srcId="{19A841A7-D28D-41B8-9E45-389A3DCA26E3}" destId="{F1D52BC8-7889-4C1B-9953-B12DA585BEA6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26CBA4-0E45-45E3-B9D4-4EA1FE3BC829}">
      <dsp:nvSpPr>
        <dsp:cNvPr id="0" name=""/>
        <dsp:cNvSpPr/>
      </dsp:nvSpPr>
      <dsp:spPr>
        <a:xfrm>
          <a:off x="1300850" y="371605"/>
          <a:ext cx="91440" cy="341138"/>
        </a:xfrm>
        <a:custGeom>
          <a:avLst/>
          <a:gdLst/>
          <a:ahLst/>
          <a:cxnLst/>
          <a:rect l="0" t="0" r="0" b="0"/>
          <a:pathLst>
            <a:path>
              <a:moveTo>
                <a:pt x="123588" y="0"/>
              </a:moveTo>
              <a:lnTo>
                <a:pt x="123588" y="341138"/>
              </a:lnTo>
              <a:lnTo>
                <a:pt x="45720" y="3411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714D0A-B660-4215-A373-0A440DA149C1}">
      <dsp:nvSpPr>
        <dsp:cNvPr id="0" name=""/>
        <dsp:cNvSpPr/>
      </dsp:nvSpPr>
      <dsp:spPr>
        <a:xfrm>
          <a:off x="1424438" y="371605"/>
          <a:ext cx="937834" cy="683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5211"/>
              </a:lnTo>
              <a:lnTo>
                <a:pt x="937834" y="605211"/>
              </a:lnTo>
              <a:lnTo>
                <a:pt x="937834" y="6830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9A2AE-A2BF-408F-9753-77017E2EA16D}">
      <dsp:nvSpPr>
        <dsp:cNvPr id="0" name=""/>
        <dsp:cNvSpPr/>
      </dsp:nvSpPr>
      <dsp:spPr>
        <a:xfrm>
          <a:off x="1378718" y="371605"/>
          <a:ext cx="91440" cy="6822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822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2481D6-9DCD-47DC-B1D6-752629073588}">
      <dsp:nvSpPr>
        <dsp:cNvPr id="0" name=""/>
        <dsp:cNvSpPr/>
      </dsp:nvSpPr>
      <dsp:spPr>
        <a:xfrm>
          <a:off x="527096" y="371605"/>
          <a:ext cx="897342" cy="682277"/>
        </a:xfrm>
        <a:custGeom>
          <a:avLst/>
          <a:gdLst/>
          <a:ahLst/>
          <a:cxnLst/>
          <a:rect l="0" t="0" r="0" b="0"/>
          <a:pathLst>
            <a:path>
              <a:moveTo>
                <a:pt x="897342" y="0"/>
              </a:moveTo>
              <a:lnTo>
                <a:pt x="897342" y="604408"/>
              </a:lnTo>
              <a:lnTo>
                <a:pt x="0" y="604408"/>
              </a:lnTo>
              <a:lnTo>
                <a:pt x="0" y="6822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0BCC82-11BB-4C49-B5A9-19DEA525D663}">
      <dsp:nvSpPr>
        <dsp:cNvPr id="0" name=""/>
        <dsp:cNvSpPr/>
      </dsp:nvSpPr>
      <dsp:spPr>
        <a:xfrm>
          <a:off x="1053636" y="803"/>
          <a:ext cx="741605" cy="3708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2000" kern="1200" dirty="0"/>
        </a:p>
      </dsp:txBody>
      <dsp:txXfrm>
        <a:off x="1053636" y="803"/>
        <a:ext cx="741605" cy="370802"/>
      </dsp:txXfrm>
    </dsp:sp>
    <dsp:sp modelId="{9BE78A43-94ED-4BB6-BDCB-4876200AC60D}">
      <dsp:nvSpPr>
        <dsp:cNvPr id="0" name=""/>
        <dsp:cNvSpPr/>
      </dsp:nvSpPr>
      <dsp:spPr>
        <a:xfrm>
          <a:off x="156293" y="1053883"/>
          <a:ext cx="741605" cy="3708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 </a:t>
          </a:r>
          <a:endParaRPr lang="nb-NO" sz="2000" kern="1200" dirty="0"/>
        </a:p>
      </dsp:txBody>
      <dsp:txXfrm>
        <a:off x="156293" y="1053883"/>
        <a:ext cx="741605" cy="370802"/>
      </dsp:txXfrm>
    </dsp:sp>
    <dsp:sp modelId="{D9109FCC-F58B-467C-B533-538321AA2A70}">
      <dsp:nvSpPr>
        <dsp:cNvPr id="0" name=""/>
        <dsp:cNvSpPr/>
      </dsp:nvSpPr>
      <dsp:spPr>
        <a:xfrm>
          <a:off x="1053636" y="1053883"/>
          <a:ext cx="741605" cy="3708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 </a:t>
          </a:r>
          <a:endParaRPr lang="nb-NO" sz="2000" kern="1200" dirty="0"/>
        </a:p>
      </dsp:txBody>
      <dsp:txXfrm>
        <a:off x="1053636" y="1053883"/>
        <a:ext cx="741605" cy="370802"/>
      </dsp:txXfrm>
    </dsp:sp>
    <dsp:sp modelId="{E7846CE6-0852-4C70-8964-36D870FE7230}">
      <dsp:nvSpPr>
        <dsp:cNvPr id="0" name=""/>
        <dsp:cNvSpPr/>
      </dsp:nvSpPr>
      <dsp:spPr>
        <a:xfrm>
          <a:off x="1991470" y="1054686"/>
          <a:ext cx="741605" cy="3708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 </a:t>
          </a:r>
          <a:endParaRPr lang="nb-NO" sz="2000" kern="1200" dirty="0"/>
        </a:p>
      </dsp:txBody>
      <dsp:txXfrm>
        <a:off x="1991470" y="1054686"/>
        <a:ext cx="741605" cy="370802"/>
      </dsp:txXfrm>
    </dsp:sp>
    <dsp:sp modelId="{81B893AC-BB74-4CC0-855E-B1CAEFB9C07D}">
      <dsp:nvSpPr>
        <dsp:cNvPr id="0" name=""/>
        <dsp:cNvSpPr/>
      </dsp:nvSpPr>
      <dsp:spPr>
        <a:xfrm>
          <a:off x="604964" y="527343"/>
          <a:ext cx="741605" cy="3708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 </a:t>
          </a:r>
          <a:endParaRPr lang="nb-NO" sz="2000" kern="1200" dirty="0"/>
        </a:p>
      </dsp:txBody>
      <dsp:txXfrm>
        <a:off x="604964" y="527343"/>
        <a:ext cx="741605" cy="3708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959F5F-8BCC-4321-9B81-DD14515CB691}">
      <dsp:nvSpPr>
        <dsp:cNvPr id="0" name=""/>
        <dsp:cNvSpPr/>
      </dsp:nvSpPr>
      <dsp:spPr>
        <a:xfrm>
          <a:off x="287719" y="454505"/>
          <a:ext cx="1142224" cy="99844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E3052E-76E2-4962-84D9-04ED4D7C9B5B}">
      <dsp:nvSpPr>
        <dsp:cNvPr id="0" name=""/>
        <dsp:cNvSpPr/>
      </dsp:nvSpPr>
      <dsp:spPr>
        <a:xfrm>
          <a:off x="2163" y="668172"/>
          <a:ext cx="571112" cy="571112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200" kern="1200" dirty="0" smtClean="0"/>
            <a:t> </a:t>
          </a:r>
          <a:endParaRPr lang="nb-NO" sz="2200" kern="1200" dirty="0"/>
        </a:p>
      </dsp:txBody>
      <dsp:txXfrm>
        <a:off x="85800" y="751809"/>
        <a:ext cx="403838" cy="403838"/>
      </dsp:txXfrm>
    </dsp:sp>
    <dsp:sp modelId="{6B240EFB-E8D9-4A70-86E1-5776D012CA50}">
      <dsp:nvSpPr>
        <dsp:cNvPr id="0" name=""/>
        <dsp:cNvSpPr/>
      </dsp:nvSpPr>
      <dsp:spPr>
        <a:xfrm>
          <a:off x="1786888" y="454505"/>
          <a:ext cx="1142224" cy="99844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A476A1-9A56-4724-87AE-CB517669BC9C}">
      <dsp:nvSpPr>
        <dsp:cNvPr id="0" name=""/>
        <dsp:cNvSpPr/>
      </dsp:nvSpPr>
      <dsp:spPr>
        <a:xfrm>
          <a:off x="1501332" y="668172"/>
          <a:ext cx="571112" cy="571112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200" kern="1200" dirty="0" smtClean="0"/>
            <a:t> </a:t>
          </a:r>
          <a:endParaRPr lang="nb-NO" sz="2200" kern="1200" dirty="0"/>
        </a:p>
      </dsp:txBody>
      <dsp:txXfrm>
        <a:off x="1584969" y="751809"/>
        <a:ext cx="403838" cy="403838"/>
      </dsp:txXfrm>
    </dsp:sp>
    <dsp:sp modelId="{982DA485-5507-4559-B847-122AABCEE483}">
      <dsp:nvSpPr>
        <dsp:cNvPr id="0" name=""/>
        <dsp:cNvSpPr/>
      </dsp:nvSpPr>
      <dsp:spPr>
        <a:xfrm>
          <a:off x="3286057" y="454505"/>
          <a:ext cx="1142224" cy="99844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D52BC8-7889-4C1B-9953-B12DA585BEA6}">
      <dsp:nvSpPr>
        <dsp:cNvPr id="0" name=""/>
        <dsp:cNvSpPr/>
      </dsp:nvSpPr>
      <dsp:spPr>
        <a:xfrm>
          <a:off x="3000501" y="668172"/>
          <a:ext cx="571112" cy="571112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200" kern="1200" dirty="0" smtClean="0"/>
            <a:t> </a:t>
          </a:r>
          <a:endParaRPr lang="nb-NO" sz="2200" kern="1200" dirty="0"/>
        </a:p>
      </dsp:txBody>
      <dsp:txXfrm>
        <a:off x="3084138" y="751809"/>
        <a:ext cx="403838" cy="4038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slo Sans Office" panose="02000000000000000000" pitchFamily="2" charset="77"/>
              </a:defRPr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slo Sans Office" panose="02000000000000000000" pitchFamily="2" charset="77"/>
              </a:defRPr>
            </a:lvl1pPr>
          </a:lstStyle>
          <a:p>
            <a:fld id="{576996CD-C051-524E-B0EC-F7D3DAFC406C}" type="datetimeFigureOut">
              <a:rPr lang="nb-NO" smtClean="0"/>
              <a:pPr/>
              <a:t>25.10.2022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slo Sans Office" panose="02000000000000000000" pitchFamily="2" charset="77"/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slo Sans Office" panose="02000000000000000000" pitchFamily="2" charset="77"/>
              </a:defRPr>
            </a:lvl1pPr>
          </a:lstStyle>
          <a:p>
            <a:fld id="{7DA70C78-173F-D64A-A73A-E7995BB9F68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20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slo Sans Office" panose="02000000000000000000" pitchFamily="2" charset="77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5098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orside med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25.10.2022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err="1"/>
              <a:t>Tittel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presentasjon</a:t>
            </a:r>
            <a:endParaRPr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/>
              <a:t>Utviklings</a:t>
            </a:r>
            <a:r>
              <a:rPr lang="en-US"/>
              <a:t>-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kompetanseetaten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6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25.10.2022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7887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o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25.10.2022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3441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o innholdsdeler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25.10.2022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9113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25.10.2022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5293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En innholdsd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25.10.2022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1972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En innholdsdel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25.10.2022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0693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em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25.10.2022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550052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em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e 21"/>
          <p:cNvGrpSpPr/>
          <p:nvPr userDrawn="1"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28" name="Rektangel 27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Rektangel 28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Rektangel 29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25.10.2022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485902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em innholdsdeler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25.10.2022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41611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25.10.2022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73058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orside med eget 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1. Dobbeltklikk på ikonet til venstre (midt på lysbildet)</a:t>
            </a:r>
            <a:br>
              <a:rPr lang="nb-NO" noProof="0"/>
            </a:br>
            <a:r>
              <a:rPr lang="nb-NO" noProof="0"/>
              <a:t>2. Velg bildet du ønsker å sette inn</a:t>
            </a:r>
            <a:br>
              <a:rPr lang="nb-NO" noProof="0"/>
            </a:br>
            <a:r>
              <a:rPr lang="nb-NO" noProof="0"/>
              <a:t>3. Bruk ‘bildeverktøy’ –&gt; ‘beskjær’ for å endre bildeutsnitt</a:t>
            </a:r>
            <a:br>
              <a:rPr lang="nb-NO" noProof="0"/>
            </a:br>
            <a:r>
              <a:rPr lang="nb-NO" noProof="0"/>
              <a:t>Her kan du velge utsnitt ved å dra i de hvite kulene i hjørnet. </a:t>
            </a:r>
            <a:br>
              <a:rPr lang="nb-NO" noProof="0"/>
            </a:br>
            <a:r>
              <a:rPr lang="nb-NO" noProof="0"/>
              <a:t>(Hold </a:t>
            </a:r>
            <a:r>
              <a:rPr lang="nb-NO" noProof="0" err="1"/>
              <a:t>Shift</a:t>
            </a:r>
            <a:r>
              <a:rPr lang="nb-NO" noProof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25.10.2022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err="1"/>
              <a:t>Tittel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presentasjon</a:t>
            </a:r>
            <a:endParaRPr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/>
              <a:t>Utviklings</a:t>
            </a:r>
            <a:r>
              <a:rPr lang="en-US"/>
              <a:t>-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kompetanseetaten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959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re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/>
          <p:nvPr userDrawn="1"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9" name="Rektangel 8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Rektangel 9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Rektangel 10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25.10.2022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378441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re innholdsdeler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25.10.2022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643752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en-US" err="1"/>
              <a:t>Klikk</a:t>
            </a:r>
            <a:r>
              <a:rPr lang="en-US"/>
              <a:t> for å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25.10.2022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7581605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Innhold bilde høyre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en-US" err="1"/>
              <a:t>Klikk</a:t>
            </a:r>
            <a:r>
              <a:rPr lang="en-US"/>
              <a:t> for å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25.10.2022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4610083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G_Bare tit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25.10.2022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75932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G_Bare titt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25.10.2022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29556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G_Bare tittel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25.10.2022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9034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G_Tittel og 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4C6-95B5-1E49-A58A-4D191733A124}" type="datetime1">
              <a:rPr lang="nb-NO" smtClean="0"/>
              <a:t>25.10.2022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93C22E23-7157-454A-9FA2-4933BA1812A4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2" name="Gruppe 91">
              <a:extLst>
                <a:ext uri="{FF2B5EF4-FFF2-40B4-BE49-F238E27FC236}">
                  <a16:creationId xmlns:a16="http://schemas.microsoft.com/office/drawing/2014/main" id="{7A5698FF-6A63-024B-A69C-C4E777FF2F2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25A2FBF4-73A7-CE4C-A8DB-8FE5D09DE5E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8" name="Gruppe 97">
                <a:extLst>
                  <a:ext uri="{FF2B5EF4-FFF2-40B4-BE49-F238E27FC236}">
                    <a16:creationId xmlns:a16="http://schemas.microsoft.com/office/drawing/2014/main" id="{E2F0FC64-DC73-F248-9324-0CE978C9D6B0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32C01DAD-6F31-5A4E-8BB7-FB70223EA16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00BA1803-2911-A847-B7CA-E67357CD35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EFA1BCB1-1DE2-884A-A3D1-ED6A6FA721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1" name="Rektangel 110">
                    <a:extLst>
                      <a:ext uri="{FF2B5EF4-FFF2-40B4-BE49-F238E27FC236}">
                        <a16:creationId xmlns:a16="http://schemas.microsoft.com/office/drawing/2014/main" id="{6F1895A8-5ECD-2A44-990D-ED7B270E21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4F88FD5F-270C-924E-AB88-B64550BAB69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691CFAF3-3CF9-D944-A90A-7771F86654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ECBBB0E6-3392-8F48-AF3D-1E34E5123E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AD973EDC-E273-FD45-A872-FCEA9C9596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1" name="Gruppe 100">
                  <a:extLst>
                    <a:ext uri="{FF2B5EF4-FFF2-40B4-BE49-F238E27FC236}">
                      <a16:creationId xmlns:a16="http://schemas.microsoft.com/office/drawing/2014/main" id="{0BB50A37-EF61-E145-B01B-4CD63CD93C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936DA9BF-3F5B-1645-B5A8-937601BD55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E37229E9-C19B-314E-A355-F74581E29A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F5029DA2-C182-3D45-9570-AC932D04C9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3F512FCD-C3D3-1246-B41C-4FB5A3A423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3" name="TekstSylinder 92">
              <a:extLst>
                <a:ext uri="{FF2B5EF4-FFF2-40B4-BE49-F238E27FC236}">
                  <a16:creationId xmlns:a16="http://schemas.microsoft.com/office/drawing/2014/main" id="{8EBAF184-0DA0-994C-BADC-830CD29ED2D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704FC957-C060-9247-9858-582BFAE0455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5" name="Vinkel 94">
                <a:extLst>
                  <a:ext uri="{FF2B5EF4-FFF2-40B4-BE49-F238E27FC236}">
                    <a16:creationId xmlns:a16="http://schemas.microsoft.com/office/drawing/2014/main" id="{E7E7E809-91BC-5948-8E10-28B2E9F17F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kstSylinder 95">
                <a:extLst>
                  <a:ext uri="{FF2B5EF4-FFF2-40B4-BE49-F238E27FC236}">
                    <a16:creationId xmlns:a16="http://schemas.microsoft.com/office/drawing/2014/main" id="{6CDD19D7-ACD9-0F45-BCFE-9CD2378F0423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069289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G_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1. legg et bilde i </a:t>
            </a:r>
            <a:r>
              <a:rPr lang="nb-NO" noProof="0" err="1"/>
              <a:t>bildeboksen</a:t>
            </a:r>
            <a:r>
              <a:rPr lang="nb-NO" noProof="0"/>
              <a:t/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25.10.2022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7CA9C2BF-57F1-B045-9180-AF5743F3C790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1" name="Gruppe 90">
              <a:extLst>
                <a:ext uri="{FF2B5EF4-FFF2-40B4-BE49-F238E27FC236}">
                  <a16:creationId xmlns:a16="http://schemas.microsoft.com/office/drawing/2014/main" id="{9EE5E5A1-CB87-064E-A1B8-4F7240CA91C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9199446D-A160-E54C-A98A-97670A104D6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7" name="Gruppe 96">
                <a:extLst>
                  <a:ext uri="{FF2B5EF4-FFF2-40B4-BE49-F238E27FC236}">
                    <a16:creationId xmlns:a16="http://schemas.microsoft.com/office/drawing/2014/main" id="{C247B874-04D1-9D4E-A793-049462DE26D6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8" name="Gruppe 97">
                  <a:extLst>
                    <a:ext uri="{FF2B5EF4-FFF2-40B4-BE49-F238E27FC236}">
                      <a16:creationId xmlns:a16="http://schemas.microsoft.com/office/drawing/2014/main" id="{3467FE23-DCD1-4E47-BB9E-95855B3839A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EA2CFB82-4FE0-CA4F-8D2C-B9F50B3856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9A8820E8-7760-944E-A657-1E61729618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1EB784A8-BE62-BC46-9207-5D0171020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C0612BDE-564D-C94D-A7AB-2ACB109360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9611E365-DC43-6947-8EBE-B931F53121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896A1615-33C0-2841-AD4C-3D62C2946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A4F6BBA8-3378-8946-9C45-2A239E00BF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8C309830-E5F1-8E41-BCA9-251AA3B86FD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1" name="Rektangel 100">
                    <a:extLst>
                      <a:ext uri="{FF2B5EF4-FFF2-40B4-BE49-F238E27FC236}">
                        <a16:creationId xmlns:a16="http://schemas.microsoft.com/office/drawing/2014/main" id="{50CA88BB-7387-DD4B-A6E3-BEDF86F261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AB1934A5-85F4-FF48-9398-897E1A8ADB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963F2E7F-4C9D-0447-AAAF-227BFCF09E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E6FAAD3A-5A0C-1244-8308-B81ABB39B0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2" name="TekstSylinder 91">
              <a:extLst>
                <a:ext uri="{FF2B5EF4-FFF2-40B4-BE49-F238E27FC236}">
                  <a16:creationId xmlns:a16="http://schemas.microsoft.com/office/drawing/2014/main" id="{BABF0E71-DEA0-3343-8AF8-6A9A70C4B49B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02BB3DD4-65FF-4E43-8EC4-72B29CEB570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B0A36170-F06E-8E41-9BC7-F44F4E26A5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2E98FD4-0641-4147-A688-3F5F957482F2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9246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orside med 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" t="20917" r="28146" b="18408"/>
          <a:stretch/>
        </p:blipFill>
        <p:spPr>
          <a:xfrm>
            <a:off x="-9525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25.10.2022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-4725" y="0"/>
            <a:ext cx="6091200" cy="6086006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err="1"/>
              <a:t>Tittel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presentasjon</a:t>
            </a:r>
            <a:endParaRPr/>
          </a:p>
        </p:txBody>
      </p:sp>
      <p:sp>
        <p:nvSpPr>
          <p:cNvPr id="13" name="TekstSylinder 12"/>
          <p:cNvSpPr txBox="1"/>
          <p:nvPr userDrawn="1"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/>
              <a:t>Utviklings</a:t>
            </a:r>
            <a:r>
              <a:rPr lang="en-US"/>
              <a:t>-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kompetanseetaten</a:t>
            </a:r>
            <a:endParaRPr lang="en-US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87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G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err="1"/>
              <a:t>Tittel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presentasjon</a:t>
            </a:r>
            <a:endParaRPr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2CE51D89-216F-C248-97B9-E62942BAB32E}" type="datetime1">
              <a:rPr lang="nb-NO" smtClean="0"/>
              <a:t>25.10.2022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Utviklings</a:t>
            </a:r>
            <a:r>
              <a:rPr lang="en-US"/>
              <a:t>-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kompetanseetaten</a:t>
            </a:r>
            <a:endParaRPr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F5B8C66-1CFA-8E4A-A685-9B6592A5C79E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BAEDC404-7A8D-D34C-85C5-28170069557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B3C9C108-801A-1E4F-8327-16BD7FB1609A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B934F32-34B2-D14B-9309-D0BABA67DC1D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2B4B1CD0-0C39-F84F-A5EA-63BD73E85D5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16469B96-6FDC-C149-942D-617F43FC7392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24A507F6-E1C9-C246-8885-AA13FE0EA30F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0E228E5-638D-0743-961E-8CE690BAD50C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EA59EC3B-E979-E94E-A948-CF5472D9032A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8896EC2B-F349-584F-9569-546A8642A7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B3751CF-5F65-FF47-B4FB-6A4E385E4ECF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0E8F8FAE-2108-954E-B3FE-91C28B9023F5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A6C76CE5-7D90-6B41-9E88-AAACD5939A9F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66DCBEA6-E67F-744B-B232-9BDD5B075769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48F4DC35-4D74-F24D-BB7A-B698029B2A53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EEB4398D-8E8A-C34C-B0ED-301EDB99ED87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B99A4063-FB57-894F-A1DF-9E510F9CE6DE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D1EE6DAC-4A77-CB4C-A7CD-06D56C10A1FF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7368DF10-2AAA-A746-9C21-72F7C724B54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7D2CE8FB-E9D2-0546-AA7D-471399582B6C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23C4951-9685-3545-B9C6-43A452676DD4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E4B2CAAA-FBA4-E743-8D89-9824E9F6BD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306D5E43-7449-4D4E-8033-A7D0C355F476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FC2647F-369F-0548-9CBC-4E21E5F8468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ADFA3ADE-F8E6-8144-899C-D0CA2C1532F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EB86E87E-B483-4745-A05C-77E546A70A9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F2358AA-821B-8C4D-9445-DFD0F9F16E7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150558E8-E64E-9E47-AB1F-C8F03A6DB5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0C2F8E6E-EF55-AD4E-BCCC-AB52DD28BBE4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CB3FB46E-0A1A-8E4A-A7BF-29B5EB5F3FC9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13C510D-2223-2047-B430-A5FA5936FD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E03CE588-E5C3-8147-B150-62705F720A5A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FB16F937-0FA1-D74A-8485-678BCB150BAA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760DE8C-B39E-574A-9173-7EBC593BE8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269A18C3-1DB1-7D42-A1DE-2556C96837C8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63B9EA85-76AF-0A4D-A769-84D8A44DE592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E445B2F1-4266-2E47-8995-B7A84C53C116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6A93AB89-8F98-844E-8A1F-B6B69793F15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46699D1C-3733-ED43-98A4-B2E617E16A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D35F1BF0-2E86-844C-8F31-C0FC3A3578C9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0B2B4C6A-C1C8-2B4C-943A-9635356B7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F7BD6B52-2161-3044-AFBA-6B158E5B07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11B9966E-AE71-3041-BD0A-C1D86CAD51D7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4B58C7B1-58B8-5A4C-9012-B9A463050D5C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325965AA-8A37-F34A-9395-0549AAB72D9B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6ABA3F38-2A71-C34B-A428-BAAD12F496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B6A6A268-763B-D54F-93BC-01B8501001E6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A532ED41-3D8E-E545-A1EB-60862799F7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3335BF5-0330-3040-B68C-DA0383A5F577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0E861C9-D981-574D-B795-99F626373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AD11A3E2-6A72-B94B-8130-EC4EDF04759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38A746FB-6A33-E24A-85A4-7E544FCCC8D0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D87B58ED-9157-434B-8C3C-ED99EA0D426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D484EB73-4C7A-D849-A642-526722C7C7F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99E81D3A-CC3F-504F-B8E2-D5A74B8A87B9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3E158624-CD01-BB4A-95AD-459E77D1192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B9E6756C-1C37-0445-B129-54E072DDDE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E2556894-AF3A-3D4E-B2CA-87C6588DD6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3F212157-C7C5-2D44-9D99-46F8B00461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8BD5E2A6-B428-2848-819F-33BE0BF9E9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AE19856D-EEDD-A24A-84D1-5A7ACB086F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0C690583-1E3E-9E4C-9B1D-BF9CD4C6A6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338131A-61C0-954D-9654-31E5D8DCE3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F44E92C8-5780-7A49-A80B-0A6597298A9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3DFE3F4-217E-1247-A39C-76296D40EB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289F289-B1EE-3C40-891E-EE7843173E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A784681-552A-5842-8588-93A586A60C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A4AF9075-F5E2-AE48-BE25-AC00CEBE19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D0574A85-E717-BF46-B01C-BB864B440971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0EC43C4F-D1A1-4C43-8E31-F6CA70D3A41B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B524C35F-63C3-C845-A112-F3E986F32AC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1558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orside med eget bilde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1. Dobbeltklikk på ikonet til venstre (midt på lysbildet)</a:t>
            </a:r>
            <a:br>
              <a:rPr lang="nb-NO" noProof="0"/>
            </a:br>
            <a:r>
              <a:rPr lang="nb-NO" noProof="0"/>
              <a:t>2. Velg bildet du ønsker å sette inn</a:t>
            </a:r>
            <a:br>
              <a:rPr lang="nb-NO" noProof="0"/>
            </a:br>
            <a:r>
              <a:rPr lang="nb-NO" noProof="0"/>
              <a:t>3. Bruk ‘bildeverktøy’ –&gt; ‘beskjær’ for å endre bildeutsnitt</a:t>
            </a:r>
            <a:br>
              <a:rPr lang="nb-NO" noProof="0"/>
            </a:br>
            <a:r>
              <a:rPr lang="nb-NO" noProof="0"/>
              <a:t>Her kan du velge utsnitt ved å dra i de hvite kulene i hjørnet. </a:t>
            </a:r>
            <a:br>
              <a:rPr lang="nb-NO" noProof="0"/>
            </a:br>
            <a:r>
              <a:rPr lang="nb-NO" noProof="0"/>
              <a:t>(Hold </a:t>
            </a:r>
            <a:r>
              <a:rPr lang="nb-NO" noProof="0" err="1"/>
              <a:t>Shift</a:t>
            </a:r>
            <a:r>
              <a:rPr lang="nb-NO" noProof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25.10.2022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err="1"/>
              <a:t>Tittel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presentasjon</a:t>
            </a:r>
            <a:endParaRPr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/>
              <a:t>Utviklings</a:t>
            </a:r>
            <a:r>
              <a:rPr lang="en-US"/>
              <a:t>-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kompetanseetaten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363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B_For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rgbClr val="B3F5FF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err="1"/>
              <a:t>Tittel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presentasjon</a:t>
            </a:r>
            <a:endParaRPr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rgbClr val="B3F5FF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2CE51D89-216F-C248-97B9-E62942BAB32E}" type="datetime1">
              <a:rPr lang="nb-NO" smtClean="0"/>
              <a:t>25.10.2022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Utviklings</a:t>
            </a:r>
            <a:r>
              <a:rPr lang="en-US"/>
              <a:t>-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kompetanseetaten</a:t>
            </a:r>
            <a:endParaRPr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rgbClr val="B3F5FF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F5B8C66-1CFA-8E4A-A685-9B6592A5C79E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BAEDC404-7A8D-D34C-85C5-28170069557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B3C9C108-801A-1E4F-8327-16BD7FB1609A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B934F32-34B2-D14B-9309-D0BABA67DC1D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2B4B1CD0-0C39-F84F-A5EA-63BD73E85D5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16469B96-6FDC-C149-942D-617F43FC7392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24A507F6-E1C9-C246-8885-AA13FE0EA30F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0E228E5-638D-0743-961E-8CE690BAD50C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EA59EC3B-E979-E94E-A948-CF5472D9032A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8896EC2B-F349-584F-9569-546A8642A7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B3751CF-5F65-FF47-B4FB-6A4E385E4ECF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0E8F8FAE-2108-954E-B3FE-91C28B9023F5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A6C76CE5-7D90-6B41-9E88-AAACD5939A9F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66DCBEA6-E67F-744B-B232-9BDD5B075769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48F4DC35-4D74-F24D-BB7A-B698029B2A53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EEB4398D-8E8A-C34C-B0ED-301EDB99ED87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B99A4063-FB57-894F-A1DF-9E510F9CE6DE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D1EE6DAC-4A77-CB4C-A7CD-06D56C10A1FF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7368DF10-2AAA-A746-9C21-72F7C724B54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7D2CE8FB-E9D2-0546-AA7D-471399582B6C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23C4951-9685-3545-B9C6-43A452676DD4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E4B2CAAA-FBA4-E743-8D89-9824E9F6BD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306D5E43-7449-4D4E-8033-A7D0C355F476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FC2647F-369F-0548-9CBC-4E21E5F8468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ADFA3ADE-F8E6-8144-899C-D0CA2C1532F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EB86E87E-B483-4745-A05C-77E546A70A9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F2358AA-821B-8C4D-9445-DFD0F9F16E7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150558E8-E64E-9E47-AB1F-C8F03A6DB5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0C2F8E6E-EF55-AD4E-BCCC-AB52DD28BBE4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CB3FB46E-0A1A-8E4A-A7BF-29B5EB5F3FC9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13C510D-2223-2047-B430-A5FA5936FD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E03CE588-E5C3-8147-B150-62705F720A5A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FB16F937-0FA1-D74A-8485-678BCB150BAA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760DE8C-B39E-574A-9173-7EBC593BE8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269A18C3-1DB1-7D42-A1DE-2556C96837C8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63B9EA85-76AF-0A4D-A769-84D8A44DE592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E445B2F1-4266-2E47-8995-B7A84C53C116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6A93AB89-8F98-844E-8A1F-B6B69793F15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46699D1C-3733-ED43-98A4-B2E617E16A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D35F1BF0-2E86-844C-8F31-C0FC3A3578C9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0B2B4C6A-C1C8-2B4C-943A-9635356B7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F7BD6B52-2161-3044-AFBA-6B158E5B07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11B9966E-AE71-3041-BD0A-C1D86CAD51D7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4B58C7B1-58B8-5A4C-9012-B9A463050D5C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325965AA-8A37-F34A-9395-0549AAB72D9B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6ABA3F38-2A71-C34B-A428-BAAD12F496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B6A6A268-763B-D54F-93BC-01B8501001E6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A532ED41-3D8E-E545-A1EB-60862799F7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3335BF5-0330-3040-B68C-DA0383A5F577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0E861C9-D981-574D-B795-99F626373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AD11A3E2-6A72-B94B-8130-EC4EDF04759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38A746FB-6A33-E24A-85A4-7E544FCCC8D0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D87B58ED-9157-434B-8C3C-ED99EA0D426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D484EB73-4C7A-D849-A642-526722C7C7F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99E81D3A-CC3F-504F-B8E2-D5A74B8A87B9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3E158624-CD01-BB4A-95AD-459E77D1192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B9E6756C-1C37-0445-B129-54E072DDDE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E2556894-AF3A-3D4E-B2CA-87C6588DD6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3F212157-C7C5-2D44-9D99-46F8B00461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8BD5E2A6-B428-2848-819F-33BE0BF9E9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AE19856D-EEDD-A24A-84D1-5A7ACB086F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0C690583-1E3E-9E4C-9B1D-BF9CD4C6A6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338131A-61C0-954D-9654-31E5D8DCE3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F44E92C8-5780-7A49-A80B-0A6597298A9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3DFE3F4-217E-1247-A39C-76296D40EB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289F289-B1EE-3C40-891E-EE7843173E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A784681-552A-5842-8588-93A586A60C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A4AF9075-F5E2-AE48-BE25-AC00CEBE19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D0574A85-E717-BF46-B01C-BB864B440971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0EC43C4F-D1A1-4C43-8E31-F6CA70D3A41B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B524C35F-63C3-C845-A112-F3E986F32AC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1688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B_Fors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rgbClr val="B3F5FF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402CE879-B090-2641-8BC3-AD9F1F5860E2}" type="datetime1">
              <a:rPr lang="nb-NO" smtClean="0"/>
              <a:t>25.10.2022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rgbClr val="B3F5FF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nb-NO"/>
              <a:t>Tittel på presentasjon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Utviklings</a:t>
            </a:r>
            <a:r>
              <a:rPr lang="en-US"/>
              <a:t>-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kompetanseetaten</a:t>
            </a:r>
            <a:endParaRPr/>
          </a:p>
        </p:txBody>
      </p:sp>
      <p:sp>
        <p:nvSpPr>
          <p:cNvPr id="83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8609563" y="4535996"/>
            <a:ext cx="1080000" cy="10800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F1ADFE04-EE3E-6540-9B03-18959FBECFE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95C1A217-232F-4B4A-9394-743F1BD48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8B361F0E-9D84-9E4F-B02A-7589E3B43BE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44CA9DC8-6B4E-3E4C-BD7B-67854CCA423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65692D11-923F-9745-9987-339139695FB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2CB976BB-AA30-494E-A52E-D3878707F9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C3B95ACC-0F07-7945-B423-22C36C2A5B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398EF249-1BFC-A245-BC65-16A055F135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1F4B5ECA-11DC-2C43-89FD-E5EDCAE7B17D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F991E1A1-2B6E-9A47-94CB-C1F69C29A4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30E67804-6891-044F-AC03-5FB46C753A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E2D0E14-F4AF-1441-822C-CB31DC4CC2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BE3BE825-B4C7-9949-94F8-330CB1476A2A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15A9F73D-BD78-7445-98FB-38237CC239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04C8BBD2-DB89-784C-9ECA-DFA7EE4DE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67457C0-3882-1A4C-90A1-755B3E92E3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D62DDE87-9F8F-5742-B1C7-17AF551CD0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CC9F18B0-88B8-BB48-9124-890666E6CA0E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1F90B3BD-0392-1841-8022-BB65FE32B91B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AB1D2792-C57C-9548-A4F1-896EE0C46A7C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54749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B_Deloverskrif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tittel/overskrift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25.10.2022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846888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10242890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B_Deloverskrift med lys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tittel/overskrift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25.10.2022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846888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662525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25.10.2022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91628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Tittel og innhold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25.10.2022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48959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Tittel og innhold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 marL="216000" indent="-216000">
              <a:spcBef>
                <a:spcPts val="180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25.10.2022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4019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25.10.2022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5245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o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25.10.2022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7447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G_Fors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402CE879-B090-2641-8BC3-AD9F1F5860E2}" type="datetime1">
              <a:rPr lang="nb-NO" smtClean="0"/>
              <a:t>25.10.2022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nb-NO"/>
              <a:t>Tittel på presentasjon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Utviklings</a:t>
            </a:r>
            <a:r>
              <a:rPr lang="en-US"/>
              <a:t>-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kompetanseetaten</a:t>
            </a:r>
            <a:endParaRPr/>
          </a:p>
        </p:txBody>
      </p:sp>
      <p:sp>
        <p:nvSpPr>
          <p:cNvPr id="83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8609563" y="4535996"/>
            <a:ext cx="1080000" cy="10800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F1ADFE04-EE3E-6540-9B03-18959FBECFE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95C1A217-232F-4B4A-9394-743F1BD48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8B361F0E-9D84-9E4F-B02A-7589E3B43BE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44CA9DC8-6B4E-3E4C-BD7B-67854CCA423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65692D11-923F-9745-9987-339139695FB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2CB976BB-AA30-494E-A52E-D3878707F9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C3B95ACC-0F07-7945-B423-22C36C2A5B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398EF249-1BFC-A245-BC65-16A055F135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1F4B5ECA-11DC-2C43-89FD-E5EDCAE7B17D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F991E1A1-2B6E-9A47-94CB-C1F69C29A4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30E67804-6891-044F-AC03-5FB46C753A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E2D0E14-F4AF-1441-822C-CB31DC4CC2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BE3BE825-B4C7-9949-94F8-330CB1476A2A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15A9F73D-BD78-7445-98FB-38237CC239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04C8BBD2-DB89-784C-9ECA-DFA7EE4DE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67457C0-3882-1A4C-90A1-755B3E92E3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D62DDE87-9F8F-5742-B1C7-17AF551CD0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CC9F18B0-88B8-BB48-9124-890666E6CA0E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1F90B3BD-0392-1841-8022-BB65FE32B91B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AB1D2792-C57C-9548-A4F1-896EE0C46A7C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0483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o innholdsdeler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25.10.2022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60391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25.10.2022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65385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En innholdsd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25.10.2022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44511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En innholdsdel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25.10.2022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21695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em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25.10.2022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1285025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em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e 30"/>
          <p:cNvGrpSpPr/>
          <p:nvPr userDrawn="1"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32" name="Rektangel 31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Rektangel 32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Rektangel 33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25.10.2022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8874660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em innholdsdeler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25.10.2022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086361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25.10.2022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115958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re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/>
          <p:nvPr userDrawn="1"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9" name="Rektangel 8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Rektangel 9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Rektangel 10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25.10.2022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348822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re innholdsdeler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25.10.2022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17042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G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tittel/overskrift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9390-45D3-3F49-83A6-08ED4C2BD589}" type="datetime1">
              <a:rPr lang="nb-NO" smtClean="0"/>
              <a:t>25.10.2022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78969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en-US" err="1"/>
              <a:t>Klikk</a:t>
            </a:r>
            <a:r>
              <a:rPr lang="en-US"/>
              <a:t> for å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25.10.2022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2101834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Innhold bilde høyre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en-US" err="1"/>
              <a:t>Klikk</a:t>
            </a:r>
            <a:r>
              <a:rPr lang="en-US"/>
              <a:t> for å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 marL="216000" indent="-216000">
              <a:spcBef>
                <a:spcPts val="1200"/>
              </a:spcBef>
              <a:buFont typeface="Arial" panose="020B0604020202020204" pitchFamily="34" charset="0"/>
              <a:buChar char="•"/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25.10.2022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8018889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B_Bare tit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25.10.2022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05329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B_Bare titt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25.10.2022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50936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B_Bare tittel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25.10.2022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46546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B_Tittel og 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4C6-95B5-1E49-A58A-4D191733A124}" type="datetime1">
              <a:rPr lang="nb-NO" smtClean="0"/>
              <a:t>25.10.2022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93C22E23-7157-454A-9FA2-4933BA1812A4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2" name="Gruppe 91">
              <a:extLst>
                <a:ext uri="{FF2B5EF4-FFF2-40B4-BE49-F238E27FC236}">
                  <a16:creationId xmlns:a16="http://schemas.microsoft.com/office/drawing/2014/main" id="{7A5698FF-6A63-024B-A69C-C4E777FF2F2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25A2FBF4-73A7-CE4C-A8DB-8FE5D09DE5E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8" name="Gruppe 97">
                <a:extLst>
                  <a:ext uri="{FF2B5EF4-FFF2-40B4-BE49-F238E27FC236}">
                    <a16:creationId xmlns:a16="http://schemas.microsoft.com/office/drawing/2014/main" id="{E2F0FC64-DC73-F248-9324-0CE978C9D6B0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32C01DAD-6F31-5A4E-8BB7-FB70223EA16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00BA1803-2911-A847-B7CA-E67357CD35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EFA1BCB1-1DE2-884A-A3D1-ED6A6FA721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1" name="Rektangel 110">
                    <a:extLst>
                      <a:ext uri="{FF2B5EF4-FFF2-40B4-BE49-F238E27FC236}">
                        <a16:creationId xmlns:a16="http://schemas.microsoft.com/office/drawing/2014/main" id="{6F1895A8-5ECD-2A44-990D-ED7B270E21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4F88FD5F-270C-924E-AB88-B64550BAB69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691CFAF3-3CF9-D944-A90A-7771F86654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ECBBB0E6-3392-8F48-AF3D-1E34E5123E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AD973EDC-E273-FD45-A872-FCEA9C9596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1" name="Gruppe 100">
                  <a:extLst>
                    <a:ext uri="{FF2B5EF4-FFF2-40B4-BE49-F238E27FC236}">
                      <a16:creationId xmlns:a16="http://schemas.microsoft.com/office/drawing/2014/main" id="{0BB50A37-EF61-E145-B01B-4CD63CD93C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936DA9BF-3F5B-1645-B5A8-937601BD55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E37229E9-C19B-314E-A355-F74581E29A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F5029DA2-C182-3D45-9570-AC932D04C9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3F512FCD-C3D3-1246-B41C-4FB5A3A423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3" name="TekstSylinder 92">
              <a:extLst>
                <a:ext uri="{FF2B5EF4-FFF2-40B4-BE49-F238E27FC236}">
                  <a16:creationId xmlns:a16="http://schemas.microsoft.com/office/drawing/2014/main" id="{8EBAF184-0DA0-994C-BADC-830CD29ED2D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704FC957-C060-9247-9858-582BFAE0455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5" name="Vinkel 94">
                <a:extLst>
                  <a:ext uri="{FF2B5EF4-FFF2-40B4-BE49-F238E27FC236}">
                    <a16:creationId xmlns:a16="http://schemas.microsoft.com/office/drawing/2014/main" id="{E7E7E809-91BC-5948-8E10-28B2E9F17F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kstSylinder 95">
                <a:extLst>
                  <a:ext uri="{FF2B5EF4-FFF2-40B4-BE49-F238E27FC236}">
                    <a16:creationId xmlns:a16="http://schemas.microsoft.com/office/drawing/2014/main" id="{6CDD19D7-ACD9-0F45-BCFE-9CD2378F0423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063605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B_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1. legg et bilde i </a:t>
            </a:r>
            <a:r>
              <a:rPr lang="nb-NO" noProof="0" err="1"/>
              <a:t>bildeboksen</a:t>
            </a:r>
            <a:r>
              <a:rPr lang="nb-NO" noProof="0"/>
              <a:t/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25.10.2022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7CA9C2BF-57F1-B045-9180-AF5743F3C790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1" name="Gruppe 90">
              <a:extLst>
                <a:ext uri="{FF2B5EF4-FFF2-40B4-BE49-F238E27FC236}">
                  <a16:creationId xmlns:a16="http://schemas.microsoft.com/office/drawing/2014/main" id="{9EE5E5A1-CB87-064E-A1B8-4F7240CA91C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9199446D-A160-E54C-A98A-97670A104D6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7" name="Gruppe 96">
                <a:extLst>
                  <a:ext uri="{FF2B5EF4-FFF2-40B4-BE49-F238E27FC236}">
                    <a16:creationId xmlns:a16="http://schemas.microsoft.com/office/drawing/2014/main" id="{C247B874-04D1-9D4E-A793-049462DE26D6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8" name="Gruppe 97">
                  <a:extLst>
                    <a:ext uri="{FF2B5EF4-FFF2-40B4-BE49-F238E27FC236}">
                      <a16:creationId xmlns:a16="http://schemas.microsoft.com/office/drawing/2014/main" id="{3467FE23-DCD1-4E47-BB9E-95855B3839A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EA2CFB82-4FE0-CA4F-8D2C-B9F50B3856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9A8820E8-7760-944E-A657-1E61729618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1EB784A8-BE62-BC46-9207-5D0171020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C0612BDE-564D-C94D-A7AB-2ACB109360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9611E365-DC43-6947-8EBE-B931F53121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896A1615-33C0-2841-AD4C-3D62C2946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A4F6BBA8-3378-8946-9C45-2A239E00BF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8C309830-E5F1-8E41-BCA9-251AA3B86FD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1" name="Rektangel 100">
                    <a:extLst>
                      <a:ext uri="{FF2B5EF4-FFF2-40B4-BE49-F238E27FC236}">
                        <a16:creationId xmlns:a16="http://schemas.microsoft.com/office/drawing/2014/main" id="{50CA88BB-7387-DD4B-A6E3-BEDF86F261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AB1934A5-85F4-FF48-9398-897E1A8ADB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963F2E7F-4C9D-0447-AAAF-227BFCF09E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E6FAAD3A-5A0C-1244-8308-B81ABB39B0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2" name="TekstSylinder 91">
              <a:extLst>
                <a:ext uri="{FF2B5EF4-FFF2-40B4-BE49-F238E27FC236}">
                  <a16:creationId xmlns:a16="http://schemas.microsoft.com/office/drawing/2014/main" id="{BABF0E71-DEA0-3343-8AF8-6A9A70C4B49B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02BB3DD4-65FF-4E43-8EC4-72B29CEB570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B0A36170-F06E-8E41-9BC7-F44F4E26A5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2E98FD4-0641-4147-A688-3F5F957482F2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77137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071AEC-201A-8A4F-97DA-3ABA5F34A6DD}" type="datetime1">
              <a:rPr lang="nb-NO" smtClean="0"/>
              <a:t>25.10.2022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54BE4CC-F5DF-F24E-98C4-D525107793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F4A3B95A-8019-D447-B225-84DB52F4E138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57703EA-2858-FA49-9A7B-09E005E12C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A4D833FD-CF14-6145-A018-A83F0E3937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DD236D0-B0FF-A54A-9FA2-963DBDB5F627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F3CEF597-B9C6-B34B-A7E7-540C0AD1776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902EC4DA-CB65-EC4F-B145-C25433605E73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11084FFE-958E-4649-8650-9F6380605323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DEF49AAC-5DA7-0E42-B164-F9CE38C17343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E3C46F45-C240-3D4A-9E1D-27C2575BEE3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EFD2699F-3A34-6E49-BC58-DFA633A7E0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6F9FAF35-AD7B-3440-817C-C7E620DCF787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8047500B-DCFD-CF49-823F-82F92056A4D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367E5C96-CD93-004D-9C40-A392932E454E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4222455E-2A30-F843-8736-E1B969CE83C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CDB8867B-4406-414D-AFE4-61C5831D4E26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7CB59FA5-78FD-A84C-8C4D-D41D31229F3F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id="{62A30746-DA6E-B644-A6C0-463BE60573C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B35CAD8D-376D-AA49-8BF3-05A0C354C52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7503ACD8-C336-204D-9880-AFFF7A15D36A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060C617-9662-EB44-B7B3-556CBB26FA8A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6A9818C9-E44D-1B4D-B95C-94E5E634A37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3ED09DA1-E24A-8440-8BFD-3B4EB052EA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AEF53711-BDA8-3C40-9364-1549DF6BE3A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F1EF459F-D27A-5748-BCA1-80EBBB81EA6B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CAE74310-7615-274D-8ADA-72601E97A39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096FACAC-8BAA-634B-84F2-FF34E96DC0DE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0648AB5E-71BA-F24C-814C-D4B59B7EDCC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2E157768-4234-5B44-A77F-7FCF5C5A3E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7EEE6D-7051-EE40-B5A0-CF3B4230F67C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17535496-E9F2-5349-8DF4-74378D7B7ADA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6CBCEEEB-32A6-694B-9165-4CA274B42C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A2D3947B-156E-D840-8EA8-A70E61E94DE8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54C3B970-FC81-5A47-947E-644206B80FA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F7AE9FC-336B-4247-B389-649CCBB2C2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78579E2C-6BF3-8145-B344-804280B6C7B5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956DE6F9-0762-0742-B634-89B60B889D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2D8917E-E6B3-A34C-B2B5-2309E43AD86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4AAE810-C5CD-F842-8FCB-FF7C9223EC9E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B07A1F21-62C7-344E-BDE0-FD306EF9D2CA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33F3E6C8-B25F-0943-B569-ABCDC1D08D8E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:a16="http://schemas.microsoft.com/office/drawing/2014/main" id="{B94EF2E8-B63D-A14D-B64C-B757E563829A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23D33338-6AF9-494D-A9C7-43853592D7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B9B148B-1237-DD49-9266-C68C70AF31E6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4DADC1C3-89B0-864B-A542-2AD731563A5A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7D0FF2C0-D812-F74A-9727-42CAEA57FBA8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:a16="http://schemas.microsoft.com/office/drawing/2014/main" id="{50167E63-A8AA-464A-835E-1DAF2EAF4B7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3536EE9C-707D-8F42-A04D-CD95C3159169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:a16="http://schemas.microsoft.com/office/drawing/2014/main" id="{29E27862-DC9E-A542-8C63-37ED270FC2D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1613DB5F-4453-E24C-A8E3-8CB8FF8A0AC4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4BAE1983-8F39-B54E-8BE2-C6950CEF640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id="{1A0AC7E0-B748-D94A-A58D-F166A01F974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FF583A7A-C323-4641-B9B9-3A4B4CC95BD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id="{C8FE14BB-CD2A-7945-9783-88D7AF047926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:a16="http://schemas.microsoft.com/office/drawing/2014/main" id="{10312BBC-9E56-8748-BAC0-7006C351F443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345B25EA-5361-1148-A342-AA5B2F6E383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897E1735-3D01-3D46-9703-38E17E5FA5F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9F40A477-B79D-F541-996B-AB04C9D3F1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44202B7E-4C70-F341-8AFD-E057E0F1BD9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AFC93B33-6310-D348-B784-FB20AE6CAED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F6B4707-00A3-E84F-AB69-BABE532FDEA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78140BC-C05D-374E-8495-243760E108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5D47158-CA69-1541-85E0-61ED571D1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3BB1C2A-7E34-BE43-89D1-83BCF767741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4C530B88-746D-104E-AF3C-FBC69A9E5BF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1986B6FE-0650-AC49-AAAC-93C2C5D6B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8C52E202-E40A-F349-A996-4AF8BA178D4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910BD776-700F-8F48-9319-1C63968014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id="{9D689DAD-89EE-5F43-ACA8-B2566054AB19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:a16="http://schemas.microsoft.com/office/drawing/2014/main" id="{61B53CEA-B02F-B44C-9DD9-4D2DE7A9A08E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DFCE2875-17E5-B242-991C-5686497E8BB6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87791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 og innhold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DE0DF-BE6B-D248-92A9-54242D212695}" type="datetime1">
              <a:rPr lang="nb-NO" smtClean="0"/>
              <a:pPr/>
              <a:t>25.10.2022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486E79E7-CC13-A347-AE3A-84BB7411F0A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:a16="http://schemas.microsoft.com/office/drawing/2014/main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:a16="http://schemas.microsoft.com/office/drawing/2014/main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:a16="http://schemas.microsoft.com/office/drawing/2014/main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:a16="http://schemas.microsoft.com/office/drawing/2014/main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:a16="http://schemas.microsoft.com/office/drawing/2014/main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:a16="http://schemas.microsoft.com/office/drawing/2014/main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:a16="http://schemas.microsoft.com/office/drawing/2014/main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:a16="http://schemas.microsoft.com/office/drawing/2014/main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:a16="http://schemas.microsoft.com/office/drawing/2014/main" id="{59FDD9D8-FABC-6347-BC02-BB0A33F12EB4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:a16="http://schemas.microsoft.com/office/drawing/2014/main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:a16="http://schemas.microsoft.com/office/drawing/2014/main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:a16="http://schemas.microsoft.com/office/drawing/2014/main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:a16="http://schemas.microsoft.com/office/drawing/2014/main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11724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innholdsdeler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5181600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DE0DF-BE6B-D248-92A9-54242D212695}" type="datetime1">
              <a:rPr lang="nb-NO" smtClean="0"/>
              <a:pPr/>
              <a:t>25.10.2022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486E79E7-CC13-A347-AE3A-84BB7411F0A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:a16="http://schemas.microsoft.com/office/drawing/2014/main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:a16="http://schemas.microsoft.com/office/drawing/2014/main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:a16="http://schemas.microsoft.com/office/drawing/2014/main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:a16="http://schemas.microsoft.com/office/drawing/2014/main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:a16="http://schemas.microsoft.com/office/drawing/2014/main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:a16="http://schemas.microsoft.com/office/drawing/2014/main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:a16="http://schemas.microsoft.com/office/drawing/2014/main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:a16="http://schemas.microsoft.com/office/drawing/2014/main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:a16="http://schemas.microsoft.com/office/drawing/2014/main" id="{59FDD9D8-FABC-6347-BC02-BB0A33F12EB4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:a16="http://schemas.microsoft.com/office/drawing/2014/main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:a16="http://schemas.microsoft.com/office/drawing/2014/main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:a16="http://schemas.microsoft.com/office/drawing/2014/main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:a16="http://schemas.microsoft.com/office/drawing/2014/main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  <p:sp>
        <p:nvSpPr>
          <p:cNvPr id="8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5738" y="2027026"/>
            <a:ext cx="5181600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23613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G_Deloverskrift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tittel/overskrift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9390-45D3-3F49-83A6-08ED4C2BD589}" type="datetime1">
              <a:rPr lang="nb-NO" smtClean="0"/>
              <a:t>25.10.2022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64362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bilde høyre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16D44A-19CF-DE4E-8E1A-3AD40AB275F0}" type="datetime1">
              <a:rPr lang="nb-NO" smtClean="0"/>
              <a:pPr/>
              <a:t>25.10.2022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5176" y="6292849"/>
            <a:ext cx="406082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57E58CC-95FD-0340-B743-A6656B5454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AB1900BA-05D4-CC4D-ADCE-D307B8419611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A601B2AB-0092-5D48-B697-F5B2F8642F27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1283DABB-F957-7041-9BD8-2E7C09E75AC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3E03865-2527-DB49-979A-47FFF2A1032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4CD3D47E-9369-9647-B082-306910B6CD6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9A8E62DF-790C-2D4D-81AF-08239423467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FC384CB6-ED25-E34D-9712-8F0E8ED4CD3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A031495B-E581-454B-8CC0-EF055DE24C57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55F45DD-A85F-5F46-83FA-B7EDB15751D5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43A3439B-451A-4C46-AD1B-A782CD0A8E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B9829110-FFBC-274E-9141-5A01CA9003F2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DB7B771-D9B6-624B-8A46-356BB47D2DCF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B99F47D-FC4D-D847-8DE5-D58693171585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48142ED-63BF-2743-BF2B-247A0FA84A64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9D7D332-0D4C-704E-BF86-2D38B3BF1A0E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C545234E-EC4D-AA4B-B17B-9AB931597E10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D9077C88-D56C-5245-8D27-0CEEB028ABD9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7827F59-ECDA-744D-8356-C1E924BD4D05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4C4C87E6-E38E-CF4A-BA35-A5272281247F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36935E26-963B-1A48-BD41-A01E8CB08D66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7D3435F6-6DB0-C34A-BC71-DB699A7D99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C414CD4D-10D1-8840-BDE7-AD7EBD70082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60DFA5A-25D5-AD43-8A30-3AD4CD267870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25955AA6-D471-4346-B2BA-075B4897A10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4076C51A-758B-3746-9ED0-E160EB7B684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6FDA69B5-A0C7-E645-9E2C-7B305BFF6A21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1C5A376E-4065-374B-BA02-7D97FA3E2C2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018EEC3F-5AF1-724B-8AEE-660F9D3A4C8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6A58F931-93D4-2942-B3D5-EB7C4B9526B8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E58408FF-BB4B-324F-B809-10738F8313B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4261316-AF1F-AD45-BB4B-917D42AA700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6B5EF1EC-1B00-1844-B472-4AA8C80DC1E4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422C5EE2-43BC-F04D-9F67-D2F7E8BB146D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23EBDFBA-B78B-234E-8859-7253F0EE320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917639CB-FC6C-0345-B9F1-D4156B250E2B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45446D2C-39DA-CD47-AFC9-CB458E69BDB6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EAA5D0EC-17A3-F142-B9ED-F53E6B6A0F6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7754D441-1572-A44C-BEE7-FB28E38DB59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800553DB-484C-4C48-A795-AD15950696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24FB817F-D960-C84A-9EF5-1AD43774A62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809952D0-7ACC-0B46-9DC5-BC1BE08DFC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7D39A50C-ECD4-4544-BA86-2ED55C88171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3BEA364B-9128-6E40-B529-DD331D756648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C72D05B0-E28E-DC4F-BC75-E520AACE32DD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14E0F4DD-E0F0-F24C-B654-6AED7A229E4F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B2445F4C-3310-734C-AE0A-635C6A6AC1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1A5133CC-5017-464D-BE68-FFFF7D1AC0A5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292125B-BEFA-AC4E-B7E8-8D1A25A157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A9DD9D52-EED3-5747-BDD4-E91D0C39344D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AED1A88C-B09C-B748-89CA-045C396CB1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C53B160-049D-7E44-881B-655B1B2A4F9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B5F84FFA-6BAA-B14F-B16D-AA7B9747C6C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8" name="Gruppe 57">
              <a:extLst>
                <a:ext uri="{FF2B5EF4-FFF2-40B4-BE49-F238E27FC236}">
                  <a16:creationId xmlns:a16="http://schemas.microsoft.com/office/drawing/2014/main" id="{77A126F7-40BD-C14E-8502-3DA25EA5B468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34109EA4-7D73-6A41-B911-1DA4C65C7F3C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4" name="Gruppe 63">
                <a:extLst>
                  <a:ext uri="{FF2B5EF4-FFF2-40B4-BE49-F238E27FC236}">
                    <a16:creationId xmlns:a16="http://schemas.microsoft.com/office/drawing/2014/main" id="{519B015A-7710-4345-B1A0-2C31D3D3A29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5" name="Gruppe 64">
                  <a:extLst>
                    <a:ext uri="{FF2B5EF4-FFF2-40B4-BE49-F238E27FC236}">
                      <a16:creationId xmlns:a16="http://schemas.microsoft.com/office/drawing/2014/main" id="{1E952DE6-F52C-8141-AA51-F93ED1B782A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1D91D97C-F319-7D49-8970-B66AB818B2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99F6A8CC-B295-074A-89FC-DBCE3DC47B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E44D7125-3570-FD4D-B191-C75A400B46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6E9D1C89-D906-8A47-9476-62BAE8FEB51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D145DC4C-E21E-4741-ADAA-1EDD63A5E3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D9A25599-1748-4243-9CC2-9B55BA245F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126E6B9-55BC-AB41-92F0-ED3B060126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643744EE-DB91-F24E-8086-50A0EDD842E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8" name="Rektangel 67">
                    <a:extLst>
                      <a:ext uri="{FF2B5EF4-FFF2-40B4-BE49-F238E27FC236}">
                        <a16:creationId xmlns:a16="http://schemas.microsoft.com/office/drawing/2014/main" id="{BF15CC72-60C3-DF4D-B9DE-BE9263C2B6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EDFE0806-648E-664D-A052-406FC350D6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BCC0B081-FCB2-5C47-B8AD-231EFCC192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C6009896-4C4A-2C43-B51A-3964D8127B9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59" name="TekstSylinder 58">
              <a:extLst>
                <a:ext uri="{FF2B5EF4-FFF2-40B4-BE49-F238E27FC236}">
                  <a16:creationId xmlns:a16="http://schemas.microsoft.com/office/drawing/2014/main" id="{0DDB7D4B-6E4A-2642-B893-ABD7512A4B4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0" name="Gruppe 59">
              <a:extLst>
                <a:ext uri="{FF2B5EF4-FFF2-40B4-BE49-F238E27FC236}">
                  <a16:creationId xmlns:a16="http://schemas.microsoft.com/office/drawing/2014/main" id="{85916284-E703-0E4A-9DB5-13D9D1A9819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1" name="Vinkel 60">
                <a:extLst>
                  <a:ext uri="{FF2B5EF4-FFF2-40B4-BE49-F238E27FC236}">
                    <a16:creationId xmlns:a16="http://schemas.microsoft.com/office/drawing/2014/main" id="{52D5A379-F749-0D46-A951-B3F032547E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id="{500DE19B-D18B-BB4D-8C3A-93CA181730A8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  <p:sp>
        <p:nvSpPr>
          <p:cNvPr id="78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Klikk</a:t>
            </a:r>
            <a:r>
              <a:rPr lang="en-US"/>
              <a:t> for å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overskrift</a:t>
            </a:r>
            <a:endParaRPr/>
          </a:p>
        </p:txBody>
      </p:sp>
      <p:sp>
        <p:nvSpPr>
          <p:cNvPr id="79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80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4667662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B61C57-CE26-C74A-997D-0EEB0B8AAC4D}" type="datetime1">
              <a:rPr lang="nb-NO" smtClean="0"/>
              <a:pPr/>
              <a:t>25.10.2022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C1D1050C-9B0F-DA46-A7AE-49D147BAD25B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1068411B-5C48-D749-B5E3-30A5D49D5141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7B5DD97E-E1DE-7D46-9418-0D0AFDF35F70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A0D018A7-D1AC-1A44-817B-2D69D4EE7234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AD814A3B-37FE-FE4B-B04E-FC6B766D158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46A1D4B5-D234-EB45-A367-DA2C1AEC53F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66D8AD51-3ABD-8947-A454-453AF493E4D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338B2FE-B7A8-7347-9C68-83876225606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D151BEC-03EB-014A-A517-B60405C23277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1F47004B-BBEB-FA48-8A06-F460897DA37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3DFF5052-7500-6447-AE94-5921BC688C69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92571E5D-A6F0-C348-8000-B3FD4C1C5656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361CFB6-0332-504B-AA1B-B567E221EE1E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7E1762E-E5A1-3345-B079-7552913F529C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C1AC057A-FCD6-F949-8F37-58BA71E1CFD8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9297B28-D383-6249-A34F-5922BCCCA2CD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38DA38DB-AAE9-8748-AE1F-FFDD03973FA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1EC8A23-B92A-DD41-B9D2-FB44C924BDCE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9164DF05-EC67-AC40-8F66-329831BDA2C4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869FDB03-16A1-CA49-920F-068F53EC1B58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B0573EAA-0C11-C147-98B8-AD18BE730C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1EB0E7CD-84C6-6C44-A312-16BB487C604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DE64285-F12E-824D-8130-37D78FBA7C48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F00E4EE8-0D5B-4F4C-B728-6B1A720431DD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D0ED51BD-81EB-404C-BD1C-2A098E1769C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DD7466B6-499E-2F41-95CE-764FD8B4A6A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3F46B044-3DF6-354A-AC1B-903E736EBD6D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6CE67777-BBBB-2F47-95C1-34649FB8584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ED37426C-F34C-0D4B-8BD0-9F8901D14277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0E01F846-B854-5F4D-8459-44312D2E538F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0F5CB43-152A-4F4C-8F3F-08E5D529F6B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D20FE3BB-4A3A-0148-9187-D678070204B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9CDD407C-7201-0F40-B92A-FF4AD5515F91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07A5FDEC-A2AB-AF49-B0D1-056383BA45B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18F9CFD8-DEA8-7D4F-A2AB-2DD0359A71C3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B2A25372-2BA8-9048-8062-9B09788AC871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78F37647-0B41-774C-B0CE-F0914829EF3E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E89A3A05-5699-7947-977B-758F31E8A069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D698679E-611A-BA47-B555-42237E590009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83CB65AE-071B-384F-BED9-0B6BBC28F24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46A59B6E-BC40-A04A-810E-381EB0406F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A8F00FAE-DEAF-9D4B-AE1A-B2E06A30AE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27D94157-FD6C-9343-B390-D6F5769CDC1D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DDC4238B-2FB7-504F-8FA6-8F2CB72D9FB5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EFB3E350-6D32-5B44-A589-DBA014CCAD87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78FC5178-3E3A-FA42-8025-AA007A3A20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DBF7CD49-D811-1E40-93F6-55470FBFF148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583D459D-BDEB-A248-A2C1-FB9BB4D30D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0D4C9258-518D-FC40-80AD-80B600AF68B8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B723F13F-8F3A-4941-B2D9-3DE33FBA1B3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F5F9D48-374C-D34F-AC3B-AC2261364F7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pic>
        <p:nvPicPr>
          <p:cNvPr id="57" name="Bilde 56">
            <a:extLst>
              <a:ext uri="{FF2B5EF4-FFF2-40B4-BE49-F238E27FC236}">
                <a16:creationId xmlns:a16="http://schemas.microsoft.com/office/drawing/2014/main" id="{C3699402-183F-774C-B97D-A832ABCCDA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58" name="Gruppe 57">
            <a:extLst>
              <a:ext uri="{FF2B5EF4-FFF2-40B4-BE49-F238E27FC236}">
                <a16:creationId xmlns:a16="http://schemas.microsoft.com/office/drawing/2014/main" id="{B17E6E01-06C2-2A48-9FE5-6A3259C2A26A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9" name="Gruppe 58">
              <a:extLst>
                <a:ext uri="{FF2B5EF4-FFF2-40B4-BE49-F238E27FC236}">
                  <a16:creationId xmlns:a16="http://schemas.microsoft.com/office/drawing/2014/main" id="{F2EB3480-5DDC-0044-8395-748858D199C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4" name="Rektangel 63">
                <a:extLst>
                  <a:ext uri="{FF2B5EF4-FFF2-40B4-BE49-F238E27FC236}">
                    <a16:creationId xmlns:a16="http://schemas.microsoft.com/office/drawing/2014/main" id="{3BA74F53-7E5B-4840-9D64-49E4BF43F431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5" name="Gruppe 64">
                <a:extLst>
                  <a:ext uri="{FF2B5EF4-FFF2-40B4-BE49-F238E27FC236}">
                    <a16:creationId xmlns:a16="http://schemas.microsoft.com/office/drawing/2014/main" id="{3C37FD06-23C3-6848-951F-9C9046A29A7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A8085072-8F46-C24B-BEAA-89C731D92341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FDC87DD8-68F2-2B4A-BA17-43C04DB94C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DD7FA195-ED26-914A-B647-91E942CD5D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717A406D-FE53-2448-86BD-614D3C73B3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AA16A036-19CC-A842-9CBA-384F3686A5F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5AA70624-BE75-D842-A641-7D4B557E5E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8D025E7-9CA0-A047-9F6A-F02E903A19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977E685-6718-7745-8B6E-DEDEE888EB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6A888C87-51EF-BF43-A149-80800BA1451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756477A9-8504-F548-8CED-45C78AB4CF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E2B5ABB0-3058-AA46-9889-5869E473AE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8BF26325-174D-3645-9C57-CCFC0C1175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B62A87D9-9422-8444-8FD3-A1BE48CF30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0" name="TekstSylinder 59">
              <a:extLst>
                <a:ext uri="{FF2B5EF4-FFF2-40B4-BE49-F238E27FC236}">
                  <a16:creationId xmlns:a16="http://schemas.microsoft.com/office/drawing/2014/main" id="{73104622-4E59-5847-A55B-634077D7F43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37123774-32AD-4D48-837D-9B50969FCC33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2" name="Vinkel 61">
                <a:extLst>
                  <a:ext uri="{FF2B5EF4-FFF2-40B4-BE49-F238E27FC236}">
                    <a16:creationId xmlns:a16="http://schemas.microsoft.com/office/drawing/2014/main" id="{DB6D4BF2-0D91-434C-8F27-BC433F6E64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6C392CEA-242D-A34D-B36F-D988744DBFFC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74085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heldekkende bilde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56C02C-6ABF-7448-8AB3-A94F70C24895}" type="datetime1">
              <a:rPr lang="nb-NO" smtClean="0"/>
              <a:pPr/>
              <a:t>25.10.2022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Plassholder for tekst 7">
            <a:extLst>
              <a:ext uri="{FF2B5EF4-FFF2-40B4-BE49-F238E27FC236}">
                <a16:creationId xmlns:a16="http://schemas.microsoft.com/office/drawing/2014/main" id="{B92A71BA-AE3E-044A-9513-C446526D6A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116" name="Gruppe 115">
            <a:extLst>
              <a:ext uri="{FF2B5EF4-FFF2-40B4-BE49-F238E27FC236}">
                <a16:creationId xmlns:a16="http://schemas.microsoft.com/office/drawing/2014/main" id="{F4097E33-CF5F-8E43-B046-2CEB7B436B2D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117" name="Gruppe 116">
              <a:extLst>
                <a:ext uri="{FF2B5EF4-FFF2-40B4-BE49-F238E27FC236}">
                  <a16:creationId xmlns:a16="http://schemas.microsoft.com/office/drawing/2014/main" id="{DECE140A-93EB-3144-89A2-67734D7FECB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22" name="Rektangel 121">
                <a:extLst>
                  <a:ext uri="{FF2B5EF4-FFF2-40B4-BE49-F238E27FC236}">
                    <a16:creationId xmlns:a16="http://schemas.microsoft.com/office/drawing/2014/main" id="{DDA73A66-85FA-424A-8AAA-0F985FE62182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23" name="Gruppe 122">
                <a:extLst>
                  <a:ext uri="{FF2B5EF4-FFF2-40B4-BE49-F238E27FC236}">
                    <a16:creationId xmlns:a16="http://schemas.microsoft.com/office/drawing/2014/main" id="{9640A54C-C539-B742-ABCC-6299AE5B8CEB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24" name="Gruppe 123">
                  <a:extLst>
                    <a:ext uri="{FF2B5EF4-FFF2-40B4-BE49-F238E27FC236}">
                      <a16:creationId xmlns:a16="http://schemas.microsoft.com/office/drawing/2014/main" id="{20F039C6-69E9-B941-A4D3-66A5C1CDD70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34" name="Rektangel 133">
                    <a:extLst>
                      <a:ext uri="{FF2B5EF4-FFF2-40B4-BE49-F238E27FC236}">
                        <a16:creationId xmlns:a16="http://schemas.microsoft.com/office/drawing/2014/main" id="{E6B7DA5B-F065-2842-BCE3-471D7906CE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5" name="Rektangel 134">
                    <a:extLst>
                      <a:ext uri="{FF2B5EF4-FFF2-40B4-BE49-F238E27FC236}">
                        <a16:creationId xmlns:a16="http://schemas.microsoft.com/office/drawing/2014/main" id="{B04DDF36-E4D0-1541-8466-643799975A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6" name="Rektangel 135">
                    <a:extLst>
                      <a:ext uri="{FF2B5EF4-FFF2-40B4-BE49-F238E27FC236}">
                        <a16:creationId xmlns:a16="http://schemas.microsoft.com/office/drawing/2014/main" id="{0C6F3194-B699-D740-A1E1-EAEB8C66A35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5" name="Gruppe 124">
                  <a:extLst>
                    <a:ext uri="{FF2B5EF4-FFF2-40B4-BE49-F238E27FC236}">
                      <a16:creationId xmlns:a16="http://schemas.microsoft.com/office/drawing/2014/main" id="{C17BA548-9E47-5E40-95F0-9D998CFD542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31" name="Rektangel 130">
                    <a:extLst>
                      <a:ext uri="{FF2B5EF4-FFF2-40B4-BE49-F238E27FC236}">
                        <a16:creationId xmlns:a16="http://schemas.microsoft.com/office/drawing/2014/main" id="{9B63810D-9182-9647-8817-730AA17B99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2" name="Rektangel 131">
                    <a:extLst>
                      <a:ext uri="{FF2B5EF4-FFF2-40B4-BE49-F238E27FC236}">
                        <a16:creationId xmlns:a16="http://schemas.microsoft.com/office/drawing/2014/main" id="{76178564-5C0D-A84D-A7E4-632055B6BB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3" name="Rektangel 132">
                    <a:extLst>
                      <a:ext uri="{FF2B5EF4-FFF2-40B4-BE49-F238E27FC236}">
                        <a16:creationId xmlns:a16="http://schemas.microsoft.com/office/drawing/2014/main" id="{2D2CE19A-924B-564C-ABE6-C21E0B2CBA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6" name="Gruppe 125">
                  <a:extLst>
                    <a:ext uri="{FF2B5EF4-FFF2-40B4-BE49-F238E27FC236}">
                      <a16:creationId xmlns:a16="http://schemas.microsoft.com/office/drawing/2014/main" id="{559F23A5-5BF4-B14C-82D4-70EFF9772D8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27" name="Rektangel 126">
                    <a:extLst>
                      <a:ext uri="{FF2B5EF4-FFF2-40B4-BE49-F238E27FC236}">
                        <a16:creationId xmlns:a16="http://schemas.microsoft.com/office/drawing/2014/main" id="{1C6AC6BA-EC18-824D-AF37-845A37278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8" name="Rektangel 127">
                    <a:extLst>
                      <a:ext uri="{FF2B5EF4-FFF2-40B4-BE49-F238E27FC236}">
                        <a16:creationId xmlns:a16="http://schemas.microsoft.com/office/drawing/2014/main" id="{6A88E69C-BC25-E944-B7EF-EBBC18D833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9" name="Rektangel 128">
                    <a:extLst>
                      <a:ext uri="{FF2B5EF4-FFF2-40B4-BE49-F238E27FC236}">
                        <a16:creationId xmlns:a16="http://schemas.microsoft.com/office/drawing/2014/main" id="{CD353E5E-D83D-F24E-8720-DA4E6552C13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0" name="Rektangel 129">
                    <a:extLst>
                      <a:ext uri="{FF2B5EF4-FFF2-40B4-BE49-F238E27FC236}">
                        <a16:creationId xmlns:a16="http://schemas.microsoft.com/office/drawing/2014/main" id="{443B0873-2032-ED4A-82E8-AE8C6FE9F5A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18" name="TekstSylinder 117">
              <a:extLst>
                <a:ext uri="{FF2B5EF4-FFF2-40B4-BE49-F238E27FC236}">
                  <a16:creationId xmlns:a16="http://schemas.microsoft.com/office/drawing/2014/main" id="{6DB9C27B-183E-204C-A01D-673CC376DE0D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119" name="Gruppe 118">
              <a:extLst>
                <a:ext uri="{FF2B5EF4-FFF2-40B4-BE49-F238E27FC236}">
                  <a16:creationId xmlns:a16="http://schemas.microsoft.com/office/drawing/2014/main" id="{74D7BF0B-3E09-444C-9AFF-AB01B35624FC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120" name="Vinkel 119">
                <a:extLst>
                  <a:ext uri="{FF2B5EF4-FFF2-40B4-BE49-F238E27FC236}">
                    <a16:creationId xmlns:a16="http://schemas.microsoft.com/office/drawing/2014/main" id="{5A99E870-FD93-3B44-8FBD-4D137D1803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TekstSylinder 120">
                <a:extLst>
                  <a:ext uri="{FF2B5EF4-FFF2-40B4-BE49-F238E27FC236}">
                    <a16:creationId xmlns:a16="http://schemas.microsoft.com/office/drawing/2014/main" id="{FF708AAD-7EC4-8240-87D4-5F7492876627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9790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9CC06A-0458-7443-A95A-A3C9036965EC}" type="datetime1">
              <a:rPr lang="nb-NO" smtClean="0"/>
              <a:pPr/>
              <a:t>25.10.2022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Plassholder for tekst 7">
            <a:extLst>
              <a:ext uri="{FF2B5EF4-FFF2-40B4-BE49-F238E27FC236}">
                <a16:creationId xmlns:a16="http://schemas.microsoft.com/office/drawing/2014/main" id="{B4167E25-FC4E-0D40-B7E9-F526F2DED6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8CA7E12B-54B4-874B-933C-FC3D9E55A3B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75" name="Gruppe 74">
              <a:extLst>
                <a:ext uri="{FF2B5EF4-FFF2-40B4-BE49-F238E27FC236}">
                  <a16:creationId xmlns:a16="http://schemas.microsoft.com/office/drawing/2014/main" id="{8F8009E6-2DC8-1C47-86DE-7EB231C9CC5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6" name="Rektangel 75">
                <a:extLst>
                  <a:ext uri="{FF2B5EF4-FFF2-40B4-BE49-F238E27FC236}">
                    <a16:creationId xmlns:a16="http://schemas.microsoft.com/office/drawing/2014/main" id="{AECE28FE-6B3F-5C41-9D27-3E564F3224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7" name="Gruppe 76">
                <a:extLst>
                  <a:ext uri="{FF2B5EF4-FFF2-40B4-BE49-F238E27FC236}">
                    <a16:creationId xmlns:a16="http://schemas.microsoft.com/office/drawing/2014/main" id="{CB74C1BB-F327-C041-8696-8CC95A20290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8" name="Gruppe 77">
                  <a:extLst>
                    <a:ext uri="{FF2B5EF4-FFF2-40B4-BE49-F238E27FC236}">
                      <a16:creationId xmlns:a16="http://schemas.microsoft.com/office/drawing/2014/main" id="{8BA22E53-07F3-E344-B911-54485682BB0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8" name="Rektangel 87">
                    <a:extLst>
                      <a:ext uri="{FF2B5EF4-FFF2-40B4-BE49-F238E27FC236}">
                        <a16:creationId xmlns:a16="http://schemas.microsoft.com/office/drawing/2014/main" id="{F7E0A24B-DECB-ED4D-A71C-0EC6A992AF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9" name="Rektangel 88">
                    <a:extLst>
                      <a:ext uri="{FF2B5EF4-FFF2-40B4-BE49-F238E27FC236}">
                        <a16:creationId xmlns:a16="http://schemas.microsoft.com/office/drawing/2014/main" id="{6E2329DA-C840-C147-8677-C1FFC58179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90" name="Rektangel 89">
                    <a:extLst>
                      <a:ext uri="{FF2B5EF4-FFF2-40B4-BE49-F238E27FC236}">
                        <a16:creationId xmlns:a16="http://schemas.microsoft.com/office/drawing/2014/main" id="{7772449B-69B2-094B-91F1-1382CE2FB4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9" name="Gruppe 78">
                  <a:extLst>
                    <a:ext uri="{FF2B5EF4-FFF2-40B4-BE49-F238E27FC236}">
                      <a16:creationId xmlns:a16="http://schemas.microsoft.com/office/drawing/2014/main" id="{07ED3267-1D40-1D4D-9EC7-35334513797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85" name="Rektangel 84">
                    <a:extLst>
                      <a:ext uri="{FF2B5EF4-FFF2-40B4-BE49-F238E27FC236}">
                        <a16:creationId xmlns:a16="http://schemas.microsoft.com/office/drawing/2014/main" id="{D6BA8FBC-0FE5-4F46-8FC3-48DC4E4604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6" name="Rektangel 85">
                    <a:extLst>
                      <a:ext uri="{FF2B5EF4-FFF2-40B4-BE49-F238E27FC236}">
                        <a16:creationId xmlns:a16="http://schemas.microsoft.com/office/drawing/2014/main" id="{F622D83D-32EF-974E-B8E9-3A938C35CDA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7" name="Rektangel 86">
                    <a:extLst>
                      <a:ext uri="{FF2B5EF4-FFF2-40B4-BE49-F238E27FC236}">
                        <a16:creationId xmlns:a16="http://schemas.microsoft.com/office/drawing/2014/main" id="{1BDF731E-7B6C-2144-B025-0869B767623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80" name="Gruppe 79">
                  <a:extLst>
                    <a:ext uri="{FF2B5EF4-FFF2-40B4-BE49-F238E27FC236}">
                      <a16:creationId xmlns:a16="http://schemas.microsoft.com/office/drawing/2014/main" id="{49B6A4FA-1E22-9147-8AD9-B28366A7CE3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BE12CC14-985A-504B-A96D-5C6E9DE8F2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9E8D8E6F-EA70-1842-A974-5D35616E09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751FBA97-2B6D-5B40-BFA2-E3FE8D3EF3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7D4A6F92-ED09-794E-9D24-8961E4EB97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1" name="TekstSylinder 90">
              <a:extLst>
                <a:ext uri="{FF2B5EF4-FFF2-40B4-BE49-F238E27FC236}">
                  <a16:creationId xmlns:a16="http://schemas.microsoft.com/office/drawing/2014/main" id="{5A1DF305-43F9-0B42-BCC1-E577120FC64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6E30C78A-C11F-3D47-A36A-DA706F5C2C2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9502FE88-586C-5A4C-9443-40A0C140DD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577656F-9AE9-3D43-848E-7E4C5574867D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32088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loverskrift bei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1263851"/>
            <a:ext cx="9149563" cy="178534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9390-45D3-3F49-83A6-08ED4C2BD589}" type="datetime1">
              <a:rPr lang="nb-NO" smtClean="0"/>
              <a:t>25.10.2022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E4986A0A-A0AC-804C-893B-A9A85566615C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beige</a:t>
            </a:r>
          </a:p>
        </p:txBody>
      </p:sp>
      <p:sp>
        <p:nvSpPr>
          <p:cNvPr id="8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15200" y="480902"/>
            <a:ext cx="3845120" cy="231358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31333376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BB9E-AA6B-436C-8DAF-95F5DA22BB42}" type="datetimeFigureOut">
              <a:rPr lang="nb-NO" smtClean="0"/>
              <a:t>25.10.2022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893E-BB23-4A61-9E5B-E525A084D6F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5184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25.10.2022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165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Tittel og innhold med lys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25.10.2022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8762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Tittel og innhold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25.10.2022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0298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7D19DB-E18F-4144-9CBC-76AF7C95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42F49-DDD6-394E-A8FF-1D33FFDB0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32000"/>
            <a:ext cx="9469438" cy="40607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D181B-26C6-1441-AC51-F9CA495AD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A40496DB-E8C8-4849-8A63-AC568158CC03}" type="datetime1">
              <a:rPr lang="nb-NO" smtClean="0"/>
              <a:pPr/>
              <a:t>25.10.2022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FE725-0D07-7B47-98CD-EAA5EC15E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8F127-E3EF-B346-96BD-C679BB3F2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55AFB16-D4F3-C04D-8A8D-B4B481D6101F}"/>
              </a:ext>
            </a:extLst>
          </p:cNvPr>
          <p:cNvPicPr>
            <a:picLocks noChangeAspect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6400"/>
            <a:ext cx="688336" cy="360000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D82277FC-07F1-AB47-941F-3BC464842E95}"/>
              </a:ext>
            </a:extLst>
          </p:cNvPr>
          <p:cNvGrpSpPr/>
          <p:nvPr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51" name="Gruppe 50">
              <a:extLst>
                <a:ext uri="{FF2B5EF4-FFF2-40B4-BE49-F238E27FC236}">
                  <a16:creationId xmlns:a16="http://schemas.microsoft.com/office/drawing/2014/main" id="{B44CDB01-E460-3643-978B-976DFDCDC9FE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52" name="Gruppe 51">
                <a:extLst>
                  <a:ext uri="{FF2B5EF4-FFF2-40B4-BE49-F238E27FC236}">
                    <a16:creationId xmlns:a16="http://schemas.microsoft.com/office/drawing/2014/main" id="{DBE46DEF-60E7-5B46-AD1B-A57A5C59CA4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88" name="Rektangel 87">
                  <a:extLst>
                    <a:ext uri="{FF2B5EF4-FFF2-40B4-BE49-F238E27FC236}">
                      <a16:creationId xmlns:a16="http://schemas.microsoft.com/office/drawing/2014/main" id="{F13331D1-F609-AD44-83BF-BAEF95BF22E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89" name="Rektangel 88">
                  <a:extLst>
                    <a:ext uri="{FF2B5EF4-FFF2-40B4-BE49-F238E27FC236}">
                      <a16:creationId xmlns:a16="http://schemas.microsoft.com/office/drawing/2014/main" id="{601DC206-D487-2146-B60B-9346351B6209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0" name="Rektangel 89">
                  <a:extLst>
                    <a:ext uri="{FF2B5EF4-FFF2-40B4-BE49-F238E27FC236}">
                      <a16:creationId xmlns:a16="http://schemas.microsoft.com/office/drawing/2014/main" id="{95563654-18C4-E049-B075-EFAE23D27B7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1" name="Rektangel 90">
                  <a:extLst>
                    <a:ext uri="{FF2B5EF4-FFF2-40B4-BE49-F238E27FC236}">
                      <a16:creationId xmlns:a16="http://schemas.microsoft.com/office/drawing/2014/main" id="{C723BB83-6916-7F48-8496-B45E04B52E9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2" name="Rektangel 91">
                  <a:extLst>
                    <a:ext uri="{FF2B5EF4-FFF2-40B4-BE49-F238E27FC236}">
                      <a16:creationId xmlns:a16="http://schemas.microsoft.com/office/drawing/2014/main" id="{61EE50B3-2E35-D042-B07B-22CB8798A169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3" name="Rektangel 92">
                  <a:extLst>
                    <a:ext uri="{FF2B5EF4-FFF2-40B4-BE49-F238E27FC236}">
                      <a16:creationId xmlns:a16="http://schemas.microsoft.com/office/drawing/2014/main" id="{5F396E9B-C02C-E549-8D9D-2F635A7A1EE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</p:grpSp>
          <p:cxnSp>
            <p:nvCxnSpPr>
              <p:cNvPr id="53" name="Rett linje 52">
                <a:extLst>
                  <a:ext uri="{FF2B5EF4-FFF2-40B4-BE49-F238E27FC236}">
                    <a16:creationId xmlns:a16="http://schemas.microsoft.com/office/drawing/2014/main" id="{E17FFD9C-CA80-F742-92C1-C8300BFFB9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tt linje 55">
                <a:extLst>
                  <a:ext uri="{FF2B5EF4-FFF2-40B4-BE49-F238E27FC236}">
                    <a16:creationId xmlns:a16="http://schemas.microsoft.com/office/drawing/2014/main" id="{FE2AF690-3FA9-A94A-B8B5-A8D7675F87F1}"/>
                  </a:ext>
                </a:extLst>
              </p:cNvPr>
              <p:cNvCxnSpPr>
                <a:cxnSpLocks/>
                <a:stCxn id="78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tt linje 58">
                <a:extLst>
                  <a:ext uri="{FF2B5EF4-FFF2-40B4-BE49-F238E27FC236}">
                    <a16:creationId xmlns:a16="http://schemas.microsoft.com/office/drawing/2014/main" id="{F4468E54-BA10-7244-BE9E-3618081B2E29}"/>
                  </a:ext>
                </a:extLst>
              </p:cNvPr>
              <p:cNvCxnSpPr>
                <a:cxnSpLocks/>
                <a:stCxn id="80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>
                <a:extLst>
                  <a:ext uri="{FF2B5EF4-FFF2-40B4-BE49-F238E27FC236}">
                    <a16:creationId xmlns:a16="http://schemas.microsoft.com/office/drawing/2014/main" id="{802EFB61-8B6A-3448-AEFC-573BD73CBA7B}"/>
                  </a:ext>
                </a:extLst>
              </p:cNvPr>
              <p:cNvCxnSpPr>
                <a:cxnSpLocks/>
                <a:stCxn id="76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>
                <a:extLst>
                  <a:ext uri="{FF2B5EF4-FFF2-40B4-BE49-F238E27FC236}">
                    <a16:creationId xmlns:a16="http://schemas.microsoft.com/office/drawing/2014/main" id="{4495D86F-83BB-D841-819E-E7EFE4C86368}"/>
                  </a:ext>
                </a:extLst>
              </p:cNvPr>
              <p:cNvCxnSpPr>
                <a:cxnSpLocks/>
                <a:stCxn id="82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>
                <a:extLst>
                  <a:ext uri="{FF2B5EF4-FFF2-40B4-BE49-F238E27FC236}">
                    <a16:creationId xmlns:a16="http://schemas.microsoft.com/office/drawing/2014/main" id="{F6759061-AE87-FB4F-BE6C-CA10D3EF2F63}"/>
                  </a:ext>
                </a:extLst>
              </p:cNvPr>
              <p:cNvCxnSpPr>
                <a:cxnSpLocks/>
                <a:stCxn id="86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>
                <a:extLst>
                  <a:ext uri="{FF2B5EF4-FFF2-40B4-BE49-F238E27FC236}">
                    <a16:creationId xmlns:a16="http://schemas.microsoft.com/office/drawing/2014/main" id="{966CD6C9-85A9-6242-A16C-A89819B4F63B}"/>
                  </a:ext>
                </a:extLst>
              </p:cNvPr>
              <p:cNvCxnSpPr>
                <a:cxnSpLocks/>
                <a:stCxn id="84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D22EC228-3961-D047-A490-0051EFBFB48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86" name="Rektangel 85">
                  <a:extLst>
                    <a:ext uri="{FF2B5EF4-FFF2-40B4-BE49-F238E27FC236}">
                      <a16:creationId xmlns:a16="http://schemas.microsoft.com/office/drawing/2014/main" id="{60D4D8E5-28E3-D043-872D-3C90EECEC9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33,87 cm</a:t>
                  </a:r>
                </a:p>
              </p:txBody>
            </p:sp>
            <p:cxnSp>
              <p:nvCxnSpPr>
                <p:cNvPr id="87" name="Rett linje 86">
                  <a:extLst>
                    <a:ext uri="{FF2B5EF4-FFF2-40B4-BE49-F238E27FC236}">
                      <a16:creationId xmlns:a16="http://schemas.microsoft.com/office/drawing/2014/main" id="{22AC440B-D129-2B46-906C-241A275D07F7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uppe 69">
                <a:extLst>
                  <a:ext uri="{FF2B5EF4-FFF2-40B4-BE49-F238E27FC236}">
                    <a16:creationId xmlns:a16="http://schemas.microsoft.com/office/drawing/2014/main" id="{DD245E6A-62D8-444C-8F4C-FA46DF1ACBF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84" name="Rektangel 83">
                  <a:extLst>
                    <a:ext uri="{FF2B5EF4-FFF2-40B4-BE49-F238E27FC236}">
                      <a16:creationId xmlns:a16="http://schemas.microsoft.com/office/drawing/2014/main" id="{A6F930F5-1F42-8C44-912D-1E7AD767D42A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28,20 cm</a:t>
                  </a:r>
                </a:p>
              </p:txBody>
            </p:sp>
            <p:cxnSp>
              <p:nvCxnSpPr>
                <p:cNvPr id="85" name="Rett linje 84">
                  <a:extLst>
                    <a:ext uri="{FF2B5EF4-FFF2-40B4-BE49-F238E27FC236}">
                      <a16:creationId xmlns:a16="http://schemas.microsoft.com/office/drawing/2014/main" id="{0718B71B-1735-BA42-B9A4-84E37EF811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7E1BCEC3-3A90-3740-BE0E-0C15D80AFDE3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82" name="Rektangel 81">
                  <a:extLst>
                    <a:ext uri="{FF2B5EF4-FFF2-40B4-BE49-F238E27FC236}">
                      <a16:creationId xmlns:a16="http://schemas.microsoft.com/office/drawing/2014/main" id="{ABCA5FB8-8529-FD49-9610-5B2DAE59151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22,56 cm</a:t>
                  </a:r>
                </a:p>
              </p:txBody>
            </p:sp>
            <p:cxnSp>
              <p:nvCxnSpPr>
                <p:cNvPr id="83" name="Rett linje 82">
                  <a:extLst>
                    <a:ext uri="{FF2B5EF4-FFF2-40B4-BE49-F238E27FC236}">
                      <a16:creationId xmlns:a16="http://schemas.microsoft.com/office/drawing/2014/main" id="{DF3ADDFA-CA5C-4347-8A76-E401BD2421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uppe 71">
                <a:extLst>
                  <a:ext uri="{FF2B5EF4-FFF2-40B4-BE49-F238E27FC236}">
                    <a16:creationId xmlns:a16="http://schemas.microsoft.com/office/drawing/2014/main" id="{E373B03A-43B9-F247-98EA-F0F315D19065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80" name="Rektangel 79">
                  <a:extLst>
                    <a:ext uri="{FF2B5EF4-FFF2-40B4-BE49-F238E27FC236}">
                      <a16:creationId xmlns:a16="http://schemas.microsoft.com/office/drawing/2014/main" id="{D7CC119A-59B2-4E45-ABF4-12CC9863D8DB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16,92 cm</a:t>
                  </a:r>
                </a:p>
              </p:txBody>
            </p:sp>
            <p:cxnSp>
              <p:nvCxnSpPr>
                <p:cNvPr id="81" name="Rett linje 80">
                  <a:extLst>
                    <a:ext uri="{FF2B5EF4-FFF2-40B4-BE49-F238E27FC236}">
                      <a16:creationId xmlns:a16="http://schemas.microsoft.com/office/drawing/2014/main" id="{29E19601-BF3A-6945-B6EA-B39B514666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uppe 72">
                <a:extLst>
                  <a:ext uri="{FF2B5EF4-FFF2-40B4-BE49-F238E27FC236}">
                    <a16:creationId xmlns:a16="http://schemas.microsoft.com/office/drawing/2014/main" id="{46D3E486-E9D7-D246-8D34-D3E03C5ADDA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78" name="Rektangel 77">
                  <a:extLst>
                    <a:ext uri="{FF2B5EF4-FFF2-40B4-BE49-F238E27FC236}">
                      <a16:creationId xmlns:a16="http://schemas.microsoft.com/office/drawing/2014/main" id="{2924E641-B14F-9342-93B1-45270397C558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11,28 cm</a:t>
                  </a:r>
                </a:p>
              </p:txBody>
            </p:sp>
            <p:cxnSp>
              <p:nvCxnSpPr>
                <p:cNvPr id="79" name="Rett linje 78">
                  <a:extLst>
                    <a:ext uri="{FF2B5EF4-FFF2-40B4-BE49-F238E27FC236}">
                      <a16:creationId xmlns:a16="http://schemas.microsoft.com/office/drawing/2014/main" id="{7289E497-4845-2B47-8B11-9AA2E900715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uppe 73">
                <a:extLst>
                  <a:ext uri="{FF2B5EF4-FFF2-40B4-BE49-F238E27FC236}">
                    <a16:creationId xmlns:a16="http://schemas.microsoft.com/office/drawing/2014/main" id="{A4AE3721-B59D-6F4A-8398-9214B952E02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76" name="Rektangel 75">
                  <a:extLst>
                    <a:ext uri="{FF2B5EF4-FFF2-40B4-BE49-F238E27FC236}">
                      <a16:creationId xmlns:a16="http://schemas.microsoft.com/office/drawing/2014/main" id="{D735E99D-5AF9-174C-8E83-28479BD52A3E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2,82 cm</a:t>
                  </a:r>
                </a:p>
              </p:txBody>
            </p:sp>
            <p:cxnSp>
              <p:nvCxnSpPr>
                <p:cNvPr id="77" name="Rett linje 76">
                  <a:extLst>
                    <a:ext uri="{FF2B5EF4-FFF2-40B4-BE49-F238E27FC236}">
                      <a16:creationId xmlns:a16="http://schemas.microsoft.com/office/drawing/2014/main" id="{A70D7560-61DB-994A-87B8-39AAE2B011A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Rett linje 74">
                <a:extLst>
                  <a:ext uri="{FF2B5EF4-FFF2-40B4-BE49-F238E27FC236}">
                    <a16:creationId xmlns:a16="http://schemas.microsoft.com/office/drawing/2014/main" id="{6BB287FE-25B7-6E46-A8D8-09106D1DE5E0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2C16CF82-97BF-0148-B86A-9951B518F6E9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95" name="Rektangel 94">
                <a:extLst>
                  <a:ext uri="{FF2B5EF4-FFF2-40B4-BE49-F238E27FC236}">
                    <a16:creationId xmlns:a16="http://schemas.microsoft.com/office/drawing/2014/main" id="{CF65C379-267C-BB4F-A4C0-EF3E3538965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2,13 cm</a:t>
                </a:r>
              </a:p>
            </p:txBody>
          </p:sp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B4C47047-2EED-5F40-82EE-04A3BFEAD50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8B1E96CC-ED06-AA41-8932-E34FD694D0DE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5,64 cm</a:t>
                </a:r>
              </a:p>
            </p:txBody>
          </p:sp>
          <p:sp>
            <p:nvSpPr>
              <p:cNvPr id="98" name="Rektangel 97">
                <a:extLst>
                  <a:ext uri="{FF2B5EF4-FFF2-40B4-BE49-F238E27FC236}">
                    <a16:creationId xmlns:a16="http://schemas.microsoft.com/office/drawing/2014/main" id="{642D5F4C-819A-1748-9143-910B7D3857BC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5,64 cm</a:t>
                </a:r>
              </a:p>
            </p:txBody>
          </p:sp>
          <p:cxnSp>
            <p:nvCxnSpPr>
              <p:cNvPr id="99" name="Rett linje 98">
                <a:extLst>
                  <a:ext uri="{FF2B5EF4-FFF2-40B4-BE49-F238E27FC236}">
                    <a16:creationId xmlns:a16="http://schemas.microsoft.com/office/drawing/2014/main" id="{980BA797-8DD7-B649-833E-3D97C11FD3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tt linje 99">
                <a:extLst>
                  <a:ext uri="{FF2B5EF4-FFF2-40B4-BE49-F238E27FC236}">
                    <a16:creationId xmlns:a16="http://schemas.microsoft.com/office/drawing/2014/main" id="{BC32A0A9-54E5-CD4C-BE81-6E7DC431DB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ett linje 100">
                <a:extLst>
                  <a:ext uri="{FF2B5EF4-FFF2-40B4-BE49-F238E27FC236}">
                    <a16:creationId xmlns:a16="http://schemas.microsoft.com/office/drawing/2014/main" id="{249C515F-6819-F04B-AD39-C3EBC7066AC1}"/>
                  </a:ext>
                </a:extLst>
              </p:cNvPr>
              <p:cNvCxnSpPr>
                <a:cxnSpLocks/>
                <a:stCxn id="10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>
                <a:extLst>
                  <a:ext uri="{FF2B5EF4-FFF2-40B4-BE49-F238E27FC236}">
                    <a16:creationId xmlns:a16="http://schemas.microsoft.com/office/drawing/2014/main" id="{8C691848-1A12-F74A-A3FA-44B5DBFA0EF1}"/>
                  </a:ext>
                </a:extLst>
              </p:cNvPr>
              <p:cNvCxnSpPr>
                <a:cxnSpLocks/>
                <a:stCxn id="10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ktangel 102">
                <a:extLst>
                  <a:ext uri="{FF2B5EF4-FFF2-40B4-BE49-F238E27FC236}">
                    <a16:creationId xmlns:a16="http://schemas.microsoft.com/office/drawing/2014/main" id="{679A96D0-630E-A248-8A66-85AFEAADB6D9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16,92 cm</a:t>
                </a:r>
              </a:p>
            </p:txBody>
          </p:sp>
          <p:cxnSp>
            <p:nvCxnSpPr>
              <p:cNvPr id="104" name="Rett linje 103">
                <a:extLst>
                  <a:ext uri="{FF2B5EF4-FFF2-40B4-BE49-F238E27FC236}">
                    <a16:creationId xmlns:a16="http://schemas.microsoft.com/office/drawing/2014/main" id="{277A3813-78CA-4245-9274-37A394F9AC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ktangel 104">
                <a:extLst>
                  <a:ext uri="{FF2B5EF4-FFF2-40B4-BE49-F238E27FC236}">
                    <a16:creationId xmlns:a16="http://schemas.microsoft.com/office/drawing/2014/main" id="{D02A2843-C4BF-0948-A00B-ABA55DFA0E9B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11,28 cm</a:t>
                </a:r>
              </a:p>
            </p:txBody>
          </p:sp>
          <p:cxnSp>
            <p:nvCxnSpPr>
              <p:cNvPr id="106" name="Rett linje 105">
                <a:extLst>
                  <a:ext uri="{FF2B5EF4-FFF2-40B4-BE49-F238E27FC236}">
                    <a16:creationId xmlns:a16="http://schemas.microsoft.com/office/drawing/2014/main" id="{BB928164-D999-9747-8045-A70F91E56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tt linje 106">
                <a:extLst>
                  <a:ext uri="{FF2B5EF4-FFF2-40B4-BE49-F238E27FC236}">
                    <a16:creationId xmlns:a16="http://schemas.microsoft.com/office/drawing/2014/main" id="{C7477409-7230-4247-BA24-6E66275F588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tt linje 107">
                <a:extLst>
                  <a:ext uri="{FF2B5EF4-FFF2-40B4-BE49-F238E27FC236}">
                    <a16:creationId xmlns:a16="http://schemas.microsoft.com/office/drawing/2014/main" id="{1DEAA521-022B-7E41-855C-0F5D51E729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TekstSylinder 108">
              <a:extLst>
                <a:ext uri="{FF2B5EF4-FFF2-40B4-BE49-F238E27FC236}">
                  <a16:creationId xmlns:a16="http://schemas.microsoft.com/office/drawing/2014/main" id="{45B3E6E9-F77A-DD45-98C1-8C513069745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  <a:latin typeface="+mn-lt"/>
                </a:rPr>
                <a:t>Oslo 2019</a:t>
              </a:r>
            </a:p>
          </p:txBody>
        </p:sp>
      </p:grpSp>
      <p:grpSp>
        <p:nvGrpSpPr>
          <p:cNvPr id="8" name="Gruppe 7">
            <a:extLst>
              <a:ext uri="{FF2B5EF4-FFF2-40B4-BE49-F238E27FC236}">
                <a16:creationId xmlns:a16="http://schemas.microsoft.com/office/drawing/2014/main" id="{CBB6964B-BA5A-DD48-A089-32057D28988E}"/>
              </a:ext>
            </a:extLst>
          </p:cNvPr>
          <p:cNvGrpSpPr/>
          <p:nvPr/>
        </p:nvGrpSpPr>
        <p:grpSpPr>
          <a:xfrm>
            <a:off x="12252770" y="1"/>
            <a:ext cx="1165167" cy="4935681"/>
            <a:chOff x="12252770" y="1"/>
            <a:chExt cx="1165167" cy="4935681"/>
          </a:xfrm>
        </p:grpSpPr>
        <p:grpSp>
          <p:nvGrpSpPr>
            <p:cNvPr id="110" name="Gruppe 109">
              <a:extLst>
                <a:ext uri="{FF2B5EF4-FFF2-40B4-BE49-F238E27FC236}">
                  <a16:creationId xmlns:a16="http://schemas.microsoft.com/office/drawing/2014/main" id="{C9C92012-9FC3-2E4E-BE38-A18855EFBC7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11" name="Rektangel 110">
                <a:extLst>
                  <a:ext uri="{FF2B5EF4-FFF2-40B4-BE49-F238E27FC236}">
                    <a16:creationId xmlns:a16="http://schemas.microsoft.com/office/drawing/2014/main" id="{D9D0B4AE-0662-2F43-8093-C11987AA90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12" name="Gruppe 111">
                <a:extLst>
                  <a:ext uri="{FF2B5EF4-FFF2-40B4-BE49-F238E27FC236}">
                    <a16:creationId xmlns:a16="http://schemas.microsoft.com/office/drawing/2014/main" id="{45F59ADC-46DD-CC40-AC59-6E98221334D7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13" name="Gruppe 112">
                  <a:extLst>
                    <a:ext uri="{FF2B5EF4-FFF2-40B4-BE49-F238E27FC236}">
                      <a16:creationId xmlns:a16="http://schemas.microsoft.com/office/drawing/2014/main" id="{CD074050-EE73-4342-AFCE-05394593BD2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23" name="Rektangel 122">
                    <a:extLst>
                      <a:ext uri="{FF2B5EF4-FFF2-40B4-BE49-F238E27FC236}">
                        <a16:creationId xmlns:a16="http://schemas.microsoft.com/office/drawing/2014/main" id="{1377A3AD-D44C-0742-9B48-A685AE324C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4" name="Rektangel 123">
                    <a:extLst>
                      <a:ext uri="{FF2B5EF4-FFF2-40B4-BE49-F238E27FC236}">
                        <a16:creationId xmlns:a16="http://schemas.microsoft.com/office/drawing/2014/main" id="{A78EDC14-E0FB-D84C-817C-F708E18EAB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5" name="Rektangel 124">
                    <a:extLst>
                      <a:ext uri="{FF2B5EF4-FFF2-40B4-BE49-F238E27FC236}">
                        <a16:creationId xmlns:a16="http://schemas.microsoft.com/office/drawing/2014/main" id="{DC4DBF56-E631-6343-BC9A-AFB883B419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4" name="Gruppe 113">
                  <a:extLst>
                    <a:ext uri="{FF2B5EF4-FFF2-40B4-BE49-F238E27FC236}">
                      <a16:creationId xmlns:a16="http://schemas.microsoft.com/office/drawing/2014/main" id="{85B84A1D-B5F3-D14A-B84E-F6637105161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20" name="Rektangel 119">
                    <a:extLst>
                      <a:ext uri="{FF2B5EF4-FFF2-40B4-BE49-F238E27FC236}">
                        <a16:creationId xmlns:a16="http://schemas.microsoft.com/office/drawing/2014/main" id="{0B13B0B7-FEB5-1B40-86D4-F84FFECAFA5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1" name="Rektangel 120">
                    <a:extLst>
                      <a:ext uri="{FF2B5EF4-FFF2-40B4-BE49-F238E27FC236}">
                        <a16:creationId xmlns:a16="http://schemas.microsoft.com/office/drawing/2014/main" id="{CED241D4-53D9-B546-A17C-D2A3C0F01B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2" name="Rektangel 121">
                    <a:extLst>
                      <a:ext uri="{FF2B5EF4-FFF2-40B4-BE49-F238E27FC236}">
                        <a16:creationId xmlns:a16="http://schemas.microsoft.com/office/drawing/2014/main" id="{BD2FDEE2-59C5-2244-8D48-B748B21F44E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5" name="Gruppe 114">
                  <a:extLst>
                    <a:ext uri="{FF2B5EF4-FFF2-40B4-BE49-F238E27FC236}">
                      <a16:creationId xmlns:a16="http://schemas.microsoft.com/office/drawing/2014/main" id="{353F38E4-440D-D14F-A3C3-220E2A72518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16" name="Rektangel 115">
                    <a:extLst>
                      <a:ext uri="{FF2B5EF4-FFF2-40B4-BE49-F238E27FC236}">
                        <a16:creationId xmlns:a16="http://schemas.microsoft.com/office/drawing/2014/main" id="{88F57B44-0B4E-2741-9DB9-91D02336B1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7" name="Rektangel 116">
                    <a:extLst>
                      <a:ext uri="{FF2B5EF4-FFF2-40B4-BE49-F238E27FC236}">
                        <a16:creationId xmlns:a16="http://schemas.microsoft.com/office/drawing/2014/main" id="{39067185-4605-874B-893C-F2B4942611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8" name="Rektangel 117">
                    <a:extLst>
                      <a:ext uri="{FF2B5EF4-FFF2-40B4-BE49-F238E27FC236}">
                        <a16:creationId xmlns:a16="http://schemas.microsoft.com/office/drawing/2014/main" id="{7FC7A109-0231-844F-B452-CE563CE3F06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9" name="Rektangel 118">
                    <a:extLst>
                      <a:ext uri="{FF2B5EF4-FFF2-40B4-BE49-F238E27FC236}">
                        <a16:creationId xmlns:a16="http://schemas.microsoft.com/office/drawing/2014/main" id="{39A195BA-5772-5944-8FDB-4AA90CCBAB4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26" name="TekstSylinder 125">
              <a:extLst>
                <a:ext uri="{FF2B5EF4-FFF2-40B4-BE49-F238E27FC236}">
                  <a16:creationId xmlns:a16="http://schemas.microsoft.com/office/drawing/2014/main" id="{3484B298-00C0-F64D-9790-F98610961696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5066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cxnSp>
          <p:nvCxnSpPr>
            <p:cNvPr id="11" name="Vinkel 10">
              <a:extLst>
                <a:ext uri="{FF2B5EF4-FFF2-40B4-BE49-F238E27FC236}">
                  <a16:creationId xmlns:a16="http://schemas.microsoft.com/office/drawing/2014/main" id="{78D3CBB5-2B72-8343-94A5-B544F70D8B49}"/>
                </a:ext>
              </a:extLst>
            </p:cNvPr>
            <p:cNvCxnSpPr>
              <a:cxnSpLocks/>
              <a:stCxn id="123" idx="3"/>
              <a:endCxn id="120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kstSylinder 16">
              <a:extLst>
                <a:ext uri="{FF2B5EF4-FFF2-40B4-BE49-F238E27FC236}">
                  <a16:creationId xmlns:a16="http://schemas.microsoft.com/office/drawing/2014/main" id="{19819DB8-B612-BD4F-87C2-D875F61C4A9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  <a:latin typeface="+mn-lt"/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654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  <p:sldLayoutId id="2147483736" r:id="rId22"/>
    <p:sldLayoutId id="2147483737" r:id="rId23"/>
    <p:sldLayoutId id="2147483741" r:id="rId24"/>
    <p:sldLayoutId id="2147483742" r:id="rId25"/>
    <p:sldLayoutId id="2147483743" r:id="rId26"/>
    <p:sldLayoutId id="2147483744" r:id="rId27"/>
    <p:sldLayoutId id="2147483745" r:id="rId28"/>
    <p:sldLayoutId id="2147483749" r:id="rId29"/>
    <p:sldLayoutId id="2147483750" r:id="rId30"/>
    <p:sldLayoutId id="2147483751" r:id="rId31"/>
    <p:sldLayoutId id="2147483752" r:id="rId32"/>
    <p:sldLayoutId id="2147483753" r:id="rId33"/>
    <p:sldLayoutId id="2147483754" r:id="rId34"/>
    <p:sldLayoutId id="2147483755" r:id="rId35"/>
    <p:sldLayoutId id="2147483756" r:id="rId36"/>
    <p:sldLayoutId id="2147483757" r:id="rId37"/>
    <p:sldLayoutId id="2147483758" r:id="rId38"/>
    <p:sldLayoutId id="2147483759" r:id="rId39"/>
    <p:sldLayoutId id="2147483760" r:id="rId40"/>
    <p:sldLayoutId id="2147483761" r:id="rId41"/>
    <p:sldLayoutId id="2147483762" r:id="rId42"/>
    <p:sldLayoutId id="2147483763" r:id="rId43"/>
    <p:sldLayoutId id="2147483764" r:id="rId44"/>
    <p:sldLayoutId id="2147483765" r:id="rId45"/>
    <p:sldLayoutId id="2147483766" r:id="rId46"/>
    <p:sldLayoutId id="2147483767" r:id="rId47"/>
    <p:sldLayoutId id="2147483768" r:id="rId48"/>
    <p:sldLayoutId id="2147483769" r:id="rId49"/>
    <p:sldLayoutId id="2147483770" r:id="rId50"/>
    <p:sldLayoutId id="2147483771" r:id="rId51"/>
    <p:sldLayoutId id="2147483775" r:id="rId52"/>
    <p:sldLayoutId id="2147483776" r:id="rId53"/>
    <p:sldLayoutId id="2147483777" r:id="rId54"/>
    <p:sldLayoutId id="2147483778" r:id="rId55"/>
    <p:sldLayoutId id="2147483779" r:id="rId56"/>
    <p:sldLayoutId id="2147483783" r:id="rId57"/>
    <p:sldLayoutId id="2147483784" r:id="rId58"/>
    <p:sldLayoutId id="2147483785" r:id="rId59"/>
    <p:sldLayoutId id="2147483786" r:id="rId60"/>
    <p:sldLayoutId id="2147483788" r:id="rId61"/>
    <p:sldLayoutId id="2147483790" r:id="rId62"/>
    <p:sldLayoutId id="2147483791" r:id="rId63"/>
    <p:sldLayoutId id="2147483796" r:id="rId64"/>
    <p:sldLayoutId id="2147483797" r:id="rId65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200"/>
        </a:spcBef>
        <a:buSzPct val="100000"/>
        <a:buFontTx/>
        <a:buBlip>
          <a:blip r:embed="rId68"/>
        </a:buBlip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10000"/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5"/>
        </a:buClr>
        <a:buFont typeface="Wingdings" pitchFamily="2" charset="2"/>
        <a:buChar char="§"/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Wingdings" pitchFamily="2" charset="2"/>
        <a:buChar char="§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Wingdings" pitchFamily="2" charset="2"/>
        <a:buChar char="§"/>
        <a:tabLst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242">
          <p15:clr>
            <a:srgbClr val="F26B43"/>
          </p15:clr>
        </p15:guide>
        <p15:guide id="4" pos="2560">
          <p15:clr>
            <a:srgbClr val="F26B43"/>
          </p15:clr>
        </p15:guide>
        <p15:guide id="5" pos="1282">
          <p15:clr>
            <a:srgbClr val="F26B43"/>
          </p15:clr>
        </p15:guide>
        <p15:guide id="6" pos="5120">
          <p15:clr>
            <a:srgbClr val="F26B43"/>
          </p15:clr>
        </p15:guide>
        <p15:guide id="7" pos="6403">
          <p15:clr>
            <a:srgbClr val="F26B43"/>
          </p15:clr>
        </p15:guide>
        <p15:guide id="8" orient="horz" pos="1280">
          <p15:clr>
            <a:srgbClr val="F26B43"/>
          </p15:clr>
        </p15:guide>
        <p15:guide id="9" orient="horz" pos="2561">
          <p15:clr>
            <a:srgbClr val="F26B43"/>
          </p15:clr>
        </p15:guide>
        <p15:guide id="10" orient="horz" pos="3838">
          <p15:clr>
            <a:srgbClr val="F26B43"/>
          </p15:clr>
        </p15:guide>
        <p15:guide id="11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bilde 5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63500"/>
            <a:ext cx="12192000" cy="6858000"/>
          </a:xfrm>
        </p:spPr>
      </p:pic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7420-2B41-5A47-8224-27AB9025098A}" type="datetime1">
              <a:rPr lang="nb-NO" smtClean="0"/>
              <a:t>25.10.2022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</a:t>
            </a:fld>
            <a:endParaRPr lang="nb-NO"/>
          </a:p>
        </p:txBody>
      </p:sp>
      <p:sp>
        <p:nvSpPr>
          <p:cNvPr id="5" name="Tittel 4"/>
          <p:cNvSpPr>
            <a:spLocks noGrp="1"/>
          </p:cNvSpPr>
          <p:nvPr>
            <p:ph type="ctrTitle"/>
          </p:nvPr>
        </p:nvSpPr>
        <p:spPr>
          <a:xfrm>
            <a:off x="1022350" y="481407"/>
            <a:ext cx="5073650" cy="406082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>Prosjekt</a:t>
            </a:r>
            <a:br>
              <a:rPr lang="nb-NO" dirty="0"/>
            </a:br>
            <a:r>
              <a:rPr lang="nb-NO" dirty="0"/>
              <a:t>Felles </a:t>
            </a:r>
            <a:r>
              <a:rPr lang="nb-NO" dirty="0" err="1"/>
              <a:t>lønnstjeneste</a:t>
            </a:r>
            <a:r>
              <a:rPr lang="nb-NO" dirty="0"/>
              <a:t/>
            </a:r>
            <a:br>
              <a:rPr lang="nb-NO" dirty="0"/>
            </a:br>
            <a:r>
              <a:rPr lang="nb-NO" sz="2000" dirty="0"/>
              <a:t/>
            </a:r>
            <a:br>
              <a:rPr lang="nb-NO" sz="2000" dirty="0"/>
            </a:br>
            <a:r>
              <a:rPr lang="nb-NO" sz="2000" dirty="0" smtClean="0"/>
              <a:t>-Byrådens ledersamling </a:t>
            </a:r>
            <a:r>
              <a:rPr lang="nb-NO" sz="2000" dirty="0"/>
              <a:t/>
            </a:r>
            <a:br>
              <a:rPr lang="nb-NO" sz="2000" dirty="0"/>
            </a:br>
            <a:r>
              <a:rPr lang="nb-NO" sz="2000" dirty="0"/>
              <a:t/>
            </a:r>
            <a:br>
              <a:rPr lang="nb-NO" sz="2000" dirty="0"/>
            </a:br>
            <a:r>
              <a:rPr lang="nb-NO" sz="2000" dirty="0" smtClean="0"/>
              <a:t>27. oktober </a:t>
            </a:r>
            <a:r>
              <a:rPr lang="nb-NO" sz="2000" dirty="0"/>
              <a:t>2022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17548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25.10.2022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</a:t>
            </a:fld>
            <a:endParaRPr lang="nb-NO"/>
          </a:p>
        </p:txBody>
      </p:sp>
      <p:pic>
        <p:nvPicPr>
          <p:cNvPr id="8" name="Plassholder for innhold 7" descr="Vanlige folk – Ikkepedi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363" y="414409"/>
            <a:ext cx="8901063" cy="5877943"/>
          </a:xfrm>
        </p:spPr>
      </p:pic>
      <p:sp>
        <p:nvSpPr>
          <p:cNvPr id="9" name="TekstSylinder 8"/>
          <p:cNvSpPr txBox="1"/>
          <p:nvPr/>
        </p:nvSpPr>
        <p:spPr>
          <a:xfrm>
            <a:off x="2428670" y="1183555"/>
            <a:ext cx="772815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6000" b="1" dirty="0" smtClean="0">
                <a:solidFill>
                  <a:schemeClr val="bg1"/>
                </a:solidFill>
              </a:rPr>
              <a:t>92200 </a:t>
            </a:r>
          </a:p>
          <a:p>
            <a:pPr algn="ctr"/>
            <a:r>
              <a:rPr lang="nb-NO" sz="5400" dirty="0" smtClean="0">
                <a:solidFill>
                  <a:schemeClr val="bg1"/>
                </a:solidFill>
              </a:rPr>
              <a:t>unike personer fikk utbetaling fra lønnssystemet i Oslo kommune i 2021</a:t>
            </a:r>
          </a:p>
        </p:txBody>
      </p:sp>
    </p:spTree>
    <p:extLst>
      <p:ext uri="{BB962C8B-B14F-4D97-AF65-F5344CB8AC3E}">
        <p14:creationId xmlns:p14="http://schemas.microsoft.com/office/powerpoint/2010/main" val="383072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BC2BD2-3D2A-48EA-8139-A10E23C90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7187" y="335627"/>
            <a:ext cx="9149563" cy="415828"/>
          </a:xfrm>
        </p:spPr>
        <p:txBody>
          <a:bodyPr>
            <a:normAutofit fontScale="90000"/>
          </a:bodyPr>
          <a:lstStyle/>
          <a:p>
            <a:r>
              <a:rPr lang="nb-NO" dirty="0"/>
              <a:t/>
            </a:r>
            <a:br>
              <a:rPr lang="nb-NO" dirty="0"/>
            </a:br>
            <a:r>
              <a:rPr lang="nb-NO" sz="3100" b="1" dirty="0"/>
              <a:t>Formålet med prosjektet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C88632A-76BB-4879-8384-3F95A8424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7261" y="1367837"/>
            <a:ext cx="9149563" cy="3040025"/>
          </a:xfrm>
        </p:spPr>
        <p:txBody>
          <a:bodyPr/>
          <a:lstStyle/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916798F-5DDD-42E5-932E-64A2663FA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9390-45D3-3F49-83A6-08ED4C2BD589}" type="datetime1">
              <a:rPr lang="nb-NO" smtClean="0"/>
              <a:t>25.10.2022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A67F6F2-54D0-4230-B3CC-5B8F72F2A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3</a:t>
            </a:fld>
            <a:endParaRPr lang="nb-NO"/>
          </a:p>
        </p:txBody>
      </p:sp>
      <p:sp>
        <p:nvSpPr>
          <p:cNvPr id="7" name="Rektangel: avrundede hjørner 6">
            <a:extLst>
              <a:ext uri="{FF2B5EF4-FFF2-40B4-BE49-F238E27FC236}">
                <a16:creationId xmlns:a16="http://schemas.microsoft.com/office/drawing/2014/main" id="{2D8D146C-7C58-41E9-B641-39843AE63305}"/>
              </a:ext>
            </a:extLst>
          </p:cNvPr>
          <p:cNvSpPr/>
          <p:nvPr/>
        </p:nvSpPr>
        <p:spPr>
          <a:xfrm>
            <a:off x="1203361" y="908666"/>
            <a:ext cx="9301125" cy="538368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nb-NO" b="1" dirty="0">
                <a:solidFill>
                  <a:schemeClr val="tx1"/>
                </a:solidFill>
              </a:rPr>
              <a:t>Etablere en sentralisert </a:t>
            </a:r>
            <a:r>
              <a:rPr lang="nb-NO" b="1" dirty="0" err="1">
                <a:solidFill>
                  <a:schemeClr val="tx1"/>
                </a:solidFill>
              </a:rPr>
              <a:t>lønnstjeneste</a:t>
            </a:r>
            <a:r>
              <a:rPr lang="nb-NO" b="1" dirty="0">
                <a:solidFill>
                  <a:schemeClr val="tx1"/>
                </a:solidFill>
              </a:rPr>
              <a:t> i </a:t>
            </a:r>
            <a:r>
              <a:rPr lang="nb-NO" b="1" dirty="0" smtClean="0">
                <a:solidFill>
                  <a:schemeClr val="tx1"/>
                </a:solidFill>
              </a:rPr>
              <a:t>Oslo </a:t>
            </a:r>
            <a:r>
              <a:rPr lang="nb-NO" b="1" dirty="0">
                <a:solidFill>
                  <a:schemeClr val="tx1"/>
                </a:solidFill>
              </a:rPr>
              <a:t>kommune </a:t>
            </a:r>
          </a:p>
          <a:p>
            <a:pPr algn="ctr"/>
            <a:endParaRPr lang="nb-NO" b="1" dirty="0">
              <a:solidFill>
                <a:schemeClr val="tx1"/>
              </a:solidFill>
            </a:endParaRPr>
          </a:p>
          <a:p>
            <a:pPr marL="342900" lvl="0" indent="-342900">
              <a:buFont typeface="Times New Roman" panose="02020603050405020304" pitchFamily="18" charset="0"/>
              <a:buChar char="-"/>
            </a:pPr>
            <a:r>
              <a:rPr lang="nb-NO" dirty="0">
                <a:solidFill>
                  <a:schemeClr val="tx1"/>
                </a:solidFill>
                <a:effectLst/>
              </a:rPr>
              <a:t>som er </a:t>
            </a:r>
            <a:r>
              <a:rPr lang="nb-NO" b="1" dirty="0">
                <a:solidFill>
                  <a:schemeClr val="tx1"/>
                </a:solidFill>
                <a:effectLst/>
              </a:rPr>
              <a:t>digitalisert og kostnadseffektiv</a:t>
            </a:r>
          </a:p>
          <a:p>
            <a:pPr marL="342900" lvl="0" indent="-342900">
              <a:buFont typeface="Times New Roman" panose="02020603050405020304" pitchFamily="18" charset="0"/>
              <a:buChar char="-"/>
            </a:pPr>
            <a:endParaRPr lang="nb-NO" dirty="0">
              <a:solidFill>
                <a:schemeClr val="tx1"/>
              </a:solidFill>
              <a:effectLst/>
            </a:endParaRPr>
          </a:p>
          <a:p>
            <a:pPr marL="342900" lvl="0" indent="-342900">
              <a:buFont typeface="Times New Roman" panose="02020603050405020304" pitchFamily="18" charset="0"/>
              <a:buChar char="-"/>
            </a:pPr>
            <a:r>
              <a:rPr lang="nb-NO" dirty="0">
                <a:solidFill>
                  <a:schemeClr val="tx1"/>
                </a:solidFill>
                <a:effectLst/>
              </a:rPr>
              <a:t>som bygger på prinsippet om at </a:t>
            </a:r>
            <a:r>
              <a:rPr lang="nb-NO" b="1" dirty="0">
                <a:solidFill>
                  <a:schemeClr val="tx1"/>
                </a:solidFill>
                <a:effectLst/>
              </a:rPr>
              <a:t>data registreres kun </a:t>
            </a:r>
            <a:r>
              <a:rPr lang="nb-NO" b="1" dirty="0">
                <a:solidFill>
                  <a:schemeClr val="tx1"/>
                </a:solidFill>
              </a:rPr>
              <a:t>en</a:t>
            </a:r>
            <a:r>
              <a:rPr lang="nb-NO" b="1" dirty="0">
                <a:solidFill>
                  <a:schemeClr val="tx1"/>
                </a:solidFill>
                <a:effectLst/>
              </a:rPr>
              <a:t> gang</a:t>
            </a:r>
          </a:p>
          <a:p>
            <a:pPr marL="342900" lvl="0" indent="-342900">
              <a:buFont typeface="Times New Roman" panose="02020603050405020304" pitchFamily="18" charset="0"/>
              <a:buChar char="-"/>
            </a:pPr>
            <a:endParaRPr lang="nb-NO" dirty="0">
              <a:solidFill>
                <a:schemeClr val="tx1"/>
              </a:solidFill>
              <a:effectLst/>
            </a:endParaRPr>
          </a:p>
          <a:p>
            <a:pPr marL="342900" lvl="0" indent="-342900">
              <a:buFont typeface="Times New Roman" panose="02020603050405020304" pitchFamily="18" charset="0"/>
              <a:buChar char="-"/>
            </a:pPr>
            <a:r>
              <a:rPr lang="nb-NO" dirty="0">
                <a:solidFill>
                  <a:schemeClr val="tx1"/>
                </a:solidFill>
                <a:effectLst/>
              </a:rPr>
              <a:t>som sikrer </a:t>
            </a:r>
            <a:r>
              <a:rPr lang="nb-NO" b="1" dirty="0">
                <a:solidFill>
                  <a:schemeClr val="tx1"/>
                </a:solidFill>
                <a:effectLst/>
              </a:rPr>
              <a:t>korrekt </a:t>
            </a:r>
            <a:r>
              <a:rPr lang="nb-NO" b="1" dirty="0" smtClean="0">
                <a:solidFill>
                  <a:schemeClr val="tx1"/>
                </a:solidFill>
                <a:effectLst/>
              </a:rPr>
              <a:t>lønn og </a:t>
            </a:r>
            <a:r>
              <a:rPr lang="nb-NO" b="1" dirty="0" err="1" smtClean="0">
                <a:solidFill>
                  <a:schemeClr val="tx1"/>
                </a:solidFill>
                <a:effectLst/>
              </a:rPr>
              <a:t>godtjøring</a:t>
            </a:r>
            <a:r>
              <a:rPr lang="nb-NO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nb-NO" dirty="0">
                <a:solidFill>
                  <a:schemeClr val="tx1"/>
                </a:solidFill>
                <a:effectLst/>
              </a:rPr>
              <a:t>til alle ansatte og </a:t>
            </a:r>
            <a:r>
              <a:rPr lang="nb-NO" b="1" dirty="0">
                <a:solidFill>
                  <a:schemeClr val="tx1"/>
                </a:solidFill>
                <a:effectLst/>
              </a:rPr>
              <a:t>riktig rapportering </a:t>
            </a:r>
            <a:r>
              <a:rPr lang="nb-NO" dirty="0">
                <a:solidFill>
                  <a:schemeClr val="tx1"/>
                </a:solidFill>
                <a:effectLst/>
              </a:rPr>
              <a:t>til myndigheter og pensjonskasse</a:t>
            </a:r>
          </a:p>
          <a:p>
            <a:pPr marL="342900" lvl="0" indent="-342900">
              <a:buFont typeface="Times New Roman" panose="02020603050405020304" pitchFamily="18" charset="0"/>
              <a:buChar char="-"/>
            </a:pPr>
            <a:endParaRPr lang="nb-NO" dirty="0">
              <a:solidFill>
                <a:schemeClr val="tx1"/>
              </a:solidFill>
              <a:effectLst/>
            </a:endParaRPr>
          </a:p>
          <a:p>
            <a:pPr marL="342900" lvl="0" indent="-342900">
              <a:buFont typeface="Times New Roman" panose="02020603050405020304" pitchFamily="18" charset="0"/>
              <a:buChar char="-"/>
            </a:pPr>
            <a:r>
              <a:rPr lang="nb-NO" dirty="0">
                <a:solidFill>
                  <a:schemeClr val="tx1"/>
                </a:solidFill>
                <a:effectLst/>
              </a:rPr>
              <a:t>som gir </a:t>
            </a:r>
            <a:r>
              <a:rPr lang="nb-NO" b="1" dirty="0">
                <a:solidFill>
                  <a:schemeClr val="tx1"/>
                </a:solidFill>
                <a:effectLst/>
              </a:rPr>
              <a:t>styringsinformasjon av god kvalitet</a:t>
            </a:r>
            <a:r>
              <a:rPr lang="nb-NO" dirty="0">
                <a:solidFill>
                  <a:schemeClr val="tx1"/>
                </a:solidFill>
                <a:effectLst/>
              </a:rPr>
              <a:t> til alle kommunens virksomheter og politisk ledelse</a:t>
            </a:r>
          </a:p>
          <a:p>
            <a:pPr marL="342900" lvl="0" indent="-342900">
              <a:buFont typeface="Times New Roman" panose="02020603050405020304" pitchFamily="18" charset="0"/>
              <a:buChar char="-"/>
            </a:pPr>
            <a:endParaRPr lang="nb-NO" dirty="0">
              <a:solidFill>
                <a:schemeClr val="tx1"/>
              </a:solidFill>
              <a:effectLst/>
            </a:endParaRPr>
          </a:p>
          <a:p>
            <a:pPr marL="342900" lvl="0" indent="-342900">
              <a:buFont typeface="Times New Roman" panose="02020603050405020304" pitchFamily="18" charset="0"/>
              <a:buChar char="-"/>
            </a:pPr>
            <a:r>
              <a:rPr lang="nb-NO" dirty="0">
                <a:solidFill>
                  <a:schemeClr val="tx1"/>
                </a:solidFill>
                <a:effectLst/>
              </a:rPr>
              <a:t>som understøtter </a:t>
            </a:r>
            <a:r>
              <a:rPr lang="nb-NO" b="1" dirty="0">
                <a:solidFill>
                  <a:schemeClr val="tx1"/>
                </a:solidFill>
                <a:effectLst/>
              </a:rPr>
              <a:t>enhetlig utøvelse av arbeidsgiverrollen</a:t>
            </a:r>
            <a:r>
              <a:rPr lang="nb-NO" dirty="0">
                <a:solidFill>
                  <a:schemeClr val="tx1"/>
                </a:solidFill>
                <a:effectLst/>
              </a:rPr>
              <a:t> knyttet til </a:t>
            </a:r>
            <a:r>
              <a:rPr lang="nb-NO" dirty="0">
                <a:solidFill>
                  <a:schemeClr val="tx1"/>
                </a:solidFill>
              </a:rPr>
              <a:t>lønn og personaladministrasjon, </a:t>
            </a:r>
            <a:r>
              <a:rPr lang="nb-NO" dirty="0">
                <a:solidFill>
                  <a:schemeClr val="tx1"/>
                </a:solidFill>
                <a:effectLst/>
              </a:rPr>
              <a:t>og er i samsvar med lov- og avtaleverk</a:t>
            </a:r>
          </a:p>
          <a:p>
            <a:pPr marL="342900" lvl="0" indent="-342900">
              <a:buFont typeface="Times New Roman" panose="02020603050405020304" pitchFamily="18" charset="0"/>
              <a:buChar char="-"/>
            </a:pPr>
            <a:endParaRPr lang="nb-NO" dirty="0">
              <a:solidFill>
                <a:schemeClr val="tx1"/>
              </a:solidFill>
              <a:effectLst/>
            </a:endParaRPr>
          </a:p>
          <a:p>
            <a:pPr marL="342900" lvl="0" indent="-342900">
              <a:buFont typeface="Times New Roman" panose="02020603050405020304" pitchFamily="18" charset="0"/>
              <a:buChar char="-"/>
            </a:pPr>
            <a:r>
              <a:rPr lang="nb-NO" dirty="0">
                <a:solidFill>
                  <a:schemeClr val="tx1"/>
                </a:solidFill>
                <a:effectLst/>
              </a:rPr>
              <a:t>som </a:t>
            </a:r>
            <a:r>
              <a:rPr lang="nb-NO" b="1" dirty="0">
                <a:solidFill>
                  <a:schemeClr val="tx1"/>
                </a:solidFill>
                <a:effectLst/>
              </a:rPr>
              <a:t>understøtter kvantitative og kvalitative gevinster </a:t>
            </a:r>
            <a:r>
              <a:rPr lang="nb-NO" dirty="0">
                <a:solidFill>
                  <a:schemeClr val="tx1"/>
                </a:solidFill>
                <a:effectLst/>
              </a:rPr>
              <a:t>som kommer kommunens innbyggere og ansatte til gode</a:t>
            </a:r>
            <a:endParaRPr lang="nb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69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5188936-3FC1-415F-83CE-CA62FF7F4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199" y="328774"/>
            <a:ext cx="10697339" cy="678094"/>
          </a:xfrm>
        </p:spPr>
        <p:txBody>
          <a:bodyPr>
            <a:normAutofit fontScale="90000"/>
          </a:bodyPr>
          <a:lstStyle/>
          <a:p>
            <a:r>
              <a:rPr lang="nb-NO" dirty="0"/>
              <a:t/>
            </a:r>
            <a:br>
              <a:rPr lang="nb-NO" dirty="0"/>
            </a:br>
            <a:r>
              <a:rPr lang="nb-NO" sz="3100" b="1" dirty="0" smtClean="0"/>
              <a:t>Hvilke endringer gjennomfører prosjektet? </a:t>
            </a:r>
            <a:r>
              <a:rPr lang="nb-NO" sz="2700" dirty="0"/>
              <a:t/>
            </a:r>
            <a:br>
              <a:rPr lang="nb-NO" sz="2700" dirty="0"/>
            </a:br>
            <a:endParaRPr lang="nb-NO" sz="27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08468741"/>
              </p:ext>
            </p:extLst>
          </p:nvPr>
        </p:nvGraphicFramePr>
        <p:xfrm>
          <a:off x="1015200" y="1140541"/>
          <a:ext cx="2848878" cy="1425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71828188"/>
              </p:ext>
            </p:extLst>
          </p:nvPr>
        </p:nvGraphicFramePr>
        <p:xfrm>
          <a:off x="635820" y="2824586"/>
          <a:ext cx="4430445" cy="1907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Bilde 4" descr="Conceptual freehand drawing icon from Pictofigo for computer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826" y="4990600"/>
            <a:ext cx="1518325" cy="1428750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5555226" y="1853285"/>
            <a:ext cx="4131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b-NO" sz="2800" b="1" dirty="0" smtClean="0"/>
              <a:t>Endrer organisering  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5555226" y="3379020"/>
            <a:ext cx="65037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b-NO" sz="2800" b="1" dirty="0" smtClean="0"/>
              <a:t>Standardiserer arbeidsprosesser </a:t>
            </a:r>
          </a:p>
          <a:p>
            <a:pPr algn="l"/>
            <a:r>
              <a:rPr lang="nb-NO" sz="2800" b="1" dirty="0" smtClean="0"/>
              <a:t>og rutiner  </a:t>
            </a:r>
          </a:p>
        </p:txBody>
      </p:sp>
      <p:sp>
        <p:nvSpPr>
          <p:cNvPr id="14" name="TekstSylinder 13"/>
          <p:cNvSpPr txBox="1"/>
          <p:nvPr/>
        </p:nvSpPr>
        <p:spPr>
          <a:xfrm>
            <a:off x="5643716" y="5335642"/>
            <a:ext cx="64572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b-NO" sz="2800" b="1" dirty="0" smtClean="0"/>
              <a:t>Digitaliserer gjennom økt bruk og</a:t>
            </a:r>
          </a:p>
          <a:p>
            <a:pPr algn="l"/>
            <a:r>
              <a:rPr lang="nb-NO" sz="2800" b="1" dirty="0"/>
              <a:t>f</a:t>
            </a:r>
            <a:r>
              <a:rPr lang="nb-NO" sz="2800" b="1" dirty="0" smtClean="0"/>
              <a:t>orbedring av systemstøtten</a:t>
            </a:r>
          </a:p>
        </p:txBody>
      </p:sp>
    </p:spTree>
    <p:extLst>
      <p:ext uri="{BB962C8B-B14F-4D97-AF65-F5344CB8AC3E}">
        <p14:creationId xmlns:p14="http://schemas.microsoft.com/office/powerpoint/2010/main" val="17814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687387" y="326712"/>
            <a:ext cx="11239142" cy="833496"/>
          </a:xfrm>
        </p:spPr>
        <p:txBody>
          <a:bodyPr>
            <a:normAutofit fontScale="90000"/>
          </a:bodyPr>
          <a:lstStyle/>
          <a:p>
            <a:r>
              <a:rPr lang="nb-NO" sz="4900" b="1" dirty="0" smtClean="0"/>
              <a:t>Samarbeid og involvering   </a:t>
            </a:r>
            <a:r>
              <a:rPr lang="nb-NO" sz="4900" dirty="0" smtClean="0"/>
              <a:t/>
            </a:r>
            <a:br>
              <a:rPr lang="nb-NO" sz="4900" dirty="0" smtClean="0"/>
            </a:br>
            <a:r>
              <a:rPr lang="nb-NO" dirty="0" smtClean="0"/>
              <a:t>- kritisk for vellykket prosjektgjennomføring</a:t>
            </a:r>
            <a:endParaRPr lang="nb-NO" dirty="0"/>
          </a:p>
        </p:txBody>
      </p:sp>
      <p:pic>
        <p:nvPicPr>
          <p:cNvPr id="9" name="Plassholder for innhold 8" descr="20 értékesítési ötlet, hogy végre bármit el tudj adni bárkinek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952" y="2017054"/>
            <a:ext cx="5303778" cy="3418451"/>
          </a:xfr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9390-45D3-3F49-83A6-08ED4C2BD589}" type="datetime1">
              <a:rPr lang="nb-NO" smtClean="0"/>
              <a:t>25.10.2022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5</a:t>
            </a:fld>
            <a:endParaRPr lang="nb-NO"/>
          </a:p>
        </p:txBody>
      </p:sp>
      <p:sp>
        <p:nvSpPr>
          <p:cNvPr id="10" name="TekstSylinder 9"/>
          <p:cNvSpPr txBox="1"/>
          <p:nvPr/>
        </p:nvSpPr>
        <p:spPr>
          <a:xfrm>
            <a:off x="687387" y="2231923"/>
            <a:ext cx="3744936" cy="357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000" b="1" dirty="0" smtClean="0"/>
              <a:t>Med alle virksomheter </a:t>
            </a:r>
          </a:p>
          <a:p>
            <a:pPr algn="ctr"/>
            <a:endParaRPr lang="nb-NO" sz="2000" b="1" dirty="0"/>
          </a:p>
          <a:p>
            <a:pPr algn="ctr"/>
            <a:r>
              <a:rPr lang="nb-NO" sz="2000" b="1" dirty="0" smtClean="0"/>
              <a:t>Tillitsvalgte </a:t>
            </a:r>
          </a:p>
          <a:p>
            <a:pPr algn="ctr"/>
            <a:endParaRPr lang="nb-NO" sz="2000" b="1" dirty="0"/>
          </a:p>
          <a:p>
            <a:pPr algn="ctr"/>
            <a:r>
              <a:rPr lang="nb-NO" sz="2000" b="1" dirty="0" smtClean="0"/>
              <a:t>Vernetjeneste</a:t>
            </a:r>
          </a:p>
          <a:p>
            <a:pPr algn="l"/>
            <a:endParaRPr lang="nb-NO" dirty="0" smtClean="0"/>
          </a:p>
          <a:p>
            <a:pPr algn="l"/>
            <a:endParaRPr lang="nb-NO" dirty="0"/>
          </a:p>
          <a:p>
            <a:pPr algn="ctr"/>
            <a:endParaRPr lang="nb-NO" b="1" dirty="0" smtClean="0"/>
          </a:p>
          <a:p>
            <a:pPr algn="ctr"/>
            <a:r>
              <a:rPr lang="nb-NO" b="1" dirty="0" smtClean="0"/>
              <a:t>FIN= prosjekteier </a:t>
            </a:r>
          </a:p>
          <a:p>
            <a:pPr algn="ctr"/>
            <a:r>
              <a:rPr lang="nb-NO" b="1" dirty="0"/>
              <a:t>o</a:t>
            </a:r>
            <a:r>
              <a:rPr lang="nb-NO" b="1" dirty="0" smtClean="0"/>
              <a:t>g </a:t>
            </a:r>
          </a:p>
          <a:p>
            <a:pPr algn="ctr"/>
            <a:r>
              <a:rPr lang="nb-NO" b="1" dirty="0" smtClean="0"/>
              <a:t>UKE= gjennomføringsansvar</a:t>
            </a:r>
            <a:endParaRPr lang="nb-NO" b="1" dirty="0"/>
          </a:p>
          <a:p>
            <a:pPr algn="l"/>
            <a:endParaRPr lang="nb-NO" dirty="0" smtClean="0"/>
          </a:p>
        </p:txBody>
      </p:sp>
      <p:sp>
        <p:nvSpPr>
          <p:cNvPr id="11" name="Pil ned 10"/>
          <p:cNvSpPr/>
          <p:nvPr/>
        </p:nvSpPr>
        <p:spPr>
          <a:xfrm>
            <a:off x="2317538" y="5435505"/>
            <a:ext cx="484632" cy="422787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kstSylinder 11"/>
          <p:cNvSpPr txBox="1"/>
          <p:nvPr/>
        </p:nvSpPr>
        <p:spPr>
          <a:xfrm>
            <a:off x="1167486" y="5840360"/>
            <a:ext cx="2784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b-NO" dirty="0" smtClean="0"/>
              <a:t>Løpende hjelp og støtte</a:t>
            </a:r>
          </a:p>
        </p:txBody>
      </p:sp>
    </p:spTree>
    <p:extLst>
      <p:ext uri="{BB962C8B-B14F-4D97-AF65-F5344CB8AC3E}">
        <p14:creationId xmlns:p14="http://schemas.microsoft.com/office/powerpoint/2010/main" val="8507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7387" y="405369"/>
            <a:ext cx="9469438" cy="1311999"/>
          </a:xfrm>
        </p:spPr>
        <p:txBody>
          <a:bodyPr/>
          <a:lstStyle/>
          <a:p>
            <a:r>
              <a:rPr lang="nb-NO" dirty="0" smtClean="0"/>
              <a:t>Hvor langt har vi kommet? </a:t>
            </a:r>
            <a:endParaRPr lang="nb-NO" dirty="0"/>
          </a:p>
        </p:txBody>
      </p:sp>
      <p:pic>
        <p:nvPicPr>
          <p:cNvPr id="6" name="Plassholder for innhold 5" descr="Ikon Mennesker Snak · Gratis vektor grafik på Pixaba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47" y="1150959"/>
            <a:ext cx="4264972" cy="3913341"/>
          </a:xfr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25.10.2022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6</a:t>
            </a:fld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5791235" y="1569884"/>
            <a:ext cx="55563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b-NO" sz="2000" b="1" dirty="0" smtClean="0"/>
              <a:t>Vi er i midt prosessen for overføring av </a:t>
            </a:r>
          </a:p>
          <a:p>
            <a:pPr algn="l"/>
            <a:r>
              <a:rPr lang="nb-NO" sz="2000" b="1" dirty="0"/>
              <a:t>m</a:t>
            </a:r>
            <a:r>
              <a:rPr lang="nb-NO" sz="2000" b="1" dirty="0" smtClean="0"/>
              <a:t>edarbeidere fra virksomhetene til UKE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5889523" y="3136490"/>
            <a:ext cx="5399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b-NO" dirty="0" smtClean="0"/>
              <a:t>Kartlegging – omstillingssamtale -innplassering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7637453" y="3600296"/>
            <a:ext cx="1904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5400" b="1" dirty="0" smtClean="0"/>
              <a:t>164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6982331" y="5064300"/>
            <a:ext cx="3174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b-NO" dirty="0" smtClean="0"/>
              <a:t>Trygghet og forutsigbarhet</a:t>
            </a:r>
          </a:p>
        </p:txBody>
      </p:sp>
      <p:sp>
        <p:nvSpPr>
          <p:cNvPr id="12" name="Hjerte 11"/>
          <p:cNvSpPr/>
          <p:nvPr/>
        </p:nvSpPr>
        <p:spPr>
          <a:xfrm>
            <a:off x="8112200" y="5669745"/>
            <a:ext cx="914400" cy="914400"/>
          </a:xfrm>
          <a:prstGeom prst="hear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TekstSylinder 2"/>
          <p:cNvSpPr txBox="1"/>
          <p:nvPr/>
        </p:nvSpPr>
        <p:spPr>
          <a:xfrm>
            <a:off x="546279" y="5248966"/>
            <a:ext cx="56535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i="1" dirty="0"/>
              <a:t>Nå har jeg vært i 9 omstillingssamtaler med </a:t>
            </a:r>
            <a:r>
              <a:rPr lang="nb-NO" sz="1200" i="1" dirty="0" smtClean="0"/>
              <a:t>deg Henriette </a:t>
            </a:r>
            <a:r>
              <a:rPr lang="nb-NO" sz="1200" i="1" dirty="0"/>
              <a:t>og jeg sitter igjen med en god følelse etter alle samtalene. Du har vært veldig flink til å "ufarliggjøre" samtalene med lave skuldre og forklart godt under veis i samtalene 😊 </a:t>
            </a:r>
          </a:p>
          <a:p>
            <a:r>
              <a:rPr lang="nb-NO" sz="1200" i="1" dirty="0"/>
              <a:t> </a:t>
            </a:r>
          </a:p>
          <a:p>
            <a:r>
              <a:rPr lang="nb-NO" sz="1200" i="1" dirty="0"/>
              <a:t>Vel </a:t>
            </a:r>
            <a:r>
              <a:rPr lang="nb-NO" sz="1200" i="1" dirty="0" smtClean="0"/>
              <a:t>utført! </a:t>
            </a:r>
          </a:p>
          <a:p>
            <a:endParaRPr lang="nb-NO" sz="1200" i="1" dirty="0"/>
          </a:p>
          <a:p>
            <a:r>
              <a:rPr lang="nb-NO" sz="1200" i="1" dirty="0" smtClean="0"/>
              <a:t>	(tilbakemelding fra teamleder i Utdanningsetaten)</a:t>
            </a:r>
          </a:p>
        </p:txBody>
      </p:sp>
    </p:spTree>
    <p:extLst>
      <p:ext uri="{BB962C8B-B14F-4D97-AF65-F5344CB8AC3E}">
        <p14:creationId xmlns:p14="http://schemas.microsoft.com/office/powerpoint/2010/main" val="79759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Finansering - budsjettkonsekvenser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5326" y="2032001"/>
            <a:ext cx="5440003" cy="4060824"/>
          </a:xfrm>
        </p:spPr>
        <p:txBody>
          <a:bodyPr/>
          <a:lstStyle/>
          <a:p>
            <a:r>
              <a:rPr lang="nb-NO" sz="2400" dirty="0" smtClean="0"/>
              <a:t>Forutsetninger for tjenesten: </a:t>
            </a:r>
          </a:p>
          <a:p>
            <a:pPr lvl="1"/>
            <a:r>
              <a:rPr lang="nb-NO" sz="2400" dirty="0" smtClean="0"/>
              <a:t>Rammefinansiering </a:t>
            </a:r>
          </a:p>
          <a:p>
            <a:pPr lvl="1"/>
            <a:r>
              <a:rPr lang="nb-NO" sz="2400" dirty="0" smtClean="0"/>
              <a:t>Budsjettnøytral</a:t>
            </a:r>
          </a:p>
          <a:p>
            <a:pPr marL="216000" lvl="1" indent="0">
              <a:buNone/>
            </a:pPr>
            <a:endParaRPr lang="nb-NO" sz="2400" dirty="0" smtClean="0"/>
          </a:p>
          <a:p>
            <a:endParaRPr lang="nb-NO" sz="2400" dirty="0"/>
          </a:p>
          <a:p>
            <a:r>
              <a:rPr lang="nb-NO" sz="2400" dirty="0" smtClean="0"/>
              <a:t>Når samlet kostnadsbilde er klart primo 2023</a:t>
            </a:r>
          </a:p>
          <a:p>
            <a:pPr lvl="1"/>
            <a:r>
              <a:rPr lang="nb-NO" sz="2400" dirty="0" smtClean="0"/>
              <a:t>Budsjettjustering </a:t>
            </a:r>
          </a:p>
          <a:p>
            <a:pPr marL="396000" lvl="2" indent="0">
              <a:buNone/>
            </a:pPr>
            <a:endParaRPr lang="nb-NO" dirty="0" smtClean="0"/>
          </a:p>
          <a:p>
            <a:pPr lvl="1"/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25.10.2022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7</a:t>
            </a:fld>
            <a:endParaRPr lang="nb-NO"/>
          </a:p>
        </p:txBody>
      </p:sp>
      <p:pic>
        <p:nvPicPr>
          <p:cNvPr id="6" name="Bilde 5" descr="On Turtles and Rabbits – Finding Pace | Leadership Frea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804" y="2032000"/>
            <a:ext cx="5281739" cy="364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9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innhold 9"/>
          <p:cNvSpPr>
            <a:spLocks noGrp="1"/>
          </p:cNvSpPr>
          <p:nvPr>
            <p:ph idx="1"/>
          </p:nvPr>
        </p:nvSpPr>
        <p:spPr>
          <a:xfrm>
            <a:off x="695326" y="1848465"/>
            <a:ext cx="5882455" cy="4244360"/>
          </a:xfrm>
        </p:spPr>
        <p:txBody>
          <a:bodyPr/>
          <a:lstStyle/>
          <a:p>
            <a:endParaRPr lang="nb-NO" dirty="0" smtClean="0"/>
          </a:p>
          <a:p>
            <a:pPr marL="0" indent="0" algn="ctr">
              <a:buNone/>
            </a:pPr>
            <a:r>
              <a:rPr lang="nb-NO" dirty="0" smtClean="0"/>
              <a:t>Fremdrift og leveranser er som planlagt</a:t>
            </a:r>
          </a:p>
          <a:p>
            <a:pPr marL="0" indent="0" algn="ctr">
              <a:buNone/>
            </a:pPr>
            <a:r>
              <a:rPr lang="nb-NO" dirty="0" smtClean="0"/>
              <a:t>Kostnader iht. budsjett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 algn="ctr">
              <a:buNone/>
            </a:pPr>
            <a:r>
              <a:rPr lang="nb-NO" b="1" dirty="0" smtClean="0"/>
              <a:t>Kun interne ressurser med kunnskap om LØNNSFAGET og OSLO KOMMUNE</a:t>
            </a:r>
          </a:p>
          <a:p>
            <a:pPr marL="0" indent="0" algn="ctr">
              <a:buNone/>
            </a:pPr>
            <a:r>
              <a:rPr lang="nb-NO" b="1" dirty="0" smtClean="0"/>
              <a:t>Alle virksomheter tar oppgaven på alvor, gjør sin del av jobben og bidrar med kompetanse og ressurser </a:t>
            </a:r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687387" y="263183"/>
            <a:ext cx="9469438" cy="1311999"/>
          </a:xfrm>
        </p:spPr>
        <p:txBody>
          <a:bodyPr/>
          <a:lstStyle/>
          <a:p>
            <a:r>
              <a:rPr lang="nb-NO" dirty="0" smtClean="0"/>
              <a:t>STATUS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7420-2B41-5A47-8224-27AB9025098A}" type="datetime1">
              <a:rPr lang="nb-NO" smtClean="0"/>
              <a:t>25.10.2022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8</a:t>
            </a:fld>
            <a:endParaRPr lang="nb-NO"/>
          </a:p>
        </p:txBody>
      </p:sp>
      <p:sp>
        <p:nvSpPr>
          <p:cNvPr id="11" name="Pil høyre 10"/>
          <p:cNvSpPr/>
          <p:nvPr/>
        </p:nvSpPr>
        <p:spPr>
          <a:xfrm>
            <a:off x="157316" y="727587"/>
            <a:ext cx="11339358" cy="1032387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Tids og kostnadsramme for prosjektet er </a:t>
            </a:r>
            <a:r>
              <a:rPr lang="nb-NO" sz="1400" dirty="0" smtClean="0"/>
              <a:t>besluttet </a:t>
            </a:r>
            <a:r>
              <a:rPr lang="nb-NO" sz="1400" dirty="0"/>
              <a:t>sak 1 2022: Prosjektet skal gjennomføres i perioden 2022-2023</a:t>
            </a:r>
          </a:p>
        </p:txBody>
      </p:sp>
      <p:sp>
        <p:nvSpPr>
          <p:cNvPr id="12" name="Pil ned 11"/>
          <p:cNvSpPr/>
          <p:nvPr/>
        </p:nvSpPr>
        <p:spPr>
          <a:xfrm>
            <a:off x="3264310" y="3569109"/>
            <a:ext cx="737419" cy="501445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 descr="Bildet : lett, vei, trafikk, grønn, sjømerke, lampe, belysning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344" y="1591072"/>
            <a:ext cx="3707545" cy="52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4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KE-mal">
  <a:themeElements>
    <a:clrScheme name="Oslo">
      <a:dk1>
        <a:srgbClr val="000000"/>
      </a:dk1>
      <a:lt1>
        <a:srgbClr val="FFFFFF"/>
      </a:lt1>
      <a:dk2>
        <a:srgbClr val="2A2859"/>
      </a:dk2>
      <a:lt2>
        <a:srgbClr val="F8F0DD"/>
      </a:lt2>
      <a:accent1>
        <a:srgbClr val="034B45"/>
      </a:accent1>
      <a:accent2>
        <a:srgbClr val="4EF8B6"/>
      </a:accent2>
      <a:accent3>
        <a:srgbClr val="C7F6C9"/>
      </a:accent3>
      <a:accent4>
        <a:srgbClr val="6FE9FF"/>
      </a:accent4>
      <a:accent5>
        <a:srgbClr val="FF8274"/>
      </a:accent5>
      <a:accent6>
        <a:srgbClr val="F9C66B"/>
      </a:accent6>
      <a:hlink>
        <a:srgbClr val="000000"/>
      </a:hlink>
      <a:folHlink>
        <a:srgbClr val="000000"/>
      </a:folHlink>
    </a:clrScheme>
    <a:fontScheme name="Oslo Sans Office">
      <a:majorFont>
        <a:latin typeface="Oslo Sans Office"/>
        <a:ea typeface=""/>
        <a:cs typeface=""/>
      </a:majorFont>
      <a:minorFont>
        <a:latin typeface="Oslo Sans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slo_2019_basic_tom" id="{EE90DA7F-12DB-4E94-B593-41DE18219626}" vid="{E660CCD2-E97E-450B-AEE2-ED96BCB5BA2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6273f8a-624c-43e1-8764-5bbc816bc867">
      <Terms xmlns="http://schemas.microsoft.com/office/infopath/2007/PartnerControls"/>
    </lcf76f155ced4ddcb4097134ff3c332f>
    <TaxCatchAll xmlns="c0575d2e-6bd2-490f-8903-86eafe0953ab" xsi:nil="true"/>
    <_Flow_SignoffStatus xmlns="86273f8a-624c-43e1-8764-5bbc816bc86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0A6B3E479ACEE4C88ED947631AAF1DE" ma:contentTypeVersion="11" ma:contentTypeDescription="Opprett et nytt dokument." ma:contentTypeScope="" ma:versionID="e9dac072e87466a4c662a0e6819a4400">
  <xsd:schema xmlns:xsd="http://www.w3.org/2001/XMLSchema" xmlns:xs="http://www.w3.org/2001/XMLSchema" xmlns:p="http://schemas.microsoft.com/office/2006/metadata/properties" xmlns:ns2="86273f8a-624c-43e1-8764-5bbc816bc867" xmlns:ns3="c0575d2e-6bd2-490f-8903-86eafe0953ab" targetNamespace="http://schemas.microsoft.com/office/2006/metadata/properties" ma:root="true" ma:fieldsID="509de5c8d53d3a048e621819168a3f26" ns2:_="" ns3:_="">
    <xsd:import namespace="86273f8a-624c-43e1-8764-5bbc816bc867"/>
    <xsd:import namespace="c0575d2e-6bd2-490f-8903-86eafe0953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273f8a-624c-43e1-8764-5bbc816bc8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0" nillable="true" ma:displayName="Godkjenningsstatus" ma:internalName="Godkjenningsstatus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4" nillable="true" ma:taxonomy="true" ma:internalName="lcf76f155ced4ddcb4097134ff3c332f" ma:taxonomyFieldName="MediaServiceImageTags" ma:displayName="Bildemerkelapper" ma:readOnly="false" ma:fieldId="{5cf76f15-5ced-4ddc-b409-7134ff3c332f}" ma:taxonomyMulti="true" ma:sspId="c528fd71-ad7b-48f8-811b-c0b5643803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575d2e-6bd2-490f-8903-86eafe0953ab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3f774ee7-64f1-496a-8802-2d2b40be50c1}" ma:internalName="TaxCatchAll" ma:showField="CatchAllData" ma:web="c0575d2e-6bd2-490f-8903-86eafe0953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0EB7DA-C1A6-4FAA-807F-CF54DBA2A9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85B364-F09B-47BF-B394-D54DFBB1848A}">
  <ds:schemaRefs>
    <ds:schemaRef ds:uri="3c68946b-b9fc-4c0d-9190-9e99577c9bca"/>
    <ds:schemaRef ds:uri="http://purl.org/dc/elements/1.1/"/>
    <ds:schemaRef ds:uri="http://schemas.microsoft.com/office/2006/metadata/properties"/>
    <ds:schemaRef ds:uri="923851af-529b-4b5e-90da-7f9f5f7d909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A60B3FB-B21A-4FA8-A1B4-4A971FE8DA20}"/>
</file>

<file path=docProps/app.xml><?xml version="1.0" encoding="utf-8"?>
<Properties xmlns="http://schemas.openxmlformats.org/officeDocument/2006/extended-properties" xmlns:vt="http://schemas.openxmlformats.org/officeDocument/2006/docPropsVTypes">
  <Template>UKE Powerpoint</Template>
  <TotalTime>634</TotalTime>
  <Words>345</Words>
  <Application>Microsoft Office PowerPoint</Application>
  <PresentationFormat>Widescreen</PresentationFormat>
  <Paragraphs>86</Paragraphs>
  <Slides>8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3" baseType="lpstr">
      <vt:lpstr>Oslo Sans Office</vt:lpstr>
      <vt:lpstr>Arial</vt:lpstr>
      <vt:lpstr>Wingdings</vt:lpstr>
      <vt:lpstr>Times New Roman</vt:lpstr>
      <vt:lpstr>UKE-mal</vt:lpstr>
      <vt:lpstr>  Prosjekt Felles lønnstjeneste  -Byrådens ledersamling   27. oktober 2022</vt:lpstr>
      <vt:lpstr>PowerPoint-presentasjon</vt:lpstr>
      <vt:lpstr> Formålet med prosjektet</vt:lpstr>
      <vt:lpstr> Hvilke endringer gjennomfører prosjektet?  </vt:lpstr>
      <vt:lpstr>Samarbeid og involvering    - kritisk for vellykket prosjektgjennomføring</vt:lpstr>
      <vt:lpstr>Hvor langt har vi kommet? </vt:lpstr>
      <vt:lpstr>Finansering - budsjettkonsekvenser</vt:lpstr>
      <vt:lpstr>STATUS</vt:lpstr>
    </vt:vector>
  </TitlesOfParts>
  <Company>Oslo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 felles lønnstjeneste</dc:title>
  <dc:creator>Mette-Linn Holte</dc:creator>
  <cp:lastModifiedBy>Tone Skåre</cp:lastModifiedBy>
  <cp:revision>57</cp:revision>
  <cp:lastPrinted>2022-10-25T14:48:19Z</cp:lastPrinted>
  <dcterms:created xsi:type="dcterms:W3CDTF">2021-05-25T13:11:35Z</dcterms:created>
  <dcterms:modified xsi:type="dcterms:W3CDTF">2022-10-25T14:49:10Z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0x01010060A6B3E479ACEE4C88ED947631AAF1DE</vt:lpwstr>
  </property>
  <property fmtid="{D5CDD505-2E9C-101B-9397-08002B2CF9AE}" pid="3" name="MSIP_Label_7a2396b7-5846-48ff-8468-5f49f8ad722a_Enabled">
    <vt:lpwstr>true</vt:lpwstr>
  </property>
  <property fmtid="{D5CDD505-2E9C-101B-9397-08002B2CF9AE}" pid="4" name="MSIP_Label_7a2396b7-5846-48ff-8468-5f49f8ad722a_SetDate">
    <vt:lpwstr>2021-12-13T12:34:35Z</vt:lpwstr>
  </property>
  <property fmtid="{D5CDD505-2E9C-101B-9397-08002B2CF9AE}" pid="5" name="MSIP_Label_7a2396b7-5846-48ff-8468-5f49f8ad722a_Method">
    <vt:lpwstr>Privileged</vt:lpwstr>
  </property>
  <property fmtid="{D5CDD505-2E9C-101B-9397-08002B2CF9AE}" pid="6" name="MSIP_Label_7a2396b7-5846-48ff-8468-5f49f8ad722a_Name">
    <vt:lpwstr>Lav</vt:lpwstr>
  </property>
  <property fmtid="{D5CDD505-2E9C-101B-9397-08002B2CF9AE}" pid="7" name="MSIP_Label_7a2396b7-5846-48ff-8468-5f49f8ad722a_SiteId">
    <vt:lpwstr>e6795081-6391-442e-9ab4-5e9ef74f18ea</vt:lpwstr>
  </property>
  <property fmtid="{D5CDD505-2E9C-101B-9397-08002B2CF9AE}" pid="8" name="MSIP_Label_7a2396b7-5846-48ff-8468-5f49f8ad722a_ActionId">
    <vt:lpwstr>6b7d4569-399d-4364-98bf-0ffd110fbfc5</vt:lpwstr>
  </property>
  <property fmtid="{D5CDD505-2E9C-101B-9397-08002B2CF9AE}" pid="9" name="MSIP_Label_7a2396b7-5846-48ff-8468-5f49f8ad722a_ContentBits">
    <vt:lpwstr>0</vt:lpwstr>
  </property>
</Properties>
</file>