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4" r:id="rId5"/>
    <p:sldMasterId id="2147483872" r:id="rId6"/>
  </p:sldMasterIdLst>
  <p:notesMasterIdLst>
    <p:notesMasterId r:id="rId18"/>
  </p:notesMasterIdLst>
  <p:sldIdLst>
    <p:sldId id="257" r:id="rId7"/>
    <p:sldId id="259" r:id="rId8"/>
    <p:sldId id="262" r:id="rId9"/>
    <p:sldId id="261" r:id="rId10"/>
    <p:sldId id="270" r:id="rId11"/>
    <p:sldId id="276" r:id="rId12"/>
    <p:sldId id="272" r:id="rId13"/>
    <p:sldId id="265" r:id="rId14"/>
    <p:sldId id="269" r:id="rId15"/>
    <p:sldId id="263" r:id="rId16"/>
    <p:sldId id="267" r:id="rId17"/>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08F04D1-7556-49CF-A4F4-ACCC86EB673A}">
          <p14:sldIdLst>
            <p14:sldId id="257"/>
            <p14:sldId id="259"/>
            <p14:sldId id="262"/>
            <p14:sldId id="261"/>
            <p14:sldId id="270"/>
            <p14:sldId id="276"/>
            <p14:sldId id="272"/>
            <p14:sldId id="265"/>
            <p14:sldId id="269"/>
            <p14:sldId id="263"/>
            <p14:sldId id="267"/>
          </p14:sldIdLst>
        </p14:section>
      </p14:sectionLst>
    </p:ex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FAF3A-77FC-3C1E-FA2D-AC14CB680811}" name="Bente Nodland Otto" initials="BO" userId="S::bente.otto@bun.oslo.kommune.no::ef392f5b-c770-46f0-8b15-fae64ad67d4b" providerId="AD"/>
  <p188:author id="{E1DAFB42-A88B-65CE-63A6-7B05E6D41DB4}" name="Marie Anbjørg Joten" initials="MJ" userId="S::marie.joten@bun.oslo.kommune.no::884a6c3a-e623-4948-a9c9-557dbd8d7b8f" providerId="AD"/>
  <p188:author id="{C8E70F70-1F8B-459A-B295-979500D2111C}" name="Gyrid Helene Christoffersen" initials="GC" userId="S::gyrid.christoffersen@bun.oslo.kommune.no::afc312a4-5cc3-4a92-950d-117120940399" providerId="AD"/>
  <p188:author id="{DD739AC8-6578-2EBD-4CEE-68B988FE2916}" name="Stine Fritz" initials="SF" userId="S::stine.fritz@bun.oslo.kommune.no::496089c9-2f00-44c6-9d6f-7db0c7e78ae4" providerId="AD"/>
  <p188:author id="{D59B2ECE-F867-AB16-E1B2-CBB3F4F64F5F}" name="Aud Jane Stokkeland Stender" initials="AJSS" userId="S::audjane.stender@bun.oslo.kommune.no::b0d14b08-0813-4c35-8d37-4f200bfa60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 Anbjørg Joten" initials="MAJ" lastIdx="1" clrIdx="0">
    <p:extLst>
      <p:ext uri="{19B8F6BF-5375-455C-9EA6-DF929625EA0E}">
        <p15:presenceInfo xmlns:p15="http://schemas.microsoft.com/office/powerpoint/2012/main" userId="S-1-5-21-1123878227-590538075-4181424053-298110" providerId="AD"/>
      </p:ext>
    </p:extLst>
  </p:cmAuthor>
  <p:cmAuthor id="2" name="Aud Jane Stokkeland Stender" initials="AS" lastIdx="2" clrIdx="1">
    <p:extLst>
      <p:ext uri="{19B8F6BF-5375-455C-9EA6-DF929625EA0E}">
        <p15:presenceInfo xmlns:p15="http://schemas.microsoft.com/office/powerpoint/2012/main" userId="S::audjane.stender@bun.oslo.kommune.no::b0d14b08-0813-4c35-8d37-4f200bfa6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692"/>
    <a:srgbClr val="245A73"/>
    <a:srgbClr val="E9EAEB"/>
    <a:srgbClr val="58585A"/>
    <a:srgbClr val="F7941C"/>
    <a:srgbClr val="FDECD5"/>
    <a:srgbClr val="221E1F"/>
    <a:srgbClr val="969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5D4C5-46C5-EB9E-524B-648DA76F693C}" v="1" dt="2022-09-05T08:34:44.724"/>
    <p1510:client id="{0CD75F10-BC58-AD3D-788B-5CD97BEB67E8}" v="5" dt="2022-09-05T17:05:37.459"/>
    <p1510:client id="{10D64420-4BEE-79DF-070E-2742792D3DF0}" v="8" dt="2022-09-05T17:45:58.789"/>
    <p1510:client id="{11A49E35-28AE-68D9-FEA7-B2B1D294F942}" v="3" dt="2022-09-07T13:05:55.388"/>
    <p1510:client id="{144C7A1A-3B07-C3A5-9688-B4804C98EDA9}" v="1" dt="2022-09-06T06:32:13.693"/>
    <p1510:client id="{17D44BAF-6E84-9CA3-8649-886389C6B765}" v="300" dt="2022-09-05T09:55:29.674"/>
    <p1510:client id="{1D7E9CE0-8537-8585-1A19-48DE07E0B4D9}" v="826" dt="2022-09-05T08:41:17.860"/>
    <p1510:client id="{207CDC6F-6EAD-AEAD-D6F4-C49108626243}" v="626" dt="2022-09-05T17:34:08.899"/>
    <p1510:client id="{2482FE54-C5EC-E72C-BAEB-C68E3F2A1451}" v="1248" dt="2022-09-05T12:35:25.543"/>
    <p1510:client id="{2484BEE9-89D5-D264-F9AC-E4CA06DBF4E1}" v="993" dt="2022-09-05T13:12:36.627"/>
    <p1510:client id="{2B90C12E-029F-B87B-82EA-DC1E8E524DA5}" v="7" dt="2022-09-05T17:39:57.019"/>
    <p1510:client id="{2FCA6587-CB12-14BD-C449-3D4E2F7A6EAB}" v="1" dt="2022-09-05T11:37:53.284"/>
    <p1510:client id="{3AE17198-9F81-7876-2827-CEEBFC6B15E5}" v="4" dt="2022-10-23T18:51:40.303"/>
    <p1510:client id="{477E869D-7429-8D5F-6792-9C9DB49261F7}" v="6" dt="2022-09-05T12:28:39.469"/>
    <p1510:client id="{5E644559-695B-377F-2518-977DCD8E4A52}" v="16" dt="2022-10-24T13:41:42.983"/>
    <p1510:client id="{60071887-E399-514A-FE34-7A3ABEA08FD2}" v="985" dt="2022-09-05T13:43:11.130"/>
    <p1510:client id="{68C4CB12-3D96-D1F2-05F2-1A2DFFD6F8EC}" v="3" dt="2022-09-05T17:31:33.129"/>
    <p1510:client id="{6C0CC38D-6E63-C721-F71A-21EA3101A768}" v="80" dt="2022-09-05T16:59:00.023"/>
    <p1510:client id="{6CB589C2-DAE7-FAE3-F82A-AE16864863D5}" v="44" dt="2022-10-24T14:11:04.439"/>
    <p1510:client id="{75715514-21E7-BE0D-F360-4BEA1CA040C3}" v="1" dt="2022-09-05T08:24:48.270"/>
    <p1510:client id="{7948CD73-2BA5-F53A-6903-2B67B978F264}" v="155" dt="2022-10-24T14:23:09.782"/>
    <p1510:client id="{798C1E7C-E60A-EC56-8C8B-D8A5E7ED8122}" v="27" dt="2022-09-05T17:51:21.697"/>
    <p1510:client id="{7BE2F265-70FA-ECF6-C526-2CEB73501313}" v="10" dt="2022-09-05T18:30:16.049"/>
    <p1510:client id="{7C835ECD-F1C5-E4EE-5F15-9CDBEF85E41C}" v="114" dt="2022-09-05T14:28:17.722"/>
    <p1510:client id="{81428CF4-9630-22F7-15A1-E93833617FFE}" v="28" dt="2022-09-05T09:45:26.409"/>
    <p1510:client id="{950FFFA8-1CBF-09F7-E0FF-34A576C6E0ED}" v="48" dt="2022-10-24T15:51:43.413"/>
    <p1510:client id="{966285DC-32F6-D11F-409C-B59D6C78A7C5}" v="1" dt="2022-10-24T08:13:29.305"/>
    <p1510:client id="{9A52CC17-2353-62BF-3513-9CE8193090D3}" v="620" dt="2022-09-04T12:42:10.951"/>
    <p1510:client id="{9D9772EB-49E2-5A27-2C8D-E3691F03CB7A}" v="1" dt="2022-10-24T14:25:16.966"/>
    <p1510:client id="{A5B07462-0BD4-589A-AD35-BED9D246166D}" v="360" dt="2022-10-17T13:36:03.150"/>
    <p1510:client id="{A8F54628-D1B8-EF94-5FC1-6D3EE18D2D72}" v="58" dt="2022-09-05T18:13:20.418"/>
    <p1510:client id="{B559E694-2C67-3EF3-25EB-38C3BFCEDADA}" v="77" dt="2022-09-05T08:16:44.300"/>
    <p1510:client id="{C76C2BE0-6A72-9824-CD11-ECDA185B477B}" v="5" dt="2022-09-05T06:32:21.633"/>
    <p1510:client id="{CC103B07-7BCA-5A71-F93C-6E06B7533987}" v="1202" dt="2022-09-05T12:19:43.022"/>
    <p1510:client id="{CFF5B2C9-FB5A-2ABB-C072-CD36288D323E}" v="1" dt="2022-10-24T16:14:55.430"/>
    <p1510:client id="{DDE5957B-5F86-35B1-0A35-52E5A42ADC2B}" v="246" dt="2022-09-04T10:15:33.547"/>
    <p1510:client id="{DF772EAD-983D-A041-A420-3B18447E3F98}" v="11" dt="2022-09-05T09:57:35.993"/>
    <p1510:client id="{E45F7EA8-4595-EABA-C04A-D2A62DF8597E}" v="42" dt="2022-09-04T14:55:26.366"/>
    <p1510:client id="{E5548F47-FE4E-DA8B-DBD8-A9A1D0B1F232}" v="533" dt="2022-10-24T16:12:36.137"/>
    <p1510:client id="{E6AE3F27-E1E6-FF7C-8427-EC99944B8DCC}" v="157" dt="2022-09-05T09:55:19.927"/>
    <p1510:client id="{E8B20BE1-BC61-4C37-72D2-420FB0FA5CE8}" v="7" dt="2022-09-05T17:43:49.968"/>
    <p1510:client id="{EB86F2E9-8998-3F6E-2DEB-883D3F13090B}" v="8" dt="2022-09-05T17:53:06.218"/>
    <p1510:client id="{EC7EC187-70F3-0F1E-1830-EF1961CAC836}" v="3" dt="2022-09-05T08:33:24.162"/>
    <p1510:client id="{EECC8EE6-437E-3D46-997C-7272F99F4B60}" v="1" dt="2022-09-05T08:19:08.191"/>
    <p1510:client id="{F83D52CE-6AB7-3450-78C7-3AB15048E80D}" v="5" dt="2022-09-05T17:41:51.940"/>
    <p1510:client id="{FD50D6A9-CC00-8C70-26FD-F7D9A907DA2C}" v="5" dt="2022-10-17T05:39:02.00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19" y="82"/>
      </p:cViewPr>
      <p:guideLst>
        <p:guide orient="horz" pos="2381"/>
        <p:guide pos="4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Anbjørg Joten" userId="S::marie.joten@bun.oslo.kommune.no::884a6c3a-e623-4948-a9c9-557dbd8d7b8f" providerId="AD" clId="Web-{6CB589C2-DAE7-FAE3-F82A-AE16864863D5}"/>
    <pc:docChg chg="addSld modSld addMainMaster modMainMaster modSection">
      <pc:chgData name="Marie Anbjørg Joten" userId="S::marie.joten@bun.oslo.kommune.no::884a6c3a-e623-4948-a9c9-557dbd8d7b8f" providerId="AD" clId="Web-{6CB589C2-DAE7-FAE3-F82A-AE16864863D5}" dt="2022-10-24T14:11:04.439" v="47" actId="1076"/>
      <pc:docMkLst>
        <pc:docMk/>
      </pc:docMkLst>
      <pc:sldChg chg="mod modShow">
        <pc:chgData name="Marie Anbjørg Joten" userId="S::marie.joten@bun.oslo.kommune.no::884a6c3a-e623-4948-a9c9-557dbd8d7b8f" providerId="AD" clId="Web-{6CB589C2-DAE7-FAE3-F82A-AE16864863D5}" dt="2022-10-24T14:07:53.337" v="44"/>
        <pc:sldMkLst>
          <pc:docMk/>
          <pc:sldMk cId="2778728226" sldId="260"/>
        </pc:sldMkLst>
      </pc:sldChg>
      <pc:sldChg chg="addSp modSp">
        <pc:chgData name="Marie Anbjørg Joten" userId="S::marie.joten@bun.oslo.kommune.no::884a6c3a-e623-4948-a9c9-557dbd8d7b8f" providerId="AD" clId="Web-{6CB589C2-DAE7-FAE3-F82A-AE16864863D5}" dt="2022-10-24T13:51:36.215" v="15" actId="1076"/>
        <pc:sldMkLst>
          <pc:docMk/>
          <pc:sldMk cId="1532069047" sldId="261"/>
        </pc:sldMkLst>
        <pc:picChg chg="add mod">
          <ac:chgData name="Marie Anbjørg Joten" userId="S::marie.joten@bun.oslo.kommune.no::884a6c3a-e623-4948-a9c9-557dbd8d7b8f" providerId="AD" clId="Web-{6CB589C2-DAE7-FAE3-F82A-AE16864863D5}" dt="2022-10-24T13:51:36.215" v="15" actId="1076"/>
          <ac:picMkLst>
            <pc:docMk/>
            <pc:sldMk cId="1532069047" sldId="261"/>
            <ac:picMk id="6" creationId="{3E217CFC-4E2D-6BF9-C635-7D1F9F090687}"/>
          </ac:picMkLst>
        </pc:picChg>
      </pc:sldChg>
      <pc:sldChg chg="addSp modSp">
        <pc:chgData name="Marie Anbjørg Joten" userId="S::marie.joten@bun.oslo.kommune.no::884a6c3a-e623-4948-a9c9-557dbd8d7b8f" providerId="AD" clId="Web-{6CB589C2-DAE7-FAE3-F82A-AE16864863D5}" dt="2022-10-24T14:03:52.998" v="43" actId="1076"/>
        <pc:sldMkLst>
          <pc:docMk/>
          <pc:sldMk cId="2986251516" sldId="262"/>
        </pc:sldMkLst>
        <pc:picChg chg="add mod">
          <ac:chgData name="Marie Anbjørg Joten" userId="S::marie.joten@bun.oslo.kommune.no::884a6c3a-e623-4948-a9c9-557dbd8d7b8f" providerId="AD" clId="Web-{6CB589C2-DAE7-FAE3-F82A-AE16864863D5}" dt="2022-10-24T14:03:52.998" v="43" actId="1076"/>
          <ac:picMkLst>
            <pc:docMk/>
            <pc:sldMk cId="2986251516" sldId="262"/>
            <ac:picMk id="6" creationId="{48B859BF-5242-4DE1-2AFC-D11DC483D4EB}"/>
          </ac:picMkLst>
        </pc:picChg>
      </pc:sldChg>
      <pc:sldChg chg="modSp modNotes">
        <pc:chgData name="Marie Anbjørg Joten" userId="S::marie.joten@bun.oslo.kommune.no::884a6c3a-e623-4948-a9c9-557dbd8d7b8f" providerId="AD" clId="Web-{6CB589C2-DAE7-FAE3-F82A-AE16864863D5}" dt="2022-10-24T13:54:28.692" v="32" actId="20577"/>
        <pc:sldMkLst>
          <pc:docMk/>
          <pc:sldMk cId="3908715089" sldId="263"/>
        </pc:sldMkLst>
        <pc:spChg chg="mod">
          <ac:chgData name="Marie Anbjørg Joten" userId="S::marie.joten@bun.oslo.kommune.no::884a6c3a-e623-4948-a9c9-557dbd8d7b8f" providerId="AD" clId="Web-{6CB589C2-DAE7-FAE3-F82A-AE16864863D5}" dt="2022-10-24T13:52:39.890" v="21" actId="20577"/>
          <ac:spMkLst>
            <pc:docMk/>
            <pc:sldMk cId="3908715089" sldId="263"/>
            <ac:spMk id="2" creationId="{00000000-0000-0000-0000-000000000000}"/>
          </ac:spMkLst>
        </pc:spChg>
        <pc:spChg chg="mod">
          <ac:chgData name="Marie Anbjørg Joten" userId="S::marie.joten@bun.oslo.kommune.no::884a6c3a-e623-4948-a9c9-557dbd8d7b8f" providerId="AD" clId="Web-{6CB589C2-DAE7-FAE3-F82A-AE16864863D5}" dt="2022-10-24T13:54:28.692" v="32" actId="20577"/>
          <ac:spMkLst>
            <pc:docMk/>
            <pc:sldMk cId="3908715089" sldId="263"/>
            <ac:spMk id="3" creationId="{00000000-0000-0000-0000-000000000000}"/>
          </ac:spMkLst>
        </pc:spChg>
      </pc:sldChg>
      <pc:sldChg chg="modSp">
        <pc:chgData name="Marie Anbjørg Joten" userId="S::marie.joten@bun.oslo.kommune.no::884a6c3a-e623-4948-a9c9-557dbd8d7b8f" providerId="AD" clId="Web-{6CB589C2-DAE7-FAE3-F82A-AE16864863D5}" dt="2022-10-24T13:52:02.326" v="19" actId="20577"/>
        <pc:sldMkLst>
          <pc:docMk/>
          <pc:sldMk cId="1294961051" sldId="265"/>
        </pc:sldMkLst>
        <pc:spChg chg="mod">
          <ac:chgData name="Marie Anbjørg Joten" userId="S::marie.joten@bun.oslo.kommune.no::884a6c3a-e623-4948-a9c9-557dbd8d7b8f" providerId="AD" clId="Web-{6CB589C2-DAE7-FAE3-F82A-AE16864863D5}" dt="2022-10-24T13:52:02.326" v="19" actId="20577"/>
          <ac:spMkLst>
            <pc:docMk/>
            <pc:sldMk cId="1294961051" sldId="265"/>
            <ac:spMk id="3" creationId="{00000000-0000-0000-0000-000000000000}"/>
          </ac:spMkLst>
        </pc:spChg>
      </pc:sldChg>
      <pc:sldChg chg="addSp modSp modNotes">
        <pc:chgData name="Marie Anbjørg Joten" userId="S::marie.joten@bun.oslo.kommune.no::884a6c3a-e623-4948-a9c9-557dbd8d7b8f" providerId="AD" clId="Web-{6CB589C2-DAE7-FAE3-F82A-AE16864863D5}" dt="2022-10-24T13:47:24.782" v="13"/>
        <pc:sldMkLst>
          <pc:docMk/>
          <pc:sldMk cId="1195304284" sldId="270"/>
        </pc:sldMkLst>
        <pc:spChg chg="mod">
          <ac:chgData name="Marie Anbjørg Joten" userId="S::marie.joten@bun.oslo.kommune.no::884a6c3a-e623-4948-a9c9-557dbd8d7b8f" providerId="AD" clId="Web-{6CB589C2-DAE7-FAE3-F82A-AE16864863D5}" dt="2022-10-24T13:45:09.120" v="6" actId="20577"/>
          <ac:spMkLst>
            <pc:docMk/>
            <pc:sldMk cId="1195304284" sldId="270"/>
            <ac:spMk id="3" creationId="{FE8439A9-C276-C91B-8050-162EDDCDBAFF}"/>
          </ac:spMkLst>
        </pc:spChg>
        <pc:picChg chg="add mod">
          <ac:chgData name="Marie Anbjørg Joten" userId="S::marie.joten@bun.oslo.kommune.no::884a6c3a-e623-4948-a9c9-557dbd8d7b8f" providerId="AD" clId="Web-{6CB589C2-DAE7-FAE3-F82A-AE16864863D5}" dt="2022-10-24T13:45:40.996" v="11" actId="14100"/>
          <ac:picMkLst>
            <pc:docMk/>
            <pc:sldMk cId="1195304284" sldId="270"/>
            <ac:picMk id="6" creationId="{7BD980EF-6C12-9CAB-9014-D76608379D3F}"/>
          </ac:picMkLst>
        </pc:picChg>
      </pc:sldChg>
      <pc:sldChg chg="addSp modSp mod modClrScheme chgLayout">
        <pc:chgData name="Marie Anbjørg Joten" userId="S::marie.joten@bun.oslo.kommune.no::884a6c3a-e623-4948-a9c9-557dbd8d7b8f" providerId="AD" clId="Web-{6CB589C2-DAE7-FAE3-F82A-AE16864863D5}" dt="2022-10-24T14:11:04.439" v="47" actId="1076"/>
        <pc:sldMkLst>
          <pc:docMk/>
          <pc:sldMk cId="722987753" sldId="271"/>
        </pc:sldMkLst>
        <pc:spChg chg="add mod ord">
          <ac:chgData name="Marie Anbjørg Joten" userId="S::marie.joten@bun.oslo.kommune.no::884a6c3a-e623-4948-a9c9-557dbd8d7b8f" providerId="AD" clId="Web-{6CB589C2-DAE7-FAE3-F82A-AE16864863D5}" dt="2022-10-24T14:10:48.970" v="46"/>
          <ac:spMkLst>
            <pc:docMk/>
            <pc:sldMk cId="722987753" sldId="271"/>
            <ac:spMk id="3" creationId="{F1762D4F-00CC-8695-3665-0F49831CD32B}"/>
          </ac:spMkLst>
        </pc:spChg>
        <pc:spChg chg="add mod ord">
          <ac:chgData name="Marie Anbjørg Joten" userId="S::marie.joten@bun.oslo.kommune.no::884a6c3a-e623-4948-a9c9-557dbd8d7b8f" providerId="AD" clId="Web-{6CB589C2-DAE7-FAE3-F82A-AE16864863D5}" dt="2022-10-24T14:10:48.970" v="46"/>
          <ac:spMkLst>
            <pc:docMk/>
            <pc:sldMk cId="722987753" sldId="271"/>
            <ac:spMk id="4" creationId="{DBEFE6B9-FB1C-4FC5-3AB7-D1E404A6105C}"/>
          </ac:spMkLst>
        </pc:spChg>
        <pc:spChg chg="mod ord">
          <ac:chgData name="Marie Anbjørg Joten" userId="S::marie.joten@bun.oslo.kommune.no::884a6c3a-e623-4948-a9c9-557dbd8d7b8f" providerId="AD" clId="Web-{6CB589C2-DAE7-FAE3-F82A-AE16864863D5}" dt="2022-10-24T14:10:48.970" v="46"/>
          <ac:spMkLst>
            <pc:docMk/>
            <pc:sldMk cId="722987753" sldId="271"/>
            <ac:spMk id="8" creationId="{C0FE73BF-3783-5A49-9A0C-29C652B3606A}"/>
          </ac:spMkLst>
        </pc:spChg>
        <pc:picChg chg="mod">
          <ac:chgData name="Marie Anbjørg Joten" userId="S::marie.joten@bun.oslo.kommune.no::884a6c3a-e623-4948-a9c9-557dbd8d7b8f" providerId="AD" clId="Web-{6CB589C2-DAE7-FAE3-F82A-AE16864863D5}" dt="2022-10-24T14:11:04.439" v="47" actId="1076"/>
          <ac:picMkLst>
            <pc:docMk/>
            <pc:sldMk cId="722987753" sldId="271"/>
            <ac:picMk id="2" creationId="{00000000-0000-0000-0000-000000000000}"/>
          </ac:picMkLst>
        </pc:picChg>
      </pc:sldChg>
      <pc:sldChg chg="add">
        <pc:chgData name="Marie Anbjørg Joten" userId="S::marie.joten@bun.oslo.kommune.no::884a6c3a-e623-4948-a9c9-557dbd8d7b8f" providerId="AD" clId="Web-{6CB589C2-DAE7-FAE3-F82A-AE16864863D5}" dt="2022-10-24T14:09:30.685" v="45"/>
        <pc:sldMkLst>
          <pc:docMk/>
          <pc:sldMk cId="1729628100" sldId="273"/>
        </pc:sldMkLst>
      </pc:sldChg>
      <pc:sldMasterChg chg="modSldLayout">
        <pc:chgData name="Marie Anbjørg Joten" userId="S::marie.joten@bun.oslo.kommune.no::884a6c3a-e623-4948-a9c9-557dbd8d7b8f" providerId="AD" clId="Web-{6CB589C2-DAE7-FAE3-F82A-AE16864863D5}" dt="2022-10-24T14:09:30.685" v="45"/>
        <pc:sldMasterMkLst>
          <pc:docMk/>
          <pc:sldMasterMk cId="2826052435" sldId="2147483687"/>
        </pc:sldMasterMkLst>
        <pc:sldLayoutChg chg="replId">
          <pc:chgData name="Marie Anbjørg Joten" userId="S::marie.joten@bun.oslo.kommune.no::884a6c3a-e623-4948-a9c9-557dbd8d7b8f" providerId="AD" clId="Web-{6CB589C2-DAE7-FAE3-F82A-AE16864863D5}" dt="2022-10-24T14:09:30.685" v="45"/>
          <pc:sldLayoutMkLst>
            <pc:docMk/>
            <pc:sldMasterMk cId="2826052435" sldId="2147483687"/>
            <pc:sldLayoutMk cId="2730600746" sldId="2147483867"/>
          </pc:sldLayoutMkLst>
        </pc:sldLayoutChg>
        <pc:sldLayoutChg chg="replId">
          <pc:chgData name="Marie Anbjørg Joten" userId="S::marie.joten@bun.oslo.kommune.no::884a6c3a-e623-4948-a9c9-557dbd8d7b8f" providerId="AD" clId="Web-{6CB589C2-DAE7-FAE3-F82A-AE16864863D5}" dt="2022-10-24T14:09:30.685" v="45"/>
          <pc:sldLayoutMkLst>
            <pc:docMk/>
            <pc:sldMasterMk cId="2826052435" sldId="2147483687"/>
            <pc:sldLayoutMk cId="2966658020" sldId="2147483868"/>
          </pc:sldLayoutMkLst>
        </pc:sldLayoutChg>
        <pc:sldLayoutChg chg="replId">
          <pc:chgData name="Marie Anbjørg Joten" userId="S::marie.joten@bun.oslo.kommune.no::884a6c3a-e623-4948-a9c9-557dbd8d7b8f" providerId="AD" clId="Web-{6CB589C2-DAE7-FAE3-F82A-AE16864863D5}" dt="2022-10-24T14:09:30.685" v="45"/>
          <pc:sldLayoutMkLst>
            <pc:docMk/>
            <pc:sldMasterMk cId="2826052435" sldId="2147483687"/>
            <pc:sldLayoutMk cId="3355983555" sldId="2147483869"/>
          </pc:sldLayoutMkLst>
        </pc:sldLayoutChg>
        <pc:sldLayoutChg chg="replId">
          <pc:chgData name="Marie Anbjørg Joten" userId="S::marie.joten@bun.oslo.kommune.no::884a6c3a-e623-4948-a9c9-557dbd8d7b8f" providerId="AD" clId="Web-{6CB589C2-DAE7-FAE3-F82A-AE16864863D5}" dt="2022-10-24T14:09:30.685" v="45"/>
          <pc:sldLayoutMkLst>
            <pc:docMk/>
            <pc:sldMasterMk cId="2826052435" sldId="2147483687"/>
            <pc:sldLayoutMk cId="1776291276" sldId="2147483870"/>
          </pc:sldLayoutMkLst>
        </pc:sldLayoutChg>
        <pc:sldLayoutChg chg="replId">
          <pc:chgData name="Marie Anbjørg Joten" userId="S::marie.joten@bun.oslo.kommune.no::884a6c3a-e623-4948-a9c9-557dbd8d7b8f" providerId="AD" clId="Web-{6CB589C2-DAE7-FAE3-F82A-AE16864863D5}" dt="2022-10-24T14:09:30.685" v="45"/>
          <pc:sldLayoutMkLst>
            <pc:docMk/>
            <pc:sldMasterMk cId="2826052435" sldId="2147483687"/>
            <pc:sldLayoutMk cId="2434690355" sldId="2147483871"/>
          </pc:sldLayoutMkLst>
        </pc:sldLayoutChg>
      </pc:sldMasterChg>
      <pc:sldMasterChg chg="add addSldLayout">
        <pc:chgData name="Marie Anbjørg Joten" userId="S::marie.joten@bun.oslo.kommune.no::884a6c3a-e623-4948-a9c9-557dbd8d7b8f" providerId="AD" clId="Web-{6CB589C2-DAE7-FAE3-F82A-AE16864863D5}" dt="2022-10-24T14:09:30.685" v="45"/>
        <pc:sldMasterMkLst>
          <pc:docMk/>
          <pc:sldMasterMk cId="1816548450" sldId="2147483714"/>
        </pc:sldMasterMkLst>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42237975" sldId="2147483705"/>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3210633408" sldId="2147483706"/>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671044581" sldId="2147483711"/>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5878065" sldId="2147483712"/>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034919446" sldId="2147483740"/>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614963941" sldId="2147483787"/>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4065925586" sldId="2147483833"/>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685651363" sldId="2147483834"/>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3761343764" sldId="2147483835"/>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827675093" sldId="2147483836"/>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521406832" sldId="2147483840"/>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417312735" sldId="2147483844"/>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508124787" sldId="2147483845"/>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074625613" sldId="2147483846"/>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4038824811" sldId="2147483849"/>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862199719" sldId="2147483850"/>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02814945" sldId="2147483860"/>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483412365" sldId="2147483861"/>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4255830011" sldId="2147483862"/>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3062248813" sldId="2147483863"/>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545985149" sldId="2147483864"/>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986156756" sldId="2147483865"/>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992604575" sldId="2147483866"/>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113940867" sldId="2147483877"/>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859665338" sldId="2147483878"/>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3810363116" sldId="2147483879"/>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481625901" sldId="2147483880"/>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2431862778" sldId="2147483881"/>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1967381846" sldId="2147483882"/>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819558495" sldId="2147483883"/>
          </pc:sldLayoutMkLst>
        </pc:sldLayoutChg>
        <pc:sldLayoutChg chg="add">
          <pc:chgData name="Marie Anbjørg Joten" userId="S::marie.joten@bun.oslo.kommune.no::884a6c3a-e623-4948-a9c9-557dbd8d7b8f" providerId="AD" clId="Web-{6CB589C2-DAE7-FAE3-F82A-AE16864863D5}" dt="2022-10-24T14:09:30.685" v="45"/>
          <pc:sldLayoutMkLst>
            <pc:docMk/>
            <pc:sldMasterMk cId="1816548450" sldId="2147483714"/>
            <pc:sldLayoutMk cId="3298355978" sldId="2147483884"/>
          </pc:sldLayoutMkLst>
        </pc:sldLayoutChg>
      </pc:sldMasterChg>
    </pc:docChg>
  </pc:docChgLst>
  <pc:docChgLst>
    <pc:chgData name="Aud Jane Stokkeland Stender" userId="S::audjane.stender@bun.oslo.kommune.no::b0d14b08-0813-4c35-8d37-4f200bfa6018" providerId="AD" clId="Web-{3AE17198-9F81-7876-2827-CEEBFC6B15E5}"/>
    <pc:docChg chg="addSld delSld modSection">
      <pc:chgData name="Aud Jane Stokkeland Stender" userId="S::audjane.stender@bun.oslo.kommune.no::b0d14b08-0813-4c35-8d37-4f200bfa6018" providerId="AD" clId="Web-{3AE17198-9F81-7876-2827-CEEBFC6B15E5}" dt="2022-10-23T18:51:40.303" v="3"/>
      <pc:docMkLst>
        <pc:docMk/>
      </pc:docMkLst>
      <pc:sldChg chg="add del addCm">
        <pc:chgData name="Aud Jane Stokkeland Stender" userId="S::audjane.stender@bun.oslo.kommune.no::b0d14b08-0813-4c35-8d37-4f200bfa6018" providerId="AD" clId="Web-{3AE17198-9F81-7876-2827-CEEBFC6B15E5}" dt="2022-10-23T18:48:30.265" v="2"/>
        <pc:sldMkLst>
          <pc:docMk/>
          <pc:sldMk cId="2986251516" sldId="262"/>
        </pc:sldMkLst>
      </pc:sldChg>
      <pc:sldChg chg="addCm">
        <pc:chgData name="Aud Jane Stokkeland Stender" userId="S::audjane.stender@bun.oslo.kommune.no::b0d14b08-0813-4c35-8d37-4f200bfa6018" providerId="AD" clId="Web-{3AE17198-9F81-7876-2827-CEEBFC6B15E5}" dt="2022-10-23T18:51:40.303" v="3"/>
        <pc:sldMkLst>
          <pc:docMk/>
          <pc:sldMk cId="1294961051" sldId="265"/>
        </pc:sldMkLst>
      </pc:sldChg>
    </pc:docChg>
  </pc:docChgLst>
  <pc:docChgLst>
    <pc:chgData name="Marie Anbjørg Joten" userId="S::marie.joten@bun.oslo.kommune.no::884a6c3a-e623-4948-a9c9-557dbd8d7b8f" providerId="AD" clId="Web-{950FFFA8-1CBF-09F7-E0FF-34A576C6E0ED}"/>
    <pc:docChg chg="delSld modSld modSection">
      <pc:chgData name="Marie Anbjørg Joten" userId="S::marie.joten@bun.oslo.kommune.no::884a6c3a-e623-4948-a9c9-557dbd8d7b8f" providerId="AD" clId="Web-{950FFFA8-1CBF-09F7-E0FF-34A576C6E0ED}" dt="2022-10-24T15:51:43.413" v="47" actId="20577"/>
      <pc:docMkLst>
        <pc:docMk/>
      </pc:docMkLst>
      <pc:sldChg chg="addSp delSp modSp del">
        <pc:chgData name="Marie Anbjørg Joten" userId="S::marie.joten@bun.oslo.kommune.no::884a6c3a-e623-4948-a9c9-557dbd8d7b8f" providerId="AD" clId="Web-{950FFFA8-1CBF-09F7-E0FF-34A576C6E0ED}" dt="2022-10-24T15:49:21.440" v="33"/>
        <pc:sldMkLst>
          <pc:docMk/>
          <pc:sldMk cId="2778728226" sldId="260"/>
        </pc:sldMkLst>
        <pc:spChg chg="mod">
          <ac:chgData name="Marie Anbjørg Joten" userId="S::marie.joten@bun.oslo.kommune.no::884a6c3a-e623-4948-a9c9-557dbd8d7b8f" providerId="AD" clId="Web-{950FFFA8-1CBF-09F7-E0FF-34A576C6E0ED}" dt="2022-10-24T15:49:16.174" v="32" actId="20577"/>
          <ac:spMkLst>
            <pc:docMk/>
            <pc:sldMk cId="2778728226" sldId="260"/>
            <ac:spMk id="3" creationId="{00000000-0000-0000-0000-000000000000}"/>
          </ac:spMkLst>
        </pc:spChg>
        <pc:spChg chg="add mod">
          <ac:chgData name="Marie Anbjørg Joten" userId="S::marie.joten@bun.oslo.kommune.no::884a6c3a-e623-4948-a9c9-557dbd8d7b8f" providerId="AD" clId="Web-{950FFFA8-1CBF-09F7-E0FF-34A576C6E0ED}" dt="2022-10-24T15:47:37.421" v="17"/>
          <ac:spMkLst>
            <pc:docMk/>
            <pc:sldMk cId="2778728226" sldId="260"/>
            <ac:spMk id="8" creationId="{BF6EE030-98A1-A220-BE8B-0CE2BCECDB35}"/>
          </ac:spMkLst>
        </pc:spChg>
        <pc:picChg chg="del">
          <ac:chgData name="Marie Anbjørg Joten" userId="S::marie.joten@bun.oslo.kommune.no::884a6c3a-e623-4948-a9c9-557dbd8d7b8f" providerId="AD" clId="Web-{950FFFA8-1CBF-09F7-E0FF-34A576C6E0ED}" dt="2022-10-24T15:47:37.421" v="17"/>
          <ac:picMkLst>
            <pc:docMk/>
            <pc:sldMk cId="2778728226" sldId="260"/>
            <ac:picMk id="7" creationId="{00000000-0000-0000-0000-000000000000}"/>
          </ac:picMkLst>
        </pc:picChg>
      </pc:sldChg>
      <pc:sldChg chg="addSp delSp modSp">
        <pc:chgData name="Marie Anbjørg Joten" userId="S::marie.joten@bun.oslo.kommune.no::884a6c3a-e623-4948-a9c9-557dbd8d7b8f" providerId="AD" clId="Web-{950FFFA8-1CBF-09F7-E0FF-34A576C6E0ED}" dt="2022-10-24T15:51:43.413" v="47" actId="20577"/>
        <pc:sldMkLst>
          <pc:docMk/>
          <pc:sldMk cId="1532069047" sldId="261"/>
        </pc:sldMkLst>
        <pc:spChg chg="mod">
          <ac:chgData name="Marie Anbjørg Joten" userId="S::marie.joten@bun.oslo.kommune.no::884a6c3a-e623-4948-a9c9-557dbd8d7b8f" providerId="AD" clId="Web-{950FFFA8-1CBF-09F7-E0FF-34A576C6E0ED}" dt="2022-10-24T15:51:43.413" v="47" actId="20577"/>
          <ac:spMkLst>
            <pc:docMk/>
            <pc:sldMk cId="1532069047" sldId="261"/>
            <ac:spMk id="3" creationId="{00000000-0000-0000-0000-000000000000}"/>
          </ac:spMkLst>
        </pc:spChg>
        <pc:picChg chg="del">
          <ac:chgData name="Marie Anbjørg Joten" userId="S::marie.joten@bun.oslo.kommune.no::884a6c3a-e623-4948-a9c9-557dbd8d7b8f" providerId="AD" clId="Web-{950FFFA8-1CBF-09F7-E0FF-34A576C6E0ED}" dt="2022-10-24T15:47:41.265" v="18"/>
          <ac:picMkLst>
            <pc:docMk/>
            <pc:sldMk cId="1532069047" sldId="261"/>
            <ac:picMk id="6" creationId="{3E217CFC-4E2D-6BF9-C635-7D1F9F090687}"/>
          </ac:picMkLst>
        </pc:picChg>
        <pc:picChg chg="add mod">
          <ac:chgData name="Marie Anbjørg Joten" userId="S::marie.joten@bun.oslo.kommune.no::884a6c3a-e623-4948-a9c9-557dbd8d7b8f" providerId="AD" clId="Web-{950FFFA8-1CBF-09F7-E0FF-34A576C6E0ED}" dt="2022-10-24T15:48:57.439" v="31" actId="14100"/>
          <ac:picMkLst>
            <pc:docMk/>
            <pc:sldMk cId="1532069047" sldId="261"/>
            <ac:picMk id="7" creationId="{AB2B35A0-51BA-AE7D-80A3-275E198B2163}"/>
          </ac:picMkLst>
        </pc:picChg>
      </pc:sldChg>
      <pc:sldChg chg="modSp delCm modNotes">
        <pc:chgData name="Marie Anbjørg Joten" userId="S::marie.joten@bun.oslo.kommune.no::884a6c3a-e623-4948-a9c9-557dbd8d7b8f" providerId="AD" clId="Web-{950FFFA8-1CBF-09F7-E0FF-34A576C6E0ED}" dt="2022-10-24T15:49:39.878" v="35"/>
        <pc:sldMkLst>
          <pc:docMk/>
          <pc:sldMk cId="2986251516" sldId="262"/>
        </pc:sldMkLst>
        <pc:spChg chg="mod">
          <ac:chgData name="Marie Anbjørg Joten" userId="S::marie.joten@bun.oslo.kommune.no::884a6c3a-e623-4948-a9c9-557dbd8d7b8f" providerId="AD" clId="Web-{950FFFA8-1CBF-09F7-E0FF-34A576C6E0ED}" dt="2022-10-24T15:45:34.823" v="15" actId="20577"/>
          <ac:spMkLst>
            <pc:docMk/>
            <pc:sldMk cId="2986251516" sldId="262"/>
            <ac:spMk id="3" creationId="{00000000-0000-0000-0000-000000000000}"/>
          </ac:spMkLst>
        </pc:spChg>
        <pc:picChg chg="mod">
          <ac:chgData name="Marie Anbjørg Joten" userId="S::marie.joten@bun.oslo.kommune.no::884a6c3a-e623-4948-a9c9-557dbd8d7b8f" providerId="AD" clId="Web-{950FFFA8-1CBF-09F7-E0FF-34A576C6E0ED}" dt="2022-10-24T15:45:41.011" v="16" actId="14100"/>
          <ac:picMkLst>
            <pc:docMk/>
            <pc:sldMk cId="2986251516" sldId="262"/>
            <ac:picMk id="6" creationId="{48B859BF-5242-4DE1-2AFC-D11DC483D4EB}"/>
          </ac:picMkLst>
        </pc:picChg>
      </pc:sldChg>
      <pc:sldChg chg="delCm">
        <pc:chgData name="Marie Anbjørg Joten" userId="S::marie.joten@bun.oslo.kommune.no::884a6c3a-e623-4948-a9c9-557dbd8d7b8f" providerId="AD" clId="Web-{950FFFA8-1CBF-09F7-E0FF-34A576C6E0ED}" dt="2022-10-24T15:43:49.913" v="0"/>
        <pc:sldMkLst>
          <pc:docMk/>
          <pc:sldMk cId="1294961051" sldId="265"/>
        </pc:sldMkLst>
      </pc:sldChg>
      <pc:sldChg chg="modSp">
        <pc:chgData name="Marie Anbjørg Joten" userId="S::marie.joten@bun.oslo.kommune.no::884a6c3a-e623-4948-a9c9-557dbd8d7b8f" providerId="AD" clId="Web-{950FFFA8-1CBF-09F7-E0FF-34A576C6E0ED}" dt="2022-10-24T15:50:05.316" v="40" actId="1076"/>
        <pc:sldMkLst>
          <pc:docMk/>
          <pc:sldMk cId="1195304284" sldId="270"/>
        </pc:sldMkLst>
        <pc:spChg chg="mod">
          <ac:chgData name="Marie Anbjørg Joten" userId="S::marie.joten@bun.oslo.kommune.no::884a6c3a-e623-4948-a9c9-557dbd8d7b8f" providerId="AD" clId="Web-{950FFFA8-1CBF-09F7-E0FF-34A576C6E0ED}" dt="2022-10-24T15:49:49.925" v="37" actId="14100"/>
          <ac:spMkLst>
            <pc:docMk/>
            <pc:sldMk cId="1195304284" sldId="270"/>
            <ac:spMk id="2" creationId="{F768CC40-4459-5B37-5355-659343A606AB}"/>
          </ac:spMkLst>
        </pc:spChg>
        <pc:picChg chg="mod">
          <ac:chgData name="Marie Anbjørg Joten" userId="S::marie.joten@bun.oslo.kommune.no::884a6c3a-e623-4948-a9c9-557dbd8d7b8f" providerId="AD" clId="Web-{950FFFA8-1CBF-09F7-E0FF-34A576C6E0ED}" dt="2022-10-24T15:50:05.316" v="40" actId="1076"/>
          <ac:picMkLst>
            <pc:docMk/>
            <pc:sldMk cId="1195304284" sldId="270"/>
            <ac:picMk id="6" creationId="{7BD980EF-6C12-9CAB-9014-D76608379D3F}"/>
          </ac:picMkLst>
        </pc:picChg>
      </pc:sldChg>
      <pc:sldChg chg="modSp">
        <pc:chgData name="Marie Anbjørg Joten" userId="S::marie.joten@bun.oslo.kommune.no::884a6c3a-e623-4948-a9c9-557dbd8d7b8f" providerId="AD" clId="Web-{950FFFA8-1CBF-09F7-E0FF-34A576C6E0ED}" dt="2022-10-24T15:51:21.178" v="42" actId="20577"/>
        <pc:sldMkLst>
          <pc:docMk/>
          <pc:sldMk cId="1729628100" sldId="273"/>
        </pc:sldMkLst>
        <pc:spChg chg="mod">
          <ac:chgData name="Marie Anbjørg Joten" userId="S::marie.joten@bun.oslo.kommune.no::884a6c3a-e623-4948-a9c9-557dbd8d7b8f" providerId="AD" clId="Web-{950FFFA8-1CBF-09F7-E0FF-34A576C6E0ED}" dt="2022-10-24T15:51:21.178" v="42" actId="20577"/>
          <ac:spMkLst>
            <pc:docMk/>
            <pc:sldMk cId="1729628100" sldId="273"/>
            <ac:spMk id="3" creationId="{00000000-0000-0000-0000-000000000000}"/>
          </ac:spMkLst>
        </pc:spChg>
      </pc:sldChg>
    </pc:docChg>
  </pc:docChgLst>
  <pc:docChgLst>
    <pc:chgData name="Marie Anbjørg Joten" userId="S::marie.joten@bun.oslo.kommune.no::884a6c3a-e623-4948-a9c9-557dbd8d7b8f" providerId="AD" clId="Web-{5E644559-695B-377F-2518-977DCD8E4A52}"/>
    <pc:docChg chg="delSld modSld modSection">
      <pc:chgData name="Marie Anbjørg Joten" userId="S::marie.joten@bun.oslo.kommune.no::884a6c3a-e623-4948-a9c9-557dbd8d7b8f" providerId="AD" clId="Web-{5E644559-695B-377F-2518-977DCD8E4A52}" dt="2022-10-24T13:41:42.983" v="18" actId="20577"/>
      <pc:docMkLst>
        <pc:docMk/>
      </pc:docMkLst>
      <pc:sldChg chg="modNotes">
        <pc:chgData name="Marie Anbjørg Joten" userId="S::marie.joten@bun.oslo.kommune.no::884a6c3a-e623-4948-a9c9-557dbd8d7b8f" providerId="AD" clId="Web-{5E644559-695B-377F-2518-977DCD8E4A52}" dt="2022-10-24T13:40:55.497" v="13"/>
        <pc:sldMkLst>
          <pc:docMk/>
          <pc:sldMk cId="2586591462" sldId="257"/>
        </pc:sldMkLst>
      </pc:sldChg>
      <pc:sldChg chg="modSp">
        <pc:chgData name="Marie Anbjørg Joten" userId="S::marie.joten@bun.oslo.kommune.no::884a6c3a-e623-4948-a9c9-557dbd8d7b8f" providerId="AD" clId="Web-{5E644559-695B-377F-2518-977DCD8E4A52}" dt="2022-10-24T13:41:42.983" v="18" actId="20577"/>
        <pc:sldMkLst>
          <pc:docMk/>
          <pc:sldMk cId="2986251516" sldId="262"/>
        </pc:sldMkLst>
        <pc:spChg chg="mod">
          <ac:chgData name="Marie Anbjørg Joten" userId="S::marie.joten@bun.oslo.kommune.no::884a6c3a-e623-4948-a9c9-557dbd8d7b8f" providerId="AD" clId="Web-{5E644559-695B-377F-2518-977DCD8E4A52}" dt="2022-10-24T13:41:42.983" v="18" actId="20577"/>
          <ac:spMkLst>
            <pc:docMk/>
            <pc:sldMk cId="2986251516" sldId="262"/>
            <ac:spMk id="3" creationId="{00000000-0000-0000-0000-000000000000}"/>
          </ac:spMkLst>
        </pc:spChg>
      </pc:sldChg>
      <pc:sldChg chg="modSp del">
        <pc:chgData name="Marie Anbjørg Joten" userId="S::marie.joten@bun.oslo.kommune.no::884a6c3a-e623-4948-a9c9-557dbd8d7b8f" providerId="AD" clId="Web-{5E644559-695B-377F-2518-977DCD8E4A52}" dt="2022-10-24T13:41:00.576" v="14"/>
        <pc:sldMkLst>
          <pc:docMk/>
          <pc:sldMk cId="1228800849" sldId="266"/>
        </pc:sldMkLst>
        <pc:spChg chg="mod">
          <ac:chgData name="Marie Anbjørg Joten" userId="S::marie.joten@bun.oslo.kommune.no::884a6c3a-e623-4948-a9c9-557dbd8d7b8f" providerId="AD" clId="Web-{5E644559-695B-377F-2518-977DCD8E4A52}" dt="2022-10-24T13:40:42.544" v="10" actId="20577"/>
          <ac:spMkLst>
            <pc:docMk/>
            <pc:sldMk cId="1228800849" sldId="266"/>
            <ac:spMk id="3" creationId="{00000000-0000-0000-0000-000000000000}"/>
          </ac:spMkLst>
        </pc:spChg>
      </pc:sldChg>
    </pc:docChg>
  </pc:docChgLst>
  <pc:docChgLst>
    <pc:chgData name="Aud Jane Stokkeland Stender" userId="S::audjane.stender@bun.oslo.kommune.no::b0d14b08-0813-4c35-8d37-4f200bfa6018" providerId="AD" clId="Web-{966285DC-32F6-D11F-409C-B59D6C78A7C5}"/>
    <pc:docChg chg="modSld">
      <pc:chgData name="Aud Jane Stokkeland Stender" userId="S::audjane.stender@bun.oslo.kommune.no::b0d14b08-0813-4c35-8d37-4f200bfa6018" providerId="AD" clId="Web-{966285DC-32F6-D11F-409C-B59D6C78A7C5}" dt="2022-10-24T08:13:29.305" v="0" actId="14100"/>
      <pc:docMkLst>
        <pc:docMk/>
      </pc:docMkLst>
      <pc:sldChg chg="modSp">
        <pc:chgData name="Aud Jane Stokkeland Stender" userId="S::audjane.stender@bun.oslo.kommune.no::b0d14b08-0813-4c35-8d37-4f200bfa6018" providerId="AD" clId="Web-{966285DC-32F6-D11F-409C-B59D6C78A7C5}" dt="2022-10-24T08:13:29.305" v="0" actId="14100"/>
        <pc:sldMkLst>
          <pc:docMk/>
          <pc:sldMk cId="1294961051" sldId="265"/>
        </pc:sldMkLst>
        <pc:spChg chg="mod">
          <ac:chgData name="Aud Jane Stokkeland Stender" userId="S::audjane.stender@bun.oslo.kommune.no::b0d14b08-0813-4c35-8d37-4f200bfa6018" providerId="AD" clId="Web-{966285DC-32F6-D11F-409C-B59D6C78A7C5}" dt="2022-10-24T08:13:29.305" v="0" actId="14100"/>
          <ac:spMkLst>
            <pc:docMk/>
            <pc:sldMk cId="1294961051" sldId="265"/>
            <ac:spMk id="3" creationId="{00000000-0000-0000-0000-000000000000}"/>
          </ac:spMkLst>
        </pc:spChg>
      </pc:sldChg>
    </pc:docChg>
  </pc:docChgLst>
  <pc:docChgLst>
    <pc:chgData name="Marie Anbjørg Joten" userId="S::marie.joten@bun.oslo.kommune.no::884a6c3a-e623-4948-a9c9-557dbd8d7b8f" providerId="AD" clId="Web-{7948CD73-2BA5-F53A-6903-2B67B978F264}"/>
    <pc:docChg chg="addSld delSld modSld addMainMaster modMainMaster modSection">
      <pc:chgData name="Marie Anbjørg Joten" userId="S::marie.joten@bun.oslo.kommune.no::884a6c3a-e623-4948-a9c9-557dbd8d7b8f" providerId="AD" clId="Web-{7948CD73-2BA5-F53A-6903-2B67B978F264}" dt="2022-10-24T14:23:09.782" v="152"/>
      <pc:docMkLst>
        <pc:docMk/>
      </pc:docMkLst>
      <pc:sldChg chg="modSp">
        <pc:chgData name="Marie Anbjørg Joten" userId="S::marie.joten@bun.oslo.kommune.no::884a6c3a-e623-4948-a9c9-557dbd8d7b8f" providerId="AD" clId="Web-{7948CD73-2BA5-F53A-6903-2B67B978F264}" dt="2022-10-24T14:16:00.192" v="33" actId="20577"/>
        <pc:sldMkLst>
          <pc:docMk/>
          <pc:sldMk cId="1294961051" sldId="265"/>
        </pc:sldMkLst>
        <pc:spChg chg="mod">
          <ac:chgData name="Marie Anbjørg Joten" userId="S::marie.joten@bun.oslo.kommune.no::884a6c3a-e623-4948-a9c9-557dbd8d7b8f" providerId="AD" clId="Web-{7948CD73-2BA5-F53A-6903-2B67B978F264}" dt="2022-10-24T14:16:00.192" v="33" actId="20577"/>
          <ac:spMkLst>
            <pc:docMk/>
            <pc:sldMk cId="1294961051" sldId="265"/>
            <ac:spMk id="3" creationId="{00000000-0000-0000-0000-000000000000}"/>
          </ac:spMkLst>
        </pc:spChg>
      </pc:sldChg>
      <pc:sldChg chg="modSp">
        <pc:chgData name="Marie Anbjørg Joten" userId="S::marie.joten@bun.oslo.kommune.no::884a6c3a-e623-4948-a9c9-557dbd8d7b8f" providerId="AD" clId="Web-{7948CD73-2BA5-F53A-6903-2B67B978F264}" dt="2022-10-24T14:21:25.029" v="149" actId="20577"/>
        <pc:sldMkLst>
          <pc:docMk/>
          <pc:sldMk cId="3876681661" sldId="269"/>
        </pc:sldMkLst>
        <pc:spChg chg="mod">
          <ac:chgData name="Marie Anbjørg Joten" userId="S::marie.joten@bun.oslo.kommune.no::884a6c3a-e623-4948-a9c9-557dbd8d7b8f" providerId="AD" clId="Web-{7948CD73-2BA5-F53A-6903-2B67B978F264}" dt="2022-10-24T14:21:25.029" v="149" actId="20577"/>
          <ac:spMkLst>
            <pc:docMk/>
            <pc:sldMk cId="3876681661" sldId="269"/>
            <ac:spMk id="2" creationId="{00000000-0000-0000-0000-000000000000}"/>
          </ac:spMkLst>
        </pc:spChg>
        <pc:picChg chg="mod">
          <ac:chgData name="Marie Anbjørg Joten" userId="S::marie.joten@bun.oslo.kommune.no::884a6c3a-e623-4948-a9c9-557dbd8d7b8f" providerId="AD" clId="Web-{7948CD73-2BA5-F53A-6903-2B67B978F264}" dt="2022-10-24T14:17:53.149" v="95" actId="1076"/>
          <ac:picMkLst>
            <pc:docMk/>
            <pc:sldMk cId="3876681661" sldId="269"/>
            <ac:picMk id="6" creationId="{00000000-0000-0000-0000-000000000000}"/>
          </ac:picMkLst>
        </pc:picChg>
      </pc:sldChg>
      <pc:sldChg chg="delSp modSp del mod modClrScheme chgLayout">
        <pc:chgData name="Marie Anbjørg Joten" userId="S::marie.joten@bun.oslo.kommune.no::884a6c3a-e623-4948-a9c9-557dbd8d7b8f" providerId="AD" clId="Web-{7948CD73-2BA5-F53A-6903-2B67B978F264}" dt="2022-10-24T14:23:09.782" v="152"/>
        <pc:sldMkLst>
          <pc:docMk/>
          <pc:sldMk cId="722987753" sldId="271"/>
        </pc:sldMkLst>
        <pc:spChg chg="mod ord">
          <ac:chgData name="Marie Anbjørg Joten" userId="S::marie.joten@bun.oslo.kommune.no::884a6c3a-e623-4948-a9c9-557dbd8d7b8f" providerId="AD" clId="Web-{7948CD73-2BA5-F53A-6903-2B67B978F264}" dt="2022-10-24T14:11:49.045" v="0"/>
          <ac:spMkLst>
            <pc:docMk/>
            <pc:sldMk cId="722987753" sldId="271"/>
            <ac:spMk id="3" creationId="{F1762D4F-00CC-8695-3665-0F49831CD32B}"/>
          </ac:spMkLst>
        </pc:spChg>
        <pc:spChg chg="del">
          <ac:chgData name="Marie Anbjørg Joten" userId="S::marie.joten@bun.oslo.kommune.no::884a6c3a-e623-4948-a9c9-557dbd8d7b8f" providerId="AD" clId="Web-{7948CD73-2BA5-F53A-6903-2B67B978F264}" dt="2022-10-24T14:11:49.045" v="0"/>
          <ac:spMkLst>
            <pc:docMk/>
            <pc:sldMk cId="722987753" sldId="271"/>
            <ac:spMk id="4" creationId="{DBEFE6B9-FB1C-4FC5-3AB7-D1E404A6105C}"/>
          </ac:spMkLst>
        </pc:spChg>
        <pc:spChg chg="mod ord">
          <ac:chgData name="Marie Anbjørg Joten" userId="S::marie.joten@bun.oslo.kommune.no::884a6c3a-e623-4948-a9c9-557dbd8d7b8f" providerId="AD" clId="Web-{7948CD73-2BA5-F53A-6903-2B67B978F264}" dt="2022-10-24T14:11:49.045" v="0"/>
          <ac:spMkLst>
            <pc:docMk/>
            <pc:sldMk cId="722987753" sldId="271"/>
            <ac:spMk id="8" creationId="{C0FE73BF-3783-5A49-9A0C-29C652B3606A}"/>
          </ac:spMkLst>
        </pc:spChg>
      </pc:sldChg>
      <pc:sldChg chg="modSp mod modClrScheme chgLayout">
        <pc:chgData name="Marie Anbjørg Joten" userId="S::marie.joten@bun.oslo.kommune.no::884a6c3a-e623-4948-a9c9-557dbd8d7b8f" providerId="AD" clId="Web-{7948CD73-2BA5-F53A-6903-2B67B978F264}" dt="2022-10-24T14:12:22.421" v="4" actId="14100"/>
        <pc:sldMkLst>
          <pc:docMk/>
          <pc:sldMk cId="1729628100" sldId="273"/>
        </pc:sldMkLst>
        <pc:spChg chg="mod ord">
          <ac:chgData name="Marie Anbjørg Joten" userId="S::marie.joten@bun.oslo.kommune.no::884a6c3a-e623-4948-a9c9-557dbd8d7b8f" providerId="AD" clId="Web-{7948CD73-2BA5-F53A-6903-2B67B978F264}" dt="2022-10-24T14:11:55.654" v="1"/>
          <ac:spMkLst>
            <pc:docMk/>
            <pc:sldMk cId="1729628100" sldId="273"/>
            <ac:spMk id="2" creationId="{00000000-0000-0000-0000-000000000000}"/>
          </ac:spMkLst>
        </pc:spChg>
        <pc:spChg chg="mod ord">
          <ac:chgData name="Marie Anbjørg Joten" userId="S::marie.joten@bun.oslo.kommune.no::884a6c3a-e623-4948-a9c9-557dbd8d7b8f" providerId="AD" clId="Web-{7948CD73-2BA5-F53A-6903-2B67B978F264}" dt="2022-10-24T14:11:55.654" v="1"/>
          <ac:spMkLst>
            <pc:docMk/>
            <pc:sldMk cId="1729628100" sldId="273"/>
            <ac:spMk id="3" creationId="{00000000-0000-0000-0000-000000000000}"/>
          </ac:spMkLst>
        </pc:spChg>
        <pc:spChg chg="mod ord">
          <ac:chgData name="Marie Anbjørg Joten" userId="S::marie.joten@bun.oslo.kommune.no::884a6c3a-e623-4948-a9c9-557dbd8d7b8f" providerId="AD" clId="Web-{7948CD73-2BA5-F53A-6903-2B67B978F264}" dt="2022-10-24T14:11:55.654" v="1"/>
          <ac:spMkLst>
            <pc:docMk/>
            <pc:sldMk cId="1729628100" sldId="273"/>
            <ac:spMk id="4" creationId="{00000000-0000-0000-0000-000000000000}"/>
          </ac:spMkLst>
        </pc:spChg>
        <pc:spChg chg="mod ord">
          <ac:chgData name="Marie Anbjørg Joten" userId="S::marie.joten@bun.oslo.kommune.no::884a6c3a-e623-4948-a9c9-557dbd8d7b8f" providerId="AD" clId="Web-{7948CD73-2BA5-F53A-6903-2B67B978F264}" dt="2022-10-24T14:11:55.654" v="1"/>
          <ac:spMkLst>
            <pc:docMk/>
            <pc:sldMk cId="1729628100" sldId="273"/>
            <ac:spMk id="5" creationId="{00000000-0000-0000-0000-000000000000}"/>
          </ac:spMkLst>
        </pc:spChg>
        <pc:picChg chg="mod">
          <ac:chgData name="Marie Anbjørg Joten" userId="S::marie.joten@bun.oslo.kommune.no::884a6c3a-e623-4948-a9c9-557dbd8d7b8f" providerId="AD" clId="Web-{7948CD73-2BA5-F53A-6903-2B67B978F264}" dt="2022-10-24T14:12:22.421" v="4" actId="14100"/>
          <ac:picMkLst>
            <pc:docMk/>
            <pc:sldMk cId="1729628100" sldId="273"/>
            <ac:picMk id="6" creationId="{00000000-0000-0000-0000-000000000000}"/>
          </ac:picMkLst>
        </pc:picChg>
      </pc:sldChg>
      <pc:sldChg chg="modSp add mod modClrScheme chgLayout">
        <pc:chgData name="Marie Anbjørg Joten" userId="S::marie.joten@bun.oslo.kommune.no::884a6c3a-e623-4948-a9c9-557dbd8d7b8f" providerId="AD" clId="Web-{7948CD73-2BA5-F53A-6903-2B67B978F264}" dt="2022-10-24T14:14:01.595" v="6"/>
        <pc:sldMkLst>
          <pc:docMk/>
          <pc:sldMk cId="2009514974" sldId="274"/>
        </pc:sldMkLst>
        <pc:spChg chg="mod ord">
          <ac:chgData name="Marie Anbjørg Joten" userId="S::marie.joten@bun.oslo.kommune.no::884a6c3a-e623-4948-a9c9-557dbd8d7b8f" providerId="AD" clId="Web-{7948CD73-2BA5-F53A-6903-2B67B978F264}" dt="2022-10-24T14:14:01.595" v="6"/>
          <ac:spMkLst>
            <pc:docMk/>
            <pc:sldMk cId="2009514974" sldId="274"/>
            <ac:spMk id="2" creationId="{00000000-0000-0000-0000-000000000000}"/>
          </ac:spMkLst>
        </pc:spChg>
        <pc:spChg chg="mod ord">
          <ac:chgData name="Marie Anbjørg Joten" userId="S::marie.joten@bun.oslo.kommune.no::884a6c3a-e623-4948-a9c9-557dbd8d7b8f" providerId="AD" clId="Web-{7948CD73-2BA5-F53A-6903-2B67B978F264}" dt="2022-10-24T14:14:01.595" v="6"/>
          <ac:spMkLst>
            <pc:docMk/>
            <pc:sldMk cId="2009514974" sldId="274"/>
            <ac:spMk id="3" creationId="{00000000-0000-0000-0000-000000000000}"/>
          </ac:spMkLst>
        </pc:spChg>
        <pc:spChg chg="mod ord">
          <ac:chgData name="Marie Anbjørg Joten" userId="S::marie.joten@bun.oslo.kommune.no::884a6c3a-e623-4948-a9c9-557dbd8d7b8f" providerId="AD" clId="Web-{7948CD73-2BA5-F53A-6903-2B67B978F264}" dt="2022-10-24T14:14:01.595" v="6"/>
          <ac:spMkLst>
            <pc:docMk/>
            <pc:sldMk cId="2009514974" sldId="274"/>
            <ac:spMk id="4" creationId="{00000000-0000-0000-0000-000000000000}"/>
          </ac:spMkLst>
        </pc:spChg>
        <pc:spChg chg="mod ord">
          <ac:chgData name="Marie Anbjørg Joten" userId="S::marie.joten@bun.oslo.kommune.no::884a6c3a-e623-4948-a9c9-557dbd8d7b8f" providerId="AD" clId="Web-{7948CD73-2BA5-F53A-6903-2B67B978F264}" dt="2022-10-24T14:14:01.595" v="6"/>
          <ac:spMkLst>
            <pc:docMk/>
            <pc:sldMk cId="2009514974" sldId="274"/>
            <ac:spMk id="5" creationId="{00000000-0000-0000-0000-000000000000}"/>
          </ac:spMkLst>
        </pc:spChg>
      </pc:sldChg>
      <pc:sldChg chg="new">
        <pc:chgData name="Marie Anbjørg Joten" userId="S::marie.joten@bun.oslo.kommune.no::884a6c3a-e623-4948-a9c9-557dbd8d7b8f" providerId="AD" clId="Web-{7948CD73-2BA5-F53A-6903-2B67B978F264}" dt="2022-10-24T14:22:50.719" v="150"/>
        <pc:sldMkLst>
          <pc:docMk/>
          <pc:sldMk cId="2087710871" sldId="275"/>
        </pc:sldMkLst>
      </pc:sldChg>
      <pc:sldChg chg="add">
        <pc:chgData name="Marie Anbjørg Joten" userId="S::marie.joten@bun.oslo.kommune.no::884a6c3a-e623-4948-a9c9-557dbd8d7b8f" providerId="AD" clId="Web-{7948CD73-2BA5-F53A-6903-2B67B978F264}" dt="2022-10-24T14:23:03.157" v="151"/>
        <pc:sldMkLst>
          <pc:docMk/>
          <pc:sldMk cId="1756650697" sldId="276"/>
        </pc:sldMkLst>
      </pc:sldChg>
      <pc:sldMasterChg chg="modSldLayout">
        <pc:chgData name="Marie Anbjørg Joten" userId="S::marie.joten@bun.oslo.kommune.no::884a6c3a-e623-4948-a9c9-557dbd8d7b8f" providerId="AD" clId="Web-{7948CD73-2BA5-F53A-6903-2B67B978F264}" dt="2022-10-24T14:23:03.157" v="151"/>
        <pc:sldMasterMkLst>
          <pc:docMk/>
          <pc:sldMasterMk cId="2826052435" sldId="2147483687"/>
        </pc:sldMasterMkLst>
        <pc:sldLayoutChg chg="replId">
          <pc:chgData name="Marie Anbjørg Joten" userId="S::marie.joten@bun.oslo.kommune.no::884a6c3a-e623-4948-a9c9-557dbd8d7b8f" providerId="AD" clId="Web-{7948CD73-2BA5-F53A-6903-2B67B978F264}" dt="2022-10-24T14:23:03.157" v="151"/>
          <pc:sldLayoutMkLst>
            <pc:docMk/>
            <pc:sldMasterMk cId="2826052435" sldId="2147483687"/>
            <pc:sldLayoutMk cId="1546245620" sldId="2147483873"/>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2826052435" sldId="2147483687"/>
            <pc:sldLayoutMk cId="2041089312" sldId="2147483874"/>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2826052435" sldId="2147483687"/>
            <pc:sldLayoutMk cId="4037106831" sldId="2147483875"/>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2826052435" sldId="2147483687"/>
            <pc:sldLayoutMk cId="63040830" sldId="2147483876"/>
          </pc:sldLayoutMkLst>
        </pc:sldLayoutChg>
      </pc:sldMasterChg>
      <pc:sldMasterChg chg="modSldLayout">
        <pc:chgData name="Marie Anbjørg Joten" userId="S::marie.joten@bun.oslo.kommune.no::884a6c3a-e623-4948-a9c9-557dbd8d7b8f" providerId="AD" clId="Web-{7948CD73-2BA5-F53A-6903-2B67B978F264}" dt="2022-10-24T14:23:03.157" v="151"/>
        <pc:sldMasterMkLst>
          <pc:docMk/>
          <pc:sldMasterMk cId="1816548450" sldId="2147483714"/>
        </pc:sldMasterMkLst>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2113940867" sldId="2147483877"/>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2859665338" sldId="2147483878"/>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3810363116" sldId="2147483879"/>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481625901" sldId="2147483880"/>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2431862778" sldId="2147483881"/>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1967381846" sldId="2147483882"/>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819558495" sldId="2147483883"/>
          </pc:sldLayoutMkLst>
        </pc:sldLayoutChg>
        <pc:sldLayoutChg chg="replId">
          <pc:chgData name="Marie Anbjørg Joten" userId="S::marie.joten@bun.oslo.kommune.no::884a6c3a-e623-4948-a9c9-557dbd8d7b8f" providerId="AD" clId="Web-{7948CD73-2BA5-F53A-6903-2B67B978F264}" dt="2022-10-24T14:23:03.157" v="151"/>
          <pc:sldLayoutMkLst>
            <pc:docMk/>
            <pc:sldMasterMk cId="1816548450" sldId="2147483714"/>
            <pc:sldLayoutMk cId="3298355978" sldId="2147483884"/>
          </pc:sldLayoutMkLst>
        </pc:sldLayoutChg>
      </pc:sldMasterChg>
      <pc:sldMasterChg chg="add addSldLayout">
        <pc:chgData name="Marie Anbjørg Joten" userId="S::marie.joten@bun.oslo.kommune.no::884a6c3a-e623-4948-a9c9-557dbd8d7b8f" providerId="AD" clId="Web-{7948CD73-2BA5-F53A-6903-2B67B978F264}" dt="2022-10-24T14:23:03.157" v="151"/>
        <pc:sldMasterMkLst>
          <pc:docMk/>
          <pc:sldMasterMk cId="1816548450" sldId="2147483872"/>
        </pc:sldMasterMkLst>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485895945" sldId="214748371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541558704" sldId="214748371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480483034" sldId="214748371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567896941" sldId="214748371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616436259" sldId="214748372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48165867" sldId="214748372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508762405" sldId="2147483722"/>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060298132" sldId="214748372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4257887800" sldId="214748372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673441546" sldId="214748372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799113305" sldId="214748372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675293867" sldId="214748372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801972526" sldId="214748372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730693933" sldId="214748372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550052149" sldId="214748373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485902769" sldId="214748373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41611213" sldId="2147483732"/>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773058743" sldId="214748373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937844149" sldId="214748373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264375225" sldId="214748373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758160570" sldId="214748373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461008346" sldId="214748373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017593236" sldId="214748374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942955647" sldId="2147483742"/>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84903438" sldId="214748374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406928979" sldId="214748374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089246444" sldId="214748374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073187196" sldId="214748374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345236393" sldId="214748375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931688690" sldId="214748375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965474925" sldId="2147483752"/>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024289098" sldId="214748375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66252557" sldId="214748375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329162818" sldId="214748375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924895981" sldId="214748375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78401901" sldId="214748375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84524570" sldId="214748375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077447823" sldId="214748375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126039164" sldId="214748376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156538572" sldId="214748376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424451121" sldId="2147483762"/>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4252169589" sldId="214748376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128502527" sldId="214748376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887466064" sldId="214748376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08636182" sldId="214748376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511595896" sldId="214748376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734882246" sldId="214748376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717042532" sldId="214748376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210183464" sldId="214748377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801888960" sldId="214748377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430532986" sldId="214748377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455093617" sldId="214748377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024654630" sldId="2147483777"/>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806360508" sldId="214748377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017713747" sldId="2147483779"/>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618779196" sldId="2147483783"/>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611172482" sldId="214748378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223613087" sldId="214748378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466766255" sldId="2147483786"/>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157408555" sldId="2147483788"/>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84979084" sldId="2147483790"/>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433208841" sldId="2147483791"/>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1831961874" sldId="2147483794"/>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3979307127" sldId="2147483795"/>
          </pc:sldLayoutMkLst>
        </pc:sldLayoutChg>
        <pc:sldLayoutChg chg="add">
          <pc:chgData name="Marie Anbjørg Joten" userId="S::marie.joten@bun.oslo.kommune.no::884a6c3a-e623-4948-a9c9-557dbd8d7b8f" providerId="AD" clId="Web-{7948CD73-2BA5-F53A-6903-2B67B978F264}" dt="2022-10-24T14:23:03.157" v="151"/>
          <pc:sldLayoutMkLst>
            <pc:docMk/>
            <pc:sldMasterMk cId="1816548450" sldId="2147483872"/>
            <pc:sldLayoutMk cId="2335062377" sldId="2147483796"/>
          </pc:sldLayoutMkLst>
        </pc:sldLayoutChg>
      </pc:sldMasterChg>
    </pc:docChg>
  </pc:docChgLst>
  <pc:docChgLst>
    <pc:chgData name="Marie Anbjørg Joten" userId="S::marie.joten@bun.oslo.kommune.no::884a6c3a-e623-4948-a9c9-557dbd8d7b8f" providerId="AD" clId="Web-{CFF5B2C9-FB5A-2ABB-C072-CD36288D323E}"/>
    <pc:docChg chg="modSld">
      <pc:chgData name="Marie Anbjørg Joten" userId="S::marie.joten@bun.oslo.kommune.no::884a6c3a-e623-4948-a9c9-557dbd8d7b8f" providerId="AD" clId="Web-{CFF5B2C9-FB5A-2ABB-C072-CD36288D323E}" dt="2022-10-24T16:14:55.430" v="0" actId="20577"/>
      <pc:docMkLst>
        <pc:docMk/>
      </pc:docMkLst>
      <pc:sldChg chg="modSp">
        <pc:chgData name="Marie Anbjørg Joten" userId="S::marie.joten@bun.oslo.kommune.no::884a6c3a-e623-4948-a9c9-557dbd8d7b8f" providerId="AD" clId="Web-{CFF5B2C9-FB5A-2ABB-C072-CD36288D323E}" dt="2022-10-24T16:14:55.430" v="0" actId="20577"/>
        <pc:sldMkLst>
          <pc:docMk/>
          <pc:sldMk cId="2586591462" sldId="257"/>
        </pc:sldMkLst>
        <pc:spChg chg="mod">
          <ac:chgData name="Marie Anbjørg Joten" userId="S::marie.joten@bun.oslo.kommune.no::884a6c3a-e623-4948-a9c9-557dbd8d7b8f" providerId="AD" clId="Web-{CFF5B2C9-FB5A-2ABB-C072-CD36288D323E}" dt="2022-10-24T16:14:55.430" v="0" actId="20577"/>
          <ac:spMkLst>
            <pc:docMk/>
            <pc:sldMk cId="2586591462" sldId="257"/>
            <ac:spMk id="2" creationId="{00000000-0000-0000-0000-000000000000}"/>
          </ac:spMkLst>
        </pc:spChg>
      </pc:sldChg>
    </pc:docChg>
  </pc:docChgLst>
  <pc:docChgLst>
    <pc:chgData name="Marie Anbjørg Joten" userId="S::marie.joten@bun.oslo.kommune.no::884a6c3a-e623-4948-a9c9-557dbd8d7b8f" providerId="AD" clId="Web-{E5548F47-FE4E-DA8B-DBD8-A9A1D0B1F232}"/>
    <pc:docChg chg="delSld modSld modSection">
      <pc:chgData name="Marie Anbjørg Joten" userId="S::marie.joten@bun.oslo.kommune.no::884a6c3a-e623-4948-a9c9-557dbd8d7b8f" providerId="AD" clId="Web-{E5548F47-FE4E-DA8B-DBD8-A9A1D0B1F232}" dt="2022-10-24T16:12:36.137" v="557" actId="1076"/>
      <pc:docMkLst>
        <pc:docMk/>
      </pc:docMkLst>
      <pc:sldChg chg="modSp modNotes">
        <pc:chgData name="Marie Anbjørg Joten" userId="S::marie.joten@bun.oslo.kommune.no::884a6c3a-e623-4948-a9c9-557dbd8d7b8f" providerId="AD" clId="Web-{E5548F47-FE4E-DA8B-DBD8-A9A1D0B1F232}" dt="2022-10-24T15:55:13.041" v="31"/>
        <pc:sldMkLst>
          <pc:docMk/>
          <pc:sldMk cId="1532069047" sldId="261"/>
        </pc:sldMkLst>
        <pc:spChg chg="mod">
          <ac:chgData name="Marie Anbjørg Joten" userId="S::marie.joten@bun.oslo.kommune.no::884a6c3a-e623-4948-a9c9-557dbd8d7b8f" providerId="AD" clId="Web-{E5548F47-FE4E-DA8B-DBD8-A9A1D0B1F232}" dt="2022-10-24T15:53:46.460" v="16" actId="14100"/>
          <ac:spMkLst>
            <pc:docMk/>
            <pc:sldMk cId="1532069047" sldId="261"/>
            <ac:spMk id="2" creationId="{00000000-0000-0000-0000-000000000000}"/>
          </ac:spMkLst>
        </pc:spChg>
        <pc:spChg chg="mod">
          <ac:chgData name="Marie Anbjørg Joten" userId="S::marie.joten@bun.oslo.kommune.no::884a6c3a-e623-4948-a9c9-557dbd8d7b8f" providerId="AD" clId="Web-{E5548F47-FE4E-DA8B-DBD8-A9A1D0B1F232}" dt="2022-10-24T15:54:27.524" v="21" actId="20577"/>
          <ac:spMkLst>
            <pc:docMk/>
            <pc:sldMk cId="1532069047" sldId="261"/>
            <ac:spMk id="3" creationId="{00000000-0000-0000-0000-000000000000}"/>
          </ac:spMkLst>
        </pc:spChg>
        <pc:picChg chg="mod">
          <ac:chgData name="Marie Anbjørg Joten" userId="S::marie.joten@bun.oslo.kommune.no::884a6c3a-e623-4948-a9c9-557dbd8d7b8f" providerId="AD" clId="Web-{E5548F47-FE4E-DA8B-DBD8-A9A1D0B1F232}" dt="2022-10-24T15:54:47.821" v="28" actId="14100"/>
          <ac:picMkLst>
            <pc:docMk/>
            <pc:sldMk cId="1532069047" sldId="261"/>
            <ac:picMk id="7" creationId="{AB2B35A0-51BA-AE7D-80A3-275E198B2163}"/>
          </ac:picMkLst>
        </pc:picChg>
      </pc:sldChg>
      <pc:sldChg chg="addSp delSp modSp modNotes">
        <pc:chgData name="Marie Anbjørg Joten" userId="S::marie.joten@bun.oslo.kommune.no::884a6c3a-e623-4948-a9c9-557dbd8d7b8f" providerId="AD" clId="Web-{E5548F47-FE4E-DA8B-DBD8-A9A1D0B1F232}" dt="2022-10-24T16:12:36.137" v="557" actId="1076"/>
        <pc:sldMkLst>
          <pc:docMk/>
          <pc:sldMk cId="1294961051" sldId="265"/>
        </pc:sldMkLst>
        <pc:spChg chg="mod">
          <ac:chgData name="Marie Anbjørg Joten" userId="S::marie.joten@bun.oslo.kommune.no::884a6c3a-e623-4948-a9c9-557dbd8d7b8f" providerId="AD" clId="Web-{E5548F47-FE4E-DA8B-DBD8-A9A1D0B1F232}" dt="2022-10-24T16:10:16.820" v="536" actId="20577"/>
          <ac:spMkLst>
            <pc:docMk/>
            <pc:sldMk cId="1294961051" sldId="265"/>
            <ac:spMk id="2" creationId="{00000000-0000-0000-0000-000000000000}"/>
          </ac:spMkLst>
        </pc:spChg>
        <pc:spChg chg="mod">
          <ac:chgData name="Marie Anbjørg Joten" userId="S::marie.joten@bun.oslo.kommune.no::884a6c3a-e623-4948-a9c9-557dbd8d7b8f" providerId="AD" clId="Web-{E5548F47-FE4E-DA8B-DBD8-A9A1D0B1F232}" dt="2022-10-24T16:11:06.978" v="549" actId="20577"/>
          <ac:spMkLst>
            <pc:docMk/>
            <pc:sldMk cId="1294961051" sldId="265"/>
            <ac:spMk id="3" creationId="{00000000-0000-0000-0000-000000000000}"/>
          </ac:spMkLst>
        </pc:spChg>
        <pc:picChg chg="add del mod">
          <ac:chgData name="Marie Anbjørg Joten" userId="S::marie.joten@bun.oslo.kommune.no::884a6c3a-e623-4948-a9c9-557dbd8d7b8f" providerId="AD" clId="Web-{E5548F47-FE4E-DA8B-DBD8-A9A1D0B1F232}" dt="2022-10-24T16:12:18.324" v="552"/>
          <ac:picMkLst>
            <pc:docMk/>
            <pc:sldMk cId="1294961051" sldId="265"/>
            <ac:picMk id="6" creationId="{5C9AB3F5-F852-BC48-1B94-021CB118B951}"/>
          </ac:picMkLst>
        </pc:picChg>
        <pc:picChg chg="add mod">
          <ac:chgData name="Marie Anbjørg Joten" userId="S::marie.joten@bun.oslo.kommune.no::884a6c3a-e623-4948-a9c9-557dbd8d7b8f" providerId="AD" clId="Web-{E5548F47-FE4E-DA8B-DBD8-A9A1D0B1F232}" dt="2022-10-24T16:12:36.137" v="557" actId="1076"/>
          <ac:picMkLst>
            <pc:docMk/>
            <pc:sldMk cId="1294961051" sldId="265"/>
            <ac:picMk id="7" creationId="{3C95410C-543D-BF81-448F-478F9326023E}"/>
          </ac:picMkLst>
        </pc:picChg>
      </pc:sldChg>
      <pc:sldChg chg="delSp modSp del">
        <pc:chgData name="Marie Anbjørg Joten" userId="S::marie.joten@bun.oslo.kommune.no::884a6c3a-e623-4948-a9c9-557dbd8d7b8f" providerId="AD" clId="Web-{E5548F47-FE4E-DA8B-DBD8-A9A1D0B1F232}" dt="2022-10-24T15:55:23.275" v="33"/>
        <pc:sldMkLst>
          <pc:docMk/>
          <pc:sldMk cId="1729628100" sldId="273"/>
        </pc:sldMkLst>
        <pc:spChg chg="mod">
          <ac:chgData name="Marie Anbjørg Joten" userId="S::marie.joten@bun.oslo.kommune.no::884a6c3a-e623-4948-a9c9-557dbd8d7b8f" providerId="AD" clId="Web-{E5548F47-FE4E-DA8B-DBD8-A9A1D0B1F232}" dt="2022-10-24T15:55:03.353" v="29" actId="20577"/>
          <ac:spMkLst>
            <pc:docMk/>
            <pc:sldMk cId="1729628100" sldId="273"/>
            <ac:spMk id="3" creationId="{00000000-0000-0000-0000-000000000000}"/>
          </ac:spMkLst>
        </pc:spChg>
        <pc:picChg chg="del">
          <ac:chgData name="Marie Anbjørg Joten" userId="S::marie.joten@bun.oslo.kommune.no::884a6c3a-e623-4948-a9c9-557dbd8d7b8f" providerId="AD" clId="Web-{E5548F47-FE4E-DA8B-DBD8-A9A1D0B1F232}" dt="2022-10-24T15:55:17.041" v="32"/>
          <ac:picMkLst>
            <pc:docMk/>
            <pc:sldMk cId="1729628100" sldId="273"/>
            <ac:picMk id="6" creationId="{00000000-0000-0000-0000-000000000000}"/>
          </ac:picMkLst>
        </pc:picChg>
      </pc:sldChg>
      <pc:sldChg chg="modSp modNotes">
        <pc:chgData name="Marie Anbjørg Joten" userId="S::marie.joten@bun.oslo.kommune.no::884a6c3a-e623-4948-a9c9-557dbd8d7b8f" providerId="AD" clId="Web-{E5548F47-FE4E-DA8B-DBD8-A9A1D0B1F232}" dt="2022-10-24T15:59:52.628" v="124" actId="1076"/>
        <pc:sldMkLst>
          <pc:docMk/>
          <pc:sldMk cId="1756650697" sldId="276"/>
        </pc:sldMkLst>
        <pc:spChg chg="mod">
          <ac:chgData name="Marie Anbjørg Joten" userId="S::marie.joten@bun.oslo.kommune.no::884a6c3a-e623-4948-a9c9-557dbd8d7b8f" providerId="AD" clId="Web-{E5548F47-FE4E-DA8B-DBD8-A9A1D0B1F232}" dt="2022-10-24T15:59:31.924" v="120" actId="1076"/>
          <ac:spMkLst>
            <pc:docMk/>
            <pc:sldMk cId="1756650697" sldId="276"/>
            <ac:spMk id="8" creationId="{C0FE73BF-3783-5A49-9A0C-29C652B3606A}"/>
          </ac:spMkLst>
        </pc:spChg>
        <pc:picChg chg="mod">
          <ac:chgData name="Marie Anbjørg Joten" userId="S::marie.joten@bun.oslo.kommune.no::884a6c3a-e623-4948-a9c9-557dbd8d7b8f" providerId="AD" clId="Web-{E5548F47-FE4E-DA8B-DBD8-A9A1D0B1F232}" dt="2022-10-24T15:59:52.628" v="124" actId="1076"/>
          <ac:picMkLst>
            <pc:docMk/>
            <pc:sldMk cId="1756650697" sldId="276"/>
            <ac:picMk id="2" creationId="{00000000-0000-0000-0000-000000000000}"/>
          </ac:picMkLst>
        </pc:picChg>
      </pc:sldChg>
    </pc:docChg>
  </pc:docChgLst>
  <pc:docChgLst>
    <pc:chgData name="Marie Anbjørg Joten" userId="S::marie.joten@bun.oslo.kommune.no::884a6c3a-e623-4948-a9c9-557dbd8d7b8f" providerId="AD" clId="Web-{9D9772EB-49E2-5A27-2C8D-E3691F03CB7A}"/>
    <pc:docChg chg="delSld modSection">
      <pc:chgData name="Marie Anbjørg Joten" userId="S::marie.joten@bun.oslo.kommune.no::884a6c3a-e623-4948-a9c9-557dbd8d7b8f" providerId="AD" clId="Web-{9D9772EB-49E2-5A27-2C8D-E3691F03CB7A}" dt="2022-10-24T14:25:16.966" v="0"/>
      <pc:docMkLst>
        <pc:docMk/>
      </pc:docMkLst>
      <pc:sldChg chg="del">
        <pc:chgData name="Marie Anbjørg Joten" userId="S::marie.joten@bun.oslo.kommune.no::884a6c3a-e623-4948-a9c9-557dbd8d7b8f" providerId="AD" clId="Web-{9D9772EB-49E2-5A27-2C8D-E3691F03CB7A}" dt="2022-10-24T14:25:16.966" v="0"/>
        <pc:sldMkLst>
          <pc:docMk/>
          <pc:sldMk cId="2087710871"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A2266-4F88-4813-B7F4-F37C502FA003}" type="datetimeFigureOut">
              <a:rPr lang="nb-NO" smtClean="0"/>
              <a:t>26.10.2022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EDB9B-A2A5-459A-B51D-6B491414FEB5}" type="slidenum">
              <a:rPr lang="nb-NO" smtClean="0"/>
              <a:t>‹#›</a:t>
            </a:fld>
            <a:endParaRPr lang="nb-NO"/>
          </a:p>
        </p:txBody>
      </p:sp>
    </p:spTree>
    <p:extLst>
      <p:ext uri="{BB962C8B-B14F-4D97-AF65-F5344CB8AC3E}">
        <p14:creationId xmlns:p14="http://schemas.microsoft.com/office/powerpoint/2010/main" val="28601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stikkord for foredraget: </a:t>
            </a:r>
          </a:p>
          <a:p>
            <a:r>
              <a:rPr lang="nb-NO"/>
              <a:t>Felles forståelse og involvering av alle ledere gjennom lederprogram: </a:t>
            </a:r>
            <a:endParaRPr lang="nb-NO">
              <a:cs typeface="Calibri"/>
            </a:endParaRPr>
          </a:p>
          <a:p>
            <a:r>
              <a:rPr lang="nb-NO"/>
              <a:t>Relasjonell ledelse </a:t>
            </a:r>
            <a:endParaRPr lang="nb-NO">
              <a:cs typeface="Calibri"/>
            </a:endParaRPr>
          </a:p>
          <a:p>
            <a:r>
              <a:rPr lang="nb-NO"/>
              <a:t>Utvikling av kultur- med ledelsesplattform for alle ledere </a:t>
            </a:r>
            <a:endParaRPr lang="nb-NO">
              <a:cs typeface="Calibri"/>
            </a:endParaRPr>
          </a:p>
          <a:p>
            <a:r>
              <a:rPr lang="nb-NO"/>
              <a:t>Relasjonell kapasitet </a:t>
            </a:r>
            <a:endParaRPr lang="nb-NO">
              <a:cs typeface="Calibri"/>
            </a:endParaRPr>
          </a:p>
          <a:p>
            <a:r>
              <a:rPr lang="nb-NO"/>
              <a:t>Erfaringer </a:t>
            </a:r>
            <a:endParaRPr lang="nb-NO">
              <a:cs typeface="Calibri"/>
            </a:endParaRPr>
          </a:p>
          <a:p>
            <a:r>
              <a:rPr lang="nb-NO"/>
              <a:t>Hva vi har lykkes med og hva kunne vi gjort annerledes </a:t>
            </a:r>
            <a:endParaRPr lang="nb-NO">
              <a:cs typeface="Calibri"/>
            </a:endParaRPr>
          </a:p>
          <a:p>
            <a:r>
              <a:rPr lang="nb-NO"/>
              <a:t>Konkrete eksempler</a:t>
            </a:r>
            <a:endParaRPr lang="nb-NO">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521EDB9B-A2A5-459A-B51D-6B491414FEB5}" type="slidenum">
              <a:rPr lang="nb-NO" smtClean="0"/>
              <a:t>1</a:t>
            </a:fld>
            <a:endParaRPr lang="nb-NO"/>
          </a:p>
        </p:txBody>
      </p:sp>
    </p:spTree>
    <p:extLst>
      <p:ext uri="{BB962C8B-B14F-4D97-AF65-F5344CB8AC3E}">
        <p14:creationId xmlns:p14="http://schemas.microsoft.com/office/powerpoint/2010/main" val="53824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Samling med alle HMS utvalg</a:t>
            </a:r>
            <a:r>
              <a:rPr lang="nb-NO"/>
              <a:t>,</a:t>
            </a:r>
            <a:r>
              <a:rPr lang="nb-NO" baseline="0"/>
              <a:t> ledere</a:t>
            </a:r>
            <a:r>
              <a:rPr lang="nb-NO"/>
              <a:t> </a:t>
            </a:r>
            <a:endParaRPr lang="nb-NO" baseline="0" dirty="0"/>
          </a:p>
          <a:p>
            <a:endParaRPr lang="nb-NO" baseline="0" dirty="0"/>
          </a:p>
          <a:p>
            <a:pPr fontAlgn="base"/>
            <a:r>
              <a:rPr lang="nb-NO" sz="1200" b="0" i="0" u="none" strike="noStrike" kern="1200" dirty="0">
                <a:solidFill>
                  <a:schemeClr val="tx1"/>
                </a:solidFill>
                <a:effectLst/>
                <a:latin typeface="+mn-lt"/>
                <a:ea typeface="+mn-ea"/>
                <a:cs typeface="+mn-cs"/>
              </a:rPr>
              <a:t>Jobbe videre med å utvikle tillitsbasert ledelse og styring i Bydel Ullern:</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Støtte ledere i å utvikle god tillitsbasert ledelse i praksis, i egen enhet  </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Sikre at gode erfaringer, praksis  og læring gjennom koronatiden brukes bevisst for videre utvikling av god tillitsbasert ledelse</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Videreutvikle felles ledelsesplattform for lederatferd og lederpraksis som sikrer endringsvillighet/-evne, og bidrar til samhandling og bedre utnyttelse av digitale verktøyer </a:t>
            </a:r>
            <a:r>
              <a:rPr lang="en-US" sz="1200" b="0" i="0" kern="1200" dirty="0">
                <a:solidFill>
                  <a:schemeClr val="tx1"/>
                </a:solidFill>
                <a:effectLst/>
                <a:latin typeface="+mn-lt"/>
                <a:ea typeface="+mn-ea"/>
                <a:cs typeface="+mn-cs"/>
              </a:rPr>
              <a:t>​</a:t>
            </a:r>
            <a:endParaRPr lang="en-US">
              <a:cs typeface="Calibri"/>
            </a:endParaRPr>
          </a:p>
          <a:p>
            <a:r>
              <a:rPr lang="nb-NO" dirty="0"/>
              <a:t>Hva betyr psykologisk trygghet/ytringsklima</a:t>
            </a:r>
            <a:endParaRPr lang="nb-NO">
              <a:cs typeface="Calibri"/>
            </a:endParaRPr>
          </a:p>
          <a:p>
            <a:r>
              <a:rPr lang="nb-NO" dirty="0"/>
              <a:t>Psykologisk trygghet for utvikling av arbeidsmiljøet – felles samling for ledere, tillitsvalget og alle verneombud</a:t>
            </a:r>
            <a:endParaRPr lang="nb-NO">
              <a:cs typeface="Calibri"/>
            </a:endParaRPr>
          </a:p>
          <a:p>
            <a:pPr marL="0" indent="0">
              <a:buNone/>
            </a:pPr>
            <a:r>
              <a:rPr lang="nb-NO" dirty="0"/>
              <a:t>Hva er varsling og hva er ikke varsling med Camilla </a:t>
            </a:r>
            <a:r>
              <a:rPr lang="nb-NO" dirty="0" err="1"/>
              <a:t>Selman</a:t>
            </a:r>
            <a:endParaRPr lang="nb-NO" dirty="0"/>
          </a:p>
          <a:p>
            <a:pPr marL="0" indent="0">
              <a:buNone/>
            </a:pPr>
            <a:endParaRPr lang="nb-NO" dirty="0"/>
          </a:p>
          <a:p>
            <a:r>
              <a:rPr lang="nb-NO"/>
              <a:t>Formål: </a:t>
            </a:r>
            <a:endParaRPr lang="nb-NO">
              <a:cs typeface="Calibri"/>
            </a:endParaRPr>
          </a:p>
          <a:p>
            <a:pPr fontAlgn="base"/>
            <a:r>
              <a:rPr lang="nb-NO" sz="1200" b="0" i="0" u="none" strike="noStrike" kern="1200" dirty="0">
                <a:solidFill>
                  <a:schemeClr val="tx1"/>
                </a:solidFill>
                <a:effectLst/>
                <a:latin typeface="+mn-lt"/>
                <a:ea typeface="+mn-ea"/>
                <a:cs typeface="+mn-cs"/>
              </a:rPr>
              <a:t>At erfaringene og læringene fra ledelse i koronatid brukes bevisst i videreutvikling av tillitsbasert ledelse i bydelen </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Gi lederne trygghet og støtte i å utøve god tillitsbasert ledelse i hverdagen, gjennom konkret støtte og verktøy </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Videreutvikle ledelsesplattformen til å bli  el felles basis for ledelsesprinsipper og lederpraksis som utøves i bydelen </a:t>
            </a:r>
            <a:r>
              <a:rPr lang="en-US" sz="1200" b="0" i="0" kern="1200" dirty="0">
                <a:solidFill>
                  <a:schemeClr val="tx1"/>
                </a:solidFill>
                <a:effectLst/>
                <a:latin typeface="+mn-lt"/>
                <a:ea typeface="+mn-ea"/>
                <a:cs typeface="+mn-cs"/>
              </a:rPr>
              <a:t>​</a:t>
            </a:r>
            <a:endParaRPr lang="en-US">
              <a:cs typeface="Calibri"/>
            </a:endParaRPr>
          </a:p>
          <a:p>
            <a:pPr fontAlgn="base"/>
            <a:r>
              <a:rPr lang="nb-NO" sz="1200" b="0" i="0" u="none" strike="noStrike" kern="1200" dirty="0">
                <a:solidFill>
                  <a:schemeClr val="tx1"/>
                </a:solidFill>
                <a:effectLst/>
                <a:latin typeface="+mn-lt"/>
                <a:ea typeface="+mn-ea"/>
                <a:cs typeface="+mn-cs"/>
              </a:rPr>
              <a:t>At toppledergruppen får støtte i utøvelse og oppfølging av tillitsbasert ledelse innenfor egen enhet </a:t>
            </a:r>
            <a:r>
              <a:rPr lang="en-US" sz="1200" b="0" i="0" kern="1200" dirty="0">
                <a:solidFill>
                  <a:schemeClr val="tx1"/>
                </a:solidFill>
                <a:effectLst/>
                <a:latin typeface="+mn-lt"/>
                <a:ea typeface="+mn-ea"/>
                <a:cs typeface="+mn-cs"/>
              </a:rPr>
              <a:t>​</a:t>
            </a:r>
            <a:endParaRPr lang="en-US">
              <a:cs typeface="Calibri"/>
            </a:endParaRPr>
          </a:p>
          <a:p>
            <a:pPr rtl="0" fontAlgn="base"/>
            <a:endParaRPr lang="en-US" sz="1200" b="0" i="0" kern="1200" dirty="0">
              <a:solidFill>
                <a:schemeClr val="tx1"/>
              </a:solidFill>
              <a:effectLst/>
              <a:latin typeface="+mn-lt"/>
              <a:ea typeface="+mn-ea"/>
              <a:cs typeface="+mn-cs"/>
            </a:endParaRPr>
          </a:p>
          <a:p>
            <a:pPr fontAlgn="base">
              <a:spcBef>
                <a:spcPts val="1323"/>
              </a:spcBef>
            </a:pPr>
            <a:r>
              <a:rPr lang="nb-NO" sz="1200" b="0" i="0" u="none" strike="noStrike" kern="1200">
                <a:solidFill>
                  <a:schemeClr val="tx1"/>
                </a:solidFill>
                <a:effectLst/>
                <a:latin typeface="+mn-lt"/>
                <a:ea typeface="+mn-ea"/>
                <a:cs typeface="+mn-cs"/>
              </a:rPr>
              <a:t> </a:t>
            </a:r>
            <a:r>
              <a:rPr lang="nb-NO" sz="1200" b="0" i="0" kern="1200">
                <a:solidFill>
                  <a:schemeClr val="tx1"/>
                </a:solidFill>
                <a:effectLst/>
                <a:latin typeface="+mn-lt"/>
                <a:ea typeface="+mn-ea"/>
                <a:cs typeface="+mn-cs"/>
              </a:rPr>
              <a:t>​</a:t>
            </a:r>
            <a:r>
              <a:rPr lang="nb-NO"/>
              <a:t>Organisasjonskultur – </a:t>
            </a:r>
            <a:r>
              <a:rPr lang="nb-NO" i="1"/>
              <a:t>den måten vi gjør tingene på her hos oss</a:t>
            </a:r>
            <a:endParaRPr lang="en-US"/>
          </a:p>
          <a:p>
            <a:pPr>
              <a:spcBef>
                <a:spcPts val="1323"/>
              </a:spcBef>
            </a:pPr>
            <a:r>
              <a:rPr lang="nb-NO"/>
              <a:t>«..det sett av felles delte normer, verdier og virkelighetsoppfatninger som utvikler seg i en organisasjon når menneskene handler med hverandre og omgivelsene»</a:t>
            </a:r>
            <a:endParaRPr lang="en-US"/>
          </a:p>
          <a:p>
            <a:pPr>
              <a:spcBef>
                <a:spcPts val="1323"/>
              </a:spcBef>
            </a:pPr>
            <a:r>
              <a:rPr lang="nb-NO" i="1"/>
              <a:t>Henning Bang</a:t>
            </a:r>
            <a:endParaRPr lang="en-US"/>
          </a:p>
          <a:p>
            <a:pPr rtl="0" fontAlgn="base"/>
            <a:r>
              <a:rPr lang="nb-NO" sz="1200" b="0" i="0" kern="1200">
                <a:solidFill>
                  <a:schemeClr val="tx1"/>
                </a:solidFill>
                <a:effectLst/>
                <a:latin typeface="+mn-lt"/>
                <a:ea typeface="+mn-ea"/>
                <a:cs typeface="+mn-cs"/>
              </a:rPr>
              <a:t>[@</a:t>
            </a:r>
            <a:r>
              <a:rPr lang="nb-NO" sz="1200" b="0" i="0" kern="1200" dirty="0">
                <a:solidFill>
                  <a:schemeClr val="tx1"/>
                </a:solidFill>
                <a:effectLst/>
                <a:latin typeface="+mn-lt"/>
                <a:ea typeface="+mn-ea"/>
                <a:cs typeface="+mn-cs"/>
              </a:rPr>
              <a:t>Marie Anbjørg Joten] Dette synes jeg er meget viktig å få frem, hvordan man systematisk har jobbet med dette. Spesielt det å få et felles språk innenfor ledelse, felles begreper</a:t>
            </a:r>
          </a:p>
          <a:p>
            <a:r>
              <a:rPr lang="nb-NO" sz="1200" kern="1200" dirty="0">
                <a:solidFill>
                  <a:schemeClr val="tx1"/>
                </a:solidFill>
                <a:effectLst/>
                <a:latin typeface="+mn-lt"/>
                <a:ea typeface="+mn-ea"/>
                <a:cs typeface="+mn-cs"/>
              </a:rPr>
              <a:t>Tillittbasert ledelse og styring.</a:t>
            </a:r>
          </a:p>
          <a:p>
            <a:pPr lvl="0"/>
            <a:r>
              <a:rPr lang="nb-NO" sz="1200" kern="1200" dirty="0">
                <a:solidFill>
                  <a:schemeClr val="tx1"/>
                </a:solidFill>
                <a:effectLst/>
                <a:latin typeface="+mn-lt"/>
                <a:ea typeface="+mn-ea"/>
                <a:cs typeface="+mn-cs"/>
              </a:rPr>
              <a:t>Jobbet med lederplattform</a:t>
            </a:r>
          </a:p>
          <a:p>
            <a:pPr lvl="0"/>
            <a:r>
              <a:rPr lang="nb-NO" sz="1200" kern="1200" dirty="0">
                <a:solidFill>
                  <a:schemeClr val="tx1"/>
                </a:solidFill>
                <a:effectLst/>
                <a:latin typeface="+mn-lt"/>
                <a:ea typeface="+mn-ea"/>
                <a:cs typeface="+mn-cs"/>
              </a:rPr>
              <a:t>Øke bevisstheten om hva kulturen i organisasjonene bety for å kunne </a:t>
            </a:r>
            <a:r>
              <a:rPr lang="nb-NO" sz="1200" kern="1200" dirty="0" err="1">
                <a:solidFill>
                  <a:schemeClr val="tx1"/>
                </a:solidFill>
                <a:effectLst/>
                <a:latin typeface="+mn-lt"/>
                <a:ea typeface="+mn-ea"/>
                <a:cs typeface="+mn-cs"/>
              </a:rPr>
              <a:t>fortså</a:t>
            </a:r>
            <a:r>
              <a:rPr lang="nb-NO" sz="1200" kern="1200" dirty="0">
                <a:solidFill>
                  <a:schemeClr val="tx1"/>
                </a:solidFill>
                <a:effectLst/>
                <a:latin typeface="+mn-lt"/>
                <a:ea typeface="+mn-ea"/>
                <a:cs typeface="+mn-cs"/>
              </a:rPr>
              <a:t> og møte utfordringer som ledere. Det er nye krav til ledelse og lederskap</a:t>
            </a:r>
          </a:p>
          <a:p>
            <a:pPr lvl="0"/>
            <a:r>
              <a:rPr lang="nb-NO" sz="1200" kern="1200" dirty="0">
                <a:solidFill>
                  <a:schemeClr val="tx1"/>
                </a:solidFill>
                <a:effectLst/>
                <a:latin typeface="+mn-lt"/>
                <a:ea typeface="+mn-ea"/>
                <a:cs typeface="+mn-cs"/>
              </a:rPr>
              <a:t>Medarbeidere vil bli sett og hørt</a:t>
            </a:r>
          </a:p>
          <a:p>
            <a:pPr lvl="0"/>
            <a:r>
              <a:rPr lang="nb-NO" sz="1200" kern="1200" dirty="0">
                <a:solidFill>
                  <a:schemeClr val="tx1"/>
                </a:solidFill>
                <a:effectLst/>
                <a:latin typeface="+mn-lt"/>
                <a:ea typeface="+mn-ea"/>
                <a:cs typeface="+mn-cs"/>
              </a:rPr>
              <a:t>Fokus på samhandling på tvers- og ikke jobbe i silo</a:t>
            </a:r>
          </a:p>
          <a:p>
            <a:r>
              <a:rPr lang="nb-NO" sz="1200" kern="1200" dirty="0">
                <a:solidFill>
                  <a:schemeClr val="tx1"/>
                </a:solidFill>
                <a:effectLst/>
                <a:latin typeface="+mn-lt"/>
                <a:ea typeface="+mn-ea"/>
                <a:cs typeface="+mn-cs"/>
              </a:rPr>
              <a:t> </a:t>
            </a:r>
          </a:p>
          <a:p>
            <a:r>
              <a:rPr lang="nb-NO" dirty="0"/>
              <a:t>Samling</a:t>
            </a:r>
            <a:r>
              <a:rPr lang="nb-NO" baseline="0" dirty="0"/>
              <a:t> med alle ledere i februar 2021</a:t>
            </a:r>
            <a:endParaRPr lang="nb-NO" dirty="0"/>
          </a:p>
          <a:p>
            <a:pPr rtl="0" fontAlgn="base"/>
            <a:endParaRPr lang="nb-NO" sz="1200" b="0" i="0" kern="1200" dirty="0">
              <a:solidFill>
                <a:schemeClr val="tx1"/>
              </a:solidFill>
              <a:effectLst/>
              <a:latin typeface="+mn-lt"/>
              <a:ea typeface="+mn-ea"/>
              <a:cs typeface="+mn-cs"/>
            </a:endParaRPr>
          </a:p>
          <a:p>
            <a:pPr marL="0" indent="0">
              <a:buNone/>
            </a:pPr>
            <a:r>
              <a:rPr lang="nb-NO" dirty="0"/>
              <a:t>Organisasjonskultur – </a:t>
            </a:r>
            <a:r>
              <a:rPr lang="nb-NO" i="1" dirty="0"/>
              <a:t>den måten vi gjør tingene på her hos oss</a:t>
            </a:r>
          </a:p>
          <a:p>
            <a:pPr marL="0" indent="0">
              <a:buNone/>
            </a:pPr>
            <a:r>
              <a:rPr lang="nb-NO" dirty="0"/>
              <a:t>«..det sett av felles delte normer, verdier og virkelighetsoppfatninger som utvikler seg i en organisasjon når menneskene handler med hverandre og omgivelsene»</a:t>
            </a:r>
          </a:p>
          <a:p>
            <a:pPr marL="0" indent="0">
              <a:buNone/>
            </a:pPr>
            <a:r>
              <a:rPr lang="nb-NO" i="1" dirty="0"/>
              <a:t>Henning Bang</a:t>
            </a:r>
          </a:p>
          <a:p>
            <a:endParaRPr lang="nb-NO">
              <a:cs typeface="Calibri"/>
            </a:endParaRPr>
          </a:p>
          <a:p>
            <a:endParaRPr lang="nb-NO" dirty="0"/>
          </a:p>
        </p:txBody>
      </p:sp>
      <p:sp>
        <p:nvSpPr>
          <p:cNvPr id="4" name="Plassholder for lysbildenummer 3"/>
          <p:cNvSpPr>
            <a:spLocks noGrp="1"/>
          </p:cNvSpPr>
          <p:nvPr>
            <p:ph type="sldNum" sz="quarter" idx="10"/>
          </p:nvPr>
        </p:nvSpPr>
        <p:spPr/>
        <p:txBody>
          <a:bodyPr/>
          <a:lstStyle/>
          <a:p>
            <a:fld id="{521EDB9B-A2A5-459A-B51D-6B491414FEB5}" type="slidenum">
              <a:rPr lang="nb-NO" smtClean="0"/>
              <a:t>3</a:t>
            </a:fld>
            <a:endParaRPr lang="nb-NO"/>
          </a:p>
        </p:txBody>
      </p:sp>
    </p:spTree>
    <p:extLst>
      <p:ext uri="{BB962C8B-B14F-4D97-AF65-F5344CB8AC3E}">
        <p14:creationId xmlns:p14="http://schemas.microsoft.com/office/powerpoint/2010/main" val="143455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Bevisst og systematisk ledelse og lederpraksis, er nøkkelen for å skape retning og få det til å skje i praksis. </a:t>
            </a:r>
          </a:p>
          <a:p>
            <a:r>
              <a:rPr lang="nb-NO" dirty="0"/>
              <a:t>det er ledelsen samlet som får dette til</a:t>
            </a: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(Områdene som er viktige for å lykkes med vårt overordnet mål)</a:t>
            </a:r>
            <a:r>
              <a:rPr lang="nb-NO" dirty="0"/>
              <a:t> </a:t>
            </a:r>
            <a:endParaRPr lang="nb-NO" dirty="0" smtClean="0"/>
          </a:p>
          <a:p>
            <a:pPr marL="238097" indent="-238097">
              <a:spcBef>
                <a:spcPts val="1984"/>
              </a:spcBef>
              <a:spcAft>
                <a:spcPts val="0"/>
              </a:spcAft>
              <a:buBlip>
                <a:blip r:embed="rId3"/>
              </a:buBlip>
            </a:pPr>
            <a:r>
              <a:rPr lang="nb-NO" sz="2205" dirty="0" smtClean="0">
                <a:solidFill>
                  <a:srgbClr val="000000"/>
                </a:solidFill>
              </a:rPr>
              <a:t>Bevisst og systematisk ledelse og lederpraksis, er nøkkelen for å skape retning og få det til å skje i praksis. </a:t>
            </a:r>
          </a:p>
          <a:p>
            <a:pPr marL="1120047" lvl="2" indent="-377979">
              <a:buClr>
                <a:srgbClr val="2A2859"/>
              </a:buClr>
              <a:buFont typeface="Courier New" panose="02070309020205020404" pitchFamily="49" charset="0"/>
              <a:buChar char="o"/>
            </a:pPr>
            <a:r>
              <a:rPr lang="nb-NO" sz="2205" dirty="0" smtClean="0">
                <a:solidFill>
                  <a:srgbClr val="000000"/>
                </a:solidFill>
              </a:rPr>
              <a:t>det er ledelsen samlet som får dette til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238097" lvl="1">
              <a:buClr>
                <a:srgbClr val="2A2859"/>
              </a:buClr>
            </a:pPr>
            <a:r>
              <a:rPr lang="nb-NO" sz="2425" dirty="0" smtClean="0">
                <a:solidFill>
                  <a:srgbClr val="000000"/>
                </a:solidFill>
              </a:rPr>
              <a:t>Hvordan vi gjør det her hos oss, vår enhetlige lederpraksis</a:t>
            </a:r>
            <a:endParaRPr lang="nb-NO" dirty="0" smtClean="0">
              <a:solidFill>
                <a:srgbClr val="000000"/>
              </a:solidFill>
            </a:endParaRPr>
          </a:p>
          <a:p>
            <a:pPr marL="238097" indent="-238097">
              <a:spcBef>
                <a:spcPts val="1984"/>
              </a:spcBef>
              <a:spcAft>
                <a:spcPts val="0"/>
              </a:spcAft>
              <a:buBlip>
                <a:blip r:embed="rId3"/>
              </a:buBlip>
            </a:pPr>
            <a:r>
              <a:rPr lang="nb-NO" sz="2205" dirty="0" smtClean="0">
                <a:solidFill>
                  <a:srgbClr val="000000"/>
                </a:solidFill>
              </a:rPr>
              <a:t>Lede helheten</a:t>
            </a:r>
          </a:p>
          <a:p>
            <a:pPr marL="238097" indent="-238097">
              <a:spcBef>
                <a:spcPts val="1984"/>
              </a:spcBef>
              <a:spcAft>
                <a:spcPts val="0"/>
              </a:spcAft>
              <a:buBlip>
                <a:blip r:embed="rId3"/>
              </a:buBlip>
            </a:pPr>
            <a:r>
              <a:rPr lang="nb-NO" sz="2205" dirty="0" smtClean="0">
                <a:solidFill>
                  <a:srgbClr val="000000"/>
                </a:solidFill>
              </a:rPr>
              <a:t>Støtte hverandre</a:t>
            </a:r>
          </a:p>
          <a:p>
            <a:pPr marL="238097" indent="-238097">
              <a:spcBef>
                <a:spcPts val="1984"/>
              </a:spcBef>
              <a:spcAft>
                <a:spcPts val="0"/>
              </a:spcAft>
              <a:buBlip>
                <a:blip r:embed="rId3"/>
              </a:buBlip>
            </a:pPr>
            <a:r>
              <a:rPr lang="nb-NO" sz="2205" dirty="0" smtClean="0">
                <a:solidFill>
                  <a:srgbClr val="000000"/>
                </a:solidFill>
              </a:rPr>
              <a:t>Stå i samme budskap</a:t>
            </a:r>
          </a:p>
          <a:p>
            <a:endParaRPr lang="nb-NO" dirty="0">
              <a:cs typeface="Calibri"/>
            </a:endParaRPr>
          </a:p>
        </p:txBody>
      </p:sp>
      <p:sp>
        <p:nvSpPr>
          <p:cNvPr id="4" name="Plassholder for lysbildenummer 3"/>
          <p:cNvSpPr>
            <a:spLocks noGrp="1"/>
          </p:cNvSpPr>
          <p:nvPr>
            <p:ph type="sldNum" sz="quarter" idx="10"/>
          </p:nvPr>
        </p:nvSpPr>
        <p:spPr/>
        <p:txBody>
          <a:bodyPr/>
          <a:lstStyle/>
          <a:p>
            <a:fld id="{521EDB9B-A2A5-459A-B51D-6B491414FEB5}" type="slidenum">
              <a:rPr lang="nb-NO" smtClean="0"/>
              <a:t>4</a:t>
            </a:fld>
            <a:endParaRPr lang="nb-NO"/>
          </a:p>
        </p:txBody>
      </p:sp>
    </p:spTree>
    <p:extLst>
      <p:ext uri="{BB962C8B-B14F-4D97-AF65-F5344CB8AC3E}">
        <p14:creationId xmlns:p14="http://schemas.microsoft.com/office/powerpoint/2010/main" val="102101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Relasjonsledelse dreier seg om å jobbe med kvaliteten på relasjonen mellom leder og medarbeider slik at kommunikasjonen og effektiviteten kan bli optimal. Samtidig er bedre psykisk helse og motivasjon naturlige konsekvenser av en god relasjon. Relasjonsledelse er en menneskeorientert lederstil der lederen vil utløse energi hos medarbeideren og oppnå naturlig autoritet, som er det motsatte av kunstig autoritet der man benytter sin posisjon og makt.</a:t>
            </a:r>
          </a:p>
          <a:p>
            <a:endParaRPr lang="nb-NO">
              <a:cs typeface="Calibri"/>
            </a:endParaRPr>
          </a:p>
          <a:p>
            <a:r>
              <a:rPr lang="nb-NO">
                <a:cs typeface="Calibri"/>
              </a:rPr>
              <a:t>Bydelen gjennomførte et program over 1.5 pr hvor lederne øvde seg på relasjonell kompetanse. Dersom man vil er det fint mulig å tilegne seg kompetanse for å øke sin relasjonelle kompetanse. </a:t>
            </a:r>
          </a:p>
          <a:p>
            <a:endParaRPr lang="nb-NO">
              <a:cs typeface="Calibri"/>
            </a:endParaRPr>
          </a:p>
          <a:p>
            <a:endParaRPr lang="nb-NO">
              <a:cs typeface="Calibri"/>
            </a:endParaRPr>
          </a:p>
          <a:p>
            <a:r>
              <a:rPr lang="nb-NO">
                <a:cs typeface="Calibri"/>
              </a:rPr>
              <a:t>Eksempelvis oppnår man bedre resultater i organisasjonen dersom lederne er opptatt av hele mennesket, og tilpasser ledelsen til individet.</a:t>
            </a:r>
            <a:r>
              <a:rPr lang="nb-NO"/>
              <a:t> Det betyr at hver medarbeider får tilpasset ledelse der lederen må ha en samtale og spørre personen innledningsvis om hva han eller hun trenger for å fungere godt. Lederen må finne ut av hva slags type ledelse som gjør at medarbeideren blir en god variant av seg selv, og hva slags type ledelse som garantert vil bomme slik at vi ikke standardiserer ledelsen, men tilpasser det til hver enkelt. Medarbeideren må selv gi veldig mye av oppskriften på det som kan bli tilpasset ledelse. De aller fleste mennesker som går på jobb ønsker å bli en god variant av seg selv og gjøre sitt beste, men da må de også få tilpasset ledelse. </a:t>
            </a:r>
          </a:p>
          <a:p>
            <a:endParaRPr lang="nb-NO">
              <a:cs typeface="Calibri"/>
            </a:endParaRPr>
          </a:p>
        </p:txBody>
      </p:sp>
      <p:sp>
        <p:nvSpPr>
          <p:cNvPr id="4" name="Plassholder for lysbildenummer 3"/>
          <p:cNvSpPr>
            <a:spLocks noGrp="1"/>
          </p:cNvSpPr>
          <p:nvPr>
            <p:ph type="sldNum" sz="quarter" idx="5"/>
          </p:nvPr>
        </p:nvSpPr>
        <p:spPr/>
        <p:txBody>
          <a:bodyPr/>
          <a:lstStyle/>
          <a:p>
            <a:fld id="{521EDB9B-A2A5-459A-B51D-6B491414FEB5}" type="slidenum">
              <a:rPr lang="nb-NO" smtClean="0"/>
              <a:t>5</a:t>
            </a:fld>
            <a:endParaRPr lang="nb-NO"/>
          </a:p>
        </p:txBody>
      </p:sp>
    </p:spTree>
    <p:extLst>
      <p:ext uri="{BB962C8B-B14F-4D97-AF65-F5344CB8AC3E}">
        <p14:creationId xmlns:p14="http://schemas.microsoft.com/office/powerpoint/2010/main" val="334134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Dette </a:t>
            </a:r>
            <a:r>
              <a:rPr lang="en-US" err="1"/>
              <a:t>diagrammet</a:t>
            </a:r>
            <a:r>
              <a:rPr lang="en-US"/>
              <a:t> </a:t>
            </a:r>
            <a:r>
              <a:rPr lang="en-US" err="1"/>
              <a:t>viser</a:t>
            </a:r>
            <a:r>
              <a:rPr lang="en-US"/>
              <a:t> </a:t>
            </a:r>
            <a:r>
              <a:rPr lang="en-US" err="1"/>
              <a:t>deltakernes</a:t>
            </a:r>
            <a:r>
              <a:rPr lang="en-US"/>
              <a:t> </a:t>
            </a:r>
            <a:r>
              <a:rPr lang="en-US" err="1"/>
              <a:t>opplevelse</a:t>
            </a:r>
            <a:r>
              <a:rPr lang="en-US"/>
              <a:t> av </a:t>
            </a:r>
            <a:r>
              <a:rPr lang="en-US" err="1"/>
              <a:t>relasjonene</a:t>
            </a:r>
            <a:r>
              <a:rPr lang="en-US"/>
              <a:t> </a:t>
            </a:r>
            <a:r>
              <a:rPr lang="en-US" err="1"/>
              <a:t>og</a:t>
            </a:r>
            <a:r>
              <a:rPr lang="en-US"/>
              <a:t> </a:t>
            </a:r>
            <a:r>
              <a:rPr lang="en-US" err="1"/>
              <a:t>samarbeidet</a:t>
            </a:r>
            <a:r>
              <a:rPr lang="en-US"/>
              <a:t> </a:t>
            </a:r>
            <a:r>
              <a:rPr lang="en-US" err="1"/>
              <a:t>på</a:t>
            </a:r>
            <a:r>
              <a:rPr lang="en-US"/>
              <a:t> </a:t>
            </a:r>
            <a:r>
              <a:rPr lang="en-US" err="1"/>
              <a:t>tvers</a:t>
            </a:r>
            <a:r>
              <a:rPr lang="en-US"/>
              <a:t> av </a:t>
            </a:r>
            <a:r>
              <a:rPr lang="en-US" err="1"/>
              <a:t>funksjonene</a:t>
            </a:r>
            <a:r>
              <a:rPr lang="en-US"/>
              <a:t> </a:t>
            </a:r>
            <a:r>
              <a:rPr lang="en-US" err="1"/>
              <a:t>i</a:t>
            </a:r>
            <a:r>
              <a:rPr lang="en-US"/>
              <a:t> </a:t>
            </a:r>
            <a:r>
              <a:rPr lang="en-US" err="1"/>
              <a:t>kartleggingen</a:t>
            </a:r>
            <a:r>
              <a:rPr lang="en-US"/>
              <a:t>. </a:t>
            </a:r>
          </a:p>
          <a:p>
            <a:endParaRPr lang="en-US"/>
          </a:p>
          <a:p>
            <a:r>
              <a:rPr lang="en-US"/>
              <a:t>Pilene </a:t>
            </a:r>
            <a:r>
              <a:rPr lang="en-US" err="1"/>
              <a:t>som</a:t>
            </a:r>
            <a:r>
              <a:rPr lang="en-US"/>
              <a:t> </a:t>
            </a:r>
            <a:r>
              <a:rPr lang="en-US" err="1"/>
              <a:t>peker</a:t>
            </a:r>
            <a:r>
              <a:rPr lang="en-US"/>
              <a:t> </a:t>
            </a:r>
            <a:r>
              <a:rPr lang="en-US" err="1"/>
              <a:t>vekk</a:t>
            </a:r>
            <a:r>
              <a:rPr lang="en-US"/>
              <a:t> </a:t>
            </a:r>
            <a:r>
              <a:rPr lang="en-US" err="1"/>
              <a:t>fra</a:t>
            </a:r>
            <a:r>
              <a:rPr lang="en-US"/>
              <a:t> </a:t>
            </a:r>
            <a:r>
              <a:rPr lang="en-US" err="1"/>
              <a:t>funksjonen</a:t>
            </a:r>
            <a:r>
              <a:rPr lang="en-US"/>
              <a:t>/</a:t>
            </a:r>
            <a:r>
              <a:rPr lang="en-US" err="1"/>
              <a:t>enheten</a:t>
            </a:r>
            <a:r>
              <a:rPr lang="en-US"/>
              <a:t> </a:t>
            </a:r>
            <a:r>
              <a:rPr lang="en-US" err="1"/>
              <a:t>viser</a:t>
            </a:r>
            <a:r>
              <a:rPr lang="en-US"/>
              <a:t> </a:t>
            </a:r>
            <a:r>
              <a:rPr lang="en-US" err="1"/>
              <a:t>hvordan</a:t>
            </a:r>
            <a:r>
              <a:rPr lang="en-US"/>
              <a:t> </a:t>
            </a:r>
            <a:r>
              <a:rPr lang="en-US" err="1"/>
              <a:t>denne</a:t>
            </a:r>
            <a:r>
              <a:rPr lang="en-US"/>
              <a:t> </a:t>
            </a:r>
            <a:r>
              <a:rPr lang="en-US" err="1"/>
              <a:t>opplever</a:t>
            </a:r>
            <a:r>
              <a:rPr lang="en-US"/>
              <a:t> </a:t>
            </a:r>
            <a:r>
              <a:rPr lang="en-US" err="1"/>
              <a:t>andre</a:t>
            </a:r>
            <a:r>
              <a:rPr lang="en-US"/>
              <a:t> </a:t>
            </a:r>
            <a:r>
              <a:rPr lang="en-US" err="1"/>
              <a:t>funksjoner</a:t>
            </a:r>
            <a:r>
              <a:rPr lang="en-US"/>
              <a:t>/</a:t>
            </a:r>
            <a:r>
              <a:rPr lang="en-US" err="1"/>
              <a:t>enheters</a:t>
            </a:r>
            <a:r>
              <a:rPr lang="en-US"/>
              <a:t> </a:t>
            </a:r>
            <a:r>
              <a:rPr lang="en-US" err="1"/>
              <a:t>bidrag</a:t>
            </a:r>
            <a:r>
              <a:rPr lang="en-US"/>
              <a:t> </a:t>
            </a:r>
            <a:r>
              <a:rPr lang="en-US" err="1"/>
              <a:t>til</a:t>
            </a:r>
            <a:r>
              <a:rPr lang="en-US"/>
              <a:t> </a:t>
            </a:r>
            <a:r>
              <a:rPr lang="en-US" err="1"/>
              <a:t>relasjonell</a:t>
            </a:r>
            <a:r>
              <a:rPr lang="en-US"/>
              <a:t> </a:t>
            </a:r>
            <a:r>
              <a:rPr lang="en-US" err="1"/>
              <a:t>kapasitet</a:t>
            </a:r>
            <a:r>
              <a:rPr lang="en-US"/>
              <a:t>. </a:t>
            </a:r>
          </a:p>
          <a:p>
            <a:endParaRPr lang="en-US"/>
          </a:p>
          <a:p>
            <a:r>
              <a:rPr lang="en-US"/>
              <a:t>Pilen </a:t>
            </a:r>
            <a:r>
              <a:rPr lang="en-US" err="1"/>
              <a:t>som</a:t>
            </a:r>
            <a:r>
              <a:rPr lang="en-US"/>
              <a:t> </a:t>
            </a:r>
            <a:r>
              <a:rPr lang="en-US" err="1"/>
              <a:t>peker</a:t>
            </a:r>
            <a:r>
              <a:rPr lang="en-US"/>
              <a:t> inn mot </a:t>
            </a:r>
            <a:r>
              <a:rPr lang="en-US" err="1"/>
              <a:t>funksjonen</a:t>
            </a:r>
            <a:r>
              <a:rPr lang="en-US"/>
              <a:t>/</a:t>
            </a:r>
            <a:r>
              <a:rPr lang="en-US" err="1"/>
              <a:t>enheten</a:t>
            </a:r>
            <a:r>
              <a:rPr lang="en-US"/>
              <a:t> </a:t>
            </a:r>
            <a:r>
              <a:rPr lang="en-US" err="1"/>
              <a:t>viser</a:t>
            </a:r>
            <a:r>
              <a:rPr lang="en-US"/>
              <a:t> </a:t>
            </a:r>
            <a:r>
              <a:rPr lang="en-US" err="1"/>
              <a:t>hvordan</a:t>
            </a:r>
            <a:r>
              <a:rPr lang="en-US"/>
              <a:t> de </a:t>
            </a:r>
            <a:r>
              <a:rPr lang="en-US" err="1"/>
              <a:t>andre</a:t>
            </a:r>
            <a:r>
              <a:rPr lang="en-US"/>
              <a:t> </a:t>
            </a:r>
            <a:r>
              <a:rPr lang="en-US" err="1"/>
              <a:t>vurderer</a:t>
            </a:r>
            <a:r>
              <a:rPr lang="en-US"/>
              <a:t> </a:t>
            </a:r>
            <a:r>
              <a:rPr lang="en-US" err="1"/>
              <a:t>funksjonen</a:t>
            </a:r>
            <a:r>
              <a:rPr lang="en-US"/>
              <a:t>/</a:t>
            </a:r>
            <a:r>
              <a:rPr lang="en-US" err="1"/>
              <a:t>enhetens</a:t>
            </a:r>
            <a:r>
              <a:rPr lang="en-US"/>
              <a:t> </a:t>
            </a:r>
            <a:r>
              <a:rPr lang="en-US" err="1"/>
              <a:t>bidrag</a:t>
            </a:r>
            <a:r>
              <a:rPr lang="en-US"/>
              <a:t> </a:t>
            </a:r>
            <a:r>
              <a:rPr lang="en-US" err="1"/>
              <a:t>til</a:t>
            </a:r>
            <a:r>
              <a:rPr lang="en-US"/>
              <a:t> </a:t>
            </a:r>
            <a:r>
              <a:rPr lang="en-US" err="1"/>
              <a:t>relasjonell</a:t>
            </a:r>
            <a:r>
              <a:rPr lang="en-US"/>
              <a:t> </a:t>
            </a:r>
            <a:r>
              <a:rPr lang="en-US" err="1"/>
              <a:t>kapasitet</a:t>
            </a:r>
            <a:r>
              <a:rPr lang="en-US"/>
              <a:t>..</a:t>
            </a:r>
          </a:p>
          <a:p>
            <a:endParaRPr lang="nb-NO"/>
          </a:p>
        </p:txBody>
      </p:sp>
      <p:sp>
        <p:nvSpPr>
          <p:cNvPr id="4" name="Plassholder for lysbildenummer 3"/>
          <p:cNvSpPr>
            <a:spLocks noGrp="1"/>
          </p:cNvSpPr>
          <p:nvPr>
            <p:ph type="sldNum" sz="quarter" idx="10"/>
          </p:nvPr>
        </p:nvSpPr>
        <p:spPr/>
        <p:txBody>
          <a:bodyPr/>
          <a:lstStyle/>
          <a:p>
            <a:fld id="{521EDB9B-A2A5-459A-B51D-6B491414FEB5}" type="slidenum">
              <a:rPr lang="nb-NO" smtClean="0"/>
              <a:t>6</a:t>
            </a:fld>
            <a:endParaRPr lang="nb-NO"/>
          </a:p>
        </p:txBody>
      </p:sp>
    </p:spTree>
    <p:extLst>
      <p:ext uri="{BB962C8B-B14F-4D97-AF65-F5344CB8AC3E}">
        <p14:creationId xmlns:p14="http://schemas.microsoft.com/office/powerpoint/2010/main" val="247495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Det</a:t>
            </a:r>
            <a:r>
              <a:rPr lang="en-US" dirty="0">
                <a:cs typeface="Calibri"/>
              </a:rPr>
              <a:t> </a:t>
            </a:r>
            <a:r>
              <a:rPr lang="en-US" dirty="0" err="1">
                <a:cs typeface="Calibri"/>
              </a:rPr>
              <a:t>burde</a:t>
            </a:r>
            <a:r>
              <a:rPr lang="en-US" dirty="0">
                <a:cs typeface="Calibri"/>
              </a:rPr>
              <a:t> </a:t>
            </a:r>
            <a:r>
              <a:rPr lang="en-US" dirty="0" err="1">
                <a:cs typeface="Calibri"/>
              </a:rPr>
              <a:t>vært</a:t>
            </a:r>
            <a:r>
              <a:rPr lang="en-US" dirty="0">
                <a:cs typeface="Calibri"/>
              </a:rPr>
              <a:t> </a:t>
            </a:r>
            <a:r>
              <a:rPr lang="en-US" dirty="0" err="1">
                <a:cs typeface="Calibri"/>
              </a:rPr>
              <a:t>dedikterte</a:t>
            </a:r>
            <a:r>
              <a:rPr lang="en-US" dirty="0">
                <a:cs typeface="Calibri"/>
              </a:rPr>
              <a:t> </a:t>
            </a:r>
            <a:r>
              <a:rPr lang="en-US" dirty="0" err="1">
                <a:cs typeface="Calibri"/>
              </a:rPr>
              <a:t>personer</a:t>
            </a:r>
            <a:r>
              <a:rPr lang="en-US" dirty="0">
                <a:cs typeface="Calibri"/>
              </a:rPr>
              <a:t> </a:t>
            </a:r>
            <a:r>
              <a:rPr lang="nb-NO" sz="1200" dirty="0" smtClean="0">
                <a:solidFill>
                  <a:srgbClr val="000000"/>
                </a:solidFill>
                <a:ea typeface="+mn-lt"/>
                <a:cs typeface="+mn-lt"/>
              </a:rPr>
              <a:t>Endring av kultur tar lang tid. Endret retning  underveis Jobbet mer med toppledergruppa enn opprinnelig planlagt for å bli samstemte og gå i samme retning</a:t>
            </a:r>
            <a:endParaRPr lang="en-US" sz="1200" dirty="0" smtClean="0">
              <a:ea typeface="+mn-lt"/>
              <a:cs typeface="+mn-lt"/>
            </a:endParaRPr>
          </a:p>
          <a:p>
            <a:endParaRPr lang="nb-NO" dirty="0"/>
          </a:p>
        </p:txBody>
      </p:sp>
      <p:sp>
        <p:nvSpPr>
          <p:cNvPr id="4" name="Plassholder for lysbildenummer 3"/>
          <p:cNvSpPr>
            <a:spLocks noGrp="1"/>
          </p:cNvSpPr>
          <p:nvPr>
            <p:ph type="sldNum" sz="quarter" idx="10"/>
          </p:nvPr>
        </p:nvSpPr>
        <p:spPr/>
        <p:txBody>
          <a:bodyPr/>
          <a:lstStyle/>
          <a:p>
            <a:fld id="{521EDB9B-A2A5-459A-B51D-6B491414FEB5}" type="slidenum">
              <a:rPr lang="nb-NO" smtClean="0"/>
              <a:t>8</a:t>
            </a:fld>
            <a:endParaRPr lang="nb-NO"/>
          </a:p>
        </p:txBody>
      </p:sp>
    </p:spTree>
    <p:extLst>
      <p:ext uri="{BB962C8B-B14F-4D97-AF65-F5344CB8AC3E}">
        <p14:creationId xmlns:p14="http://schemas.microsoft.com/office/powerpoint/2010/main" val="267264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Kommunikasjon er utfordrende.</a:t>
            </a:r>
            <a:r>
              <a:rPr lang="nb-NO" baseline="0" dirty="0" smtClean="0"/>
              <a:t> Det oppstår stadig misforståelser. Ekstra viktig at leder får til en god </a:t>
            </a:r>
            <a:r>
              <a:rPr lang="nb-NO" baseline="0" dirty="0" err="1" smtClean="0"/>
              <a:t>kommunikasjoj</a:t>
            </a:r>
            <a:r>
              <a:rPr lang="nb-NO" baseline="0" dirty="0" smtClean="0"/>
              <a:t>. Konflikter kan dermed unngås. </a:t>
            </a:r>
            <a:r>
              <a:rPr lang="nb-NO" dirty="0" smtClean="0"/>
              <a:t>Atle</a:t>
            </a:r>
            <a:r>
              <a:rPr lang="nb-NO" dirty="0"/>
              <a:t> </a:t>
            </a:r>
            <a:r>
              <a:rPr lang="nb-NO" dirty="0" err="1"/>
              <a:t>Trodal</a:t>
            </a:r>
            <a:r>
              <a:rPr lang="nb-NO" dirty="0"/>
              <a:t> (trodal.no/lederutvikling) </a:t>
            </a:r>
            <a:r>
              <a:rPr lang="nb-NO" sz="1200" kern="1200" dirty="0">
                <a:solidFill>
                  <a:schemeClr val="tx1"/>
                </a:solidFill>
                <a:effectLst/>
                <a:latin typeface="+mn-lt"/>
                <a:ea typeface="+mn-ea"/>
                <a:cs typeface="+mn-cs"/>
              </a:rPr>
              <a:t>Det er en forutsetning for å lykkes som leder at en kommuniserer tydelig med medarbeidere. God lederkommunikasjons er viktig for å få medarbeiderne slik at en oppnår de målene som en har satt seg.</a:t>
            </a:r>
            <a:endParaRPr lang="nb-NO" dirty="0">
              <a:ea typeface="+mn-ea"/>
              <a:cs typeface="+mn-cs"/>
            </a:endParaRPr>
          </a:p>
          <a:p>
            <a:r>
              <a:rPr lang="nb-NO" sz="1200" kern="1200" dirty="0">
                <a:solidFill>
                  <a:schemeClr val="tx1"/>
                </a:solidFill>
                <a:effectLst/>
                <a:latin typeface="+mn-lt"/>
                <a:ea typeface="+mn-ea"/>
                <a:cs typeface="+mn-cs"/>
              </a:rPr>
              <a:t>Alt kan kommuniseres, men . Kommunikasjon handler om noe annet enn informasjons. Når ledere kommuniserer med medarbeidere handler det om tanker, følelser og handling. Ledere må finne ut hvordan en skal få medarbeidere til å bry seg om budskapet som en kommuniserer.</a:t>
            </a:r>
            <a:endParaRPr lang="nb-NO" sz="1200" kern="1200" dirty="0">
              <a:solidFill>
                <a:schemeClr val="tx1"/>
              </a:solidFill>
              <a:effectLst/>
              <a:latin typeface="+mn-lt"/>
              <a:cs typeface="Calibri"/>
            </a:endParaRPr>
          </a:p>
          <a:p>
            <a:r>
              <a:rPr lang="nb-NO" sz="1200" kern="1200" dirty="0">
                <a:solidFill>
                  <a:schemeClr val="tx1"/>
                </a:solidFill>
                <a:effectLst/>
                <a:latin typeface="+mn-lt"/>
                <a:ea typeface="+mn-ea"/>
                <a:cs typeface="+mn-cs"/>
              </a:rPr>
              <a:t>For å kommunisere trenger en ikke bare kunnskap om kommunikasjon og relasjoner, men en må også </a:t>
            </a:r>
            <a:r>
              <a:rPr lang="nb-NO" sz="1200" b="1" kern="1200" dirty="0">
                <a:solidFill>
                  <a:schemeClr val="tx1"/>
                </a:solidFill>
                <a:effectLst/>
                <a:latin typeface="+mn-lt"/>
                <a:ea typeface="+mn-ea"/>
                <a:cs typeface="+mn-cs"/>
              </a:rPr>
              <a:t>se hvordan egen personlighet påvirker budskapet som en kommuniserer.</a:t>
            </a:r>
            <a:endParaRPr lang="nb-NO" sz="1200" b="1" kern="1200" dirty="0">
              <a:solidFill>
                <a:schemeClr val="tx1"/>
              </a:solidFill>
              <a:effectLst/>
              <a:latin typeface="+mn-lt"/>
              <a:cs typeface="Calibri"/>
            </a:endParaRPr>
          </a:p>
          <a:p>
            <a:r>
              <a:rPr lang="nb-NO" sz="1200" kern="1200" dirty="0">
                <a:solidFill>
                  <a:schemeClr val="tx1"/>
                </a:solidFill>
                <a:effectLst/>
                <a:latin typeface="+mn-lt"/>
                <a:ea typeface="+mn-ea"/>
                <a:cs typeface="+mn-cs"/>
              </a:rPr>
              <a:t>Hvorfor er det slik at noen ledere får til «alt»? De får medarbeidere med på laget, de viser vei og medarbeidere stoler på at det leder sier og gjør er det riktige.</a:t>
            </a:r>
            <a:endParaRPr lang="nb-NO" sz="1200" kern="1200" dirty="0">
              <a:solidFill>
                <a:schemeClr val="tx1"/>
              </a:solidFill>
              <a:effectLst/>
              <a:latin typeface="+mn-lt"/>
              <a:cs typeface="Calibri"/>
            </a:endParaRPr>
          </a:p>
          <a:p>
            <a:r>
              <a:rPr lang="nb-NO" sz="1200" kern="1200" dirty="0">
                <a:solidFill>
                  <a:schemeClr val="tx1"/>
                </a:solidFill>
                <a:effectLst/>
                <a:latin typeface="+mn-lt"/>
                <a:ea typeface="+mn-ea"/>
                <a:cs typeface="+mn-cs"/>
              </a:rPr>
              <a:t>Hva er det som gjør at noen ledere «alltid» opplever motstand. Dette er ofte ledere som årsaks forklarer «motstanden» med utenforliggende årsaker. F.eks. så er det ansatte, rammer, budsjett, byggets utforming </a:t>
            </a:r>
            <a:r>
              <a:rPr lang="nb-NO" sz="1200" kern="1200" dirty="0" err="1">
                <a:solidFill>
                  <a:schemeClr val="tx1"/>
                </a:solidFill>
                <a:effectLst/>
                <a:latin typeface="+mn-lt"/>
                <a:ea typeface="+mn-ea"/>
                <a:cs typeface="+mn-cs"/>
              </a:rPr>
              <a:t>osv</a:t>
            </a:r>
            <a:r>
              <a:rPr lang="nb-NO" sz="1200" kern="1200" dirty="0">
                <a:solidFill>
                  <a:schemeClr val="tx1"/>
                </a:solidFill>
                <a:effectLst/>
                <a:latin typeface="+mn-lt"/>
                <a:ea typeface="+mn-ea"/>
                <a:cs typeface="+mn-cs"/>
              </a:rPr>
              <a:t>…</a:t>
            </a:r>
            <a:endParaRPr lang="nb-NO" sz="1200" kern="1200" dirty="0">
              <a:solidFill>
                <a:schemeClr val="tx1"/>
              </a:solidFill>
              <a:effectLst/>
              <a:latin typeface="+mn-lt"/>
              <a:cs typeface="Calibri"/>
            </a:endParaRPr>
          </a:p>
          <a:p>
            <a:endParaRPr lang="nb-NO" dirty="0"/>
          </a:p>
          <a:p>
            <a:r>
              <a:rPr lang="nb-NO" b="1" dirty="0"/>
              <a:t>Trene på de meste effektive kommunikasjonsformene </a:t>
            </a:r>
            <a:r>
              <a:rPr lang="nb-NO" dirty="0"/>
              <a:t>slik at de kan brukes i den operative lederrollen. Øke kvaliteten i lytting og det å stille effektive spørsmål.</a:t>
            </a:r>
            <a:endParaRPr lang="nb-NO" dirty="0">
              <a:cs typeface="Calibri"/>
            </a:endParaRPr>
          </a:p>
          <a:p>
            <a:r>
              <a:rPr lang="nb-NO" dirty="0"/>
              <a:t> Få god forståelse for at engasjement og produktivitet er avhengig av motiverte medarbeidere.</a:t>
            </a:r>
            <a:endParaRPr lang="nb-NO" dirty="0">
              <a:cs typeface="Calibri"/>
            </a:endParaRPr>
          </a:p>
          <a:p>
            <a:r>
              <a:rPr lang="nb-NO" dirty="0"/>
              <a:t>Få et godt og enkelt verktøy som kan brukes i kommunikasjonen og som bidrar til godt fokus på motivasjon.</a:t>
            </a:r>
            <a:endParaRPr lang="nb-NO" dirty="0">
              <a:cs typeface="Calibri"/>
            </a:endParaRPr>
          </a:p>
          <a:p>
            <a:r>
              <a:rPr lang="nb-NO" dirty="0"/>
              <a:t> </a:t>
            </a:r>
            <a:endParaRPr lang="nb-NO" dirty="0">
              <a:cs typeface="Calibri"/>
            </a:endParaRPr>
          </a:p>
          <a:p>
            <a:r>
              <a:rPr lang="nb-NO" dirty="0"/>
              <a:t>Få god forståelse for hvordan egen og andres personlighet påvirker kvaliteten i rollen vår.</a:t>
            </a:r>
            <a:endParaRPr lang="nb-NO" dirty="0">
              <a:cs typeface="Calibri"/>
            </a:endParaRPr>
          </a:p>
          <a:p>
            <a:r>
              <a:rPr lang="nb-NO" dirty="0"/>
              <a:t>Få innsikt i egen personlighet slik at lederen kan utnytte egen personlighets styrker og administrere egen personlighets utfordringer (i lederrollen).</a:t>
            </a:r>
            <a:endParaRPr lang="nb-NO" dirty="0">
              <a:cs typeface="Calibri"/>
            </a:endParaRPr>
          </a:p>
          <a:p>
            <a:r>
              <a:rPr lang="nb-NO" dirty="0"/>
              <a:t> </a:t>
            </a:r>
            <a:endParaRPr lang="nb-NO" dirty="0">
              <a:cs typeface="Calibri"/>
            </a:endParaRPr>
          </a:p>
          <a:p>
            <a:r>
              <a:rPr lang="nb-NO" dirty="0"/>
              <a:t>Øke bevisstheten rundt strukturert refleksjon. Få forståelse og innsikt i verdien av å se på refleksjon som et selvstendig verktøy for egen utvikling.</a:t>
            </a:r>
            <a:endParaRPr lang="nb-NO" dirty="0">
              <a:cs typeface="Calibri"/>
            </a:endParaRPr>
          </a:p>
          <a:p>
            <a:r>
              <a:rPr lang="nb-NO" dirty="0"/>
              <a:t> </a:t>
            </a:r>
            <a:endParaRPr lang="nb-NO" dirty="0">
              <a:cs typeface="Calibri"/>
            </a:endParaRPr>
          </a:p>
          <a:p>
            <a:r>
              <a:rPr lang="nb-NO" dirty="0"/>
              <a:t> </a:t>
            </a:r>
            <a:endParaRPr lang="nb-NO" dirty="0">
              <a:cs typeface="Calibri"/>
            </a:endParaRPr>
          </a:p>
        </p:txBody>
      </p:sp>
      <p:sp>
        <p:nvSpPr>
          <p:cNvPr id="4" name="Plassholder for lysbildenummer 3"/>
          <p:cNvSpPr>
            <a:spLocks noGrp="1"/>
          </p:cNvSpPr>
          <p:nvPr>
            <p:ph type="sldNum" sz="quarter" idx="10"/>
          </p:nvPr>
        </p:nvSpPr>
        <p:spPr/>
        <p:txBody>
          <a:bodyPr/>
          <a:lstStyle/>
          <a:p>
            <a:fld id="{521EDB9B-A2A5-459A-B51D-6B491414FEB5}" type="slidenum">
              <a:rPr lang="nb-NO" smtClean="0"/>
              <a:t>10</a:t>
            </a:fld>
            <a:endParaRPr lang="nb-NO"/>
          </a:p>
        </p:txBody>
      </p:sp>
    </p:spTree>
    <p:extLst>
      <p:ext uri="{BB962C8B-B14F-4D97-AF65-F5344CB8AC3E}">
        <p14:creationId xmlns:p14="http://schemas.microsoft.com/office/powerpoint/2010/main" val="4069154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byen">
    <p:spTree>
      <p:nvGrpSpPr>
        <p:cNvPr id="1" name=""/>
        <p:cNvGrpSpPr/>
        <p:nvPr/>
      </p:nvGrpSpPr>
      <p:grpSpPr>
        <a:xfrm>
          <a:off x="0" y="0"/>
          <a:ext cx="0" cy="0"/>
          <a:chOff x="0" y="0"/>
          <a:chExt cx="0" cy="0"/>
        </a:xfrm>
      </p:grpSpPr>
      <p:pic>
        <p:nvPicPr>
          <p:cNvPr id="8" name="Bilde 7" descr="Et bilde som inneholder bygning, utendørs&#10;&#10;Automatisk generert beskrivelse">
            <a:extLst>
              <a:ext uri="{FF2B5EF4-FFF2-40B4-BE49-F238E27FC236}">
                <a16:creationId xmlns:a16="http://schemas.microsoft.com/office/drawing/2014/main" id="{7E7EC66A-4502-9249-A55F-640D9F420E3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 y="0"/>
            <a:ext cx="13439776"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30440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blå">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26.10.2022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365096" y="6943271"/>
            <a:ext cx="758783" cy="39152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34826"/>
            <a:ext cx="758783" cy="227163"/>
          </a:xfrm>
          <a:prstGeom prst="rect">
            <a:avLst/>
          </a:prstGeom>
          <a:noFill/>
        </p:spPr>
        <p:txBody>
          <a:bodyPr wrap="none" lIns="0" tIns="0" rIns="0" bIns="0" rtlCol="0" anchor="ctr">
            <a:noAutofit/>
          </a:bodyPr>
          <a:lstStyle/>
          <a:p>
            <a:pPr algn="l"/>
            <a:r>
              <a:rPr lang="nb-NO" sz="882">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82" y="-1440333"/>
            <a:ext cx="13441980" cy="1185363"/>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89238" y="-4414"/>
            <a:ext cx="651005" cy="7564089"/>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3506765" y="2"/>
            <a:ext cx="1284415" cy="7556986"/>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777864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LB_Tittel og innhold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marL="238097" indent="-238097">
              <a:spcBef>
                <a:spcPts val="1984"/>
              </a:spcBef>
              <a:buFont typeface="Arial" panose="020B0604020202020204" pitchFamily="34" charset="0"/>
              <a:buChar char="•"/>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78401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LB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845245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LB_To innholdsdeler med vinkel">
    <p:spTree>
      <p:nvGrpSpPr>
        <p:cNvPr id="1" name=""/>
        <p:cNvGrpSpPr/>
        <p:nvPr/>
      </p:nvGrpSpPr>
      <p:grpSpPr>
        <a:xfrm>
          <a:off x="0" y="0"/>
          <a:ext cx="0" cy="0"/>
          <a:chOff x="0" y="0"/>
          <a:chExt cx="0" cy="0"/>
        </a:xfrm>
      </p:grpSpPr>
      <p:sp>
        <p:nvSpPr>
          <p:cNvPr id="8" name="Rektangel 7"/>
          <p:cNvSpPr/>
          <p:nvPr userDrawn="1"/>
        </p:nvSpPr>
        <p:spPr>
          <a:xfrm rot="5400000">
            <a:off x="12328627" y="5337394"/>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 name="Rektangel 8"/>
          <p:cNvSpPr/>
          <p:nvPr userDrawn="1"/>
        </p:nvSpPr>
        <p:spPr>
          <a:xfrm rot="5400000">
            <a:off x="12326127" y="6448527"/>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214965" y="6446445"/>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774478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LB_To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lvl1pPr marL="238097" indent="-238097">
              <a:buFont typeface="Arial" panose="020B0604020202020204" pitchFamily="34" charset="0"/>
              <a:buChar char="•"/>
              <a:defRPr/>
            </a:lvl1p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lvl1pPr marL="238097" indent="-238097">
              <a:buFont typeface="Arial" panose="020B0604020202020204" pitchFamily="34" charset="0"/>
              <a:buChar char="•"/>
              <a:defRPr/>
            </a:lvl1p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126039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B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56538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B_En innholdsdel med vinkel">
    <p:spTree>
      <p:nvGrpSpPr>
        <p:cNvPr id="1" name=""/>
        <p:cNvGrpSpPr/>
        <p:nvPr/>
      </p:nvGrpSpPr>
      <p:grpSpPr>
        <a:xfrm>
          <a:off x="0" y="0"/>
          <a:ext cx="0" cy="0"/>
          <a:chOff x="0" y="0"/>
          <a:chExt cx="0" cy="0"/>
        </a:xfrm>
      </p:grpSpPr>
      <p:sp>
        <p:nvSpPr>
          <p:cNvPr id="8" name="Rektangel 7"/>
          <p:cNvSpPr/>
          <p:nvPr userDrawn="1"/>
        </p:nvSpPr>
        <p:spPr>
          <a:xfrm rot="5400000">
            <a:off x="12328627" y="5337394"/>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 name="Rektangel 8"/>
          <p:cNvSpPr/>
          <p:nvPr userDrawn="1"/>
        </p:nvSpPr>
        <p:spPr>
          <a:xfrm rot="5400000">
            <a:off x="12326127" y="6448527"/>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214965" y="6446445"/>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244511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B_En innholdsdel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lvl1pPr marL="238097" indent="-238097">
              <a:buFont typeface="Arial" panose="020B0604020202020204" pitchFamily="34" charset="0"/>
              <a:buChar char="•"/>
              <a:defRPr/>
            </a:lvl1p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21695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B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2128502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B_Fem innholdsdeler med vinkel">
    <p:spTree>
      <p:nvGrpSpPr>
        <p:cNvPr id="1" name=""/>
        <p:cNvGrpSpPr/>
        <p:nvPr/>
      </p:nvGrpSpPr>
      <p:grpSpPr>
        <a:xfrm>
          <a:off x="0" y="0"/>
          <a:ext cx="0" cy="0"/>
          <a:chOff x="0" y="0"/>
          <a:chExt cx="0" cy="0"/>
        </a:xfrm>
      </p:grpSpPr>
      <p:grpSp>
        <p:nvGrpSpPr>
          <p:cNvPr id="31" name="Gruppe 30"/>
          <p:cNvGrpSpPr/>
          <p:nvPr userDrawn="1"/>
        </p:nvGrpSpPr>
        <p:grpSpPr>
          <a:xfrm>
            <a:off x="11214950" y="5337408"/>
            <a:ext cx="2224825" cy="2222267"/>
            <a:chOff x="10173732" y="4842000"/>
            <a:chExt cx="2018268" cy="2016000"/>
          </a:xfrm>
        </p:grpSpPr>
        <p:sp>
          <p:nvSpPr>
            <p:cNvPr id="32" name="Rektangel 31"/>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33" name="Rektangel 32"/>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34" name="Rektangel 33"/>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8874660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B_Fem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marL="238097" indent="-238097">
              <a:buFont typeface="Arial" panose="020B0604020202020204" pitchFamily="34" charset="0"/>
              <a:buChar cha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marL="238097" indent="-238097">
              <a:buFont typeface="Arial" panose="020B0604020202020204" pitchFamily="34" charset="0"/>
              <a:buChar cha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marL="238097" indent="-238097">
              <a:buFont typeface="Arial" panose="020B0604020202020204" pitchFamily="34" charset="0"/>
              <a:buChar cha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marL="238097" indent="-238097">
              <a:buFont typeface="Arial" panose="020B0604020202020204" pitchFamily="34" charset="0"/>
              <a:buChar cha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marL="238097" indent="-238097">
              <a:buFont typeface="Arial" panose="020B0604020202020204" pitchFamily="34" charset="0"/>
              <a:buChar cha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20863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blå ly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2"/>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2"/>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933562"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31689733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LB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2511595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LB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1214950" y="5337408"/>
            <a:ext cx="2224825" cy="2222267"/>
            <a:chOff x="10173732" y="4842000"/>
            <a:chExt cx="2018268" cy="2016000"/>
          </a:xfrm>
        </p:grpSpPr>
        <p:sp>
          <p:nvSpPr>
            <p:cNvPr id="9" name="Rektangel 8"/>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 name="Rektangel 10"/>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2734882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LB_Tre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lvl1pPr marL="238097" indent="-238097">
              <a:buFont typeface="Arial" panose="020B0604020202020204" pitchFamily="34" charset="0"/>
              <a:buChar char="•"/>
              <a:defRPr/>
            </a:lvl1p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lvl1pPr marL="238097" indent="-238097">
              <a:buFont typeface="Arial" panose="020B0604020202020204" pitchFamily="34" charset="0"/>
              <a:buChar char="•"/>
              <a:defRPr/>
            </a:lvl1p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lvl1pPr marL="238097" indent="-238097">
              <a:buFont typeface="Arial" panose="020B0604020202020204" pitchFamily="34" charset="0"/>
              <a:buChar char="•"/>
              <a:defRPr/>
            </a:lvl1pPr>
          </a:lstStyle>
          <a:p>
            <a:pPr lvl="0"/>
            <a:r>
              <a:rPr lang="nb-NO"/>
              <a:t>Rediger tekststiler i malen</a:t>
            </a:r>
          </a:p>
        </p:txBody>
      </p:sp>
    </p:spTree>
    <p:extLst>
      <p:ext uri="{BB962C8B-B14F-4D97-AF65-F5344CB8AC3E}">
        <p14:creationId xmlns:p14="http://schemas.microsoft.com/office/powerpoint/2010/main" val="27170425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LB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953400" cy="4325783"/>
          </a:xfrm>
        </p:spPr>
        <p:txBody>
          <a:bodyPr rIns="360000"/>
          <a:lstStyle>
            <a:lvl1pPr>
              <a:spcBef>
                <a:spcPts val="1323"/>
              </a:spcBef>
              <a:defRPr/>
            </a:lvl1pPr>
            <a:lvl2pPr>
              <a:defRPr/>
            </a:lvl2pPr>
            <a:lvl3pPr>
              <a:defRPr baseline="0"/>
            </a:lvl3pPr>
            <a:lvl4pPr>
              <a:defRPr baseline="0"/>
            </a:lvl4pPr>
            <a:lvl5pPr>
              <a:defRPr baseline="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12101834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LB_Innhold bilde høyre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953400" cy="4325783"/>
          </a:xfrm>
        </p:spPr>
        <p:txBody>
          <a:bodyPr rIns="360000"/>
          <a:lstStyle>
            <a:lvl1pPr marL="238097" indent="-238097">
              <a:spcBef>
                <a:spcPts val="1323"/>
              </a:spcBef>
              <a:buFont typeface="Arial" panose="020B0604020202020204" pitchFamily="34" charset="0"/>
              <a:buChar char="•"/>
              <a:defRPr/>
            </a:lvl1pPr>
            <a:lvl2pPr>
              <a:defRPr/>
            </a:lvl2pPr>
            <a:lvl3pPr>
              <a:defRPr baseline="0"/>
            </a:lvl3pPr>
            <a:lvl4pPr>
              <a:defRPr baseline="0"/>
            </a:lvl4pPr>
            <a:lvl5pPr>
              <a:defRPr baseline="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28018889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LB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305329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LB_Bare tittel med vinkel">
    <p:spTree>
      <p:nvGrpSpPr>
        <p:cNvPr id="1" name=""/>
        <p:cNvGrpSpPr/>
        <p:nvPr/>
      </p:nvGrpSpPr>
      <p:grpSpPr>
        <a:xfrm>
          <a:off x="0" y="0"/>
          <a:ext cx="0" cy="0"/>
          <a:chOff x="0" y="0"/>
          <a:chExt cx="0" cy="0"/>
        </a:xfrm>
      </p:grpSpPr>
      <p:sp>
        <p:nvSpPr>
          <p:cNvPr id="6" name="Rektangel 5"/>
          <p:cNvSpPr/>
          <p:nvPr userDrawn="1"/>
        </p:nvSpPr>
        <p:spPr>
          <a:xfrm rot="5400000">
            <a:off x="12328627" y="5337394"/>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 name="Rektangel 6"/>
          <p:cNvSpPr/>
          <p:nvPr userDrawn="1"/>
        </p:nvSpPr>
        <p:spPr>
          <a:xfrm rot="5400000">
            <a:off x="12326127" y="6448527"/>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 name="Rektangel 7"/>
          <p:cNvSpPr/>
          <p:nvPr userDrawn="1"/>
        </p:nvSpPr>
        <p:spPr>
          <a:xfrm rot="5400000">
            <a:off x="11214965" y="6446445"/>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4550936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LB_Bare tittel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24654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B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8356"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3506765" y="2"/>
            <a:ext cx="1284415" cy="5765696"/>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063605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LB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1"/>
                </a:solidFill>
              </a:defRPr>
            </a:lvl1pPr>
          </a:lstStyle>
          <a:p>
            <a:r>
              <a:rPr lang="nb-NO" noProof="0"/>
              <a:t>1. legg et bilde i </a:t>
            </a:r>
            <a:r>
              <a:rPr lang="nb-NO" noProof="0" err="1"/>
              <a:t>bildeboksen</a:t>
            </a:r>
            <a:r>
              <a:rPr lang="nb-NO" noProof="0"/>
              <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3506765" y="2"/>
            <a:ext cx="1284415" cy="5765696"/>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01771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grøn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26.10.2022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a:stretch>
            <a:fillRect/>
          </a:stretch>
        </p:blipFill>
        <p:spPr>
          <a:xfrm>
            <a:off x="365096" y="6943271"/>
            <a:ext cx="758783" cy="39152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34826"/>
            <a:ext cx="758783" cy="227163"/>
          </a:xfrm>
          <a:prstGeom prst="rect">
            <a:avLst/>
          </a:prstGeom>
          <a:noFill/>
        </p:spPr>
        <p:txBody>
          <a:bodyPr wrap="none" lIns="0" tIns="0" rIns="0" bIns="0" rtlCol="0" anchor="ctr">
            <a:noAutofit/>
          </a:bodyPr>
          <a:lstStyle/>
          <a:p>
            <a:pPr algn="l"/>
            <a:r>
              <a:rPr lang="nb-NO" sz="882">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82" y="-1440333"/>
            <a:ext cx="13441980" cy="1185363"/>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89238" y="-4414"/>
            <a:ext cx="651005" cy="7564089"/>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3506765" y="2"/>
            <a:ext cx="1284415" cy="7556986"/>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2694975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Deloverskrift negativ">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26.10.2022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096" y="6943271"/>
            <a:ext cx="758783" cy="39152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34826"/>
            <a:ext cx="758783" cy="227163"/>
          </a:xfrm>
          <a:prstGeom prst="rect">
            <a:avLst/>
          </a:prstGeom>
          <a:noFill/>
        </p:spPr>
        <p:txBody>
          <a:bodyPr wrap="none" lIns="0" tIns="0" rIns="0" bIns="0" rtlCol="0" anchor="ctr">
            <a:noAutofit/>
          </a:bodyPr>
          <a:lstStyle/>
          <a:p>
            <a:pPr algn="l"/>
            <a:r>
              <a:rPr lang="nb-NO" sz="882">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82" y="-1440333"/>
            <a:ext cx="13441980" cy="1185363"/>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89238" y="-4414"/>
            <a:ext cx="651005" cy="7564089"/>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3506765" y="2"/>
            <a:ext cx="1284415" cy="7556986"/>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26187791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tel og innhold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normAutofit/>
          </a:bodyPr>
          <a:lstStyle>
            <a:lvl1pPr marL="0" indent="476194">
              <a:spcBef>
                <a:spcPts val="1984"/>
              </a:spcBef>
              <a:defRPr sz="2205">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096" y="6943271"/>
            <a:ext cx="758783" cy="39152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3506765" y="2"/>
            <a:ext cx="1284415" cy="7556986"/>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36111724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o innholdsdeler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1906800" cy="1446236"/>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711904" cy="4476306"/>
          </a:xfrm>
        </p:spPr>
        <p:txBody>
          <a:bodyPr>
            <a:normAutofit/>
          </a:bodyPr>
          <a:lstStyle>
            <a:lvl1pPr marL="0" indent="476194">
              <a:spcBef>
                <a:spcPts val="1984"/>
              </a:spcBef>
              <a:defRPr sz="2205">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096" y="6943271"/>
            <a:ext cx="758783" cy="39152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3506765" y="2"/>
            <a:ext cx="1284415" cy="7556986"/>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
        <p:nvSpPr>
          <p:cNvPr id="83" name="Content Placeholder 2">
            <a:extLst>
              <a:ext uri="{FF2B5EF4-FFF2-40B4-BE49-F238E27FC236}">
                <a16:creationId xmlns:a16="http://schemas.microsoft.com/office/drawing/2014/main" id="{9DEDA618-8263-3B48-8419-2923D99A7CEB}"/>
              </a:ext>
            </a:extLst>
          </p:cNvPr>
          <p:cNvSpPr>
            <a:spLocks noGrp="1"/>
          </p:cNvSpPr>
          <p:nvPr>
            <p:ph idx="13"/>
          </p:nvPr>
        </p:nvSpPr>
        <p:spPr>
          <a:xfrm>
            <a:off x="6973138" y="2234421"/>
            <a:ext cx="5711904" cy="4476306"/>
          </a:xfrm>
        </p:spPr>
        <p:txBody>
          <a:bodyPr>
            <a:normAutofit/>
          </a:bodyPr>
          <a:lstStyle>
            <a:lvl1pPr marL="0" indent="476194">
              <a:spcBef>
                <a:spcPts val="1984"/>
              </a:spcBef>
              <a:defRPr sz="2205">
                <a:solidFill>
                  <a:schemeClr val="bg1"/>
                </a:solidFill>
              </a:defRPr>
            </a:lvl1pPr>
          </a:lstStyle>
          <a:p>
            <a:pPr lvl="0"/>
            <a:r>
              <a:rPr lang="nb-NO"/>
              <a:t>Rediger tekststiler i malen</a:t>
            </a:r>
          </a:p>
        </p:txBody>
      </p:sp>
    </p:spTree>
    <p:extLst>
      <p:ext uri="{BB962C8B-B14F-4D97-AF65-F5344CB8AC3E}">
        <p14:creationId xmlns:p14="http://schemas.microsoft.com/office/powerpoint/2010/main" val="12236130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nhold bilde høyre negativ">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a:xfrm>
            <a:off x="2243464" y="6936701"/>
            <a:ext cx="4476424" cy="402483"/>
          </a:xfrm>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096" y="6943271"/>
            <a:ext cx="758783" cy="39152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3506765" y="2"/>
            <a:ext cx="1284415" cy="5765696"/>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
        <p:nvSpPr>
          <p:cNvPr id="78"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lvl1pPr>
              <a:defRPr baseline="0">
                <a:solidFill>
                  <a:schemeClr val="bg1"/>
                </a:solidFill>
              </a:defRPr>
            </a:lvl1pPr>
          </a:lstStyle>
          <a:p>
            <a:r>
              <a:rPr lang="en-US" err="1"/>
              <a:t>Klikk</a:t>
            </a:r>
            <a:r>
              <a:rPr lang="en-US"/>
              <a:t> for å </a:t>
            </a:r>
            <a:r>
              <a:rPr lang="en-US" err="1"/>
              <a:t>redigere</a:t>
            </a:r>
            <a:r>
              <a:rPr lang="en-US"/>
              <a:t> </a:t>
            </a:r>
            <a:r>
              <a:rPr lang="en-US" err="1"/>
              <a:t>overskrift</a:t>
            </a:r>
            <a:endParaRPr/>
          </a:p>
        </p:txBody>
      </p:sp>
      <p:sp>
        <p:nvSpPr>
          <p:cNvPr id="79"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953400" cy="4325783"/>
          </a:xfrm>
        </p:spPr>
        <p:txBody>
          <a:bodyPr rIns="360000"/>
          <a:lstStyle>
            <a:lvl1pPr>
              <a:spcBef>
                <a:spcPts val="1323"/>
              </a:spcBef>
              <a:defRPr>
                <a:solidFill>
                  <a:schemeClr val="bg1"/>
                </a:solidFill>
              </a:defRPr>
            </a:lvl1pPr>
            <a:lvl2pPr>
              <a:defRPr>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0"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solidFill>
                  <a:schemeClr val="bg1"/>
                </a:solidFill>
              </a:defRPr>
            </a:lvl1pPr>
          </a:lstStyle>
          <a:p>
            <a:r>
              <a:rPr lang="nb-NO"/>
              <a:t>Klikk ikonet for å legge til et bilde</a:t>
            </a:r>
          </a:p>
        </p:txBody>
      </p:sp>
    </p:spTree>
    <p:extLst>
      <p:ext uri="{BB962C8B-B14F-4D97-AF65-F5344CB8AC3E}">
        <p14:creationId xmlns:p14="http://schemas.microsoft.com/office/powerpoint/2010/main" val="3466766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Only" preserve="1">
  <p:cSld name="Bare tittel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096" y="6943271"/>
            <a:ext cx="758783" cy="39152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3506765" y="2"/>
            <a:ext cx="1284415" cy="5765696"/>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15740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tel og heldekkende bilde negativ">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82"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9238"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3506765" y="2"/>
            <a:ext cx="1284415" cy="5765696"/>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49790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Heldekkende bilde negativ">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3506765" y="2"/>
            <a:ext cx="1284415" cy="5765696"/>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32088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E74DD62-0869-D74B-B25B-F025EB875F7E}"/>
              </a:ext>
            </a:extLst>
          </p:cNvPr>
          <p:cNvSpPr>
            <a:spLocks noGrp="1"/>
          </p:cNvSpPr>
          <p:nvPr>
            <p:ph type="dt" sz="half" idx="10"/>
          </p:nvPr>
        </p:nvSpPr>
        <p:spPr/>
        <p:txBody>
          <a:bodyPr/>
          <a:lstStyle/>
          <a:p>
            <a:fld id="{64F28B17-C17D-CC4D-AC4B-5CA7F7D820C0}" type="datetime1">
              <a:rPr lang="nb-NO" smtClean="0"/>
              <a:t>26.10.2022</a:t>
            </a:fld>
            <a:endParaRPr lang="da-DK"/>
          </a:p>
        </p:txBody>
      </p:sp>
      <p:sp>
        <p:nvSpPr>
          <p:cNvPr id="6" name="Pladsholder til slidenummer 5">
            <a:extLst>
              <a:ext uri="{FF2B5EF4-FFF2-40B4-BE49-F238E27FC236}">
                <a16:creationId xmlns:a16="http://schemas.microsoft.com/office/drawing/2014/main" id="{4C3AAF99-1245-6449-959B-512616EE9C05}"/>
              </a:ext>
            </a:extLst>
          </p:cNvPr>
          <p:cNvSpPr>
            <a:spLocks noGrp="1"/>
          </p:cNvSpPr>
          <p:nvPr>
            <p:ph type="sldNum" sz="quarter" idx="12"/>
          </p:nvPr>
        </p:nvSpPr>
        <p:spPr/>
        <p:txBody>
          <a:bodyPr/>
          <a:lstStyle/>
          <a:p>
            <a:fld id="{C62F2CB4-4302-6641-AD89-0512461A096E}" type="slidenum">
              <a:rPr lang="da-DK" smtClean="0"/>
              <a:t>‹#›</a:t>
            </a:fld>
            <a:endParaRPr lang="da-DK"/>
          </a:p>
        </p:txBody>
      </p:sp>
      <p:sp>
        <p:nvSpPr>
          <p:cNvPr id="8" name="Rektangel 7">
            <a:extLst>
              <a:ext uri="{FF2B5EF4-FFF2-40B4-BE49-F238E27FC236}">
                <a16:creationId xmlns:a16="http://schemas.microsoft.com/office/drawing/2014/main" id="{50810A18-07BE-9640-8935-AE346220978F}"/>
              </a:ext>
            </a:extLst>
          </p:cNvPr>
          <p:cNvSpPr/>
          <p:nvPr userDrawn="1"/>
        </p:nvSpPr>
        <p:spPr>
          <a:xfrm>
            <a:off x="-1" y="1"/>
            <a:ext cx="13439776" cy="1192338"/>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5"/>
          </a:p>
        </p:txBody>
      </p:sp>
      <p:sp>
        <p:nvSpPr>
          <p:cNvPr id="9" name="Pladsholder til tekst 13">
            <a:extLst>
              <a:ext uri="{FF2B5EF4-FFF2-40B4-BE49-F238E27FC236}">
                <a16:creationId xmlns:a16="http://schemas.microsoft.com/office/drawing/2014/main" id="{034F9B1E-5188-5A47-A5B8-3FE6F785B9F4}"/>
              </a:ext>
            </a:extLst>
          </p:cNvPr>
          <p:cNvSpPr>
            <a:spLocks noGrp="1"/>
          </p:cNvSpPr>
          <p:nvPr>
            <p:ph type="body" sz="quarter" idx="13"/>
          </p:nvPr>
        </p:nvSpPr>
        <p:spPr>
          <a:xfrm>
            <a:off x="2608942" y="271684"/>
            <a:ext cx="8221888" cy="648971"/>
          </a:xfrm>
          <a:ln w="34925"/>
        </p:spPr>
        <p:style>
          <a:lnRef idx="2">
            <a:schemeClr val="dk1"/>
          </a:lnRef>
          <a:fillRef idx="1">
            <a:schemeClr val="lt1"/>
          </a:fillRef>
          <a:effectRef idx="0">
            <a:schemeClr val="dk1"/>
          </a:effectRef>
          <a:fontRef idx="minor">
            <a:schemeClr val="dk1"/>
          </a:fontRef>
        </p:style>
        <p:txBody>
          <a:bodyPr anchor="ctr">
            <a:normAutofit/>
          </a:bodyPr>
          <a:lstStyle>
            <a:lvl1pPr marL="0" indent="0" algn="ctr">
              <a:buNone/>
              <a:defRPr sz="2646">
                <a:latin typeface="Lato" panose="020F0502020204030203" pitchFamily="34" charset="0"/>
                <a:ea typeface="Lato" panose="020F0502020204030203" pitchFamily="34" charset="0"/>
                <a:cs typeface="Lato" panose="020F0502020204030203" pitchFamily="34" charset="0"/>
              </a:defRPr>
            </a:lvl1pPr>
          </a:lstStyle>
          <a:p>
            <a:pPr lvl="0"/>
            <a:r>
              <a:rPr lang="da-DK"/>
              <a:t>Klik for at redigere teksttypografierne i masteren</a:t>
            </a:r>
          </a:p>
        </p:txBody>
      </p:sp>
      <p:sp>
        <p:nvSpPr>
          <p:cNvPr id="10" name="Pladsholder til indhold 2">
            <a:extLst>
              <a:ext uri="{FF2B5EF4-FFF2-40B4-BE49-F238E27FC236}">
                <a16:creationId xmlns:a16="http://schemas.microsoft.com/office/drawing/2014/main" id="{202B6AC6-7076-8949-9367-051D53BF68A8}"/>
              </a:ext>
            </a:extLst>
          </p:cNvPr>
          <p:cNvSpPr>
            <a:spLocks noGrp="1"/>
          </p:cNvSpPr>
          <p:nvPr>
            <p:ph idx="1"/>
          </p:nvPr>
        </p:nvSpPr>
        <p:spPr>
          <a:xfrm>
            <a:off x="923983" y="1701246"/>
            <a:ext cx="11591806" cy="412523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793071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C10C023-349B-DA47-BDE2-8D3BB9244C14}"/>
              </a:ext>
            </a:extLst>
          </p:cNvPr>
          <p:cNvSpPr>
            <a:spLocks noGrp="1"/>
          </p:cNvSpPr>
          <p:nvPr>
            <p:ph type="dt" sz="half" idx="10"/>
          </p:nvPr>
        </p:nvSpPr>
        <p:spPr/>
        <p:txBody>
          <a:bodyPr/>
          <a:lstStyle/>
          <a:p>
            <a:fld id="{75AA3678-01CB-F44F-87B4-6F5F029D0774}" type="datetime1">
              <a:rPr lang="nb-NO" smtClean="0"/>
              <a:t>26.10.2022</a:t>
            </a:fld>
            <a:endParaRPr lang="da-DK"/>
          </a:p>
        </p:txBody>
      </p:sp>
      <p:sp>
        <p:nvSpPr>
          <p:cNvPr id="4" name="Pladsholder til slidenummer 3">
            <a:extLst>
              <a:ext uri="{FF2B5EF4-FFF2-40B4-BE49-F238E27FC236}">
                <a16:creationId xmlns:a16="http://schemas.microsoft.com/office/drawing/2014/main" id="{ADD9DFA2-5E09-0540-9D82-D0D91BDC2437}"/>
              </a:ext>
            </a:extLst>
          </p:cNvPr>
          <p:cNvSpPr>
            <a:spLocks noGrp="1"/>
          </p:cNvSpPr>
          <p:nvPr>
            <p:ph type="sldNum" sz="quarter" idx="12"/>
          </p:nvPr>
        </p:nvSpPr>
        <p:spPr/>
        <p:txBody>
          <a:bodyPr/>
          <a:lstStyle/>
          <a:p>
            <a:fld id="{C62F2CB4-4302-6641-AD89-0512461A096E}" type="slidenum">
              <a:rPr lang="da-DK" smtClean="0"/>
              <a:t>‹#›</a:t>
            </a:fld>
            <a:endParaRPr lang="da-DK"/>
          </a:p>
        </p:txBody>
      </p:sp>
      <p:sp>
        <p:nvSpPr>
          <p:cNvPr id="5" name="Rektangel 4">
            <a:extLst>
              <a:ext uri="{FF2B5EF4-FFF2-40B4-BE49-F238E27FC236}">
                <a16:creationId xmlns:a16="http://schemas.microsoft.com/office/drawing/2014/main" id="{5F10756A-D6B0-214D-9DA3-9196D8D65E26}"/>
              </a:ext>
            </a:extLst>
          </p:cNvPr>
          <p:cNvSpPr/>
          <p:nvPr userDrawn="1"/>
        </p:nvSpPr>
        <p:spPr>
          <a:xfrm>
            <a:off x="0" y="0"/>
            <a:ext cx="3947934" cy="6296854"/>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5"/>
          </a:p>
        </p:txBody>
      </p:sp>
      <p:sp>
        <p:nvSpPr>
          <p:cNvPr id="6" name="Pladsholder til tekst 13">
            <a:extLst>
              <a:ext uri="{FF2B5EF4-FFF2-40B4-BE49-F238E27FC236}">
                <a16:creationId xmlns:a16="http://schemas.microsoft.com/office/drawing/2014/main" id="{24B05512-001B-BE49-A9C1-EC2FB30A61BE}"/>
              </a:ext>
            </a:extLst>
          </p:cNvPr>
          <p:cNvSpPr>
            <a:spLocks noGrp="1"/>
          </p:cNvSpPr>
          <p:nvPr>
            <p:ph type="body" sz="quarter" idx="13"/>
          </p:nvPr>
        </p:nvSpPr>
        <p:spPr>
          <a:xfrm>
            <a:off x="304980" y="2353300"/>
            <a:ext cx="3266160" cy="1736125"/>
          </a:xfrm>
          <a:ln w="34925"/>
        </p:spPr>
        <p:style>
          <a:lnRef idx="2">
            <a:schemeClr val="dk1"/>
          </a:lnRef>
          <a:fillRef idx="1">
            <a:schemeClr val="lt1"/>
          </a:fillRef>
          <a:effectRef idx="0">
            <a:schemeClr val="dk1"/>
          </a:effectRef>
          <a:fontRef idx="minor">
            <a:schemeClr val="dk1"/>
          </a:fontRef>
        </p:style>
        <p:txBody>
          <a:bodyPr anchor="ctr">
            <a:normAutofit/>
          </a:bodyPr>
          <a:lstStyle>
            <a:lvl1pPr marL="0" indent="0" algn="ctr">
              <a:buNone/>
              <a:defRPr sz="2646">
                <a:latin typeface="Lato" panose="020F0502020204030203" pitchFamily="34" charset="0"/>
                <a:ea typeface="Lato" panose="020F0502020204030203" pitchFamily="34" charset="0"/>
                <a:cs typeface="Lato" panose="020F0502020204030203" pitchFamily="34" charset="0"/>
              </a:defRPr>
            </a:lvl1pPr>
          </a:lstStyle>
          <a:p>
            <a:pPr lvl="0"/>
            <a:r>
              <a:rPr lang="da-DK"/>
              <a:t>Klik for at redigere teksttypografierne i masteren</a:t>
            </a:r>
          </a:p>
        </p:txBody>
      </p:sp>
      <p:sp>
        <p:nvSpPr>
          <p:cNvPr id="8" name="Pladsholder til tekst 7">
            <a:extLst>
              <a:ext uri="{FF2B5EF4-FFF2-40B4-BE49-F238E27FC236}">
                <a16:creationId xmlns:a16="http://schemas.microsoft.com/office/drawing/2014/main" id="{20A7FB2D-115C-1C40-88A8-8B50068FDED1}"/>
              </a:ext>
            </a:extLst>
          </p:cNvPr>
          <p:cNvSpPr>
            <a:spLocks noGrp="1"/>
          </p:cNvSpPr>
          <p:nvPr>
            <p:ph type="body" sz="quarter" idx="14"/>
          </p:nvPr>
        </p:nvSpPr>
        <p:spPr>
          <a:xfrm>
            <a:off x="4233180" y="460232"/>
            <a:ext cx="8956350" cy="538626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3506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grønn ly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accen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accent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316035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rø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rød</a:t>
            </a:r>
          </a:p>
        </p:txBody>
      </p:sp>
    </p:spTree>
    <p:extLst>
      <p:ext uri="{BB962C8B-B14F-4D97-AF65-F5344CB8AC3E}">
        <p14:creationId xmlns:p14="http://schemas.microsoft.com/office/powerpoint/2010/main" val="65566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gu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gul</a:t>
            </a:r>
          </a:p>
        </p:txBody>
      </p:sp>
    </p:spTree>
    <p:extLst>
      <p:ext uri="{BB962C8B-B14F-4D97-AF65-F5344CB8AC3E}">
        <p14:creationId xmlns:p14="http://schemas.microsoft.com/office/powerpoint/2010/main" val="402627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beig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beige</a:t>
            </a:r>
          </a:p>
        </p:txBody>
      </p:sp>
    </p:spTree>
    <p:extLst>
      <p:ext uri="{BB962C8B-B14F-4D97-AF65-F5344CB8AC3E}">
        <p14:creationId xmlns:p14="http://schemas.microsoft.com/office/powerpoint/2010/main" val="143345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694349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11906800"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96665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5711904"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35598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ilde marka">
    <p:spTree>
      <p:nvGrpSpPr>
        <p:cNvPr id="1" name=""/>
        <p:cNvGrpSpPr/>
        <p:nvPr/>
      </p:nvGrpSpPr>
      <p:grpSpPr>
        <a:xfrm>
          <a:off x="0" y="0"/>
          <a:ext cx="0" cy="0"/>
          <a:chOff x="0" y="0"/>
          <a:chExt cx="0" cy="0"/>
        </a:xfrm>
      </p:grpSpPr>
      <p:pic>
        <p:nvPicPr>
          <p:cNvPr id="12" name="Bilde 11" descr="Et bilde som inneholder himmel, utendørs, natur, skyer&#10;&#10;Automatisk generert beskrivelse">
            <a:extLst>
              <a:ext uri="{FF2B5EF4-FFF2-40B4-BE49-F238E27FC236}">
                <a16:creationId xmlns:a16="http://schemas.microsoft.com/office/drawing/2014/main" id="{14A8EF75-01EA-774E-9124-B9A766809B1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3439775"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3563200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11906800"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8" y="2239904"/>
            <a:ext cx="308004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79926"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372908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766488" y="2239905"/>
            <a:ext cx="5953400" cy="4325783"/>
          </a:xfrm>
        </p:spPr>
        <p:txBody>
          <a:bodyPr rIns="360000"/>
          <a:lstStyle>
            <a:lvl1pPr>
              <a:spcBef>
                <a:spcPts val="1323"/>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259337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normAutofit/>
          </a:bodyPr>
          <a:lstStyle>
            <a:lvl1pPr marL="0" indent="476194">
              <a:spcBef>
                <a:spcPts val="1984"/>
              </a:spcBef>
              <a:defRPr sz="4409"/>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367008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tat nega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normAutofit/>
          </a:bodyPr>
          <a:lstStyle>
            <a:lvl1pPr marL="0" indent="476194">
              <a:spcBef>
                <a:spcPts val="1984"/>
              </a:spcBef>
              <a:defRPr sz="4409">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3506765" y="2"/>
            <a:ext cx="1284415" cy="7556986"/>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4254652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43469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n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3506765" y="2"/>
            <a:ext cx="1284415" cy="5765696"/>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776291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89050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n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3506765" y="2"/>
            <a:ext cx="1284415" cy="5765696"/>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73060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8356"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3506765" y="2"/>
            <a:ext cx="1284415" cy="5765696"/>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104645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bilde ne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82"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9238"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3506765" y="2"/>
            <a:ext cx="1284415" cy="5765696"/>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54624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bilde fjorden">
    <p:spTree>
      <p:nvGrpSpPr>
        <p:cNvPr id="1" name=""/>
        <p:cNvGrpSpPr/>
        <p:nvPr/>
      </p:nvGrpSpPr>
      <p:grpSpPr>
        <a:xfrm>
          <a:off x="0" y="0"/>
          <a:ext cx="0" cy="0"/>
          <a:chOff x="0" y="0"/>
          <a:chExt cx="0" cy="0"/>
        </a:xfrm>
      </p:grpSpPr>
      <p:pic>
        <p:nvPicPr>
          <p:cNvPr id="8" name="Bilde 7" descr="Et bilde som inneholder vann, utendørs, himmel&#10;&#10;Automatisk generert beskrivelse">
            <a:extLst>
              <a:ext uri="{FF2B5EF4-FFF2-40B4-BE49-F238E27FC236}">
                <a16:creationId xmlns:a16="http://schemas.microsoft.com/office/drawing/2014/main" id="{5529CA15-BE40-1D42-9D15-E0A7E692230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3439775"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1258614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1"/>
                </a:solidFill>
              </a:defRPr>
            </a:lvl1pPr>
          </a:lstStyle>
          <a:p>
            <a:r>
              <a:rPr lang="nb-NO" noProof="0"/>
              <a:t>1. legg et bilde i </a:t>
            </a:r>
            <a:r>
              <a:rPr lang="nb-NO" noProof="0" err="1"/>
              <a:t>bildeboksen</a:t>
            </a:r>
            <a:r>
              <a:rPr lang="nb-NO" noProof="0"/>
              <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3506765" y="2"/>
            <a:ext cx="1284415" cy="5765696"/>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041089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e ne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3506765" y="2"/>
            <a:ext cx="1284415" cy="5765696"/>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37106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C10C023-349B-DA47-BDE2-8D3BB9244C14}"/>
              </a:ext>
            </a:extLst>
          </p:cNvPr>
          <p:cNvSpPr>
            <a:spLocks noGrp="1"/>
          </p:cNvSpPr>
          <p:nvPr>
            <p:ph type="dt" sz="half" idx="10"/>
          </p:nvPr>
        </p:nvSpPr>
        <p:spPr/>
        <p:txBody>
          <a:bodyPr/>
          <a:lstStyle/>
          <a:p>
            <a:fld id="{75AA3678-01CB-F44F-87B4-6F5F029D0774}" type="datetime1">
              <a:rPr lang="nb-NO" smtClean="0"/>
              <a:t>26.10.2022</a:t>
            </a:fld>
            <a:endParaRPr lang="da-DK"/>
          </a:p>
        </p:txBody>
      </p:sp>
      <p:sp>
        <p:nvSpPr>
          <p:cNvPr id="4" name="Pladsholder til slidenummer 3">
            <a:extLst>
              <a:ext uri="{FF2B5EF4-FFF2-40B4-BE49-F238E27FC236}">
                <a16:creationId xmlns:a16="http://schemas.microsoft.com/office/drawing/2014/main" id="{ADD9DFA2-5E09-0540-9D82-D0D91BDC2437}"/>
              </a:ext>
            </a:extLst>
          </p:cNvPr>
          <p:cNvSpPr>
            <a:spLocks noGrp="1"/>
          </p:cNvSpPr>
          <p:nvPr>
            <p:ph type="sldNum" sz="quarter" idx="12"/>
          </p:nvPr>
        </p:nvSpPr>
        <p:spPr/>
        <p:txBody>
          <a:bodyPr/>
          <a:lstStyle/>
          <a:p>
            <a:fld id="{C62F2CB4-4302-6641-AD89-0512461A096E}" type="slidenum">
              <a:rPr lang="da-DK" smtClean="0"/>
              <a:t>‹#›</a:t>
            </a:fld>
            <a:endParaRPr lang="da-DK"/>
          </a:p>
        </p:txBody>
      </p:sp>
      <p:sp>
        <p:nvSpPr>
          <p:cNvPr id="5" name="Rektangel 4">
            <a:extLst>
              <a:ext uri="{FF2B5EF4-FFF2-40B4-BE49-F238E27FC236}">
                <a16:creationId xmlns:a16="http://schemas.microsoft.com/office/drawing/2014/main" id="{5F10756A-D6B0-214D-9DA3-9196D8D65E26}"/>
              </a:ext>
            </a:extLst>
          </p:cNvPr>
          <p:cNvSpPr/>
          <p:nvPr userDrawn="1"/>
        </p:nvSpPr>
        <p:spPr>
          <a:xfrm>
            <a:off x="0" y="0"/>
            <a:ext cx="3947934" cy="6296854"/>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84"/>
          </a:p>
        </p:txBody>
      </p:sp>
      <p:sp>
        <p:nvSpPr>
          <p:cNvPr id="6" name="Pladsholder til tekst 13">
            <a:extLst>
              <a:ext uri="{FF2B5EF4-FFF2-40B4-BE49-F238E27FC236}">
                <a16:creationId xmlns:a16="http://schemas.microsoft.com/office/drawing/2014/main" id="{24B05512-001B-BE49-A9C1-EC2FB30A61BE}"/>
              </a:ext>
            </a:extLst>
          </p:cNvPr>
          <p:cNvSpPr>
            <a:spLocks noGrp="1"/>
          </p:cNvSpPr>
          <p:nvPr>
            <p:ph type="body" sz="quarter" idx="13"/>
          </p:nvPr>
        </p:nvSpPr>
        <p:spPr>
          <a:xfrm>
            <a:off x="304980" y="2353300"/>
            <a:ext cx="3266160" cy="1736125"/>
          </a:xfrm>
          <a:ln w="34925"/>
        </p:spPr>
        <p:style>
          <a:lnRef idx="2">
            <a:schemeClr val="dk1"/>
          </a:lnRef>
          <a:fillRef idx="1">
            <a:schemeClr val="lt1"/>
          </a:fillRef>
          <a:effectRef idx="0">
            <a:schemeClr val="dk1"/>
          </a:effectRef>
          <a:fontRef idx="minor">
            <a:schemeClr val="dk1"/>
          </a:fontRef>
        </p:style>
        <p:txBody>
          <a:bodyPr anchor="ctr">
            <a:normAutofit/>
          </a:bodyPr>
          <a:lstStyle>
            <a:lvl1pPr marL="0" indent="0" algn="ctr">
              <a:buNone/>
              <a:defRPr sz="2646">
                <a:latin typeface="Lato" panose="020F0502020204030203" pitchFamily="34" charset="0"/>
                <a:ea typeface="Lato" panose="020F0502020204030203" pitchFamily="34" charset="0"/>
                <a:cs typeface="Lato" panose="020F0502020204030203" pitchFamily="34" charset="0"/>
              </a:defRPr>
            </a:lvl1pPr>
          </a:lstStyle>
          <a:p>
            <a:pPr lvl="0"/>
            <a:r>
              <a:rPr lang="da-DK"/>
              <a:t>Klik for at redigere teksttypografierne i masteren</a:t>
            </a:r>
          </a:p>
        </p:txBody>
      </p:sp>
      <p:sp>
        <p:nvSpPr>
          <p:cNvPr id="8" name="Pladsholder til tekst 7">
            <a:extLst>
              <a:ext uri="{FF2B5EF4-FFF2-40B4-BE49-F238E27FC236}">
                <a16:creationId xmlns:a16="http://schemas.microsoft.com/office/drawing/2014/main" id="{20A7FB2D-115C-1C40-88A8-8B50068FDED1}"/>
              </a:ext>
            </a:extLst>
          </p:cNvPr>
          <p:cNvSpPr>
            <a:spLocks noGrp="1"/>
          </p:cNvSpPr>
          <p:nvPr>
            <p:ph type="body" sz="quarter" idx="14"/>
          </p:nvPr>
        </p:nvSpPr>
        <p:spPr>
          <a:xfrm>
            <a:off x="4233180" y="460232"/>
            <a:ext cx="8956350" cy="538626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63040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lysbilde bilde byen">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bygning, utendørs&#10;&#10;Automatisk generert beskrivelse">
            <a:extLst>
              <a:ext uri="{FF2B5EF4-FFF2-40B4-BE49-F238E27FC236}">
                <a16:creationId xmlns:a16="http://schemas.microsoft.com/office/drawing/2014/main" id="{7E7EC66A-4502-9249-A55F-640D9F420E3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 y="0"/>
            <a:ext cx="13439776"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483412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lysbilde bilde marka">
    <p:bg>
      <p:bgPr>
        <a:solidFill>
          <a:schemeClr val="accent3"/>
        </a:solidFill>
        <a:effectLst/>
      </p:bgPr>
    </p:bg>
    <p:spTree>
      <p:nvGrpSpPr>
        <p:cNvPr id="1" name=""/>
        <p:cNvGrpSpPr/>
        <p:nvPr/>
      </p:nvGrpSpPr>
      <p:grpSpPr>
        <a:xfrm>
          <a:off x="0" y="0"/>
          <a:ext cx="0" cy="0"/>
          <a:chOff x="0" y="0"/>
          <a:chExt cx="0" cy="0"/>
        </a:xfrm>
      </p:grpSpPr>
      <p:pic>
        <p:nvPicPr>
          <p:cNvPr id="12" name="Bilde 11" descr="Et bilde som inneholder himmel, utendørs, natur, skyer&#10;&#10;Automatisk generert beskrivelse">
            <a:extLst>
              <a:ext uri="{FF2B5EF4-FFF2-40B4-BE49-F238E27FC236}">
                <a16:creationId xmlns:a16="http://schemas.microsoft.com/office/drawing/2014/main" id="{14A8EF75-01EA-774E-9124-B9A766809B1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3439775"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425583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lysbilde bilde fjorden">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vann, utendørs, himmel&#10;&#10;Automatisk generert beskrivelse">
            <a:extLst>
              <a:ext uri="{FF2B5EF4-FFF2-40B4-BE49-F238E27FC236}">
                <a16:creationId xmlns:a16="http://schemas.microsoft.com/office/drawing/2014/main" id="{5529CA15-BE40-1D42-9D15-E0A7E692230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3439775"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306224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lang="nb-NO" sz="1323" b="0" i="0" u="none" strike="noStrike" smtClean="0">
                <a:effectLst/>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bg>
      <p:bgPr>
        <a:solidFill>
          <a:schemeClr val="accen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sz="1323">
                <a:solidFill>
                  <a:sysClr val="windowText" lastClr="000000"/>
                </a:solidFill>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8A2E7723-9D0A-EF40-8CB8-B3C1314DD2A1}"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81558"/>
          </a:xfrm>
          <a:prstGeom prst="rect">
            <a:avLst/>
          </a:prstGeom>
          <a:noFill/>
        </p:spPr>
        <p:txBody>
          <a:bodyPr lIns="0" tIns="360000" rIns="720000" bIns="360000" anchor="b" anchorCtr="0">
            <a:norm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a:stretch>
            <a:fillRect/>
          </a:stretch>
        </p:blipFill>
        <p:spPr>
          <a:xfrm>
            <a:off x="1052931" y="524702"/>
            <a:ext cx="1190531" cy="11905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negativ logo og bilde</a:t>
            </a:r>
          </a:p>
        </p:txBody>
      </p:sp>
    </p:spTree>
    <p:extLst>
      <p:ext uri="{BB962C8B-B14F-4D97-AF65-F5344CB8AC3E}">
        <p14:creationId xmlns:p14="http://schemas.microsoft.com/office/powerpoint/2010/main" val="329835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chemeClr val="tx2"/>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402CE879-B090-2641-8BC3-AD9F1F5860E2}"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9490698" y="5000100"/>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42237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chemeClr val="accent1"/>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3389B6A-FD25-C14D-9DE8-9CA2A9B3F5D0}"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9490698" y="5000100"/>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321063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lang="nb-NO" sz="1323" b="0" i="0" u="none" strike="noStrike" smtClean="0">
                <a:effectLst/>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2544046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chemeClr val="accent6"/>
          </a:solid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2CE51D89-216F-C248-97B9-E62942BAB32E}"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chemeClr val="accent6"/>
          </a:solidFill>
        </p:spPr>
        <p:txBody>
          <a:bodyPr>
            <a:normAutofit/>
          </a:bodyPr>
          <a:lstStyle>
            <a:lvl1pPr marL="0" indent="0">
              <a:buFont typeface="Arial" panose="020B0604020202020204" pitchFamily="34" charset="0"/>
              <a:buNone/>
              <a:defRPr sz="110">
                <a:solidFill>
                  <a:schemeClr val="accent6"/>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587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chemeClr val="accent5"/>
          </a:solid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641A862-612A-7D45-A0ED-07030570FC13}"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chemeClr val="accent5"/>
          </a:solidFill>
        </p:spPr>
        <p:txBody>
          <a:bodyPr>
            <a:normAutofit/>
          </a:bodyPr>
          <a:lstStyle>
            <a:lvl1pPr marL="0" indent="0">
              <a:buFont typeface="Arial" panose="020B0604020202020204" pitchFamily="34" charset="0"/>
              <a:buNone/>
              <a:defRPr sz="11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2671044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26.10.2022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365096" y="6943271"/>
            <a:ext cx="758783" cy="39152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34826"/>
            <a:ext cx="758783" cy="227163"/>
          </a:xfrm>
          <a:prstGeom prst="rect">
            <a:avLst/>
          </a:prstGeom>
          <a:noFill/>
        </p:spPr>
        <p:txBody>
          <a:bodyPr wrap="none" lIns="0" tIns="0" rIns="0" bIns="0" rtlCol="0" anchor="ctr">
            <a:noAutofit/>
          </a:bodyPr>
          <a:lstStyle/>
          <a:p>
            <a:pPr algn="l"/>
            <a:r>
              <a:rPr lang="nb-NO" sz="882">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82" y="-1440333"/>
            <a:ext cx="13441980" cy="1185363"/>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89238" y="-4414"/>
            <a:ext cx="651005" cy="7564089"/>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3506765" y="2"/>
            <a:ext cx="1284415" cy="7556986"/>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2521406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2"/>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2"/>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933562"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992604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bg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98A61E71-7A1D-A54A-9414-5611E8B1051A}" type="datetime1">
              <a:rPr lang="nb-NO" smtClean="0"/>
              <a:t>26.10.2022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a:stretch>
            <a:fillRect/>
          </a:stretch>
        </p:blipFill>
        <p:spPr>
          <a:xfrm>
            <a:off x="365096" y="6943271"/>
            <a:ext cx="758783" cy="39152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34826"/>
            <a:ext cx="758783" cy="227163"/>
          </a:xfrm>
          <a:prstGeom prst="rect">
            <a:avLst/>
          </a:prstGeom>
          <a:noFill/>
        </p:spPr>
        <p:txBody>
          <a:bodyPr wrap="none" lIns="0" tIns="0" rIns="0" bIns="0" rtlCol="0" anchor="ctr">
            <a:noAutofit/>
          </a:bodyPr>
          <a:lstStyle/>
          <a:p>
            <a:pPr algn="l"/>
            <a:r>
              <a:rPr lang="nb-NO" sz="882">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82" y="-1440333"/>
            <a:ext cx="13441980" cy="1185363"/>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89238" y="-4414"/>
            <a:ext cx="651005" cy="7564089"/>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3506765" y="2"/>
            <a:ext cx="1284415" cy="7556986"/>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862199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accen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accent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403882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507D2464-A518-1A48-B5E7-CA9150B3889F}"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gul</a:t>
            </a:r>
          </a:p>
        </p:txBody>
      </p:sp>
    </p:spTree>
    <p:extLst>
      <p:ext uri="{BB962C8B-B14F-4D97-AF65-F5344CB8AC3E}">
        <p14:creationId xmlns:p14="http://schemas.microsoft.com/office/powerpoint/2010/main" val="1508124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119100" y="-1"/>
            <a:ext cx="10085964" cy="3361178"/>
          </a:xfrm>
        </p:spPr>
        <p:txBody>
          <a:bodyPr anchor="b">
            <a:normAutofit/>
          </a:bodyPr>
          <a:lstStyle>
            <a:lvl1pPr>
              <a:defRPr sz="3968">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Deloverskrift beige</a:t>
            </a:r>
          </a:p>
        </p:txBody>
      </p:sp>
    </p:spTree>
    <p:extLst>
      <p:ext uri="{BB962C8B-B14F-4D97-AF65-F5344CB8AC3E}">
        <p14:creationId xmlns:p14="http://schemas.microsoft.com/office/powerpoint/2010/main" val="2074625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sz="1323">
                <a:solidFill>
                  <a:sysClr val="windowText" lastClr="000000"/>
                </a:solidFill>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8A2E7723-9D0A-EF40-8CB8-B3C1314DD2A1}"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81558"/>
          </a:xfrm>
          <a:prstGeom prst="rect">
            <a:avLst/>
          </a:prstGeom>
          <a:noFill/>
        </p:spPr>
        <p:txBody>
          <a:bodyPr lIns="0" tIns="360000" rIns="720000" bIns="360000" anchor="b" anchorCtr="0">
            <a:norm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4196917" cy="2239905"/>
          </a:xfrm>
        </p:spPr>
        <p:txBody>
          <a:bodyPr lIns="0" tIns="180000" rIns="36000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a:stretch>
            <a:fillRect/>
          </a:stretch>
        </p:blipFill>
        <p:spPr>
          <a:xfrm>
            <a:off x="1052931" y="524702"/>
            <a:ext cx="1190531" cy="11905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bilde negativ logo og bilde</a:t>
            </a:r>
          </a:p>
        </p:txBody>
      </p:sp>
    </p:spTree>
    <p:extLst>
      <p:ext uri="{BB962C8B-B14F-4D97-AF65-F5344CB8AC3E}">
        <p14:creationId xmlns:p14="http://schemas.microsoft.com/office/powerpoint/2010/main" val="933900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11906800"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5711904"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766488" y="793668"/>
            <a:ext cx="11906800"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8" y="2239904"/>
            <a:ext cx="308004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79926"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766488" y="2239905"/>
            <a:ext cx="5953400" cy="4325783"/>
          </a:xfrm>
        </p:spPr>
        <p:txBody>
          <a:bodyPr rIns="360000"/>
          <a:lstStyle>
            <a:lvl1pPr>
              <a:spcBef>
                <a:spcPts val="1323"/>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normAutofit/>
          </a:bodyPr>
          <a:lstStyle>
            <a:lvl1pPr marL="0" indent="476194">
              <a:spcBef>
                <a:spcPts val="1984"/>
              </a:spcBef>
              <a:defRPr sz="4409"/>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766488" y="793668"/>
            <a:ext cx="10438576" cy="1446236"/>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normAutofit/>
          </a:bodyPr>
          <a:lstStyle>
            <a:lvl1pPr marL="0" indent="476194">
              <a:spcBef>
                <a:spcPts val="1984"/>
              </a:spcBef>
              <a:defRPr sz="4409">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3506765" y="2"/>
            <a:ext cx="1284415" cy="7556986"/>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3506765" y="2"/>
            <a:ext cx="1284415" cy="5765696"/>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65925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a:stretch>
            <a:fillRect/>
          </a:stretch>
        </p:blipFill>
        <p:spPr>
          <a:xfrm>
            <a:off x="365096" y="6943271"/>
            <a:ext cx="758783" cy="39152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89237" y="-1440333"/>
            <a:ext cx="14230335" cy="9000008"/>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3506765" y="2"/>
            <a:ext cx="1284415" cy="5765696"/>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68565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blå">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chemeClr val="tx2"/>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402CE879-B090-2641-8BC3-AD9F1F5860E2}"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9490698" y="5000100"/>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42546685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8356"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3506765" y="2"/>
            <a:ext cx="1284415" cy="5765696"/>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82"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9238"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3506765" y="2"/>
            <a:ext cx="1284415" cy="5765696"/>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1"/>
                </a:solidFill>
              </a:defRPr>
            </a:lvl1pPr>
          </a:lstStyle>
          <a:p>
            <a:r>
              <a:rPr lang="nb-NO" noProof="0"/>
              <a:t>1. legg et bilde i </a:t>
            </a:r>
            <a:r>
              <a:rPr lang="nb-NO" noProof="0" err="1"/>
              <a:t>bildeboksen</a:t>
            </a:r>
            <a:r>
              <a:rPr lang="nb-NO" noProof="0"/>
              <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3506765" y="2"/>
            <a:ext cx="1284415" cy="5765696"/>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65096" y="6940615"/>
            <a:ext cx="757972" cy="396833"/>
          </a:xfrm>
          <a:blipFill>
            <a:blip r:embed="rId2"/>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34826"/>
            <a:ext cx="3382720" cy="227163"/>
          </a:xfrm>
          <a:prstGeom prst="rect">
            <a:avLst/>
          </a:prstGeom>
          <a:noFill/>
        </p:spPr>
        <p:txBody>
          <a:bodyPr wrap="none" lIns="0" tIns="0" rIns="0" bIns="0" rtlCol="0" anchor="ctr">
            <a:noAutofit/>
          </a:bodyPr>
          <a:lstStyle/>
          <a:p>
            <a:pPr algn="l"/>
            <a:r>
              <a:rPr lang="nb-NO" sz="882">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3506765" y="2"/>
            <a:ext cx="1284415" cy="5765696"/>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G_Forside med bilde">
    <p:bg>
      <p:bgPr>
        <a:solidFill>
          <a:schemeClr val="bg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3439775" cy="75596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714596" cy="6714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52931" y="524702"/>
            <a:ext cx="1190531" cy="1190500"/>
          </a:xfrm>
          <a:prstGeom prst="rect">
            <a:avLst/>
          </a:prstGeom>
        </p:spPr>
      </p:pic>
      <p:sp>
        <p:nvSpPr>
          <p:cNvPr id="12" name="TekstSylinder 11"/>
          <p:cNvSpPr txBox="1"/>
          <p:nvPr userDrawn="1"/>
        </p:nvSpPr>
        <p:spPr>
          <a:xfrm>
            <a:off x="1021872" y="4626575"/>
            <a:ext cx="4450029" cy="431657"/>
          </a:xfrm>
          <a:prstGeom prst="rect">
            <a:avLst/>
          </a:prstGeom>
          <a:noFill/>
        </p:spPr>
        <p:txBody>
          <a:bodyPr wrap="square" rtlCol="0">
            <a:spAutoFit/>
          </a:bodyPr>
          <a:lstStyle/>
          <a:p>
            <a:r>
              <a:rPr lang="en-US" sz="2205" err="1"/>
              <a:t>Utviklings</a:t>
            </a:r>
            <a:r>
              <a:rPr lang="en-US" sz="2205"/>
              <a:t>- </a:t>
            </a:r>
            <a:r>
              <a:rPr lang="en-US" sz="2205" err="1"/>
              <a:t>og</a:t>
            </a:r>
            <a:r>
              <a:rPr lang="en-US" sz="2205"/>
              <a:t> </a:t>
            </a:r>
            <a:r>
              <a:rPr lang="en-US" sz="2205" err="1"/>
              <a:t>kompetanseetaten</a:t>
            </a:r>
            <a:endParaRPr lang="en-US" sz="2205"/>
          </a:p>
        </p:txBody>
      </p:sp>
    </p:spTree>
    <p:extLst>
      <p:ext uri="{BB962C8B-B14F-4D97-AF65-F5344CB8AC3E}">
        <p14:creationId xmlns:p14="http://schemas.microsoft.com/office/powerpoint/2010/main" val="1831961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G_Forside med eget bilde">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lang="nb-NO" sz="1323" b="0" i="0" u="none" strike="noStrike" smtClean="0">
                <a:effectLst/>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931" y="524702"/>
            <a:ext cx="1190531" cy="1190500"/>
          </a:xfrm>
          <a:prstGeom prst="rect">
            <a:avLst/>
          </a:prstGeom>
        </p:spPr>
      </p:pic>
      <p:sp>
        <p:nvSpPr>
          <p:cNvPr id="12" name="TekstSylinder 11"/>
          <p:cNvSpPr txBox="1"/>
          <p:nvPr userDrawn="1"/>
        </p:nvSpPr>
        <p:spPr>
          <a:xfrm>
            <a:off x="1021872" y="4626575"/>
            <a:ext cx="4450029" cy="431657"/>
          </a:xfrm>
          <a:prstGeom prst="rect">
            <a:avLst/>
          </a:prstGeom>
          <a:noFill/>
        </p:spPr>
        <p:txBody>
          <a:bodyPr wrap="square" rtlCol="0">
            <a:spAutoFit/>
          </a:bodyPr>
          <a:lstStyle/>
          <a:p>
            <a:r>
              <a:rPr lang="en-US" sz="2205" err="1"/>
              <a:t>Utviklings</a:t>
            </a:r>
            <a:r>
              <a:rPr lang="en-US" sz="2205"/>
              <a:t>- </a:t>
            </a:r>
            <a:r>
              <a:rPr lang="en-US" sz="2205" err="1"/>
              <a:t>og</a:t>
            </a:r>
            <a:r>
              <a:rPr lang="en-US" sz="2205"/>
              <a:t> </a:t>
            </a:r>
            <a:r>
              <a:rPr lang="en-US" sz="2205" err="1"/>
              <a:t>kompetanseetaten</a:t>
            </a:r>
            <a:endParaRPr lang="en-US" sz="2205"/>
          </a:p>
        </p:txBody>
      </p:sp>
    </p:spTree>
    <p:extLst>
      <p:ext uri="{BB962C8B-B14F-4D97-AF65-F5344CB8AC3E}">
        <p14:creationId xmlns:p14="http://schemas.microsoft.com/office/powerpoint/2010/main" val="1485895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G_Forside">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bg2"/>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chemeClr val="bg2"/>
          </a:solid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2CE51D89-216F-C248-97B9-E62942BAB32E}"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err="1"/>
              <a:t>Utviklings</a:t>
            </a:r>
            <a:r>
              <a:rPr lang="en-US"/>
              <a:t>- </a:t>
            </a:r>
            <a:r>
              <a:rPr lang="en-US" err="1"/>
              <a:t>og</a:t>
            </a:r>
            <a:r>
              <a:rPr lang="en-US"/>
              <a:t> </a:t>
            </a:r>
            <a:r>
              <a:rPr lang="en-US" err="1"/>
              <a:t>kompetanseetaten</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chemeClr val="bg2"/>
          </a:solidFill>
        </p:spPr>
        <p:txBody>
          <a:bodyPr>
            <a:normAutofit/>
          </a:bodyPr>
          <a:lstStyle>
            <a:lvl1pPr marL="0" indent="0">
              <a:buFont typeface="Arial" panose="020B0604020202020204" pitchFamily="34" charset="0"/>
              <a:buNone/>
              <a:defRPr sz="110">
                <a:solidFill>
                  <a:schemeClr val="accent6"/>
                </a:solidFill>
              </a:defRPr>
            </a:lvl1pPr>
          </a:lstStyle>
          <a:p>
            <a:pPr lvl="0"/>
            <a:r>
              <a:rPr lang="nb-NO"/>
              <a:t>Rediger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354155870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G_Forside 2">
    <p:bg>
      <p:bgRef idx="1001">
        <a:schemeClr val="bg1"/>
      </p:bgRef>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chemeClr val="bg2"/>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402CE879-B090-2641-8BC3-AD9F1F5860E2}"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bg2"/>
          </a:solidFill>
        </p:spPr>
        <p:txBody>
          <a:bodyPr wrap="square" lIns="1015200" tIns="0" rIns="2030400" bIns="0" anchor="ctr" anchorCtr="0">
            <a:noAutofit/>
          </a:bodyPr>
          <a:lstStyle>
            <a:lvl1pPr algn="l">
              <a:lnSpc>
                <a:spcPct val="100000"/>
              </a:lnSpc>
              <a:defRPr sz="3968" baseline="0">
                <a:solidFill>
                  <a:schemeClr val="tx1"/>
                </a:solidFill>
              </a:defRPr>
            </a:lvl1pPr>
          </a:lstStyle>
          <a:p>
            <a:r>
              <a:rPr lang="nb-NO"/>
              <a:t>Tittel på presentasjon</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err="1"/>
              <a:t>Utviklings</a:t>
            </a:r>
            <a:r>
              <a:rPr lang="en-US"/>
              <a:t>- </a:t>
            </a:r>
            <a:r>
              <a:rPr lang="en-US" err="1"/>
              <a:t>og</a:t>
            </a:r>
            <a:r>
              <a:rPr lang="en-US"/>
              <a:t> </a:t>
            </a:r>
            <a:r>
              <a:rPr lang="en-US" err="1"/>
              <a:t>kompetanseetaten</a:t>
            </a:r>
            <a:endParaRPr/>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9490698" y="5000096"/>
            <a:ext cx="1190531" cy="11905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348048303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LG_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119100" y="-1"/>
            <a:ext cx="10085964" cy="3361178"/>
          </a:xfrm>
        </p:spPr>
        <p:txBody>
          <a:bodyPr anchor="b">
            <a:normAutofit/>
          </a:bodyPr>
          <a:lstStyle>
            <a:lvl1pPr>
              <a:defRPr sz="3968">
                <a:solidFill>
                  <a:schemeClr val="tx1"/>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1567896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LG_Deloverskrift med lys gul bakgrunn">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119100" y="-1"/>
            <a:ext cx="10085964" cy="3361178"/>
          </a:xfrm>
        </p:spPr>
        <p:txBody>
          <a:bodyPr anchor="b">
            <a:normAutofit/>
          </a:bodyPr>
          <a:lstStyle>
            <a:lvl1pPr>
              <a:defRPr sz="3968">
                <a:solidFill>
                  <a:schemeClr val="tx1"/>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361643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chemeClr val="accent1"/>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3389B6A-FD25-C14D-9DE8-9CA2A9B3F5D0}"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968">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9490698" y="5000100"/>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340047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G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48165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G_Tittel og innhold med lys vinkel">
    <p:spTree>
      <p:nvGrpSpPr>
        <p:cNvPr id="1" name=""/>
        <p:cNvGrpSpPr/>
        <p:nvPr/>
      </p:nvGrpSpPr>
      <p:grpSpPr>
        <a:xfrm>
          <a:off x="0" y="0"/>
          <a:ext cx="0" cy="0"/>
          <a:chOff x="0" y="0"/>
          <a:chExt cx="0" cy="0"/>
        </a:xfrm>
      </p:grpSpPr>
      <p:sp>
        <p:nvSpPr>
          <p:cNvPr id="7" name="Rektangel 6"/>
          <p:cNvSpPr/>
          <p:nvPr userDrawn="1"/>
        </p:nvSpPr>
        <p:spPr>
          <a:xfrm rot="5400000">
            <a:off x="12328627" y="5337394"/>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 name="Rektangel 10"/>
          <p:cNvSpPr/>
          <p:nvPr userDrawn="1"/>
        </p:nvSpPr>
        <p:spPr>
          <a:xfrm rot="5400000">
            <a:off x="12326127" y="6448527"/>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 name="Rektangel 11"/>
          <p:cNvSpPr/>
          <p:nvPr userDrawn="1"/>
        </p:nvSpPr>
        <p:spPr>
          <a:xfrm rot="5400000">
            <a:off x="11214965" y="6446445"/>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508762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G_Tittel og innhold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60298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LG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788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LG_To innholdsdeler med vinkel">
    <p:spTree>
      <p:nvGrpSpPr>
        <p:cNvPr id="1" name=""/>
        <p:cNvGrpSpPr/>
        <p:nvPr/>
      </p:nvGrpSpPr>
      <p:grpSpPr>
        <a:xfrm>
          <a:off x="0" y="0"/>
          <a:ext cx="0" cy="0"/>
          <a:chOff x="0" y="0"/>
          <a:chExt cx="0" cy="0"/>
        </a:xfrm>
      </p:grpSpPr>
      <p:sp>
        <p:nvSpPr>
          <p:cNvPr id="8" name="Rektangel 7"/>
          <p:cNvSpPr/>
          <p:nvPr userDrawn="1"/>
        </p:nvSpPr>
        <p:spPr>
          <a:xfrm rot="5400000">
            <a:off x="12328627" y="5337394"/>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 name="Rektangel 8"/>
          <p:cNvSpPr/>
          <p:nvPr userDrawn="1"/>
        </p:nvSpPr>
        <p:spPr>
          <a:xfrm rot="5400000">
            <a:off x="12326127" y="6448527"/>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214965" y="6446445"/>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6734415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LG_To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961383"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799113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G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6752938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G_En innholdsdel med vinkel">
    <p:spTree>
      <p:nvGrpSpPr>
        <p:cNvPr id="1" name=""/>
        <p:cNvGrpSpPr/>
        <p:nvPr/>
      </p:nvGrpSpPr>
      <p:grpSpPr>
        <a:xfrm>
          <a:off x="0" y="0"/>
          <a:ext cx="0" cy="0"/>
          <a:chOff x="0" y="0"/>
          <a:chExt cx="0" cy="0"/>
        </a:xfrm>
      </p:grpSpPr>
      <p:sp>
        <p:nvSpPr>
          <p:cNvPr id="8" name="Rektangel 7"/>
          <p:cNvSpPr/>
          <p:nvPr userDrawn="1"/>
        </p:nvSpPr>
        <p:spPr>
          <a:xfrm rot="5400000">
            <a:off x="12328627" y="5337394"/>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9" name="Rektangel 8"/>
          <p:cNvSpPr/>
          <p:nvPr userDrawn="1"/>
        </p:nvSpPr>
        <p:spPr>
          <a:xfrm rot="5400000">
            <a:off x="12326127" y="6448527"/>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214965" y="6446445"/>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801972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G_En innholdsdel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5711904"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7" y="2239904"/>
            <a:ext cx="571190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730693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G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15500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gul">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chemeClr val="accent6"/>
          </a:solid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2CE51D89-216F-C248-97B9-E62942BAB32E}"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chemeClr val="accent6"/>
          </a:solidFill>
        </p:spPr>
        <p:txBody>
          <a:bodyPr>
            <a:normAutofit/>
          </a:bodyPr>
          <a:lstStyle>
            <a:lvl1pPr marL="0" indent="0">
              <a:buFont typeface="Arial" panose="020B0604020202020204" pitchFamily="34" charset="0"/>
              <a:buNone/>
              <a:defRPr sz="110">
                <a:solidFill>
                  <a:schemeClr val="accent6"/>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708491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G_Fem innholdsdeler med vinkel">
    <p:spTree>
      <p:nvGrpSpPr>
        <p:cNvPr id="1" name=""/>
        <p:cNvGrpSpPr/>
        <p:nvPr/>
      </p:nvGrpSpPr>
      <p:grpSpPr>
        <a:xfrm>
          <a:off x="0" y="0"/>
          <a:ext cx="0" cy="0"/>
          <a:chOff x="0" y="0"/>
          <a:chExt cx="0" cy="0"/>
        </a:xfrm>
      </p:grpSpPr>
      <p:grpSp>
        <p:nvGrpSpPr>
          <p:cNvPr id="22" name="Gruppe 21"/>
          <p:cNvGrpSpPr/>
          <p:nvPr userDrawn="1"/>
        </p:nvGrpSpPr>
        <p:grpSpPr>
          <a:xfrm>
            <a:off x="11214950" y="5337408"/>
            <a:ext cx="2224825" cy="2222267"/>
            <a:chOff x="10173732" y="4842000"/>
            <a:chExt cx="2018268" cy="2016000"/>
          </a:xfrm>
        </p:grpSpPr>
        <p:sp>
          <p:nvSpPr>
            <p:cNvPr id="28" name="Rektangel 2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9" name="Rektangel 2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30" name="Rektangel 2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485902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G_Fem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61992" y="793670"/>
            <a:ext cx="12522790" cy="529274"/>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61993"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303095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585907"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8172364" y="461455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10741321" y="4609304"/>
            <a:ext cx="2243462" cy="2204904"/>
          </a:xfrm>
        </p:spPr>
        <p:txBody>
          <a:bodyPr/>
          <a:lstStyle>
            <a:lvl1pPr>
              <a:defRPr sz="1543"/>
            </a:lvl1pPr>
            <a:lvl2pPr>
              <a:defRPr sz="1323"/>
            </a:lvl2pPr>
            <a:lvl3pPr>
              <a:defRPr sz="1213"/>
            </a:lvl3pPr>
            <a:lvl4pPr>
              <a:defRPr sz="1157"/>
            </a:lvl4pPr>
            <a:lvl5pPr>
              <a:defRPr sz="1157"/>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61993"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8" name="Plassholder for tekst 11"/>
          <p:cNvSpPr>
            <a:spLocks noGrp="1"/>
          </p:cNvSpPr>
          <p:nvPr>
            <p:ph type="body" sz="quarter" idx="22" hasCustomPrompt="1"/>
          </p:nvPr>
        </p:nvSpPr>
        <p:spPr>
          <a:xfrm>
            <a:off x="3030951"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19" name="Plassholder for tekst 11"/>
          <p:cNvSpPr>
            <a:spLocks noGrp="1"/>
          </p:cNvSpPr>
          <p:nvPr>
            <p:ph type="body" sz="quarter" idx="23" hasCustomPrompt="1"/>
          </p:nvPr>
        </p:nvSpPr>
        <p:spPr>
          <a:xfrm>
            <a:off x="5599907"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0" name="Plassholder for tekst 11"/>
          <p:cNvSpPr>
            <a:spLocks noGrp="1"/>
          </p:cNvSpPr>
          <p:nvPr>
            <p:ph type="body" sz="quarter" idx="24" hasCustomPrompt="1"/>
          </p:nvPr>
        </p:nvSpPr>
        <p:spPr>
          <a:xfrm>
            <a:off x="8172364" y="1538185"/>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1" name="Plassholder for tekst 11"/>
          <p:cNvSpPr>
            <a:spLocks noGrp="1"/>
          </p:cNvSpPr>
          <p:nvPr>
            <p:ph type="body" sz="quarter" idx="25" hasCustomPrompt="1"/>
          </p:nvPr>
        </p:nvSpPr>
        <p:spPr>
          <a:xfrm>
            <a:off x="10741321" y="1532936"/>
            <a:ext cx="2243462" cy="586225"/>
          </a:xfrm>
        </p:spPr>
        <p:txBody>
          <a:bodyPr anchor="t"/>
          <a:lstStyle>
            <a:lvl1pPr marL="0" indent="0">
              <a:buNone/>
              <a:defRPr sz="1543" b="1"/>
            </a:lvl1pPr>
            <a:lvl2pPr>
              <a:defRPr sz="1543"/>
            </a:lvl2pPr>
            <a:lvl3pPr>
              <a:defRPr sz="1323"/>
            </a:lvl3pPr>
            <a:lvl4pPr>
              <a:defRPr sz="1213"/>
            </a:lvl4pPr>
            <a:lvl5pPr>
              <a:defRPr sz="1213"/>
            </a:lvl5pPr>
          </a:lstStyle>
          <a:p>
            <a:pPr lvl="0"/>
            <a:r>
              <a:rPr lang="nb-NO"/>
              <a:t>Tittel</a:t>
            </a:r>
          </a:p>
        </p:txBody>
      </p:sp>
      <p:sp>
        <p:nvSpPr>
          <p:cNvPr id="23" name="Plassholder for bilde 22"/>
          <p:cNvSpPr>
            <a:spLocks noGrp="1"/>
          </p:cNvSpPr>
          <p:nvPr>
            <p:ph type="pic" sz="quarter" idx="26"/>
          </p:nvPr>
        </p:nvSpPr>
        <p:spPr>
          <a:xfrm>
            <a:off x="461993" y="2192657"/>
            <a:ext cx="2243462" cy="2243404"/>
          </a:xfrm>
        </p:spPr>
        <p:txBody>
          <a:bodyPr/>
          <a:lstStyle/>
          <a:p>
            <a:r>
              <a:rPr lang="nb-NO"/>
              <a:t>Klikk ikonet for å legge til et bilde</a:t>
            </a:r>
          </a:p>
        </p:txBody>
      </p:sp>
      <p:sp>
        <p:nvSpPr>
          <p:cNvPr id="24" name="Plassholder for bilde 22"/>
          <p:cNvSpPr>
            <a:spLocks noGrp="1"/>
          </p:cNvSpPr>
          <p:nvPr>
            <p:ph type="pic" sz="quarter" idx="27"/>
          </p:nvPr>
        </p:nvSpPr>
        <p:spPr>
          <a:xfrm>
            <a:off x="3030951" y="2187407"/>
            <a:ext cx="2243462" cy="2243404"/>
          </a:xfrm>
        </p:spPr>
        <p:txBody>
          <a:bodyPr/>
          <a:lstStyle/>
          <a:p>
            <a:r>
              <a:rPr lang="nb-NO"/>
              <a:t>Klikk ikonet for å legge til et bilde</a:t>
            </a:r>
          </a:p>
        </p:txBody>
      </p:sp>
      <p:sp>
        <p:nvSpPr>
          <p:cNvPr id="25" name="Plassholder for bilde 22"/>
          <p:cNvSpPr>
            <a:spLocks noGrp="1"/>
          </p:cNvSpPr>
          <p:nvPr>
            <p:ph type="pic" sz="quarter" idx="28"/>
          </p:nvPr>
        </p:nvSpPr>
        <p:spPr>
          <a:xfrm>
            <a:off x="5596407" y="2187407"/>
            <a:ext cx="2243462" cy="2243404"/>
          </a:xfrm>
        </p:spPr>
        <p:txBody>
          <a:bodyPr/>
          <a:lstStyle/>
          <a:p>
            <a:r>
              <a:rPr lang="nb-NO"/>
              <a:t>Klikk ikonet for å legge til et bilde</a:t>
            </a:r>
          </a:p>
        </p:txBody>
      </p:sp>
      <p:sp>
        <p:nvSpPr>
          <p:cNvPr id="26" name="Plassholder for bilde 22"/>
          <p:cNvSpPr>
            <a:spLocks noGrp="1"/>
          </p:cNvSpPr>
          <p:nvPr>
            <p:ph type="pic" sz="quarter" idx="29"/>
          </p:nvPr>
        </p:nvSpPr>
        <p:spPr>
          <a:xfrm>
            <a:off x="8172364" y="2187407"/>
            <a:ext cx="2243462" cy="2243404"/>
          </a:xfrm>
        </p:spPr>
        <p:txBody>
          <a:bodyPr/>
          <a:lstStyle/>
          <a:p>
            <a:r>
              <a:rPr lang="nb-NO"/>
              <a:t>Klikk ikonet for å legge til et bilde</a:t>
            </a:r>
          </a:p>
        </p:txBody>
      </p:sp>
      <p:sp>
        <p:nvSpPr>
          <p:cNvPr id="27" name="Plassholder for bilde 22"/>
          <p:cNvSpPr>
            <a:spLocks noGrp="1"/>
          </p:cNvSpPr>
          <p:nvPr>
            <p:ph type="pic" sz="quarter" idx="30"/>
          </p:nvPr>
        </p:nvSpPr>
        <p:spPr>
          <a:xfrm>
            <a:off x="10741321" y="2187407"/>
            <a:ext cx="2243462" cy="2243404"/>
          </a:xfrm>
        </p:spPr>
        <p:txBody>
          <a:bodyPr/>
          <a:lstStyle/>
          <a:p>
            <a:r>
              <a:rPr lang="nb-NO"/>
              <a:t>Klikk ikonet for å legge til et bilde</a:t>
            </a:r>
          </a:p>
        </p:txBody>
      </p:sp>
    </p:spTree>
    <p:extLst>
      <p:ext uri="{BB962C8B-B14F-4D97-AF65-F5344CB8AC3E}">
        <p14:creationId xmlns:p14="http://schemas.microsoft.com/office/powerpoint/2010/main" val="2416112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LG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1773058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LG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1214950" y="5337408"/>
            <a:ext cx="2224825" cy="2222267"/>
            <a:chOff x="10173732" y="4842000"/>
            <a:chExt cx="2018268" cy="2016000"/>
          </a:xfrm>
        </p:grpSpPr>
        <p:sp>
          <p:nvSpPr>
            <p:cNvPr id="9" name="Rektangel 8"/>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 name="Rektangel 9"/>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 name="Rektangel 10"/>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39378441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LG_Tre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766488" y="793668"/>
            <a:ext cx="11906800"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766486" y="2239904"/>
            <a:ext cx="3714458" cy="4476309"/>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861991" y="2239904"/>
            <a:ext cx="3715794" cy="4476309"/>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26.10.2022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957493" y="2239904"/>
            <a:ext cx="3715794" cy="4476309"/>
          </a:xfrm>
        </p:spPr>
        <p:txBody>
          <a:bodyPr/>
          <a:lstStyle/>
          <a:p>
            <a:pPr lvl="0"/>
            <a:r>
              <a:rPr lang="nb-NO"/>
              <a:t>Rediger tekststiler i malen</a:t>
            </a:r>
          </a:p>
        </p:txBody>
      </p:sp>
    </p:spTree>
    <p:extLst>
      <p:ext uri="{BB962C8B-B14F-4D97-AF65-F5344CB8AC3E}">
        <p14:creationId xmlns:p14="http://schemas.microsoft.com/office/powerpoint/2010/main" val="1264375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G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953400" cy="4325783"/>
          </a:xfrm>
        </p:spPr>
        <p:txBody>
          <a:bodyPr rIns="360000"/>
          <a:lstStyle>
            <a:lvl1pPr>
              <a:spcBef>
                <a:spcPts val="1323"/>
              </a:spcBef>
              <a:defRPr/>
            </a:lvl1pPr>
            <a:lvl2pPr>
              <a:defRPr/>
            </a:lvl2pPr>
            <a:lvl3pPr>
              <a:defRPr baseline="0"/>
            </a:lvl3pPr>
            <a:lvl4pPr>
              <a:defRPr baseline="0"/>
            </a:lvl4pPr>
            <a:lvl5pPr>
              <a:defRPr baseline="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1758160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G_Innhold bilde høyre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5953400" cy="1446236"/>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5953400" cy="4325783"/>
          </a:xfrm>
        </p:spPr>
        <p:txBody>
          <a:bodyPr rIns="360000"/>
          <a:lstStyle>
            <a:lvl1pPr>
              <a:spcBef>
                <a:spcPts val="1323"/>
              </a:spcBef>
              <a:defRPr/>
            </a:lvl1pPr>
            <a:lvl2pPr>
              <a:defRPr/>
            </a:lvl2pPr>
            <a:lvl3pPr>
              <a:defRPr baseline="0"/>
            </a:lvl3pPr>
            <a:lvl4pPr>
              <a:defRPr baseline="0"/>
            </a:lvl4pPr>
            <a:lvl5pPr>
              <a:defRPr baseline="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234670" y="6936701"/>
            <a:ext cx="4479925" cy="402483"/>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714596" y="0"/>
            <a:ext cx="6714596" cy="7559675"/>
          </a:xfrm>
        </p:spPr>
        <p:txBody>
          <a:bodyPr tIns="720000">
            <a:normAutofit/>
          </a:bodyPr>
          <a:lstStyle>
            <a:lvl1pPr marL="0" indent="0" algn="ctr">
              <a:buFont typeface="Arial" panose="020B0604020202020204" pitchFamily="34" charset="0"/>
              <a:buNone/>
              <a:defRPr sz="1323"/>
            </a:lvl1pPr>
          </a:lstStyle>
          <a:p>
            <a:r>
              <a:rPr lang="nb-NO"/>
              <a:t>Klikk ikonet for å legge til et bilde</a:t>
            </a:r>
          </a:p>
        </p:txBody>
      </p:sp>
    </p:spTree>
    <p:extLst>
      <p:ext uri="{BB962C8B-B14F-4D97-AF65-F5344CB8AC3E}">
        <p14:creationId xmlns:p14="http://schemas.microsoft.com/office/powerpoint/2010/main" val="1461008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LG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17593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LG_Bare tittel med vinkel">
    <p:spTree>
      <p:nvGrpSpPr>
        <p:cNvPr id="1" name=""/>
        <p:cNvGrpSpPr/>
        <p:nvPr/>
      </p:nvGrpSpPr>
      <p:grpSpPr>
        <a:xfrm>
          <a:off x="0" y="0"/>
          <a:ext cx="0" cy="0"/>
          <a:chOff x="0" y="0"/>
          <a:chExt cx="0" cy="0"/>
        </a:xfrm>
      </p:grpSpPr>
      <p:sp>
        <p:nvSpPr>
          <p:cNvPr id="6" name="Rektangel 5"/>
          <p:cNvSpPr/>
          <p:nvPr userDrawn="1"/>
        </p:nvSpPr>
        <p:spPr>
          <a:xfrm rot="5400000">
            <a:off x="12328627" y="5337394"/>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 name="Rektangel 6"/>
          <p:cNvSpPr/>
          <p:nvPr userDrawn="1"/>
        </p:nvSpPr>
        <p:spPr>
          <a:xfrm rot="5400000">
            <a:off x="12326127" y="6448527"/>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 name="Rektangel 7"/>
          <p:cNvSpPr/>
          <p:nvPr userDrawn="1"/>
        </p:nvSpPr>
        <p:spPr>
          <a:xfrm rot="5400000">
            <a:off x="11214965" y="6446445"/>
            <a:ext cx="1111133" cy="1111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429556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LG_Bare tittel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849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chemeClr val="accent5"/>
          </a:solid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641A862-612A-7D45-A0ED-07030570FC13}"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a:stretch>
              <a:fillRect/>
            </a:stretch>
          </a:blip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chemeClr val="accent5"/>
          </a:solidFill>
        </p:spPr>
        <p:txBody>
          <a:bodyPr>
            <a:normAutofit/>
          </a:bodyPr>
          <a:lstStyle>
            <a:lvl1pPr marL="0" indent="0">
              <a:buFont typeface="Arial" panose="020B0604020202020204" pitchFamily="34" charset="0"/>
              <a:buNone/>
              <a:defRPr sz="11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766483" y="-234826"/>
            <a:ext cx="3713442" cy="227163"/>
          </a:xfrm>
          <a:prstGeom prst="rect">
            <a:avLst/>
          </a:prstGeom>
          <a:noFill/>
        </p:spPr>
        <p:txBody>
          <a:bodyPr wrap="none" lIns="0" tIns="0" rIns="0" bIns="0" rtlCol="0" anchor="ctr">
            <a:noAutofit/>
          </a:bodyPr>
          <a:lstStyle/>
          <a:p>
            <a:pPr algn="l"/>
            <a:r>
              <a:rPr lang="nb-NO" sz="882">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1984"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4103151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G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26.10.2022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440333"/>
            <a:ext cx="13441980" cy="1185363"/>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88356" y="-4414"/>
            <a:ext cx="651005" cy="7564089"/>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3506765" y="2"/>
            <a:ext cx="1284415" cy="5765696"/>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069289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G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3441098" cy="7559675"/>
          </a:xfrm>
          <a:noFill/>
        </p:spPr>
        <p:txBody>
          <a:bodyPr lIns="180000" tIns="180000" rIns="180000" bIns="180000">
            <a:normAutofit/>
          </a:bodyPr>
          <a:lstStyle>
            <a:lvl1pPr marL="0" indent="0" algn="l">
              <a:lnSpc>
                <a:spcPct val="100000"/>
              </a:lnSpc>
              <a:buFont typeface="Arial" panose="020B0604020202020204" pitchFamily="34" charset="0"/>
              <a:buNone/>
              <a:defRPr sz="1323">
                <a:solidFill>
                  <a:schemeClr val="tx1"/>
                </a:solidFill>
              </a:defRPr>
            </a:lvl1pPr>
          </a:lstStyle>
          <a:p>
            <a:r>
              <a:rPr lang="nb-NO" noProof="0"/>
              <a:t>1. legg et bilde i </a:t>
            </a:r>
            <a:r>
              <a:rPr lang="nb-NO" noProof="0" err="1"/>
              <a:t>bildeboksen</a:t>
            </a:r>
            <a:r>
              <a:rPr lang="nb-NO" noProof="0"/>
              <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26.10.2022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65096" y="6940615"/>
            <a:ext cx="757972" cy="39683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1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82" y="-1440333"/>
            <a:ext cx="13441980" cy="1185363"/>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89238" y="-4414"/>
            <a:ext cx="651005" cy="7564089"/>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3506765" y="2"/>
            <a:ext cx="1284415" cy="5765696"/>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089246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B_Forside med bilde">
    <p:bg>
      <p:bgPr>
        <a:solidFill>
          <a:schemeClr val="bg2"/>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a:extLst>
              <a:ext uri="{28A0092B-C50C-407E-A947-70E740481C1C}">
                <a14:useLocalDpi xmlns:a14="http://schemas.microsoft.com/office/drawing/2010/main" val="0"/>
              </a:ext>
            </a:extLst>
          </a:blip>
          <a:srcRect l="-57" t="20917" r="28146" b="18408"/>
          <a:stretch/>
        </p:blipFill>
        <p:spPr>
          <a:xfrm>
            <a:off x="-10500" y="0"/>
            <a:ext cx="13439775" cy="7559675"/>
          </a:xfrm>
          <a:prstGeom prst="rect">
            <a:avLst/>
          </a:prstGeom>
        </p:spPr>
      </p:pic>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9" name="Rektangel 8">
            <a:extLst>
              <a:ext uri="{FF2B5EF4-FFF2-40B4-BE49-F238E27FC236}">
                <a16:creationId xmlns:a16="http://schemas.microsoft.com/office/drawing/2014/main" id="{2051E715-0C35-C940-9034-9C879AE08CC3}"/>
              </a:ext>
            </a:extLst>
          </p:cNvPr>
          <p:cNvSpPr/>
          <p:nvPr userDrawn="1"/>
        </p:nvSpPr>
        <p:spPr>
          <a:xfrm>
            <a:off x="-5208" y="0"/>
            <a:ext cx="6714596" cy="670869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13" name="TekstSylinder 12"/>
          <p:cNvSpPr txBox="1"/>
          <p:nvPr userDrawn="1"/>
        </p:nvSpPr>
        <p:spPr>
          <a:xfrm>
            <a:off x="1021872" y="4626575"/>
            <a:ext cx="4450029" cy="431657"/>
          </a:xfrm>
          <a:prstGeom prst="rect">
            <a:avLst/>
          </a:prstGeom>
          <a:noFill/>
        </p:spPr>
        <p:txBody>
          <a:bodyPr wrap="square" rtlCol="0">
            <a:spAutoFit/>
          </a:bodyPr>
          <a:lstStyle/>
          <a:p>
            <a:r>
              <a:rPr lang="en-US" sz="2205" err="1"/>
              <a:t>Utviklings</a:t>
            </a:r>
            <a:r>
              <a:rPr lang="en-US" sz="2205"/>
              <a:t>- </a:t>
            </a:r>
            <a:r>
              <a:rPr lang="en-US" sz="2205" err="1"/>
              <a:t>og</a:t>
            </a:r>
            <a:r>
              <a:rPr lang="en-US" sz="2205"/>
              <a:t> </a:t>
            </a:r>
            <a:r>
              <a:rPr lang="en-US" sz="2205" err="1"/>
              <a:t>kompetanseetaten</a:t>
            </a:r>
            <a:endParaRPr lang="en-US" sz="2205"/>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52931" y="524702"/>
            <a:ext cx="1190531" cy="1190500"/>
          </a:xfrm>
          <a:prstGeom prst="rect">
            <a:avLst/>
          </a:prstGeom>
        </p:spPr>
      </p:pic>
    </p:spTree>
    <p:extLst>
      <p:ext uri="{BB962C8B-B14F-4D97-AF65-F5344CB8AC3E}">
        <p14:creationId xmlns:p14="http://schemas.microsoft.com/office/powerpoint/2010/main" val="20731871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B_Forside med eget bilde">
    <p:bg>
      <p:bgPr>
        <a:solidFill>
          <a:srgbClr val="B3F5FF"/>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3441098" cy="7559675"/>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lang="nb-NO" sz="1323" b="0" i="0" u="none" strike="noStrike" smtClean="0">
                <a:effectLst/>
              </a:defRPr>
            </a:lvl1pPr>
          </a:lstStyle>
          <a:p>
            <a:pPr marL="0" marR="0" lvl="0" indent="0" algn="l" defTabSz="1007943" rtl="0" eaLnBrk="1" fontAlgn="auto" latinLnBrk="0" hangingPunct="1">
              <a:lnSpc>
                <a:spcPct val="100000"/>
              </a:lnSpc>
              <a:spcBef>
                <a:spcPts val="1323"/>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F29D7420-2B41-5A47-8224-27AB9025098A}"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123481" y="0"/>
            <a:ext cx="5592906" cy="4476306"/>
          </a:xfrm>
          <a:prstGeom prst="rect">
            <a:avLst/>
          </a:prstGeom>
          <a:noFill/>
        </p:spPr>
        <p:txBody>
          <a:bodyPr lIns="0" tIns="360000" rIns="720000" bIns="360000" anchor="b" anchorCtr="0">
            <a:norm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931" y="524702"/>
            <a:ext cx="1190531" cy="1190500"/>
          </a:xfrm>
          <a:prstGeom prst="rect">
            <a:avLst/>
          </a:prstGeom>
        </p:spPr>
      </p:pic>
      <p:sp>
        <p:nvSpPr>
          <p:cNvPr id="12" name="TekstSylinder 11"/>
          <p:cNvSpPr txBox="1"/>
          <p:nvPr userDrawn="1"/>
        </p:nvSpPr>
        <p:spPr>
          <a:xfrm>
            <a:off x="1021872" y="4626575"/>
            <a:ext cx="4450029" cy="431657"/>
          </a:xfrm>
          <a:prstGeom prst="rect">
            <a:avLst/>
          </a:prstGeom>
          <a:noFill/>
        </p:spPr>
        <p:txBody>
          <a:bodyPr wrap="square" rtlCol="0">
            <a:spAutoFit/>
          </a:bodyPr>
          <a:lstStyle/>
          <a:p>
            <a:r>
              <a:rPr lang="en-US" sz="2205" err="1"/>
              <a:t>Utviklings</a:t>
            </a:r>
            <a:r>
              <a:rPr lang="en-US" sz="2205"/>
              <a:t>- </a:t>
            </a:r>
            <a:r>
              <a:rPr lang="en-US" sz="2205" err="1"/>
              <a:t>og</a:t>
            </a:r>
            <a:r>
              <a:rPr lang="en-US" sz="2205"/>
              <a:t> </a:t>
            </a:r>
            <a:r>
              <a:rPr lang="en-US" sz="2205" err="1"/>
              <a:t>kompetanseetaten</a:t>
            </a:r>
            <a:endParaRPr lang="en-US" sz="2205"/>
          </a:p>
        </p:txBody>
      </p:sp>
    </p:spTree>
    <p:extLst>
      <p:ext uri="{BB962C8B-B14F-4D97-AF65-F5344CB8AC3E}">
        <p14:creationId xmlns:p14="http://schemas.microsoft.com/office/powerpoint/2010/main" val="1345236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B_Forside">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0"/>
            <a:ext cx="13439775" cy="6716211"/>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rgbClr val="B3F5FF"/>
          </a:solidFill>
        </p:spPr>
        <p:txBody>
          <a:bodyPr wrap="square" lIns="2534400" tIns="0" rIns="2030400" bIns="0" anchor="ctr" anchorCtr="0">
            <a:noAutofit/>
          </a:bodyPr>
          <a:lstStyle>
            <a:lvl1pPr algn="l">
              <a:lnSpc>
                <a:spcPct val="100000"/>
              </a:lnSpc>
              <a:defRPr sz="3968">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764"/>
            <a:ext cx="2238199" cy="2238140"/>
          </a:xfrm>
          <a:prstGeom prst="ellipse">
            <a:avLst/>
          </a:prstGeom>
          <a:solidFill>
            <a:srgbClr val="B3F5FF"/>
          </a:solid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2CE51D89-216F-C248-97B9-E62942BAB32E}"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243462" y="4476307"/>
            <a:ext cx="8952795" cy="2239905"/>
          </a:xfrm>
        </p:spPr>
        <p:txBody>
          <a:bodyPr lIns="50760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err="1"/>
              <a:t>Utviklings</a:t>
            </a:r>
            <a:r>
              <a:rPr lang="en-US"/>
              <a:t>- </a:t>
            </a:r>
            <a:r>
              <a:rPr lang="en-US" err="1"/>
              <a:t>og</a:t>
            </a:r>
            <a:r>
              <a:rPr lang="en-US"/>
              <a:t> </a:t>
            </a:r>
            <a:r>
              <a:rPr lang="en-US" err="1"/>
              <a:t>kompetanseetaten</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520347" y="525584"/>
            <a:ext cx="1190531" cy="11905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38097" indent="-238097">
              <a:buFont typeface="Arial" panose="020B0604020202020204" pitchFamily="34" charset="0"/>
              <a:buChar char="•"/>
              <a:defRPr sz="11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1222741" y="4476280"/>
            <a:ext cx="2238199" cy="2238140"/>
          </a:xfrm>
          <a:prstGeom prst="ellipse">
            <a:avLst/>
          </a:prstGeom>
          <a:solidFill>
            <a:srgbClr val="B3F5FF"/>
          </a:solidFill>
        </p:spPr>
        <p:txBody>
          <a:bodyPr>
            <a:normAutofit/>
          </a:bodyPr>
          <a:lstStyle>
            <a:lvl1pPr marL="0" indent="0">
              <a:buFont typeface="Arial" panose="020B0604020202020204" pitchFamily="34" charset="0"/>
              <a:buNone/>
              <a:defRPr sz="110">
                <a:solidFill>
                  <a:schemeClr val="accent6"/>
                </a:solidFill>
              </a:defRPr>
            </a:lvl1pPr>
          </a:lstStyle>
          <a:p>
            <a:pPr lvl="0"/>
            <a:r>
              <a:rPr lang="nb-NO"/>
              <a:t>Rediger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89237" y="-1440333"/>
            <a:ext cx="14230335" cy="9000008"/>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3506765" y="2"/>
            <a:ext cx="1284415" cy="7556986"/>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931688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B_Forside 2">
    <p:bg>
      <p:bgPr>
        <a:solidFill>
          <a:schemeClr val="bg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966864" y="4476280"/>
            <a:ext cx="2238199" cy="2238140"/>
          </a:xfrm>
          <a:prstGeom prst="ellipse">
            <a:avLst/>
          </a:prstGeom>
          <a:solidFill>
            <a:srgbClr val="B3F5FF"/>
          </a:solidFill>
        </p:spPr>
        <p:txBody>
          <a:bodyPr>
            <a:normAutofit/>
          </a:bodyPr>
          <a:lstStyle>
            <a:lvl1pPr marL="238097" indent="-238097">
              <a:buFont typeface="Arial" panose="020B0604020202020204" pitchFamily="34" charset="0"/>
              <a:buChar char="•"/>
              <a:defRPr sz="11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93688" y="11834714"/>
            <a:ext cx="1449775" cy="402483"/>
          </a:xfrm>
        </p:spPr>
        <p:txBody>
          <a:bodyPr/>
          <a:lstStyle/>
          <a:p>
            <a:fld id="{402CE879-B090-2641-8BC3-AD9F1F5860E2}" type="datetime1">
              <a:rPr lang="nb-NO" smtClean="0"/>
              <a:t>26.10.2022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479925" y="11834714"/>
            <a:ext cx="4479925" cy="402483"/>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0" y="11834714"/>
            <a:ext cx="766487" cy="402483"/>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1205065" cy="671442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rgbClr val="B3F5FF"/>
          </a:solidFill>
        </p:spPr>
        <p:txBody>
          <a:bodyPr wrap="square" lIns="1015200" tIns="0" rIns="2030400" bIns="0" anchor="ctr" anchorCtr="0">
            <a:noAutofit/>
          </a:bodyPr>
          <a:lstStyle>
            <a:lvl1pPr algn="l">
              <a:lnSpc>
                <a:spcPct val="100000"/>
              </a:lnSpc>
              <a:defRPr sz="3968" baseline="0">
                <a:solidFill>
                  <a:schemeClr val="tx1"/>
                </a:solidFill>
              </a:defRPr>
            </a:lvl1pPr>
          </a:lstStyle>
          <a:p>
            <a:r>
              <a:rPr lang="nb-NO"/>
              <a:t>Tittel på presentasjon</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123482" y="4476307"/>
            <a:ext cx="5596406" cy="2239905"/>
          </a:xfrm>
        </p:spPr>
        <p:txBody>
          <a:bodyPr lIns="0" tIns="180000" rIns="0" bIns="180000" anchor="ctr" anchorCtr="0">
            <a:normAutofit/>
          </a:bodyPr>
          <a:lstStyle>
            <a:lvl1pPr marL="0" indent="0" algn="l">
              <a:lnSpc>
                <a:spcPct val="100000"/>
              </a:lnSpc>
              <a:spcBef>
                <a:spcPts val="0"/>
              </a:spcBef>
              <a:spcAft>
                <a:spcPts val="220"/>
              </a:spcAft>
              <a:buNone/>
              <a:tabLst>
                <a:tab pos="1468168" algn="l"/>
              </a:tabLst>
              <a:defRPr sz="1984">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err="1"/>
              <a:t>Utviklings</a:t>
            </a:r>
            <a:r>
              <a:rPr lang="en-US"/>
              <a:t>- </a:t>
            </a:r>
            <a:r>
              <a:rPr lang="en-US" err="1"/>
              <a:t>og</a:t>
            </a:r>
            <a:r>
              <a:rPr lang="en-US"/>
              <a:t> </a:t>
            </a:r>
            <a:r>
              <a:rPr lang="en-US" err="1"/>
              <a:t>kompetanseetaten</a:t>
            </a:r>
            <a:endParaRPr/>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9490698" y="5000096"/>
            <a:ext cx="1190531" cy="11905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38097" indent="-238097">
              <a:buFont typeface="Arial" panose="020B0604020202020204" pitchFamily="34" charset="0"/>
              <a:buChar char="•"/>
              <a:defRPr sz="110">
                <a:solidFill>
                  <a:schemeClr val="accent5"/>
                </a:solidFill>
              </a:defRPr>
            </a:lvl1pPr>
          </a:lstStyle>
          <a:p>
            <a:pPr lvl="0"/>
            <a:r>
              <a:rPr lang="nb-NO"/>
              <a:t>Rediger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89237" y="-1440333"/>
            <a:ext cx="14230335" cy="9000008"/>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3506765" y="2"/>
            <a:ext cx="1284415" cy="7556986"/>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a:p>
              <a:pPr algn="l"/>
              <a:endParaRPr lang="nb-NO" sz="2205"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9654749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LB_Deloverskrift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119100" y="-1"/>
            <a:ext cx="10085964" cy="3361178"/>
          </a:xfrm>
        </p:spPr>
        <p:txBody>
          <a:bodyPr anchor="b">
            <a:normAutofit/>
          </a:bodyPr>
          <a:lstStyle>
            <a:lvl1pPr>
              <a:defRPr sz="3968">
                <a:solidFill>
                  <a:schemeClr val="tx2"/>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2"/>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933562"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10242890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LB_Deloverskrift med lys blå bakgrunn">
    <p:bg>
      <p:bgPr>
        <a:solidFill>
          <a:srgbClr val="B3F5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119100" y="-1"/>
            <a:ext cx="10085964" cy="3361178"/>
          </a:xfrm>
        </p:spPr>
        <p:txBody>
          <a:bodyPr anchor="b">
            <a:normAutofit/>
          </a:bodyPr>
          <a:lstStyle>
            <a:lvl1pPr>
              <a:defRPr sz="3968">
                <a:solidFill>
                  <a:schemeClr val="tx2"/>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119100" y="3365146"/>
            <a:ext cx="10085964" cy="3351065"/>
          </a:xfrm>
        </p:spPr>
        <p:txBody>
          <a:bodyPr tIns="180000">
            <a:noAutofit/>
          </a:bodyPr>
          <a:lstStyle>
            <a:lvl1pPr marL="0" indent="0">
              <a:spcBef>
                <a:spcPts val="0"/>
              </a:spcBef>
              <a:spcAft>
                <a:spcPts val="220"/>
              </a:spcAft>
              <a:buNone/>
              <a:defRPr sz="1984">
                <a:solidFill>
                  <a:schemeClr val="tx2"/>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26.10.2022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82" y="-1440333"/>
            <a:ext cx="13441980" cy="1185363"/>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89238" y="-4414"/>
            <a:ext cx="651005" cy="7564089"/>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34826"/>
            <a:ext cx="933562" cy="227163"/>
          </a:xfrm>
          <a:prstGeom prst="rect">
            <a:avLst/>
          </a:prstGeom>
          <a:noFill/>
        </p:spPr>
        <p:txBody>
          <a:bodyPr wrap="none" lIns="0" tIns="0" rIns="0" bIns="0" rtlCol="0" anchor="ctr">
            <a:noAutofit/>
          </a:bodyPr>
          <a:lstStyle/>
          <a:p>
            <a:pPr algn="l"/>
            <a:r>
              <a:rPr lang="nb-NO" sz="882">
                <a:solidFill>
                  <a:schemeClr val="tx1"/>
                </a:solidFill>
              </a:rPr>
              <a:t>Oslo 2019</a:t>
            </a:r>
          </a:p>
        </p:txBody>
      </p:sp>
    </p:spTree>
    <p:extLst>
      <p:ext uri="{BB962C8B-B14F-4D97-AF65-F5344CB8AC3E}">
        <p14:creationId xmlns:p14="http://schemas.microsoft.com/office/powerpoint/2010/main" val="66252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B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3291628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B_Tittel og innhold med vinkel">
    <p:spTree>
      <p:nvGrpSpPr>
        <p:cNvPr id="1" name=""/>
        <p:cNvGrpSpPr/>
        <p:nvPr/>
      </p:nvGrpSpPr>
      <p:grpSpPr>
        <a:xfrm>
          <a:off x="0" y="0"/>
          <a:ext cx="0" cy="0"/>
          <a:chOff x="0" y="0"/>
          <a:chExt cx="0" cy="0"/>
        </a:xfrm>
      </p:grpSpPr>
      <p:sp>
        <p:nvSpPr>
          <p:cNvPr id="7" name="Rektangel 6"/>
          <p:cNvSpPr/>
          <p:nvPr userDrawn="1"/>
        </p:nvSpPr>
        <p:spPr>
          <a:xfrm rot="5400000">
            <a:off x="12328627" y="5337394"/>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 name="Rektangel 10"/>
          <p:cNvSpPr/>
          <p:nvPr userDrawn="1"/>
        </p:nvSpPr>
        <p:spPr>
          <a:xfrm rot="5400000">
            <a:off x="12326127" y="6448527"/>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 name="Rektangel 11"/>
          <p:cNvSpPr/>
          <p:nvPr userDrawn="1"/>
        </p:nvSpPr>
        <p:spPr>
          <a:xfrm rot="5400000">
            <a:off x="11214965" y="6446445"/>
            <a:ext cx="1111133" cy="1111163"/>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766488" y="793668"/>
            <a:ext cx="10438576" cy="1446236"/>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766488" y="2239905"/>
            <a:ext cx="10438576" cy="4476306"/>
          </a:xfrm>
        </p:spPr>
        <p:txBody>
          <a:bodyPr/>
          <a:lstStyle>
            <a:lvl1pPr>
              <a:spcBef>
                <a:spcPts val="1984"/>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2489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63" Type="http://schemas.openxmlformats.org/officeDocument/2006/relationships/slideLayout" Target="../slideLayouts/slideLayout126.xml"/><Relationship Id="rId68" Type="http://schemas.openxmlformats.org/officeDocument/2006/relationships/image" Target="../media/image2.png"/><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66"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61" Type="http://schemas.openxmlformats.org/officeDocument/2006/relationships/slideLayout" Target="../slideLayouts/slideLayout12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slideLayout" Target="../slideLayouts/slideLayout128.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slideLayout" Target="../slideLayouts/slideLayout127.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67" Type="http://schemas.openxmlformats.org/officeDocument/2006/relationships/image" Target="../media/image10.png"/><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766488" y="793668"/>
            <a:ext cx="10438576" cy="1446236"/>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766488" y="2239904"/>
            <a:ext cx="10438576" cy="4476274"/>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1196313" y="6936153"/>
            <a:ext cx="1476975" cy="402483"/>
          </a:xfrm>
          <a:prstGeom prst="rect">
            <a:avLst/>
          </a:prstGeom>
        </p:spPr>
        <p:txBody>
          <a:bodyPr vert="horz" lIns="91440" tIns="45720" rIns="91440" bIns="45720" rtlCol="0" anchor="ctr"/>
          <a:lstStyle>
            <a:lvl1pPr algn="r">
              <a:defRPr sz="992" b="0" i="0">
                <a:solidFill>
                  <a:schemeClr val="tx1"/>
                </a:solidFill>
                <a:latin typeface="Oslo Sans" panose="02000000000000000000" pitchFamily="2" charset="77"/>
              </a:defRPr>
            </a:lvl1pPr>
          </a:lstStyle>
          <a:p>
            <a:fld id="{A40496DB-E8C8-4849-8A63-AC568158CC03}" type="datetime1">
              <a:rPr lang="nb-NO" smtClean="0"/>
              <a:t>26.10.2022</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243464" y="6936701"/>
            <a:ext cx="8952848" cy="402483"/>
          </a:xfrm>
          <a:prstGeom prst="rect">
            <a:avLst/>
          </a:prstGeom>
        </p:spPr>
        <p:txBody>
          <a:bodyPr vert="horz" lIns="91440" tIns="45720" rIns="91440" bIns="45720" rtlCol="0" anchor="ctr"/>
          <a:lstStyle>
            <a:lvl1pPr algn="ctr">
              <a:defRPr sz="1102" b="0" i="0">
                <a:solidFill>
                  <a:schemeClr val="tx1"/>
                </a:solidFill>
                <a:latin typeface="Oslo Sans Light" panose="02000000000000000000" pitchFamily="2" charset="77"/>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2673287" y="6936153"/>
            <a:ext cx="766487" cy="402483"/>
          </a:xfrm>
          <a:prstGeom prst="rect">
            <a:avLst/>
          </a:prstGeom>
        </p:spPr>
        <p:txBody>
          <a:bodyPr vert="horz" lIns="91440" tIns="45720" rIns="91440" bIns="45720" rtlCol="0" anchor="ctr"/>
          <a:lstStyle>
            <a:lvl1pPr algn="ctr">
              <a:defRPr sz="992" b="0" i="0">
                <a:solidFill>
                  <a:schemeClr val="tx1"/>
                </a:solidFill>
                <a:latin typeface="Oslo Sans" panose="02000000000000000000" pitchFamily="2" charset="77"/>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34"/>
          <a:stretch>
            <a:fillRect/>
          </a:stretch>
        </p:blipFill>
        <p:spPr>
          <a:xfrm>
            <a:off x="365096" y="6940615"/>
            <a:ext cx="758783" cy="396833"/>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userDrawn="1"/>
        </p:nvGrpSpPr>
        <p:grpSpPr>
          <a:xfrm>
            <a:off x="-789237" y="-1440333"/>
            <a:ext cx="14230335" cy="9000008"/>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8" name="Gruppe 7">
            <a:extLst>
              <a:ext uri="{FF2B5EF4-FFF2-40B4-BE49-F238E27FC236}">
                <a16:creationId xmlns:a16="http://schemas.microsoft.com/office/drawing/2014/main" id="{CBB6964B-BA5A-DD48-A089-32057D28988E}"/>
              </a:ext>
            </a:extLst>
          </p:cNvPr>
          <p:cNvGrpSpPr/>
          <p:nvPr userDrawn="1"/>
        </p:nvGrpSpPr>
        <p:grpSpPr>
          <a:xfrm>
            <a:off x="13506765" y="2"/>
            <a:ext cx="1284415" cy="5440674"/>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28260524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868" r:id="rId18"/>
    <p:sldLayoutId id="2147483869" r:id="rId19"/>
    <p:sldLayoutId id="2147483707" r:id="rId20"/>
    <p:sldLayoutId id="2147483708" r:id="rId21"/>
    <p:sldLayoutId id="2147483709" r:id="rId22"/>
    <p:sldLayoutId id="2147483710" r:id="rId23"/>
    <p:sldLayoutId id="2147483871" r:id="rId24"/>
    <p:sldLayoutId id="2147483870" r:id="rId25"/>
    <p:sldLayoutId id="2147483713" r:id="rId26"/>
    <p:sldLayoutId id="2147483867" r:id="rId27"/>
    <p:sldLayoutId id="2147483715" r:id="rId28"/>
    <p:sldLayoutId id="2147483873" r:id="rId29"/>
    <p:sldLayoutId id="2147483874" r:id="rId30"/>
    <p:sldLayoutId id="2147483875" r:id="rId31"/>
    <p:sldLayoutId id="2147483876" r:id="rId32"/>
  </p:sldLayoutIdLst>
  <p:hf hdr="0" ftr="0"/>
  <p:txStyles>
    <p:titleStyle>
      <a:lvl1pPr algn="l" defTabSz="1007943" rtl="0" eaLnBrk="1" latinLnBrk="0" hangingPunct="1">
        <a:lnSpc>
          <a:spcPct val="100000"/>
        </a:lnSpc>
        <a:spcBef>
          <a:spcPct val="0"/>
        </a:spcBef>
        <a:buNone/>
        <a:defRPr sz="3527" b="0" i="0" kern="1200">
          <a:solidFill>
            <a:schemeClr val="tx1"/>
          </a:solidFill>
          <a:latin typeface="+mj-lt"/>
          <a:ea typeface="+mj-ea"/>
          <a:cs typeface="+mj-cs"/>
        </a:defRPr>
      </a:lvl1pPr>
    </p:titleStyle>
    <p:bodyStyle>
      <a:lvl1pPr marL="238097" indent="-238097" algn="l" defTabSz="1007943" rtl="0" eaLnBrk="1" latinLnBrk="0" hangingPunct="1">
        <a:lnSpc>
          <a:spcPct val="100000"/>
        </a:lnSpc>
        <a:spcBef>
          <a:spcPts val="1323"/>
        </a:spcBef>
        <a:buSzPct val="100000"/>
        <a:buFontTx/>
        <a:buBlip>
          <a:blip r:embed="rId35"/>
        </a:buBlip>
        <a:defRPr sz="2205" b="0" i="0" kern="1200">
          <a:solidFill>
            <a:schemeClr val="tx1"/>
          </a:solidFill>
          <a:latin typeface="+mn-lt"/>
          <a:ea typeface="+mn-ea"/>
          <a:cs typeface="+mn-cs"/>
        </a:defRPr>
      </a:lvl1pPr>
      <a:lvl2pPr marL="436511" indent="-198414" algn="l" defTabSz="1007943" rtl="0" eaLnBrk="1" latinLnBrk="0" hangingPunct="1">
        <a:lnSpc>
          <a:spcPct val="100000"/>
        </a:lnSpc>
        <a:spcBef>
          <a:spcPts val="661"/>
        </a:spcBef>
        <a:buClr>
          <a:schemeClr val="tx2"/>
        </a:buClr>
        <a:buSzPct val="110000"/>
        <a:buFont typeface="Arial" panose="020B0604020202020204" pitchFamily="34" charset="0"/>
        <a:buChar char="•"/>
        <a:defRPr sz="1874" b="0" i="0" kern="1200">
          <a:solidFill>
            <a:schemeClr val="tx1"/>
          </a:solidFill>
          <a:latin typeface="+mn-lt"/>
          <a:ea typeface="+mn-ea"/>
          <a:cs typeface="+mn-cs"/>
        </a:defRPr>
      </a:lvl2pPr>
      <a:lvl3pPr marL="634925" indent="-198414" algn="l" defTabSz="1007943" rtl="0" eaLnBrk="1" latinLnBrk="0" hangingPunct="1">
        <a:lnSpc>
          <a:spcPct val="100000"/>
        </a:lnSpc>
        <a:spcBef>
          <a:spcPts val="331"/>
        </a:spcBef>
        <a:buClr>
          <a:schemeClr val="accent5"/>
        </a:buClr>
        <a:buFont typeface="Wingdings" pitchFamily="2" charset="2"/>
        <a:buChar char="§"/>
        <a:tabLst/>
        <a:defRPr sz="1764" b="0" i="0" kern="1200">
          <a:solidFill>
            <a:schemeClr val="tx1"/>
          </a:solidFill>
          <a:latin typeface="+mn-lt"/>
          <a:ea typeface="+mn-ea"/>
          <a:cs typeface="+mn-cs"/>
        </a:defRPr>
      </a:lvl3pPr>
      <a:lvl4pPr marL="833339" indent="-198414" algn="l" defTabSz="1007943" rtl="0" eaLnBrk="1" latinLnBrk="0" hangingPunct="1">
        <a:lnSpc>
          <a:spcPct val="100000"/>
        </a:lnSpc>
        <a:spcBef>
          <a:spcPts val="331"/>
        </a:spcBef>
        <a:buClr>
          <a:schemeClr val="accent2"/>
        </a:buClr>
        <a:buFont typeface="Wingdings" pitchFamily="2" charset="2"/>
        <a:buChar char="§"/>
        <a:defRPr sz="1543" b="0" i="0" kern="1200">
          <a:solidFill>
            <a:schemeClr val="tx1"/>
          </a:solidFill>
          <a:latin typeface="+mn-lt"/>
          <a:ea typeface="+mn-ea"/>
          <a:cs typeface="+mn-cs"/>
        </a:defRPr>
      </a:lvl4pPr>
      <a:lvl5pPr marL="1031753" indent="-198414" algn="l" defTabSz="1007943" rtl="0" eaLnBrk="1" latinLnBrk="0" hangingPunct="1">
        <a:lnSpc>
          <a:spcPct val="100000"/>
        </a:lnSpc>
        <a:spcBef>
          <a:spcPts val="331"/>
        </a:spcBef>
        <a:buClr>
          <a:schemeClr val="accent6"/>
        </a:buClr>
        <a:buFont typeface="Wingdings" pitchFamily="2" charset="2"/>
        <a:buChar char="§"/>
        <a:tabLst/>
        <a:defRPr sz="1543"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nb-NO"/>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766488" y="793668"/>
            <a:ext cx="10438576" cy="1446236"/>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766488" y="2239904"/>
            <a:ext cx="10438576" cy="4476274"/>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1196313" y="6936153"/>
            <a:ext cx="1476975" cy="402483"/>
          </a:xfrm>
          <a:prstGeom prst="rect">
            <a:avLst/>
          </a:prstGeom>
        </p:spPr>
        <p:txBody>
          <a:bodyPr vert="horz" lIns="91440" tIns="45720" rIns="91440" bIns="45720" rtlCol="0" anchor="ctr"/>
          <a:lstStyle>
            <a:lvl1pPr algn="r">
              <a:defRPr sz="992" b="0" i="0">
                <a:solidFill>
                  <a:schemeClr val="tx1"/>
                </a:solidFill>
                <a:latin typeface="Oslo Sans" panose="02000000000000000000" pitchFamily="2" charset="77"/>
              </a:defRPr>
            </a:lvl1pPr>
          </a:lstStyle>
          <a:p>
            <a:fld id="{A40496DB-E8C8-4849-8A63-AC568158CC03}" type="datetime1">
              <a:rPr lang="nb-NO" smtClean="0"/>
              <a:t>26.10.2022</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243464" y="6936701"/>
            <a:ext cx="8952848" cy="402483"/>
          </a:xfrm>
          <a:prstGeom prst="rect">
            <a:avLst/>
          </a:prstGeom>
        </p:spPr>
        <p:txBody>
          <a:bodyPr vert="horz" lIns="91440" tIns="45720" rIns="91440" bIns="45720" rtlCol="0" anchor="ctr"/>
          <a:lstStyle>
            <a:lvl1pPr algn="ctr">
              <a:defRPr sz="1102" b="0" i="0">
                <a:solidFill>
                  <a:schemeClr val="tx1"/>
                </a:solidFill>
                <a:latin typeface="Oslo Sans Light" panose="02000000000000000000" pitchFamily="2" charset="77"/>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2673287" y="6936153"/>
            <a:ext cx="766487" cy="402483"/>
          </a:xfrm>
          <a:prstGeom prst="rect">
            <a:avLst/>
          </a:prstGeom>
        </p:spPr>
        <p:txBody>
          <a:bodyPr vert="horz" lIns="91440" tIns="45720" rIns="91440" bIns="45720" rtlCol="0" anchor="ctr"/>
          <a:lstStyle>
            <a:lvl1pPr algn="ctr">
              <a:defRPr sz="992" b="0" i="0">
                <a:solidFill>
                  <a:schemeClr val="tx1"/>
                </a:solidFill>
                <a:latin typeface="Oslo Sans" panose="02000000000000000000" pitchFamily="2" charset="77"/>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33"/>
          <a:stretch>
            <a:fillRect/>
          </a:stretch>
        </p:blipFill>
        <p:spPr>
          <a:xfrm>
            <a:off x="365096" y="6940615"/>
            <a:ext cx="758783" cy="396833"/>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userDrawn="1"/>
        </p:nvGrpSpPr>
        <p:grpSpPr>
          <a:xfrm>
            <a:off x="-789237" y="-1440333"/>
            <a:ext cx="14230335" cy="9000008"/>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rPr>
                <a:t>Oslo 2019</a:t>
              </a:r>
            </a:p>
          </p:txBody>
        </p:sp>
      </p:grpSp>
      <p:grpSp>
        <p:nvGrpSpPr>
          <p:cNvPr id="8" name="Gruppe 7">
            <a:extLst>
              <a:ext uri="{FF2B5EF4-FFF2-40B4-BE49-F238E27FC236}">
                <a16:creationId xmlns:a16="http://schemas.microsoft.com/office/drawing/2014/main" id="{CBB6964B-BA5A-DD48-A089-32057D28988E}"/>
              </a:ext>
            </a:extLst>
          </p:cNvPr>
          <p:cNvGrpSpPr/>
          <p:nvPr userDrawn="1"/>
        </p:nvGrpSpPr>
        <p:grpSpPr>
          <a:xfrm>
            <a:off x="13506765" y="2"/>
            <a:ext cx="1284415" cy="5440674"/>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787" r:id="rId4"/>
    <p:sldLayoutId id="2147483884" r:id="rId5"/>
    <p:sldLayoutId id="2147483705" r:id="rId6"/>
    <p:sldLayoutId id="2147483706" r:id="rId7"/>
    <p:sldLayoutId id="2147483712" r:id="rId8"/>
    <p:sldLayoutId id="2147483711" r:id="rId9"/>
    <p:sldLayoutId id="2147483840" r:id="rId10"/>
    <p:sldLayoutId id="2147483866" r:id="rId11"/>
    <p:sldLayoutId id="2147483850" r:id="rId12"/>
    <p:sldLayoutId id="2147483849" r:id="rId13"/>
    <p:sldLayoutId id="2147483844" r:id="rId14"/>
    <p:sldLayoutId id="2147483845" r:id="rId15"/>
    <p:sldLayoutId id="2147483846" r:id="rId16"/>
    <p:sldLayoutId id="2147483740" r:id="rId17"/>
    <p:sldLayoutId id="2147483877" r:id="rId18"/>
    <p:sldLayoutId id="2147483860" r:id="rId19"/>
    <p:sldLayoutId id="2147483878" r:id="rId20"/>
    <p:sldLayoutId id="2147483879" r:id="rId21"/>
    <p:sldLayoutId id="2147483864" r:id="rId22"/>
    <p:sldLayoutId id="2147483865" r:id="rId23"/>
    <p:sldLayoutId id="2147483880" r:id="rId24"/>
    <p:sldLayoutId id="2147483833" r:id="rId25"/>
    <p:sldLayoutId id="2147483882" r:id="rId26"/>
    <p:sldLayoutId id="2147483834" r:id="rId27"/>
    <p:sldLayoutId id="2147483881" r:id="rId28"/>
    <p:sldLayoutId id="2147483835" r:id="rId29"/>
    <p:sldLayoutId id="2147483883" r:id="rId30"/>
    <p:sldLayoutId id="2147483836" r:id="rId31"/>
  </p:sldLayoutIdLst>
  <p:hf hdr="0" ftr="0"/>
  <p:txStyles>
    <p:titleStyle>
      <a:lvl1pPr algn="l" defTabSz="1007943" rtl="0" eaLnBrk="1" latinLnBrk="0" hangingPunct="1">
        <a:lnSpc>
          <a:spcPct val="100000"/>
        </a:lnSpc>
        <a:spcBef>
          <a:spcPct val="0"/>
        </a:spcBef>
        <a:buNone/>
        <a:defRPr sz="3527" b="0" i="0" kern="1200">
          <a:solidFill>
            <a:schemeClr val="tx1"/>
          </a:solidFill>
          <a:latin typeface="+mj-lt"/>
          <a:ea typeface="+mj-ea"/>
          <a:cs typeface="+mj-cs"/>
        </a:defRPr>
      </a:lvl1pPr>
    </p:titleStyle>
    <p:bodyStyle>
      <a:lvl1pPr marL="238097" indent="-238097" algn="l" defTabSz="1007943" rtl="0" eaLnBrk="1" latinLnBrk="0" hangingPunct="1">
        <a:lnSpc>
          <a:spcPct val="100000"/>
        </a:lnSpc>
        <a:spcBef>
          <a:spcPts val="1323"/>
        </a:spcBef>
        <a:buSzPct val="100000"/>
        <a:buFontTx/>
        <a:buBlip>
          <a:blip r:embed="rId34"/>
        </a:buBlip>
        <a:defRPr sz="2205" b="0" i="0" kern="1200">
          <a:solidFill>
            <a:schemeClr val="tx1"/>
          </a:solidFill>
          <a:latin typeface="+mn-lt"/>
          <a:ea typeface="+mn-ea"/>
          <a:cs typeface="+mn-cs"/>
        </a:defRPr>
      </a:lvl1pPr>
      <a:lvl2pPr marL="436511" indent="-198414" algn="l" defTabSz="1007943" rtl="0" eaLnBrk="1" latinLnBrk="0" hangingPunct="1">
        <a:lnSpc>
          <a:spcPct val="100000"/>
        </a:lnSpc>
        <a:spcBef>
          <a:spcPts val="661"/>
        </a:spcBef>
        <a:buClr>
          <a:schemeClr val="tx2"/>
        </a:buClr>
        <a:buSzPct val="110000"/>
        <a:buFont typeface="Arial" panose="020B0604020202020204" pitchFamily="34" charset="0"/>
        <a:buChar char="•"/>
        <a:defRPr sz="1874" b="0" i="0" kern="1200">
          <a:solidFill>
            <a:schemeClr val="tx1"/>
          </a:solidFill>
          <a:latin typeface="+mn-lt"/>
          <a:ea typeface="+mn-ea"/>
          <a:cs typeface="+mn-cs"/>
        </a:defRPr>
      </a:lvl2pPr>
      <a:lvl3pPr marL="634925" indent="-198414" algn="l" defTabSz="1007943" rtl="0" eaLnBrk="1" latinLnBrk="0" hangingPunct="1">
        <a:lnSpc>
          <a:spcPct val="100000"/>
        </a:lnSpc>
        <a:spcBef>
          <a:spcPts val="331"/>
        </a:spcBef>
        <a:buClr>
          <a:schemeClr val="accent5"/>
        </a:buClr>
        <a:buFont typeface="Wingdings" pitchFamily="2" charset="2"/>
        <a:buChar char="§"/>
        <a:tabLst/>
        <a:defRPr sz="1764" b="0" i="0" kern="1200">
          <a:solidFill>
            <a:schemeClr val="tx1"/>
          </a:solidFill>
          <a:latin typeface="+mn-lt"/>
          <a:ea typeface="+mn-ea"/>
          <a:cs typeface="+mn-cs"/>
        </a:defRPr>
      </a:lvl3pPr>
      <a:lvl4pPr marL="833339" indent="-198414" algn="l" defTabSz="1007943" rtl="0" eaLnBrk="1" latinLnBrk="0" hangingPunct="1">
        <a:lnSpc>
          <a:spcPct val="100000"/>
        </a:lnSpc>
        <a:spcBef>
          <a:spcPts val="331"/>
        </a:spcBef>
        <a:buClr>
          <a:schemeClr val="accent2"/>
        </a:buClr>
        <a:buFont typeface="Wingdings" pitchFamily="2" charset="2"/>
        <a:buChar char="§"/>
        <a:defRPr sz="1543" b="0" i="0" kern="1200">
          <a:solidFill>
            <a:schemeClr val="tx1"/>
          </a:solidFill>
          <a:latin typeface="+mn-lt"/>
          <a:ea typeface="+mn-ea"/>
          <a:cs typeface="+mn-cs"/>
        </a:defRPr>
      </a:lvl4pPr>
      <a:lvl5pPr marL="1031753" indent="-198414" algn="l" defTabSz="1007943" rtl="0" eaLnBrk="1" latinLnBrk="0" hangingPunct="1">
        <a:lnSpc>
          <a:spcPct val="100000"/>
        </a:lnSpc>
        <a:spcBef>
          <a:spcPts val="331"/>
        </a:spcBef>
        <a:buClr>
          <a:schemeClr val="accent6"/>
        </a:buClr>
        <a:buFont typeface="Wingdings" pitchFamily="2" charset="2"/>
        <a:buChar char="§"/>
        <a:tabLst/>
        <a:defRPr sz="1543"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nb-NO"/>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33" userDrawn="1">
          <p15:clr>
            <a:srgbClr val="F26B43"/>
          </p15:clr>
        </p15:guide>
        <p15:guide id="2" pos="483" userDrawn="1">
          <p15:clr>
            <a:srgbClr val="F26B43"/>
          </p15:clr>
        </p15:guide>
        <p15:guide id="3" pos="7983" userDrawn="1">
          <p15:clr>
            <a:srgbClr val="F26B43"/>
          </p15:clr>
        </p15:guide>
        <p15:guide id="4" pos="2822" userDrawn="1">
          <p15:clr>
            <a:srgbClr val="F26B43"/>
          </p15:clr>
        </p15:guide>
        <p15:guide id="5" pos="1413" userDrawn="1">
          <p15:clr>
            <a:srgbClr val="F26B43"/>
          </p15:clr>
        </p15:guide>
        <p15:guide id="6" pos="5644" userDrawn="1">
          <p15:clr>
            <a:srgbClr val="F26B43"/>
          </p15:clr>
        </p15:guide>
        <p15:guide id="7" pos="7058" userDrawn="1">
          <p15:clr>
            <a:srgbClr val="F26B43"/>
          </p15:clr>
        </p15:guide>
        <p15:guide id="8" orient="horz" pos="1411" userDrawn="1">
          <p15:clr>
            <a:srgbClr val="F26B43"/>
          </p15:clr>
        </p15:guide>
        <p15:guide id="9" orient="horz" pos="2823" userDrawn="1">
          <p15:clr>
            <a:srgbClr val="F26B43"/>
          </p15:clr>
        </p15:guide>
        <p15:guide id="10" orient="horz" pos="4231" userDrawn="1">
          <p15:clr>
            <a:srgbClr val="F26B43"/>
          </p15:clr>
        </p15:guide>
        <p15:guide id="11" orient="horz" pos="45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766488" y="793668"/>
            <a:ext cx="10438576" cy="1446236"/>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766488" y="2239904"/>
            <a:ext cx="10438576" cy="4476274"/>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1196313" y="6936153"/>
            <a:ext cx="1476975" cy="402483"/>
          </a:xfrm>
          <a:prstGeom prst="rect">
            <a:avLst/>
          </a:prstGeom>
        </p:spPr>
        <p:txBody>
          <a:bodyPr vert="horz" lIns="91440" tIns="45720" rIns="91440" bIns="45720" rtlCol="0" anchor="ctr"/>
          <a:lstStyle>
            <a:lvl1pPr algn="r">
              <a:defRPr sz="992" b="0" i="0">
                <a:solidFill>
                  <a:schemeClr val="tx1"/>
                </a:solidFill>
                <a:latin typeface="+mn-lt"/>
              </a:defRPr>
            </a:lvl1pPr>
          </a:lstStyle>
          <a:p>
            <a:fld id="{A40496DB-E8C8-4849-8A63-AC568158CC03}" type="datetime1">
              <a:rPr lang="nb-NO" smtClean="0"/>
              <a:pPr/>
              <a:t>26.10.2022</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243464" y="6936701"/>
            <a:ext cx="8952848" cy="402483"/>
          </a:xfrm>
          <a:prstGeom prst="rect">
            <a:avLst/>
          </a:prstGeom>
        </p:spPr>
        <p:txBody>
          <a:bodyPr vert="horz" lIns="91440" tIns="45720" rIns="91440" bIns="45720" rtlCol="0" anchor="ctr"/>
          <a:lstStyle>
            <a:lvl1pPr algn="ctr">
              <a:defRPr sz="1102" b="0" i="0">
                <a:solidFill>
                  <a:schemeClr val="tx1"/>
                </a:solidFill>
                <a:latin typeface="+mn-lt"/>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2673287" y="6936153"/>
            <a:ext cx="766487" cy="402483"/>
          </a:xfrm>
          <a:prstGeom prst="rect">
            <a:avLst/>
          </a:prstGeom>
        </p:spPr>
        <p:txBody>
          <a:bodyPr vert="horz" lIns="91440" tIns="45720" rIns="91440" bIns="45720" rtlCol="0" anchor="ctr"/>
          <a:lstStyle>
            <a:lvl1pPr algn="ctr">
              <a:defRPr sz="992" b="0" i="0">
                <a:solidFill>
                  <a:schemeClr val="tx1"/>
                </a:solidFill>
                <a:latin typeface="+mn-lt"/>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67" cstate="print">
            <a:extLst>
              <a:ext uri="{28A0092B-C50C-407E-A947-70E740481C1C}">
                <a14:useLocalDpi xmlns:a14="http://schemas.microsoft.com/office/drawing/2010/main"/>
              </a:ext>
            </a:extLst>
          </a:blip>
          <a:stretch>
            <a:fillRect/>
          </a:stretch>
        </p:blipFill>
        <p:spPr>
          <a:xfrm>
            <a:off x="365096" y="6940615"/>
            <a:ext cx="758783" cy="396833"/>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89237" y="-1440333"/>
            <a:ext cx="14230335" cy="9000008"/>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nb-NO" sz="772"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72"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72"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82">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3506765" y="2"/>
            <a:ext cx="1284415" cy="5440674"/>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5"/>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82" kern="1200">
                  <a:solidFill>
                    <a:schemeClr val="tx1"/>
                  </a:solidFill>
                  <a:latin typeface="+mn-lt"/>
                  <a:ea typeface="+mn-ea"/>
                  <a:cs typeface="+mn-cs"/>
                </a:rPr>
                <a:t>Det er lov å endre bakgrunnsfarge.</a:t>
              </a:r>
            </a:p>
            <a:p>
              <a:pPr marL="0" indent="0" algn="l">
                <a:buNone/>
              </a:pPr>
              <a:endParaRPr lang="nb-NO" sz="882" kern="1200">
                <a:solidFill>
                  <a:schemeClr val="tx1"/>
                </a:solidFill>
                <a:latin typeface="+mn-lt"/>
                <a:ea typeface="+mn-ea"/>
                <a:cs typeface="+mn-cs"/>
              </a:endParaRPr>
            </a:p>
            <a:p>
              <a:pPr marL="0" indent="0" algn="l">
                <a:buNone/>
              </a:pPr>
              <a:r>
                <a:rPr lang="nb-NO" sz="882" kern="1200">
                  <a:solidFill>
                    <a:schemeClr val="tx1"/>
                  </a:solidFill>
                  <a:latin typeface="+mn-lt"/>
                  <a:ea typeface="+mn-ea"/>
                  <a:cs typeface="+mn-cs"/>
                </a:rPr>
                <a:t>På sider med positiv logo benyttes alltid lyse bakgrunnsfarger.</a:t>
              </a:r>
            </a:p>
            <a:p>
              <a:pPr marL="0" indent="0" algn="l">
                <a:buNone/>
              </a:pPr>
              <a:endParaRPr lang="nb-NO" sz="882" kern="1200">
                <a:solidFill>
                  <a:schemeClr val="tx1"/>
                </a:solidFill>
                <a:latin typeface="+mn-lt"/>
                <a:ea typeface="+mn-ea"/>
                <a:cs typeface="+mn-cs"/>
              </a:endParaRPr>
            </a:p>
            <a:p>
              <a:pPr marL="0" indent="0" algn="l">
                <a:buNone/>
              </a:pPr>
              <a:r>
                <a:rPr lang="nb-NO" sz="882" b="1" kern="1200">
                  <a:solidFill>
                    <a:schemeClr val="tx1"/>
                  </a:solidFill>
                  <a:latin typeface="+mn-lt"/>
                  <a:ea typeface="+mn-ea"/>
                  <a:cs typeface="+mn-cs"/>
                </a:rPr>
                <a:t>Sørg alltid for god lesbarhet/kontrast </a:t>
              </a:r>
              <a:r>
                <a:rPr lang="nb-NO" sz="882"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72">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9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41" r:id="rId24"/>
    <p:sldLayoutId id="2147483742" r:id="rId25"/>
    <p:sldLayoutId id="2147483743" r:id="rId26"/>
    <p:sldLayoutId id="2147483744" r:id="rId27"/>
    <p:sldLayoutId id="2147483745"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5" r:id="rId52"/>
    <p:sldLayoutId id="2147483776" r:id="rId53"/>
    <p:sldLayoutId id="2147483777" r:id="rId54"/>
    <p:sldLayoutId id="2147483778" r:id="rId55"/>
    <p:sldLayoutId id="2147483779" r:id="rId56"/>
    <p:sldLayoutId id="2147483783" r:id="rId57"/>
    <p:sldLayoutId id="2147483784" r:id="rId58"/>
    <p:sldLayoutId id="2147483785" r:id="rId59"/>
    <p:sldLayoutId id="2147483786" r:id="rId60"/>
    <p:sldLayoutId id="2147483788" r:id="rId61"/>
    <p:sldLayoutId id="2147483790" r:id="rId62"/>
    <p:sldLayoutId id="2147483791" r:id="rId63"/>
    <p:sldLayoutId id="2147483795" r:id="rId64"/>
    <p:sldLayoutId id="2147483796" r:id="rId65"/>
  </p:sldLayoutIdLst>
  <p:hf hdr="0" ftr="0"/>
  <p:txStyles>
    <p:titleStyle>
      <a:lvl1pPr algn="l" defTabSz="1007943" rtl="0" eaLnBrk="1" latinLnBrk="0" hangingPunct="1">
        <a:lnSpc>
          <a:spcPct val="100000"/>
        </a:lnSpc>
        <a:spcBef>
          <a:spcPct val="0"/>
        </a:spcBef>
        <a:buNone/>
        <a:defRPr sz="3527" b="0" i="0" kern="1200">
          <a:solidFill>
            <a:schemeClr val="tx1"/>
          </a:solidFill>
          <a:latin typeface="+mj-lt"/>
          <a:ea typeface="+mj-ea"/>
          <a:cs typeface="+mj-cs"/>
        </a:defRPr>
      </a:lvl1pPr>
    </p:titleStyle>
    <p:bodyStyle>
      <a:lvl1pPr marL="238097" indent="-238097" algn="l" defTabSz="1007943" rtl="0" eaLnBrk="1" latinLnBrk="0" hangingPunct="1">
        <a:lnSpc>
          <a:spcPct val="100000"/>
        </a:lnSpc>
        <a:spcBef>
          <a:spcPts val="1323"/>
        </a:spcBef>
        <a:buSzPct val="100000"/>
        <a:buFontTx/>
        <a:buBlip>
          <a:blip r:embed="rId68"/>
        </a:buBlip>
        <a:defRPr sz="2205" b="0" i="0" kern="1200">
          <a:solidFill>
            <a:schemeClr val="tx1"/>
          </a:solidFill>
          <a:latin typeface="+mn-lt"/>
          <a:ea typeface="+mn-ea"/>
          <a:cs typeface="+mn-cs"/>
        </a:defRPr>
      </a:lvl1pPr>
      <a:lvl2pPr marL="436511" indent="-198414" algn="l" defTabSz="1007943" rtl="0" eaLnBrk="1" latinLnBrk="0" hangingPunct="1">
        <a:lnSpc>
          <a:spcPct val="100000"/>
        </a:lnSpc>
        <a:spcBef>
          <a:spcPts val="661"/>
        </a:spcBef>
        <a:buClr>
          <a:schemeClr val="tx2"/>
        </a:buClr>
        <a:buSzPct val="110000"/>
        <a:buFont typeface="Arial" panose="020B0604020202020204" pitchFamily="34" charset="0"/>
        <a:buChar char="•"/>
        <a:defRPr sz="1874" b="0" i="0" kern="1200">
          <a:solidFill>
            <a:schemeClr val="tx1"/>
          </a:solidFill>
          <a:latin typeface="+mn-lt"/>
          <a:ea typeface="+mn-ea"/>
          <a:cs typeface="+mn-cs"/>
        </a:defRPr>
      </a:lvl2pPr>
      <a:lvl3pPr marL="634925" indent="-198414" algn="l" defTabSz="1007943" rtl="0" eaLnBrk="1" latinLnBrk="0" hangingPunct="1">
        <a:lnSpc>
          <a:spcPct val="100000"/>
        </a:lnSpc>
        <a:spcBef>
          <a:spcPts val="331"/>
        </a:spcBef>
        <a:buClr>
          <a:schemeClr val="accent5"/>
        </a:buClr>
        <a:buFont typeface="Wingdings" pitchFamily="2" charset="2"/>
        <a:buChar char="§"/>
        <a:tabLst/>
        <a:defRPr sz="1764" b="0" i="0" kern="1200">
          <a:solidFill>
            <a:schemeClr val="tx1"/>
          </a:solidFill>
          <a:latin typeface="+mn-lt"/>
          <a:ea typeface="+mn-ea"/>
          <a:cs typeface="+mn-cs"/>
        </a:defRPr>
      </a:lvl3pPr>
      <a:lvl4pPr marL="833339" indent="-198414" algn="l" defTabSz="1007943" rtl="0" eaLnBrk="1" latinLnBrk="0" hangingPunct="1">
        <a:lnSpc>
          <a:spcPct val="100000"/>
        </a:lnSpc>
        <a:spcBef>
          <a:spcPts val="331"/>
        </a:spcBef>
        <a:buClr>
          <a:schemeClr val="accent2"/>
        </a:buClr>
        <a:buFont typeface="Wingdings" pitchFamily="2" charset="2"/>
        <a:buChar char="§"/>
        <a:defRPr sz="1543" b="0" i="0" kern="1200">
          <a:solidFill>
            <a:schemeClr val="tx1"/>
          </a:solidFill>
          <a:latin typeface="+mn-lt"/>
          <a:ea typeface="+mn-ea"/>
          <a:cs typeface="+mn-cs"/>
        </a:defRPr>
      </a:lvl4pPr>
      <a:lvl5pPr marL="1031753" indent="-198414" algn="l" defTabSz="1007943" rtl="0" eaLnBrk="1" latinLnBrk="0" hangingPunct="1">
        <a:lnSpc>
          <a:spcPct val="100000"/>
        </a:lnSpc>
        <a:spcBef>
          <a:spcPts val="331"/>
        </a:spcBef>
        <a:buClr>
          <a:schemeClr val="accent6"/>
        </a:buClr>
        <a:buFont typeface="Wingdings" pitchFamily="2" charset="2"/>
        <a:buChar char="§"/>
        <a:tabLst/>
        <a:defRPr sz="1543"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nb-NO"/>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33" userDrawn="1">
          <p15:clr>
            <a:srgbClr val="F26B43"/>
          </p15:clr>
        </p15:guide>
        <p15:guide id="2" pos="483" userDrawn="1">
          <p15:clr>
            <a:srgbClr val="F26B43"/>
          </p15:clr>
        </p15:guide>
        <p15:guide id="3" pos="7983" userDrawn="1">
          <p15:clr>
            <a:srgbClr val="F26B43"/>
          </p15:clr>
        </p15:guide>
        <p15:guide id="4" pos="2822" userDrawn="1">
          <p15:clr>
            <a:srgbClr val="F26B43"/>
          </p15:clr>
        </p15:guide>
        <p15:guide id="5" pos="1413" userDrawn="1">
          <p15:clr>
            <a:srgbClr val="F26B43"/>
          </p15:clr>
        </p15:guide>
        <p15:guide id="6" pos="5644" userDrawn="1">
          <p15:clr>
            <a:srgbClr val="F26B43"/>
          </p15:clr>
        </p15:guide>
        <p15:guide id="7" pos="7058" userDrawn="1">
          <p15:clr>
            <a:srgbClr val="F26B43"/>
          </p15:clr>
        </p15:guide>
        <p15:guide id="8" orient="horz" pos="1411" userDrawn="1">
          <p15:clr>
            <a:srgbClr val="F26B43"/>
          </p15:clr>
        </p15:guide>
        <p15:guide id="9" orient="horz" pos="2823" userDrawn="1">
          <p15:clr>
            <a:srgbClr val="F26B43"/>
          </p15:clr>
        </p15:guide>
        <p15:guide id="10" orient="horz" pos="4231" userDrawn="1">
          <p15:clr>
            <a:srgbClr val="F26B43"/>
          </p15:clr>
        </p15:guide>
        <p15:guide id="11" orient="horz" pos="45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09863" y="0"/>
            <a:ext cx="6006524" cy="4476306"/>
          </a:xfrm>
        </p:spPr>
        <p:txBody>
          <a:bodyPr>
            <a:normAutofit/>
          </a:bodyPr>
          <a:lstStyle/>
          <a:p>
            <a:pPr algn="ctr"/>
            <a:r>
              <a:rPr lang="nb-NO" sz="3600" dirty="0"/>
              <a:t>Sammen skaper vi en levende bydel</a:t>
            </a:r>
            <a:r>
              <a:rPr lang="nb-NO" sz="3200" dirty="0"/>
              <a:t/>
            </a:r>
            <a:br>
              <a:rPr lang="nb-NO" sz="3200" dirty="0"/>
            </a:br>
            <a:endParaRPr lang="nb-NO" sz="3200" dirty="0"/>
          </a:p>
        </p:txBody>
      </p:sp>
      <p:sp>
        <p:nvSpPr>
          <p:cNvPr id="3" name="Undertittel 2"/>
          <p:cNvSpPr>
            <a:spLocks noGrp="1"/>
          </p:cNvSpPr>
          <p:nvPr>
            <p:ph type="subTitle" idx="1"/>
          </p:nvPr>
        </p:nvSpPr>
        <p:spPr>
          <a:xfrm>
            <a:off x="1123482" y="4295273"/>
            <a:ext cx="4196917" cy="2420939"/>
          </a:xfrm>
        </p:spPr>
        <p:txBody>
          <a:bodyPr>
            <a:normAutofit lnSpcReduction="10000"/>
          </a:bodyPr>
          <a:lstStyle/>
          <a:p>
            <a:endParaRPr lang="nb-NO" sz="1950" dirty="0"/>
          </a:p>
          <a:p>
            <a:pPr algn="ctr"/>
            <a:r>
              <a:rPr lang="nb-NO" sz="1950" dirty="0"/>
              <a:t>Marie Anbjørg </a:t>
            </a:r>
            <a:r>
              <a:rPr lang="nb-NO" sz="1950" dirty="0" smtClean="0"/>
              <a:t>Joten </a:t>
            </a:r>
          </a:p>
          <a:p>
            <a:pPr algn="ctr"/>
            <a:endParaRPr lang="nb-NO" sz="1950" dirty="0"/>
          </a:p>
          <a:p>
            <a:pPr algn="ctr"/>
            <a:r>
              <a:rPr lang="nb-NO" sz="2000" dirty="0" smtClean="0"/>
              <a:t>Bydel Ullern</a:t>
            </a:r>
          </a:p>
          <a:p>
            <a:pPr algn="ctr"/>
            <a:endParaRPr lang="nb-NO" sz="2000" dirty="0"/>
          </a:p>
          <a:p>
            <a:pPr algn="ctr"/>
            <a:r>
              <a:rPr lang="nb-NO" sz="2000" dirty="0" smtClean="0"/>
              <a:t>28.10.2022</a:t>
            </a:r>
            <a:r>
              <a:rPr lang="nb-NO" sz="2000" dirty="0"/>
              <a:t/>
            </a:r>
            <a:br>
              <a:rPr lang="nb-NO" sz="2000" dirty="0"/>
            </a:br>
            <a:endParaRPr lang="nb-NO" sz="2000" dirty="0"/>
          </a:p>
          <a:p>
            <a:endParaRPr lang="nb-NO" sz="1950" dirty="0"/>
          </a:p>
        </p:txBody>
      </p:sp>
    </p:spTree>
    <p:extLst>
      <p:ext uri="{BB962C8B-B14F-4D97-AF65-F5344CB8AC3E}">
        <p14:creationId xmlns:p14="http://schemas.microsoft.com/office/powerpoint/2010/main" val="258659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500"/>
              <a:t>Neste steg – kommunikasjon – oppstart våren 2023 </a:t>
            </a:r>
            <a:br>
              <a:rPr lang="nb-NO" sz="3500"/>
            </a:br>
            <a:r>
              <a:rPr lang="nb-NO" sz="3500"/>
              <a:t/>
            </a:r>
            <a:br>
              <a:rPr lang="nb-NO" sz="3500"/>
            </a:br>
            <a:r>
              <a:rPr lang="nb-NO" sz="3500"/>
              <a:t> </a:t>
            </a:r>
            <a:endParaRPr lang="nb-NO"/>
          </a:p>
        </p:txBody>
      </p:sp>
      <p:sp>
        <p:nvSpPr>
          <p:cNvPr id="3" name="Plassholder for innhold 2"/>
          <p:cNvSpPr>
            <a:spLocks noGrp="1"/>
          </p:cNvSpPr>
          <p:nvPr>
            <p:ph sz="half" idx="1"/>
          </p:nvPr>
        </p:nvSpPr>
        <p:spPr/>
        <p:txBody>
          <a:bodyPr/>
          <a:lstStyle/>
          <a:p>
            <a:pPr marL="237490" indent="-237490"/>
            <a:r>
              <a:rPr lang="nb-NO" sz="2400" b="1"/>
              <a:t>Mål med samlingen(e):</a:t>
            </a:r>
            <a:endParaRPr lang="nb-NO" sz="2400"/>
          </a:p>
          <a:p>
            <a:pPr marL="237490" indent="-237490"/>
            <a:r>
              <a:rPr lang="nb-NO" sz="2400"/>
              <a:t>Øke bevisstheten rundt egen kommunikasjons påvirkning på kollegaers engasjement og motivasjon (produktivitet).</a:t>
            </a:r>
          </a:p>
          <a:p>
            <a:pPr marL="237490" indent="-237490"/>
            <a:r>
              <a:rPr lang="nb-NO" sz="2400"/>
              <a:t>Hvordan medarbeidere opplever det ledere kommuniserer handler om hva leder gjør og hvordan en kommuniserer som leder</a:t>
            </a:r>
          </a:p>
        </p:txBody>
      </p:sp>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10</a:t>
            </a:fld>
            <a:endParaRPr lang="nb-NO"/>
          </a:p>
        </p:txBody>
      </p:sp>
      <p:pic>
        <p:nvPicPr>
          <p:cNvPr id="10" name="Bilde 10" descr="To personer som arbeider og har lunsj sammen">
            <a:extLst>
              <a:ext uri="{FF2B5EF4-FFF2-40B4-BE49-F238E27FC236}">
                <a16:creationId xmlns:a16="http://schemas.microsoft.com/office/drawing/2014/main" id="{8FE70079-765F-92AE-B57D-64AF2F4F9D22}"/>
              </a:ext>
            </a:extLst>
          </p:cNvPr>
          <p:cNvPicPr>
            <a:picLocks noGrp="1" noChangeAspect="1"/>
          </p:cNvPicPr>
          <p:nvPr>
            <p:ph sz="half" idx="2"/>
          </p:nvPr>
        </p:nvPicPr>
        <p:blipFill>
          <a:blip r:embed="rId3"/>
          <a:stretch>
            <a:fillRect/>
          </a:stretch>
        </p:blipFill>
        <p:spPr>
          <a:xfrm>
            <a:off x="6961188" y="2239257"/>
            <a:ext cx="5711825" cy="4145346"/>
          </a:xfrm>
        </p:spPr>
      </p:pic>
    </p:spTree>
    <p:extLst>
      <p:ext uri="{BB962C8B-B14F-4D97-AF65-F5344CB8AC3E}">
        <p14:creationId xmlns:p14="http://schemas.microsoft.com/office/powerpoint/2010/main" val="390871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500" dirty="0"/>
              <a:t>Lederutvikling er en kontinuerlig prosess  </a:t>
            </a:r>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11</a:t>
            </a:fld>
            <a:endParaRPr lang="nb-NO"/>
          </a:p>
        </p:txBody>
      </p:sp>
      <p:pic>
        <p:nvPicPr>
          <p:cNvPr id="6" name="Plassholder for innhold 5"/>
          <p:cNvPicPr>
            <a:picLocks noGrp="1" noChangeAspect="1"/>
          </p:cNvPicPr>
          <p:nvPr>
            <p:ph idx="1"/>
          </p:nvPr>
        </p:nvPicPr>
        <p:blipFill>
          <a:blip r:embed="rId2"/>
          <a:stretch>
            <a:fillRect/>
          </a:stretch>
        </p:blipFill>
        <p:spPr>
          <a:xfrm>
            <a:off x="1541929" y="1676263"/>
            <a:ext cx="9364329" cy="5259890"/>
          </a:xfrm>
          <a:prstGeom prst="rect">
            <a:avLst/>
          </a:prstGeom>
        </p:spPr>
      </p:pic>
    </p:spTree>
    <p:extLst>
      <p:ext uri="{BB962C8B-B14F-4D97-AF65-F5344CB8AC3E}">
        <p14:creationId xmlns:p14="http://schemas.microsoft.com/office/powerpoint/2010/main" val="233830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347173" y="2272485"/>
            <a:ext cx="3949357" cy="1530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64"/>
              <a:t>Tillitsbasert styring og ledelse i tråd med Oslo kommunes satsing</a:t>
            </a:r>
          </a:p>
        </p:txBody>
      </p:sp>
      <p:sp>
        <p:nvSpPr>
          <p:cNvPr id="6" name="Ellipse 5"/>
          <p:cNvSpPr/>
          <p:nvPr/>
        </p:nvSpPr>
        <p:spPr>
          <a:xfrm>
            <a:off x="375868" y="4297559"/>
            <a:ext cx="1786834" cy="100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a:t>Tillitsbasert ledelse</a:t>
            </a:r>
          </a:p>
        </p:txBody>
      </p:sp>
      <p:sp>
        <p:nvSpPr>
          <p:cNvPr id="7" name="Ellipse 6"/>
          <p:cNvSpPr/>
          <p:nvPr/>
        </p:nvSpPr>
        <p:spPr>
          <a:xfrm>
            <a:off x="2717119" y="4297559"/>
            <a:ext cx="1704363" cy="100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a:t>Relasjonell ledelse</a:t>
            </a:r>
          </a:p>
        </p:txBody>
      </p:sp>
      <p:sp>
        <p:nvSpPr>
          <p:cNvPr id="8" name="Ellipse 7"/>
          <p:cNvSpPr/>
          <p:nvPr/>
        </p:nvSpPr>
        <p:spPr>
          <a:xfrm>
            <a:off x="5143280" y="4279234"/>
            <a:ext cx="1967571" cy="100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a:t>Kultur for ledelse</a:t>
            </a:r>
          </a:p>
          <a:p>
            <a:pPr algn="ctr"/>
            <a:r>
              <a:rPr lang="nb-NO" sz="1543"/>
              <a:t>lederplattform</a:t>
            </a:r>
          </a:p>
        </p:txBody>
      </p:sp>
      <p:cxnSp>
        <p:nvCxnSpPr>
          <p:cNvPr id="10" name="Rett pilkobling 9"/>
          <p:cNvCxnSpPr>
            <a:stCxn id="4" idx="3"/>
          </p:cNvCxnSpPr>
          <p:nvPr/>
        </p:nvCxnSpPr>
        <p:spPr>
          <a:xfrm flipH="1">
            <a:off x="1592289" y="3578644"/>
            <a:ext cx="333254" cy="70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p:cNvCxnSpPr/>
          <p:nvPr/>
        </p:nvCxnSpPr>
        <p:spPr>
          <a:xfrm>
            <a:off x="4804002" y="3628644"/>
            <a:ext cx="730767" cy="60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p:cNvCxnSpPr/>
          <p:nvPr/>
        </p:nvCxnSpPr>
        <p:spPr>
          <a:xfrm>
            <a:off x="4721531" y="4838190"/>
            <a:ext cx="3392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p:cNvCxnSpPr/>
          <p:nvPr/>
        </p:nvCxnSpPr>
        <p:spPr>
          <a:xfrm flipV="1">
            <a:off x="2284354" y="4780922"/>
            <a:ext cx="364239" cy="22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p:cNvCxnSpPr/>
          <p:nvPr/>
        </p:nvCxnSpPr>
        <p:spPr>
          <a:xfrm>
            <a:off x="3489077" y="3978205"/>
            <a:ext cx="0" cy="301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vrundet rektangel 24"/>
          <p:cNvSpPr/>
          <p:nvPr/>
        </p:nvSpPr>
        <p:spPr>
          <a:xfrm>
            <a:off x="577461" y="365663"/>
            <a:ext cx="12269581" cy="119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984"/>
              <a:t>Omstillingsprogrammet – Bydel Ullern</a:t>
            </a:r>
          </a:p>
          <a:p>
            <a:pPr algn="ctr"/>
            <a:r>
              <a:rPr lang="nb-NO" sz="1984"/>
              <a:t>«En dør inn»</a:t>
            </a:r>
          </a:p>
          <a:p>
            <a:pPr algn="ctr"/>
            <a:r>
              <a:rPr lang="nb-NO" sz="1984"/>
              <a:t>Enda bedre tjenester til bydelens befolkning</a:t>
            </a:r>
          </a:p>
        </p:txBody>
      </p:sp>
      <p:sp>
        <p:nvSpPr>
          <p:cNvPr id="26" name="Ellipse 25"/>
          <p:cNvSpPr/>
          <p:nvPr/>
        </p:nvSpPr>
        <p:spPr>
          <a:xfrm>
            <a:off x="7301484" y="2272485"/>
            <a:ext cx="3714075" cy="1404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64"/>
              <a:t>Bygge ned siloer</a:t>
            </a:r>
          </a:p>
        </p:txBody>
      </p:sp>
      <p:sp>
        <p:nvSpPr>
          <p:cNvPr id="27" name="Ellipse 26"/>
          <p:cNvSpPr/>
          <p:nvPr/>
        </p:nvSpPr>
        <p:spPr>
          <a:xfrm>
            <a:off x="7456094" y="4297559"/>
            <a:ext cx="1771467" cy="100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a:t>Relasjonell ledelse</a:t>
            </a:r>
          </a:p>
        </p:txBody>
      </p:sp>
      <p:sp>
        <p:nvSpPr>
          <p:cNvPr id="28" name="Ellipse 27"/>
          <p:cNvSpPr/>
          <p:nvPr/>
        </p:nvSpPr>
        <p:spPr>
          <a:xfrm>
            <a:off x="9905640" y="4233418"/>
            <a:ext cx="1642997" cy="1007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a:t>Sammen for Oslo</a:t>
            </a:r>
          </a:p>
        </p:txBody>
      </p:sp>
      <p:cxnSp>
        <p:nvCxnSpPr>
          <p:cNvPr id="32" name="Rett pilkobling 31"/>
          <p:cNvCxnSpPr/>
          <p:nvPr/>
        </p:nvCxnSpPr>
        <p:spPr>
          <a:xfrm flipH="1">
            <a:off x="8430359" y="3677177"/>
            <a:ext cx="265733" cy="55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tt pilkobling 35"/>
          <p:cNvCxnSpPr/>
          <p:nvPr/>
        </p:nvCxnSpPr>
        <p:spPr>
          <a:xfrm>
            <a:off x="10143885" y="3677177"/>
            <a:ext cx="247408" cy="47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p:cNvCxnSpPr/>
          <p:nvPr/>
        </p:nvCxnSpPr>
        <p:spPr>
          <a:xfrm flipV="1">
            <a:off x="9310030" y="4838191"/>
            <a:ext cx="357366"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Rett pilkobling 41"/>
          <p:cNvCxnSpPr/>
          <p:nvPr/>
        </p:nvCxnSpPr>
        <p:spPr>
          <a:xfrm>
            <a:off x="5882978" y="3042197"/>
            <a:ext cx="12278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Pil mot venstre og høyre 42"/>
          <p:cNvSpPr/>
          <p:nvPr/>
        </p:nvSpPr>
        <p:spPr>
          <a:xfrm>
            <a:off x="5692346" y="2796637"/>
            <a:ext cx="1340582" cy="5342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84"/>
          </a:p>
        </p:txBody>
      </p:sp>
      <p:sp>
        <p:nvSpPr>
          <p:cNvPr id="48" name="Avrundet rektangel 47"/>
          <p:cNvSpPr/>
          <p:nvPr/>
        </p:nvSpPr>
        <p:spPr>
          <a:xfrm>
            <a:off x="11839088" y="2272484"/>
            <a:ext cx="1466116" cy="2968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43" b="1"/>
              <a:t>Opplæring</a:t>
            </a:r>
          </a:p>
          <a:p>
            <a:pPr algn="ctr"/>
            <a:r>
              <a:rPr lang="nb-NO" sz="1543" b="1"/>
              <a:t>(teknisk)</a:t>
            </a:r>
          </a:p>
          <a:p>
            <a:pPr marL="314982" indent="-314982">
              <a:buFont typeface="Wingdings" panose="05000000000000000000" pitchFamily="2" charset="2"/>
              <a:buChar char="ü"/>
            </a:pPr>
            <a:r>
              <a:rPr lang="nb-NO" sz="1323" b="1"/>
              <a:t>Budsjett</a:t>
            </a:r>
          </a:p>
          <a:p>
            <a:pPr marL="314982" indent="-314982">
              <a:buFont typeface="Wingdings" panose="05000000000000000000" pitchFamily="2" charset="2"/>
              <a:buChar char="ü"/>
            </a:pPr>
            <a:r>
              <a:rPr lang="nb-NO" sz="1323" b="1"/>
              <a:t>Regnskap</a:t>
            </a:r>
          </a:p>
          <a:p>
            <a:pPr marL="314982" indent="-314982">
              <a:buFont typeface="Wingdings" panose="05000000000000000000" pitchFamily="2" charset="2"/>
              <a:buChar char="ü"/>
            </a:pPr>
            <a:r>
              <a:rPr lang="nb-NO" sz="1323" b="1" err="1"/>
              <a:t>Acos</a:t>
            </a:r>
            <a:endParaRPr lang="nb-NO" sz="1323" b="1"/>
          </a:p>
          <a:p>
            <a:pPr marL="314982" indent="-314982">
              <a:buFont typeface="Wingdings" panose="05000000000000000000" pitchFamily="2" charset="2"/>
              <a:buChar char="ü"/>
            </a:pPr>
            <a:r>
              <a:rPr lang="nb-NO" sz="1323" b="1"/>
              <a:t>HR web</a:t>
            </a:r>
          </a:p>
          <a:p>
            <a:pPr marL="314982" indent="-314982">
              <a:buFont typeface="Wingdings" panose="05000000000000000000" pitchFamily="2" charset="2"/>
              <a:buChar char="ü"/>
            </a:pPr>
            <a:r>
              <a:rPr lang="nb-NO" sz="1323" b="1" err="1"/>
              <a:t>Gerica</a:t>
            </a:r>
            <a:endParaRPr lang="nb-NO" sz="1323" b="1"/>
          </a:p>
          <a:p>
            <a:pPr marL="314982" indent="-314982">
              <a:buFont typeface="Wingdings" panose="05000000000000000000" pitchFamily="2" charset="2"/>
              <a:buChar char="ü"/>
            </a:pPr>
            <a:r>
              <a:rPr lang="nb-NO" sz="1323" b="1"/>
              <a:t>GAT</a:t>
            </a:r>
          </a:p>
          <a:p>
            <a:pPr marL="314982" indent="-314982">
              <a:buFont typeface="Wingdings" panose="05000000000000000000" pitchFamily="2" charset="2"/>
              <a:buChar char="ü"/>
            </a:pPr>
            <a:r>
              <a:rPr lang="nb-NO" sz="1323" b="1"/>
              <a:t>Personvern</a:t>
            </a:r>
          </a:p>
          <a:p>
            <a:pPr marL="314982" indent="-314982">
              <a:buFont typeface="Wingdings" panose="05000000000000000000" pitchFamily="2" charset="2"/>
              <a:buChar char="ü"/>
            </a:pPr>
            <a:r>
              <a:rPr lang="nb-NO" sz="1323" b="1"/>
              <a:t>365</a:t>
            </a:r>
          </a:p>
          <a:p>
            <a:pPr marL="314982" indent="-314982">
              <a:buFont typeface="Wingdings" panose="05000000000000000000" pitchFamily="2" charset="2"/>
              <a:buChar char="ü"/>
            </a:pPr>
            <a:r>
              <a:rPr lang="nb-NO" sz="1323" b="1"/>
              <a:t>…</a:t>
            </a:r>
          </a:p>
          <a:p>
            <a:pPr marL="314982" indent="-314982">
              <a:buFont typeface="Wingdings" panose="05000000000000000000" pitchFamily="2" charset="2"/>
              <a:buChar char="ü"/>
            </a:pPr>
            <a:r>
              <a:rPr lang="nb-NO" sz="1323" b="1"/>
              <a:t>…</a:t>
            </a:r>
          </a:p>
          <a:p>
            <a:pPr algn="ctr"/>
            <a:endParaRPr lang="nb-NO" sz="1543" b="1"/>
          </a:p>
        </p:txBody>
      </p:sp>
    </p:spTree>
    <p:extLst>
      <p:ext uri="{BB962C8B-B14F-4D97-AF65-F5344CB8AC3E}">
        <p14:creationId xmlns:p14="http://schemas.microsoft.com/office/powerpoint/2010/main" val="390227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488" y="426791"/>
            <a:ext cx="10438576" cy="1813113"/>
          </a:xfrm>
        </p:spPr>
        <p:txBody>
          <a:bodyPr>
            <a:normAutofit/>
          </a:bodyPr>
          <a:lstStyle/>
          <a:p>
            <a:r>
              <a:rPr lang="nb-NO" sz="2800" dirty="0"/>
              <a:t>Involvering av </a:t>
            </a:r>
            <a:r>
              <a:rPr lang="nb-NO" sz="2800" dirty="0" smtClean="0"/>
              <a:t>alle ledere gjennom konkretisering av hva tillitsbasert styring og ledelse betyr</a:t>
            </a:r>
            <a:endParaRPr lang="nb-NO" sz="2800" dirty="0"/>
          </a:p>
        </p:txBody>
      </p:sp>
      <p:sp>
        <p:nvSpPr>
          <p:cNvPr id="3" name="Plassholder for innhold 2"/>
          <p:cNvSpPr>
            <a:spLocks noGrp="1"/>
          </p:cNvSpPr>
          <p:nvPr>
            <p:ph idx="1"/>
          </p:nvPr>
        </p:nvSpPr>
        <p:spPr>
          <a:xfrm>
            <a:off x="276726" y="1238866"/>
            <a:ext cx="9845496" cy="5313250"/>
          </a:xfrm>
        </p:spPr>
        <p:txBody>
          <a:bodyPr/>
          <a:lstStyle/>
          <a:p>
            <a:pPr marL="0" indent="0">
              <a:buNone/>
            </a:pPr>
            <a:r>
              <a:rPr lang="nb-NO" sz="2200" dirty="0"/>
              <a:t/>
            </a:r>
            <a:br>
              <a:rPr lang="nb-NO" sz="2200" dirty="0"/>
            </a:br>
            <a:endParaRPr lang="nb-NO" sz="2200" dirty="0"/>
          </a:p>
          <a:p>
            <a:pPr>
              <a:buFont typeface="Wingdings" panose="05000000000000000000" pitchFamily="2" charset="2"/>
              <a:buChar char="Ø"/>
            </a:pPr>
            <a:r>
              <a:rPr lang="nb-NO" sz="2200" dirty="0" smtClean="0"/>
              <a:t>Tillitsbasert </a:t>
            </a:r>
            <a:r>
              <a:rPr lang="nb-NO" sz="2200" dirty="0"/>
              <a:t>ledelse i praksis</a:t>
            </a:r>
          </a:p>
          <a:p>
            <a:pPr>
              <a:buFont typeface="Wingdings" panose="05000000000000000000" pitchFamily="2" charset="2"/>
              <a:buChar char="Ø"/>
            </a:pPr>
            <a:r>
              <a:rPr lang="nb-NO" sz="2200" dirty="0" smtClean="0"/>
              <a:t>Utvikling </a:t>
            </a:r>
            <a:r>
              <a:rPr lang="nb-NO" sz="2200" dirty="0"/>
              <a:t>av kultur, ved bruk av ledelsesplattform</a:t>
            </a:r>
          </a:p>
          <a:p>
            <a:pPr>
              <a:buFont typeface="Wingdings" panose="05000000000000000000" pitchFamily="2" charset="2"/>
              <a:buChar char="Ø"/>
            </a:pPr>
            <a:r>
              <a:rPr lang="nb-NO" sz="2200" dirty="0"/>
              <a:t>Relasjonell kompetanse</a:t>
            </a:r>
            <a:endParaRPr lang="nb-NO" sz="2000" dirty="0"/>
          </a:p>
          <a:p>
            <a:pPr>
              <a:buFont typeface="Wingdings" panose="05000000000000000000" pitchFamily="2" charset="2"/>
              <a:buChar char="Ø"/>
            </a:pPr>
            <a:r>
              <a:rPr lang="nb-NO" sz="2200" dirty="0" smtClean="0"/>
              <a:t>Psykologisk </a:t>
            </a:r>
            <a:r>
              <a:rPr lang="nb-NO" sz="2200" dirty="0"/>
              <a:t>trygghet og ytringsklima</a:t>
            </a:r>
          </a:p>
          <a:p>
            <a:pPr>
              <a:buFont typeface="Wingdings" panose="05000000000000000000" pitchFamily="2" charset="2"/>
              <a:buChar char="Ø"/>
            </a:pPr>
            <a:r>
              <a:rPr lang="nb-NO" sz="2200" dirty="0"/>
              <a:t>Handlingsrom, ledelsesplikt</a:t>
            </a:r>
          </a:p>
          <a:p>
            <a:pPr>
              <a:buFont typeface="Wingdings" panose="05000000000000000000" pitchFamily="2" charset="2"/>
              <a:buChar char="Ø"/>
            </a:pPr>
            <a:r>
              <a:rPr lang="nb-NO" sz="2200" dirty="0"/>
              <a:t>Jobbet konkret med relasjonell kapasitet </a:t>
            </a:r>
          </a:p>
          <a:p>
            <a:pPr marL="0" indent="0">
              <a:buNone/>
            </a:pPr>
            <a:r>
              <a:rPr lang="nb-NO" sz="2200" dirty="0" smtClean="0"/>
              <a:t>Samlet </a:t>
            </a:r>
            <a:r>
              <a:rPr lang="nb-NO" sz="2200" dirty="0"/>
              <a:t>gir det oss en felles forståelse og felles språk. </a:t>
            </a:r>
          </a:p>
          <a:p>
            <a:pPr marL="0" indent="0">
              <a:buNone/>
            </a:pPr>
            <a:endParaRPr lang="nb-NO" dirty="0"/>
          </a:p>
          <a:p>
            <a:pPr marL="0" indent="0">
              <a:buNone/>
            </a:pPr>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pic>
        <p:nvPicPr>
          <p:cNvPr id="6" name="Bilde 6" descr="Et bilde som inneholder tekst&#10;&#10;Automatisk generert beskrivelse">
            <a:extLst>
              <a:ext uri="{FF2B5EF4-FFF2-40B4-BE49-F238E27FC236}">
                <a16:creationId xmlns:a16="http://schemas.microsoft.com/office/drawing/2014/main" id="{48B859BF-5242-4DE1-2AFC-D11DC483D4EB}"/>
              </a:ext>
            </a:extLst>
          </p:cNvPr>
          <p:cNvPicPr>
            <a:picLocks noChangeAspect="1"/>
          </p:cNvPicPr>
          <p:nvPr/>
        </p:nvPicPr>
        <p:blipFill>
          <a:blip r:embed="rId3"/>
          <a:stretch>
            <a:fillRect/>
          </a:stretch>
        </p:blipFill>
        <p:spPr>
          <a:xfrm>
            <a:off x="6502707" y="1516786"/>
            <a:ext cx="6553823" cy="3945334"/>
          </a:xfrm>
          <a:prstGeom prst="rect">
            <a:avLst/>
          </a:prstGeom>
        </p:spPr>
      </p:pic>
    </p:spTree>
    <p:extLst>
      <p:ext uri="{BB962C8B-B14F-4D97-AF65-F5344CB8AC3E}">
        <p14:creationId xmlns:p14="http://schemas.microsoft.com/office/powerpoint/2010/main" val="29862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488" y="288758"/>
            <a:ext cx="10438576" cy="1951146"/>
          </a:xfrm>
        </p:spPr>
        <p:txBody>
          <a:bodyPr>
            <a:normAutofit/>
          </a:bodyPr>
          <a:lstStyle/>
          <a:p>
            <a:r>
              <a:rPr lang="nb-NO" sz="3500"/>
              <a:t/>
            </a:r>
            <a:br>
              <a:rPr lang="nb-NO" sz="3500"/>
            </a:br>
            <a:r>
              <a:rPr lang="nb-NO" sz="2800"/>
              <a:t>Utvikling av kultur- med ledelsesplattform for alle ledere</a:t>
            </a:r>
            <a:r>
              <a:rPr lang="nb-NO" sz="3500"/>
              <a:t/>
            </a:r>
            <a:br>
              <a:rPr lang="nb-NO" sz="3500"/>
            </a:br>
            <a:endParaRPr lang="nb-NO" dirty="0"/>
          </a:p>
        </p:txBody>
      </p:sp>
      <p:sp>
        <p:nvSpPr>
          <p:cNvPr id="3" name="Plassholder for innhold 2"/>
          <p:cNvSpPr>
            <a:spLocks noGrp="1"/>
          </p:cNvSpPr>
          <p:nvPr>
            <p:ph idx="1"/>
          </p:nvPr>
        </p:nvSpPr>
        <p:spPr>
          <a:xfrm>
            <a:off x="766488" y="1696453"/>
            <a:ext cx="10438576" cy="5019758"/>
          </a:xfrm>
        </p:spPr>
        <p:txBody>
          <a:bodyPr/>
          <a:lstStyle/>
          <a:p>
            <a:pPr marL="0" indent="0">
              <a:buNone/>
            </a:pPr>
            <a:r>
              <a:rPr lang="nb-NO" b="1" dirty="0" smtClean="0">
                <a:solidFill>
                  <a:srgbClr val="000000"/>
                </a:solidFill>
              </a:rPr>
              <a:t>Ledelsesplattformen </a:t>
            </a:r>
            <a:r>
              <a:rPr lang="nb-NO" b="1" dirty="0">
                <a:solidFill>
                  <a:srgbClr val="000000"/>
                </a:solidFill>
              </a:rPr>
              <a:t>er felles verktøy for å:</a:t>
            </a:r>
          </a:p>
          <a:p>
            <a:pPr marL="858637" lvl="1" indent="-314982">
              <a:buClr>
                <a:srgbClr val="2A2859"/>
              </a:buClr>
              <a:buFont typeface="Courier New" panose="02070309020205020404" pitchFamily="49" charset="0"/>
              <a:buChar char="o"/>
            </a:pPr>
            <a:r>
              <a:rPr lang="nb-NO" sz="2400" dirty="0">
                <a:solidFill>
                  <a:srgbClr val="000000"/>
                </a:solidFill>
              </a:rPr>
              <a:t>lede utviklingen av tillitsbasert ledelse i bydelen  </a:t>
            </a:r>
          </a:p>
          <a:p>
            <a:pPr marL="858637" lvl="1" indent="-314982">
              <a:buClr>
                <a:srgbClr val="2A2859"/>
              </a:buClr>
              <a:buFont typeface="Courier New" panose="02070309020205020404" pitchFamily="49" charset="0"/>
              <a:buChar char="o"/>
            </a:pPr>
            <a:r>
              <a:rPr lang="nb-NO" sz="2400" dirty="0">
                <a:solidFill>
                  <a:srgbClr val="000000"/>
                </a:solidFill>
              </a:rPr>
              <a:t>utøvelse og utvikling av ledelse på alle </a:t>
            </a:r>
            <a:r>
              <a:rPr lang="nb-NO" sz="2400" dirty="0" smtClean="0">
                <a:solidFill>
                  <a:srgbClr val="000000"/>
                </a:solidFill>
              </a:rPr>
              <a:t>nivåer</a:t>
            </a:r>
          </a:p>
          <a:p>
            <a:pPr marL="1057051" lvl="2" indent="-314982">
              <a:buClr>
                <a:srgbClr val="2A2859"/>
              </a:buClr>
              <a:buFont typeface="Courier New" panose="02070309020205020404" pitchFamily="49" charset="0"/>
              <a:buChar char="o"/>
            </a:pPr>
            <a:endParaRPr lang="nb-NO" sz="2400" dirty="0" smtClean="0">
              <a:solidFill>
                <a:srgbClr val="000000"/>
              </a:solidFill>
            </a:endParaRPr>
          </a:p>
          <a:p>
            <a:pPr marL="1057051" lvl="2" indent="-314982">
              <a:buClr>
                <a:srgbClr val="2A2859"/>
              </a:buClr>
              <a:buFont typeface="Courier New" panose="02070309020205020404" pitchFamily="49" charset="0"/>
              <a:buChar char="o"/>
            </a:pPr>
            <a:endParaRPr lang="nb-NO" sz="2205" dirty="0">
              <a:solidFill>
                <a:srgbClr val="000000"/>
              </a:solidFill>
            </a:endParaRPr>
          </a:p>
          <a:p>
            <a:pPr marL="0" indent="0">
              <a:buNone/>
            </a:pPr>
            <a:r>
              <a:rPr lang="nb-NO" sz="2400" b="1" dirty="0" smtClean="0"/>
              <a:t>Våre </a:t>
            </a:r>
            <a:r>
              <a:rPr lang="nb-NO" sz="2400" b="1" dirty="0"/>
              <a:t>fire nøkkelområder</a:t>
            </a:r>
            <a:r>
              <a:rPr lang="nb-NO" sz="2400" b="1" dirty="0" smtClean="0"/>
              <a:t>:</a:t>
            </a:r>
            <a:endParaRPr lang="nb-NO" sz="2400" dirty="0"/>
          </a:p>
          <a:p>
            <a:pPr marL="858637" lvl="1" indent="-314982" fontAlgn="base">
              <a:buClr>
                <a:srgbClr val="2A2859"/>
              </a:buClr>
              <a:buFont typeface="Courier New" panose="02070309020205020404" pitchFamily="49" charset="0"/>
              <a:buChar char="o"/>
            </a:pPr>
            <a:r>
              <a:rPr lang="nb-NO" sz="2400" dirty="0">
                <a:solidFill>
                  <a:srgbClr val="000000"/>
                </a:solidFill>
              </a:rPr>
              <a:t>Vi samhandler på tvers </a:t>
            </a:r>
          </a:p>
          <a:p>
            <a:pPr marL="858637" lvl="1" indent="-314982" fontAlgn="base">
              <a:buClr>
                <a:srgbClr val="2A2859"/>
              </a:buClr>
              <a:buFont typeface="Courier New" panose="02070309020205020404" pitchFamily="49" charset="0"/>
              <a:buChar char="o"/>
            </a:pPr>
            <a:r>
              <a:rPr lang="nb-NO" sz="2400" dirty="0">
                <a:solidFill>
                  <a:srgbClr val="000000"/>
                </a:solidFill>
              </a:rPr>
              <a:t>Vi sikrer at vi får brukt alle medarbeideres kompetanse og motivasjon</a:t>
            </a:r>
          </a:p>
          <a:p>
            <a:pPr marL="858637" lvl="1" indent="-314982" fontAlgn="base">
              <a:buClr>
                <a:srgbClr val="2A2859"/>
              </a:buClr>
              <a:buFont typeface="Courier New" panose="02070309020205020404" pitchFamily="49" charset="0"/>
              <a:buChar char="o"/>
            </a:pPr>
            <a:r>
              <a:rPr lang="nb-NO" sz="2400" dirty="0">
                <a:solidFill>
                  <a:srgbClr val="000000"/>
                </a:solidFill>
              </a:rPr>
              <a:t>Vi utnytter alle digitale muligheter </a:t>
            </a:r>
          </a:p>
          <a:p>
            <a:pPr marL="858637" lvl="1" indent="-314982" fontAlgn="base">
              <a:buClr>
                <a:srgbClr val="2A2859"/>
              </a:buClr>
              <a:buFont typeface="Courier New" panose="02070309020205020404" pitchFamily="49" charset="0"/>
              <a:buChar char="o"/>
            </a:pPr>
            <a:r>
              <a:rPr lang="nb-NO" sz="2400" dirty="0">
                <a:solidFill>
                  <a:srgbClr val="000000"/>
                </a:solidFill>
              </a:rPr>
              <a:t>Vi ser etter ny og smarte måter å løse oppgavene/ ting på </a:t>
            </a:r>
          </a:p>
          <a:p>
            <a:pPr marL="660223" indent="-314982" fontAlgn="base">
              <a:buClr>
                <a:srgbClr val="2A2859"/>
              </a:buClr>
              <a:buFont typeface="Courier New" panose="02070309020205020404" pitchFamily="49" charset="0"/>
              <a:buChar char="o"/>
            </a:pPr>
            <a:endParaRPr lang="nb-NO" sz="2000" dirty="0">
              <a:solidFill>
                <a:srgbClr val="000000"/>
              </a:solidFill>
            </a:endParaRPr>
          </a:p>
          <a:p>
            <a:pPr marL="0" indent="0" fontAlgn="base">
              <a:buNone/>
            </a:pPr>
            <a:endParaRPr lang="en-US" sz="2200" dirty="0">
              <a:ea typeface="+mn-lt"/>
              <a:cs typeface="+mn-lt"/>
            </a:endParaRPr>
          </a:p>
        </p:txBody>
      </p:sp>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4</a:t>
            </a:fld>
            <a:endParaRPr lang="nb-NO"/>
          </a:p>
        </p:txBody>
      </p:sp>
      <p:pic>
        <p:nvPicPr>
          <p:cNvPr id="6" name="Bilde 6"/>
          <p:cNvPicPr>
            <a:picLocks noChangeAspect="1"/>
          </p:cNvPicPr>
          <p:nvPr/>
        </p:nvPicPr>
        <p:blipFill>
          <a:blip r:embed="rId3"/>
          <a:stretch>
            <a:fillRect/>
          </a:stretch>
        </p:blipFill>
        <p:spPr>
          <a:xfrm>
            <a:off x="8274920" y="1284006"/>
            <a:ext cx="4687125" cy="3516594"/>
          </a:xfrm>
          <a:prstGeom prst="rect">
            <a:avLst/>
          </a:prstGeom>
        </p:spPr>
      </p:pic>
    </p:spTree>
    <p:extLst>
      <p:ext uri="{BB962C8B-B14F-4D97-AF65-F5344CB8AC3E}">
        <p14:creationId xmlns:p14="http://schemas.microsoft.com/office/powerpoint/2010/main" val="15320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68CC40-4459-5B37-5355-659343A606AB}"/>
              </a:ext>
            </a:extLst>
          </p:cNvPr>
          <p:cNvSpPr>
            <a:spLocks noGrp="1"/>
          </p:cNvSpPr>
          <p:nvPr>
            <p:ph type="title"/>
          </p:nvPr>
        </p:nvSpPr>
        <p:spPr>
          <a:xfrm>
            <a:off x="766488" y="360947"/>
            <a:ext cx="10438576" cy="1878957"/>
          </a:xfrm>
        </p:spPr>
        <p:txBody>
          <a:bodyPr/>
          <a:lstStyle/>
          <a:p>
            <a:r>
              <a:rPr lang="nb-NO" sz="3500" dirty="0"/>
              <a:t>Relasjonell </a:t>
            </a:r>
            <a:r>
              <a:rPr lang="nb-NO" sz="3500"/>
              <a:t>ledelse </a:t>
            </a:r>
            <a:endParaRPr lang="nb-NO" dirty="0"/>
          </a:p>
        </p:txBody>
      </p:sp>
      <p:sp>
        <p:nvSpPr>
          <p:cNvPr id="3" name="Plassholder for innhold 2">
            <a:extLst>
              <a:ext uri="{FF2B5EF4-FFF2-40B4-BE49-F238E27FC236}">
                <a16:creationId xmlns:a16="http://schemas.microsoft.com/office/drawing/2014/main" id="{FE8439A9-C276-C91B-8050-162EDDCDBAFF}"/>
              </a:ext>
            </a:extLst>
          </p:cNvPr>
          <p:cNvSpPr>
            <a:spLocks noGrp="1"/>
          </p:cNvSpPr>
          <p:nvPr>
            <p:ph idx="1"/>
          </p:nvPr>
        </p:nvSpPr>
        <p:spPr>
          <a:xfrm>
            <a:off x="637674" y="1142999"/>
            <a:ext cx="11766884" cy="6297871"/>
          </a:xfrm>
        </p:spPr>
        <p:txBody>
          <a:bodyPr/>
          <a:lstStyle/>
          <a:p>
            <a:pPr marL="0" indent="0" algn="ctr">
              <a:buNone/>
            </a:pPr>
            <a:endParaRPr lang="nb-NO" sz="2800" dirty="0">
              <a:latin typeface="KievitSlabPro"/>
            </a:endParaRPr>
          </a:p>
        </p:txBody>
      </p:sp>
      <p:sp>
        <p:nvSpPr>
          <p:cNvPr id="4" name="Plassholder for dato 3">
            <a:extLst>
              <a:ext uri="{FF2B5EF4-FFF2-40B4-BE49-F238E27FC236}">
                <a16:creationId xmlns:a16="http://schemas.microsoft.com/office/drawing/2014/main" id="{960576E8-005B-0157-302F-0BE5E6BD99D1}"/>
              </a:ext>
            </a:extLst>
          </p:cNvPr>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a:extLst>
              <a:ext uri="{FF2B5EF4-FFF2-40B4-BE49-F238E27FC236}">
                <a16:creationId xmlns:a16="http://schemas.microsoft.com/office/drawing/2014/main" id="{F5B0A8A7-952B-2FB1-1263-EABA489A22C7}"/>
              </a:ext>
            </a:extLst>
          </p:cNvPr>
          <p:cNvSpPr>
            <a:spLocks noGrp="1"/>
          </p:cNvSpPr>
          <p:nvPr>
            <p:ph type="sldNum" sz="quarter" idx="12"/>
          </p:nvPr>
        </p:nvSpPr>
        <p:spPr/>
        <p:txBody>
          <a:bodyPr/>
          <a:lstStyle/>
          <a:p>
            <a:fld id="{8ACEFDFC-287E-0A4D-81A7-6CC8C070690D}" type="slidenum">
              <a:rPr lang="nb-NO" smtClean="0"/>
              <a:t>5</a:t>
            </a:fld>
            <a:endParaRPr lang="nb-NO"/>
          </a:p>
        </p:txBody>
      </p:sp>
      <p:pic>
        <p:nvPicPr>
          <p:cNvPr id="6" name="Bilde 6">
            <a:extLst>
              <a:ext uri="{FF2B5EF4-FFF2-40B4-BE49-F238E27FC236}">
                <a16:creationId xmlns:a16="http://schemas.microsoft.com/office/drawing/2014/main" id="{7BD980EF-6C12-9CAB-9014-D76608379D3F}"/>
              </a:ext>
            </a:extLst>
          </p:cNvPr>
          <p:cNvPicPr>
            <a:picLocks noChangeAspect="1"/>
          </p:cNvPicPr>
          <p:nvPr/>
        </p:nvPicPr>
        <p:blipFill>
          <a:blip r:embed="rId3"/>
          <a:stretch>
            <a:fillRect/>
          </a:stretch>
        </p:blipFill>
        <p:spPr>
          <a:xfrm>
            <a:off x="2556547" y="1605613"/>
            <a:ext cx="6972464" cy="5835258"/>
          </a:xfrm>
          <a:prstGeom prst="rect">
            <a:avLst/>
          </a:prstGeom>
        </p:spPr>
      </p:pic>
    </p:spTree>
    <p:extLst>
      <p:ext uri="{BB962C8B-B14F-4D97-AF65-F5344CB8AC3E}">
        <p14:creationId xmlns:p14="http://schemas.microsoft.com/office/powerpoint/2010/main" val="119530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C0FE73BF-3783-5A49-9A0C-29C652B3606A}"/>
              </a:ext>
            </a:extLst>
          </p:cNvPr>
          <p:cNvSpPr>
            <a:spLocks noGrp="1"/>
          </p:cNvSpPr>
          <p:nvPr>
            <p:ph type="body" sz="quarter" idx="13"/>
          </p:nvPr>
        </p:nvSpPr>
        <p:spPr>
          <a:xfrm>
            <a:off x="223053" y="378011"/>
            <a:ext cx="3136959" cy="5104748"/>
          </a:xfrm>
        </p:spPr>
        <p:txBody>
          <a:bodyPr>
            <a:normAutofit/>
          </a:bodyPr>
          <a:lstStyle/>
          <a:p>
            <a:r>
              <a:rPr lang="nb-NO" sz="2600">
                <a:latin typeface="Lato"/>
                <a:ea typeface="Lato"/>
                <a:cs typeface="Lato"/>
              </a:rPr>
              <a:t>Kartlegging </a:t>
            </a:r>
            <a:r>
              <a:rPr lang="nb-NO" sz="2600">
                <a:latin typeface="Lato"/>
              </a:rPr>
              <a:t>av relasjonell kapasitet</a:t>
            </a:r>
            <a:r>
              <a:rPr lang="nb-NO" sz="2600">
                <a:latin typeface="Lato"/>
                <a:ea typeface="Lato"/>
                <a:cs typeface="Lato"/>
              </a:rPr>
              <a:t> </a:t>
            </a:r>
            <a:endParaRPr lang="nb-NO" sz="2600"/>
          </a:p>
          <a:p>
            <a:r>
              <a:rPr lang="nb-NO" sz="2600">
                <a:latin typeface="Lato"/>
                <a:ea typeface="Lato"/>
                <a:cs typeface="Lato"/>
              </a:rPr>
              <a:t>Samarbeid barn/unge </a:t>
            </a:r>
            <a:endParaRPr lang="nb-NO" sz="2600"/>
          </a:p>
        </p:txBody>
      </p:sp>
      <p:pic>
        <p:nvPicPr>
          <p:cNvPr id="11" name="Bilde 10">
            <a:extLst>
              <a:ext uri="{FF2B5EF4-FFF2-40B4-BE49-F238E27FC236}">
                <a16:creationId xmlns:a16="http://schemas.microsoft.com/office/drawing/2014/main" id="{01C9F21D-7100-224E-8E4C-888178D19FAA}"/>
              </a:ext>
            </a:extLst>
          </p:cNvPr>
          <p:cNvPicPr>
            <a:picLocks noChangeAspect="1"/>
          </p:cNvPicPr>
          <p:nvPr/>
        </p:nvPicPr>
        <p:blipFill>
          <a:blip r:embed="rId3"/>
          <a:stretch>
            <a:fillRect/>
          </a:stretch>
        </p:blipFill>
        <p:spPr>
          <a:xfrm>
            <a:off x="176" y="6481721"/>
            <a:ext cx="5683756" cy="1077954"/>
          </a:xfrm>
          <a:prstGeom prst="rect">
            <a:avLst/>
          </a:prstGeom>
        </p:spPr>
      </p:pic>
      <p:pic>
        <p:nvPicPr>
          <p:cNvPr id="2" name="Bilde 1"/>
          <p:cNvPicPr>
            <a:picLocks noChangeAspect="1"/>
          </p:cNvPicPr>
          <p:nvPr/>
        </p:nvPicPr>
        <p:blipFill>
          <a:blip r:embed="rId4"/>
          <a:stretch>
            <a:fillRect/>
          </a:stretch>
        </p:blipFill>
        <p:spPr>
          <a:xfrm>
            <a:off x="4537737" y="1332"/>
            <a:ext cx="8037804" cy="6759101"/>
          </a:xfrm>
          <a:prstGeom prst="rect">
            <a:avLst/>
          </a:prstGeom>
        </p:spPr>
      </p:pic>
    </p:spTree>
    <p:extLst>
      <p:ext uri="{BB962C8B-B14F-4D97-AF65-F5344CB8AC3E}">
        <p14:creationId xmlns:p14="http://schemas.microsoft.com/office/powerpoint/2010/main" val="175665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422865" y="1049955"/>
            <a:ext cx="10594045" cy="5459765"/>
          </a:xfrm>
          <a:prstGeom prst="rect">
            <a:avLst/>
          </a:prstGeom>
        </p:spPr>
      </p:pic>
    </p:spTree>
    <p:extLst>
      <p:ext uri="{BB962C8B-B14F-4D97-AF65-F5344CB8AC3E}">
        <p14:creationId xmlns:p14="http://schemas.microsoft.com/office/powerpoint/2010/main" val="1376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488" y="476726"/>
            <a:ext cx="10438576" cy="1763178"/>
          </a:xfrm>
        </p:spPr>
        <p:txBody>
          <a:bodyPr>
            <a:normAutofit/>
          </a:bodyPr>
          <a:lstStyle/>
          <a:p>
            <a:r>
              <a:rPr lang="nb-NO" sz="2800" smtClean="0"/>
              <a:t>Hva </a:t>
            </a:r>
            <a:r>
              <a:rPr lang="nb-NO" sz="2800"/>
              <a:t>vi har lykkes med og hva kunne vi gjort annerledes</a:t>
            </a:r>
            <a:br>
              <a:rPr lang="nb-NO" sz="2800"/>
            </a:br>
            <a:endParaRPr lang="nb-NO"/>
          </a:p>
        </p:txBody>
      </p:sp>
      <p:sp>
        <p:nvSpPr>
          <p:cNvPr id="3" name="Plassholder for innhold 2"/>
          <p:cNvSpPr>
            <a:spLocks noGrp="1"/>
          </p:cNvSpPr>
          <p:nvPr>
            <p:ph idx="1"/>
          </p:nvPr>
        </p:nvSpPr>
        <p:spPr>
          <a:xfrm>
            <a:off x="391194" y="1160206"/>
            <a:ext cx="10888233" cy="5262787"/>
          </a:xfrm>
        </p:spPr>
        <p:txBody>
          <a:bodyPr/>
          <a:lstStyle/>
          <a:p>
            <a:pPr marL="0" indent="0">
              <a:buNone/>
            </a:pPr>
            <a:endParaRPr lang="nb-NO" sz="2200" dirty="0"/>
          </a:p>
          <a:p>
            <a:pPr marL="237490" indent="-237490"/>
            <a:r>
              <a:rPr lang="nb-NO" sz="2200" dirty="0" smtClean="0">
                <a:solidFill>
                  <a:srgbClr val="000000"/>
                </a:solidFill>
                <a:ea typeface="+mn-lt"/>
                <a:cs typeface="+mn-lt"/>
              </a:rPr>
              <a:t>Tydeliggjøre hva vi legger i tillitsbasert ledelse</a:t>
            </a:r>
            <a:endParaRPr lang="en-US" sz="2200" dirty="0">
              <a:solidFill>
                <a:srgbClr val="000000"/>
              </a:solidFill>
              <a:ea typeface="+mn-lt"/>
              <a:cs typeface="+mn-lt"/>
            </a:endParaRPr>
          </a:p>
          <a:p>
            <a:pPr marL="237490" indent="-237490"/>
            <a:r>
              <a:rPr lang="nb-NO" sz="2200" dirty="0">
                <a:solidFill>
                  <a:srgbClr val="000000"/>
                </a:solidFill>
                <a:ea typeface="+mn-lt"/>
                <a:cs typeface="+mn-lt"/>
              </a:rPr>
              <a:t>E</a:t>
            </a:r>
            <a:r>
              <a:rPr lang="nb-NO" sz="2200" dirty="0" smtClean="0">
                <a:solidFill>
                  <a:srgbClr val="000000"/>
                </a:solidFill>
                <a:ea typeface="+mn-lt"/>
                <a:cs typeface="+mn-lt"/>
              </a:rPr>
              <a:t>n </a:t>
            </a:r>
            <a:r>
              <a:rPr lang="nb-NO" sz="2200" dirty="0">
                <a:solidFill>
                  <a:srgbClr val="000000"/>
                </a:solidFill>
                <a:ea typeface="+mn-lt"/>
                <a:cs typeface="+mn-lt"/>
              </a:rPr>
              <a:t>tydeligere forankring av hva og hvordan vi arbeider med </a:t>
            </a:r>
            <a:r>
              <a:rPr lang="nb-NO" sz="2200" dirty="0" smtClean="0">
                <a:solidFill>
                  <a:srgbClr val="000000"/>
                </a:solidFill>
                <a:ea typeface="+mn-lt"/>
                <a:cs typeface="+mn-lt"/>
              </a:rPr>
              <a:t>ledelse</a:t>
            </a:r>
          </a:p>
          <a:p>
            <a:pPr marL="237490" indent="-237490"/>
            <a:r>
              <a:rPr lang="nb-NO" sz="2200" dirty="0" smtClean="0">
                <a:solidFill>
                  <a:srgbClr val="000000"/>
                </a:solidFill>
                <a:ea typeface="+mn-lt"/>
                <a:cs typeface="+mn-lt"/>
              </a:rPr>
              <a:t>En mer samstemt ledergruppe som ser felles utfordringer og bidrar på tvers</a:t>
            </a:r>
          </a:p>
          <a:p>
            <a:pPr marL="237490" indent="-237490"/>
            <a:r>
              <a:rPr lang="nb-NO" sz="2200" dirty="0" smtClean="0">
                <a:solidFill>
                  <a:srgbClr val="000000"/>
                </a:solidFill>
                <a:ea typeface="+mn-lt"/>
                <a:cs typeface="+mn-lt"/>
              </a:rPr>
              <a:t>Har et godt </a:t>
            </a:r>
            <a:r>
              <a:rPr lang="nb-NO" sz="2200" dirty="0" err="1" smtClean="0">
                <a:solidFill>
                  <a:srgbClr val="000000"/>
                </a:solidFill>
                <a:ea typeface="+mn-lt"/>
                <a:cs typeface="+mn-lt"/>
              </a:rPr>
              <a:t>trepart</a:t>
            </a:r>
            <a:r>
              <a:rPr lang="nb-NO" sz="2200" dirty="0" smtClean="0">
                <a:solidFill>
                  <a:srgbClr val="000000"/>
                </a:solidFill>
                <a:ea typeface="+mn-lt"/>
                <a:cs typeface="+mn-lt"/>
              </a:rPr>
              <a:t>-samarbeid</a:t>
            </a:r>
            <a:endParaRPr lang="nb-NO" sz="2200" dirty="0">
              <a:solidFill>
                <a:srgbClr val="000000"/>
              </a:solidFill>
              <a:ea typeface="+mn-lt"/>
              <a:cs typeface="+mn-lt"/>
            </a:endParaRPr>
          </a:p>
          <a:p>
            <a:pPr marL="237490" indent="-237490"/>
            <a:r>
              <a:rPr lang="nb-NO" sz="2200" dirty="0">
                <a:solidFill>
                  <a:srgbClr val="000000"/>
                </a:solidFill>
                <a:ea typeface="+mn-lt"/>
                <a:cs typeface="+mn-lt"/>
              </a:rPr>
              <a:t>E</a:t>
            </a:r>
            <a:r>
              <a:rPr lang="nb-NO" sz="2200" dirty="0" smtClean="0">
                <a:solidFill>
                  <a:srgbClr val="000000"/>
                </a:solidFill>
                <a:ea typeface="+mn-lt"/>
                <a:cs typeface="+mn-lt"/>
              </a:rPr>
              <a:t>n </a:t>
            </a:r>
            <a:r>
              <a:rPr lang="nb-NO" sz="2200" dirty="0">
                <a:solidFill>
                  <a:srgbClr val="000000"/>
                </a:solidFill>
                <a:ea typeface="+mn-lt"/>
                <a:cs typeface="+mn-lt"/>
              </a:rPr>
              <a:t>rød tråd i arbeidet </a:t>
            </a:r>
            <a:r>
              <a:rPr lang="nb-NO" sz="2200" dirty="0" smtClean="0">
                <a:solidFill>
                  <a:srgbClr val="000000"/>
                </a:solidFill>
                <a:ea typeface="+mn-lt"/>
                <a:cs typeface="+mn-lt"/>
              </a:rPr>
              <a:t>med ledelsesutvikling</a:t>
            </a:r>
          </a:p>
          <a:p>
            <a:pPr marL="237490" indent="-237490"/>
            <a:r>
              <a:rPr lang="nb-NO" sz="2200" dirty="0" smtClean="0">
                <a:solidFill>
                  <a:srgbClr val="000000"/>
                </a:solidFill>
              </a:rPr>
              <a:t>Kunne </a:t>
            </a:r>
            <a:r>
              <a:rPr lang="nb-NO" sz="2200" dirty="0">
                <a:solidFill>
                  <a:srgbClr val="000000"/>
                </a:solidFill>
              </a:rPr>
              <a:t>vært tydeligere på forventet møtedeltagelse i programmene vi har gjennomført. </a:t>
            </a:r>
            <a:endParaRPr lang="nb-NO" sz="2200" dirty="0" smtClean="0">
              <a:solidFill>
                <a:srgbClr val="000000"/>
              </a:solidFill>
            </a:endParaRPr>
          </a:p>
          <a:p>
            <a:pPr marL="237490" indent="-237490"/>
            <a:r>
              <a:rPr lang="nb-NO" sz="2200" dirty="0" smtClean="0">
                <a:solidFill>
                  <a:srgbClr val="000000"/>
                </a:solidFill>
              </a:rPr>
              <a:t>Målsetting </a:t>
            </a:r>
            <a:r>
              <a:rPr lang="nb-NO" sz="2200" dirty="0">
                <a:solidFill>
                  <a:srgbClr val="000000"/>
                </a:solidFill>
              </a:rPr>
              <a:t>og gjennomføringsansvar kunne vært kommunisert tydeligere</a:t>
            </a:r>
            <a:endParaRPr lang="nb-NO" dirty="0"/>
          </a:p>
          <a:p>
            <a:pPr marL="237490" indent="-237490"/>
            <a:r>
              <a:rPr lang="nb-NO" sz="2200" dirty="0">
                <a:solidFill>
                  <a:srgbClr val="000000"/>
                </a:solidFill>
                <a:ea typeface="+mn-lt"/>
                <a:cs typeface="+mn-lt"/>
              </a:rPr>
              <a:t>Kunne arbeidet med systematisert </a:t>
            </a:r>
            <a:r>
              <a:rPr lang="nb-NO" sz="2200" dirty="0" smtClean="0">
                <a:solidFill>
                  <a:srgbClr val="000000"/>
                </a:solidFill>
                <a:ea typeface="+mn-lt"/>
                <a:cs typeface="+mn-lt"/>
              </a:rPr>
              <a:t>med ledertrening </a:t>
            </a:r>
            <a:r>
              <a:rPr lang="nb-NO" sz="2200" dirty="0">
                <a:solidFill>
                  <a:srgbClr val="000000"/>
                </a:solidFill>
                <a:ea typeface="+mn-lt"/>
                <a:cs typeface="+mn-lt"/>
              </a:rPr>
              <a:t>i mindre grupper for å sikre at alle ledere forsto og jobber relasjonelt, og fulgt opp tettere</a:t>
            </a:r>
            <a:r>
              <a:rPr lang="nb-NO" sz="2200" dirty="0" smtClean="0">
                <a:solidFill>
                  <a:srgbClr val="000000"/>
                </a:solidFill>
                <a:ea typeface="+mn-lt"/>
                <a:cs typeface="+mn-lt"/>
              </a:rPr>
              <a:t>.</a:t>
            </a:r>
          </a:p>
          <a:p>
            <a:pPr marL="0" indent="0">
              <a:buNone/>
            </a:pPr>
            <a:r>
              <a:rPr lang="nb-NO" sz="2200" dirty="0"/>
              <a:t/>
            </a:r>
            <a:br>
              <a:rPr lang="nb-NO" sz="2200" dirty="0"/>
            </a:br>
            <a:endParaRPr lang="nb-NO" sz="2200" dirty="0"/>
          </a:p>
        </p:txBody>
      </p:sp>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8</a:t>
            </a:fld>
            <a:endParaRPr lang="nb-NO"/>
          </a:p>
        </p:txBody>
      </p:sp>
      <p:pic>
        <p:nvPicPr>
          <p:cNvPr id="7" name="Bilde 7" descr="Et bilde som inneholder pil&#10;&#10;Automatisk generert beskrivelse">
            <a:extLst>
              <a:ext uri="{FF2B5EF4-FFF2-40B4-BE49-F238E27FC236}">
                <a16:creationId xmlns:a16="http://schemas.microsoft.com/office/drawing/2014/main" id="{3C95410C-543D-BF81-448F-478F9326023E}"/>
              </a:ext>
            </a:extLst>
          </p:cNvPr>
          <p:cNvPicPr>
            <a:picLocks noChangeAspect="1"/>
          </p:cNvPicPr>
          <p:nvPr/>
        </p:nvPicPr>
        <p:blipFill>
          <a:blip r:embed="rId3"/>
          <a:stretch>
            <a:fillRect/>
          </a:stretch>
        </p:blipFill>
        <p:spPr>
          <a:xfrm>
            <a:off x="9727191" y="0"/>
            <a:ext cx="3706334" cy="2776588"/>
          </a:xfrm>
          <a:prstGeom prst="rect">
            <a:avLst/>
          </a:prstGeom>
        </p:spPr>
      </p:pic>
    </p:spTree>
    <p:extLst>
      <p:ext uri="{BB962C8B-B14F-4D97-AF65-F5344CB8AC3E}">
        <p14:creationId xmlns:p14="http://schemas.microsoft.com/office/powerpoint/2010/main" val="129496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6292" y="793668"/>
            <a:ext cx="5818095" cy="2394699"/>
          </a:xfrm>
        </p:spPr>
        <p:txBody>
          <a:bodyPr>
            <a:normAutofit fontScale="90000"/>
          </a:bodyPr>
          <a:lstStyle/>
          <a:p>
            <a:r>
              <a:rPr lang="nb-NO" sz="3600" dirty="0"/>
              <a:t>S</a:t>
            </a:r>
            <a:r>
              <a:rPr lang="nb-NO" sz="3600" dirty="0" smtClean="0"/>
              <a:t>trategisk plan</a:t>
            </a:r>
            <a:br>
              <a:rPr lang="nb-NO" sz="3600" dirty="0" smtClean="0"/>
            </a:br>
            <a:r>
              <a:rPr lang="nb-NO" sz="2000" dirty="0" smtClean="0"/>
              <a:t/>
            </a:r>
            <a:br>
              <a:rPr lang="nb-NO" sz="2000" dirty="0" smtClean="0"/>
            </a:br>
            <a:r>
              <a:rPr lang="nb-NO" sz="2000" dirty="0"/>
              <a:t/>
            </a:r>
            <a:br>
              <a:rPr lang="nb-NO" sz="2000" dirty="0"/>
            </a:br>
            <a:r>
              <a:rPr lang="nb-NO" sz="2200" dirty="0" smtClean="0"/>
              <a:t>Planen</a:t>
            </a:r>
            <a:r>
              <a:rPr lang="nb-NO" sz="2200" dirty="0" smtClean="0">
                <a:ea typeface="+mj-lt"/>
                <a:cs typeface="+mj-lt"/>
              </a:rPr>
              <a:t> </a:t>
            </a:r>
            <a:r>
              <a:rPr lang="nb-NO" sz="2200" dirty="0">
                <a:ea typeface="+mj-lt"/>
                <a:cs typeface="+mj-lt"/>
              </a:rPr>
              <a:t>er godt </a:t>
            </a:r>
            <a:r>
              <a:rPr lang="nb-NO" sz="2200" dirty="0" smtClean="0">
                <a:ea typeface="+mj-lt"/>
                <a:cs typeface="+mj-lt"/>
              </a:rPr>
              <a:t>forankret med aktiv deltagelse fra medarbeiderne</a:t>
            </a:r>
            <a:r>
              <a:rPr lang="nb-NO" sz="2200" dirty="0">
                <a:ea typeface="+mj-lt"/>
                <a:cs typeface="+mj-lt"/>
              </a:rPr>
              <a:t/>
            </a:r>
            <a:br>
              <a:rPr lang="nb-NO" sz="2200" dirty="0">
                <a:ea typeface="+mj-lt"/>
                <a:cs typeface="+mj-lt"/>
              </a:rPr>
            </a:br>
            <a:r>
              <a:rPr lang="nb-NO" sz="2200" dirty="0">
                <a:ea typeface="+mj-lt"/>
                <a:cs typeface="+mj-lt"/>
              </a:rPr>
              <a:t/>
            </a:r>
            <a:br>
              <a:rPr lang="nb-NO" sz="2200" dirty="0">
                <a:ea typeface="+mj-lt"/>
                <a:cs typeface="+mj-lt"/>
              </a:rPr>
            </a:br>
            <a:r>
              <a:rPr lang="nb-NO" sz="2200" dirty="0">
                <a:ea typeface="+mj-lt"/>
                <a:cs typeface="+mj-lt"/>
              </a:rPr>
              <a:t>Gir rammer for hva vi skal jobbe med i vår bydel</a:t>
            </a:r>
            <a:br>
              <a:rPr lang="nb-NO" sz="2200" dirty="0">
                <a:ea typeface="+mj-lt"/>
                <a:cs typeface="+mj-lt"/>
              </a:rPr>
            </a:br>
            <a:r>
              <a:rPr lang="nb-NO" sz="2200" dirty="0" smtClean="0">
                <a:ea typeface="+mj-lt"/>
                <a:cs typeface="+mj-lt"/>
              </a:rPr>
              <a:t/>
            </a:r>
            <a:br>
              <a:rPr lang="nb-NO" sz="2200" dirty="0" smtClean="0">
                <a:ea typeface="+mj-lt"/>
                <a:cs typeface="+mj-lt"/>
              </a:rPr>
            </a:br>
            <a:r>
              <a:rPr lang="nb-NO" sz="2200" dirty="0" smtClean="0">
                <a:ea typeface="+mj-lt"/>
                <a:cs typeface="+mj-lt"/>
              </a:rPr>
              <a:t>Viser </a:t>
            </a:r>
            <a:r>
              <a:rPr lang="nb-NO" sz="2200" dirty="0">
                <a:ea typeface="+mj-lt"/>
                <a:cs typeface="+mj-lt"/>
              </a:rPr>
              <a:t>retning og hva vi skal satse på </a:t>
            </a:r>
            <a:r>
              <a:rPr lang="nb-NO" sz="2200" dirty="0" smtClean="0">
                <a:ea typeface="+mj-lt"/>
                <a:cs typeface="+mj-lt"/>
              </a:rPr>
              <a:t>i </a:t>
            </a:r>
            <a:r>
              <a:rPr lang="nb-NO" sz="2200" dirty="0">
                <a:ea typeface="+mj-lt"/>
                <a:cs typeface="+mj-lt"/>
              </a:rPr>
              <a:t>den kommende 4 års perioden</a:t>
            </a:r>
            <a:br>
              <a:rPr lang="nb-NO" sz="2200" dirty="0">
                <a:ea typeface="+mj-lt"/>
                <a:cs typeface="+mj-lt"/>
              </a:rPr>
            </a:br>
            <a:r>
              <a:rPr lang="nb-NO" sz="2200" dirty="0" smtClean="0">
                <a:ea typeface="+mj-lt"/>
                <a:cs typeface="+mj-lt"/>
              </a:rPr>
              <a:t/>
            </a:r>
            <a:br>
              <a:rPr lang="nb-NO" sz="2200" dirty="0" smtClean="0">
                <a:ea typeface="+mj-lt"/>
                <a:cs typeface="+mj-lt"/>
              </a:rPr>
            </a:br>
            <a:r>
              <a:rPr lang="nb-NO" sz="2200" dirty="0">
                <a:ea typeface="+mj-lt"/>
                <a:cs typeface="+mj-lt"/>
              </a:rPr>
              <a:t/>
            </a:r>
            <a:br>
              <a:rPr lang="nb-NO" sz="2200" dirty="0">
                <a:ea typeface="+mj-lt"/>
                <a:cs typeface="+mj-lt"/>
              </a:rPr>
            </a:br>
            <a:endParaRPr lang="nb-NO" sz="2200" dirty="0">
              <a:ea typeface="+mj-lt"/>
              <a:cs typeface="+mj-lt"/>
            </a:endParaRPr>
          </a:p>
        </p:txBody>
      </p:sp>
      <p:pic>
        <p:nvPicPr>
          <p:cNvPr id="6" name="Plassholder for innhold 5"/>
          <p:cNvPicPr>
            <a:picLocks noGrp="1" noChangeAspect="1"/>
          </p:cNvPicPr>
          <p:nvPr>
            <p:ph idx="1"/>
          </p:nvPr>
        </p:nvPicPr>
        <p:blipFill>
          <a:blip r:embed="rId2"/>
          <a:stretch>
            <a:fillRect/>
          </a:stretch>
        </p:blipFill>
        <p:spPr>
          <a:xfrm>
            <a:off x="6406772" y="110555"/>
            <a:ext cx="6820879" cy="7449120"/>
          </a:xfrm>
          <a:prstGeom prst="rect">
            <a:avLst/>
          </a:prstGeom>
        </p:spPr>
      </p:pic>
      <p:sp>
        <p:nvSpPr>
          <p:cNvPr id="4" name="Plassholder for dato 3"/>
          <p:cNvSpPr>
            <a:spLocks noGrp="1"/>
          </p:cNvSpPr>
          <p:nvPr>
            <p:ph type="dt" sz="half" idx="10"/>
          </p:nvPr>
        </p:nvSpPr>
        <p:spPr/>
        <p:txBody>
          <a:bodyPr/>
          <a:lstStyle/>
          <a:p>
            <a:fld id="{C20DE0DF-BE6B-D248-92A9-54242D212695}" type="datetime1">
              <a:rPr lang="nb-NO" smtClean="0"/>
              <a:t>26.10.2022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9</a:t>
            </a:fld>
            <a:endParaRPr lang="nb-NO"/>
          </a:p>
        </p:txBody>
      </p:sp>
    </p:spTree>
    <p:extLst>
      <p:ext uri="{BB962C8B-B14F-4D97-AF65-F5344CB8AC3E}">
        <p14:creationId xmlns:p14="http://schemas.microsoft.com/office/powerpoint/2010/main" val="3876681661"/>
      </p:ext>
    </p:extLst>
  </p:cSld>
  <p:clrMapOvr>
    <a:masterClrMapping/>
  </p:clrMapOvr>
</p:sld>
</file>

<file path=ppt/theme/theme1.xml><?xml version="1.0" encoding="utf-8"?>
<a:theme xmlns:a="http://schemas.openxmlformats.org/drawingml/2006/main" name="Oslo 2019 / positiv">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Test">
      <a:majorFont>
        <a:latin typeface="Oslo Sans Office Normal"/>
        <a:ea typeface=""/>
        <a:cs typeface=""/>
      </a:majorFont>
      <a:minorFont>
        <a:latin typeface="Oslo Sans Office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potx" id="{6638DBF3-01EF-9D48-9287-8DEF6339D1DD}" vid="{0A37711F-0EDD-C449-98AC-C8327000A621}"/>
    </a:ext>
  </a:extLst>
</a:theme>
</file>

<file path=ppt/theme/theme2.xml><?xml version="1.0" encoding="utf-8"?>
<a:theme xmlns:a="http://schemas.openxmlformats.org/drawingml/2006/main" name="Oslo 2019 / positiv">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Test">
      <a:majorFont>
        <a:latin typeface="Oslo Sans Office Normal"/>
        <a:ea typeface=""/>
        <a:cs typeface=""/>
      </a:majorFont>
      <a:minorFont>
        <a:latin typeface="Oslo Sans Office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potx" id="{6638DBF3-01EF-9D48-9287-8DEF6339D1DD}" vid="{0A37711F-0EDD-C449-98AC-C8327000A621}"/>
    </a:ext>
  </a:extLst>
</a:theme>
</file>

<file path=ppt/theme/theme3.xml><?xml version="1.0" encoding="utf-8"?>
<a:theme xmlns:a="http://schemas.openxmlformats.org/drawingml/2006/main" name="UKE-mal">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_tom" id="{EE90DA7F-12DB-4E94-B593-41DE18219626}" vid="{E660CCD2-E97E-450B-AEE2-ED96BCB5BA2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273f8a-624c-43e1-8764-5bbc816bc867">
      <Terms xmlns="http://schemas.microsoft.com/office/infopath/2007/PartnerControls"/>
    </lcf76f155ced4ddcb4097134ff3c332f>
    <TaxCatchAll xmlns="c0575d2e-6bd2-490f-8903-86eafe0953ab" xsi:nil="true"/>
    <_Flow_SignoffStatus xmlns="86273f8a-624c-43e1-8764-5bbc816bc8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0A6B3E479ACEE4C88ED947631AAF1DE" ma:contentTypeVersion="11" ma:contentTypeDescription="Opprett et nytt dokument." ma:contentTypeScope="" ma:versionID="e9dac072e87466a4c662a0e6819a4400">
  <xsd:schema xmlns:xsd="http://www.w3.org/2001/XMLSchema" xmlns:xs="http://www.w3.org/2001/XMLSchema" xmlns:p="http://schemas.microsoft.com/office/2006/metadata/properties" xmlns:ns2="86273f8a-624c-43e1-8764-5bbc816bc867" xmlns:ns3="c0575d2e-6bd2-490f-8903-86eafe0953ab" targetNamespace="http://schemas.microsoft.com/office/2006/metadata/properties" ma:root="true" ma:fieldsID="509de5c8d53d3a048e621819168a3f26" ns2:_="" ns3:_="">
    <xsd:import namespace="86273f8a-624c-43e1-8764-5bbc816bc867"/>
    <xsd:import namespace="c0575d2e-6bd2-490f-8903-86eafe0953ab"/>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273f8a-624c-43e1-8764-5bbc816bc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Godkjenningsstatus" ma:internalName="Godkjenningsstatus">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c528fd71-ad7b-48f8-811b-c0b5643803a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75d2e-6bd2-490f-8903-86eafe0953a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f774ee7-64f1-496a-8802-2d2b40be50c1}" ma:internalName="TaxCatchAll" ma:showField="CatchAllData" ma:web="c0575d2e-6bd2-490f-8903-86eafe0953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3C682-B1F5-4A6A-B48A-006CD591C0BC}">
  <ds:schemaRefs>
    <ds:schemaRef ds:uri="http://purl.org/dc/elements/1.1/"/>
    <ds:schemaRef ds:uri="http://schemas.microsoft.com/office/2006/metadata/properties"/>
    <ds:schemaRef ds:uri="923851af-529b-4b5e-90da-7f9f5f7d9095"/>
    <ds:schemaRef ds:uri="http://purl.org/dc/terms/"/>
    <ds:schemaRef ds:uri="http://schemas.openxmlformats.org/package/2006/metadata/core-properties"/>
    <ds:schemaRef ds:uri="http://schemas.microsoft.com/office/2006/documentManagement/types"/>
    <ds:schemaRef ds:uri="3c68946b-b9fc-4c0d-9190-9e99577c9bc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B6DDFEE-871B-4D44-9D28-A2EF483F4BFF}">
  <ds:schemaRefs>
    <ds:schemaRef ds:uri="http://schemas.microsoft.com/sharepoint/v3/contenttype/forms"/>
  </ds:schemaRefs>
</ds:datastoreItem>
</file>

<file path=customXml/itemProps3.xml><?xml version="1.0" encoding="utf-8"?>
<ds:datastoreItem xmlns:ds="http://schemas.openxmlformats.org/officeDocument/2006/customXml" ds:itemID="{CF77BAF4-5CB2-4E6D-86E1-C2D4B4A515C7}"/>
</file>

<file path=docProps/app.xml><?xml version="1.0" encoding="utf-8"?>
<Properties xmlns="http://schemas.openxmlformats.org/officeDocument/2006/extended-properties" xmlns:vt="http://schemas.openxmlformats.org/officeDocument/2006/docPropsVTypes">
  <Template>2 PPT-presentasjon Bredt format</Template>
  <TotalTime>135</TotalTime>
  <Words>1646</Words>
  <Application>Microsoft Office PowerPoint</Application>
  <PresentationFormat>Egendefinert</PresentationFormat>
  <Paragraphs>168</Paragraphs>
  <Slides>11</Slides>
  <Notes>7</Notes>
  <HiddenSlides>0</HiddenSlides>
  <MMClips>0</MMClips>
  <ScaleCrop>false</ScaleCrop>
  <HeadingPairs>
    <vt:vector size="6" baseType="variant">
      <vt:variant>
        <vt:lpstr>Brukte skrifter</vt:lpstr>
      </vt:variant>
      <vt:variant>
        <vt:i4>10</vt:i4>
      </vt:variant>
      <vt:variant>
        <vt:lpstr>Tema</vt:lpstr>
      </vt:variant>
      <vt:variant>
        <vt:i4>3</vt:i4>
      </vt:variant>
      <vt:variant>
        <vt:lpstr>Lysbildetitler</vt:lpstr>
      </vt:variant>
      <vt:variant>
        <vt:i4>11</vt:i4>
      </vt:variant>
    </vt:vector>
  </HeadingPairs>
  <TitlesOfParts>
    <vt:vector size="24" baseType="lpstr">
      <vt:lpstr>Arial</vt:lpstr>
      <vt:lpstr>Calibri</vt:lpstr>
      <vt:lpstr>Courier New</vt:lpstr>
      <vt:lpstr>KievitSlabPro</vt:lpstr>
      <vt:lpstr>Lato</vt:lpstr>
      <vt:lpstr>Oslo Sans</vt:lpstr>
      <vt:lpstr>Oslo Sans Light</vt:lpstr>
      <vt:lpstr>Oslo Sans Office</vt:lpstr>
      <vt:lpstr>Oslo Sans Office Normal</vt:lpstr>
      <vt:lpstr>Wingdings</vt:lpstr>
      <vt:lpstr>Oslo 2019 / positiv</vt:lpstr>
      <vt:lpstr>Oslo 2019 / positiv</vt:lpstr>
      <vt:lpstr>UKE-mal</vt:lpstr>
      <vt:lpstr>Sammen skaper vi en levende bydel </vt:lpstr>
      <vt:lpstr>PowerPoint-presentasjon</vt:lpstr>
      <vt:lpstr>Involvering av alle ledere gjennom konkretisering av hva tillitsbasert styring og ledelse betyr</vt:lpstr>
      <vt:lpstr> Utvikling av kultur- med ledelsesplattform for alle ledere </vt:lpstr>
      <vt:lpstr>Relasjonell ledelse </vt:lpstr>
      <vt:lpstr>PowerPoint-presentasjon</vt:lpstr>
      <vt:lpstr>PowerPoint-presentasjon</vt:lpstr>
      <vt:lpstr>Hva vi har lykkes med og hva kunne vi gjort annerledes </vt:lpstr>
      <vt:lpstr>Strategisk plan   Planen er godt forankret med aktiv deltagelse fra medarbeiderne  Gir rammer for hva vi skal jobbe med i vår bydel  Viser retning og hva vi skal satse på i den kommende 4 års perioden   </vt:lpstr>
      <vt:lpstr>Neste steg – kommunikasjon – oppstart våren 2023    </vt:lpstr>
      <vt:lpstr>Lederutvikling er en kontinuerlig prosess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Bydel Ullern Strategiseminar i bydelsutvalget</dc:title>
  <dc:creator>Astrid Nesland</dc:creator>
  <cp:lastModifiedBy>Tone Skåre</cp:lastModifiedBy>
  <cp:revision>12</cp:revision>
  <dcterms:created xsi:type="dcterms:W3CDTF">2021-06-17T06:32:21Z</dcterms:created>
  <dcterms:modified xsi:type="dcterms:W3CDTF">2022-10-26T09:43:34Z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0x01010060A6B3E479ACEE4C88ED947631AAF1DE</vt:lpwstr>
  </property>
  <property fmtid="{D5CDD505-2E9C-101B-9397-08002B2CF9AE}" pid="3" name="MSIP_Label_7a2396b7-5846-48ff-8468-5f49f8ad722a_Enabled">
    <vt:lpwstr>true</vt:lpwstr>
  </property>
  <property fmtid="{D5CDD505-2E9C-101B-9397-08002B2CF9AE}" pid="4" name="MSIP_Label_7a2396b7-5846-48ff-8468-5f49f8ad722a_SetDate">
    <vt:lpwstr>2022-08-29T07:34:58Z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854a2e7f-cb14-46d0-b8c7-1ace2305cef0</vt:lpwstr>
  </property>
  <property fmtid="{D5CDD505-2E9C-101B-9397-08002B2CF9AE}" pid="9" name="MSIP_Label_7a2396b7-5846-48ff-8468-5f49f8ad722a_ContentBits">
    <vt:lpwstr>0</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xd_ProgID">
    <vt:lpwstr/>
  </property>
  <property fmtid="{D5CDD505-2E9C-101B-9397-08002B2CF9AE}" pid="14" name="TemplateUrl">
    <vt:lpwstr/>
  </property>
  <property fmtid="{D5CDD505-2E9C-101B-9397-08002B2CF9AE}" pid="15" name="xd_Signature">
    <vt:bool>false</vt:bool>
  </property>
</Properties>
</file>