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7"/>
  </p:notesMasterIdLst>
  <p:sldIdLst>
    <p:sldId id="481" r:id="rId6"/>
  </p:sldIdLst>
  <p:sldSz cx="12192000" cy="6858000"/>
  <p:notesSz cx="6797675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0" autoAdjust="0"/>
    <p:restoredTop sz="96327"/>
  </p:normalViewPr>
  <p:slideViewPr>
    <p:cSldViewPr snapToGrid="0" snapToObjects="1">
      <p:cViewPr>
        <p:scale>
          <a:sx n="100" d="100"/>
          <a:sy n="100" d="100"/>
        </p:scale>
        <p:origin x="990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198E7-9FB6-DF49-AC63-5833EA7D956E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857C3-08FD-3A46-AF1B-A9BC7BC5B0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45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8B5473-F21E-3E42-A6CB-B92A32C393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 i="0">
                <a:latin typeface="Akkurat Pro" panose="02000503030000020004" pitchFamily="2" charset="0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3DBBE32-AC45-0B40-A11D-BE22662D54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kkurat Light Pro" panose="0200050303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5086E-3ADB-2D41-BBF4-BB9C2CEA7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6B0B169-B63C-7946-92A8-AC6ABE988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293FAA7-A4CE-A94E-8DF5-04A628E44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080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8EEAD2-6F7C-1945-8B33-17AE24C80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CD33FA3-7BB9-CC41-8C20-4B1D2041BB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3172444-2086-3448-9993-2A8C7B6BB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AAAAEA9-9BE4-1346-A423-6A0F9514B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71268EF-FCCD-D24B-AD25-7CFCD10E6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226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BA1CC833-B4EE-CB46-A6B6-CA51E69237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549643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0656EA9-2F61-B941-8CD5-39E3766B2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549643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E25899C-041F-3547-9D26-85DA443D3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285836F-5CC7-B345-81E3-B9D100B7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0CAFC5E-7025-004C-85F8-26139BEE9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624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8B5473-F21E-3E42-A6CB-B92A32C393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 i="0">
                <a:latin typeface="Akkurat Pro" panose="02000503030000020004" pitchFamily="2" charset="0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3DBBE32-AC45-0B40-A11D-BE22662D54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kkurat Light Pro" panose="0200050303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5086E-3ADB-2D41-BBF4-BB9C2CEA7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6B0B169-B63C-7946-92A8-AC6ABE988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293FAA7-A4CE-A94E-8DF5-04A628E44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4382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610B4A-9538-8845-A0B9-743977FBE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 i="0">
                <a:latin typeface="Akkurat Pro" panose="02000503030000020004" pitchFamily="2" charset="0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6C971DF-F39D-2D4B-A9ED-5A1725AEF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latin typeface="Akkurat Light Pro" panose="02000503030000020004" pitchFamily="2" charset="0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C4D2B9C-A193-3945-A180-ABA3415C0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441FC20-DD53-F947-A6FF-39890CE29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29965F4-DD33-8B48-BF28-273250F78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7558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005DF0-2119-7F48-A5AA-767AAE627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FEF12AA-EB6E-6A4F-B986-44F9E44D7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58D9F4-B023-204C-AA2B-3104B8A52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F124BB0-DE59-464B-941F-64465C060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8B64B90-D703-8A4C-A395-0A53FE621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080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BFDB3CC-0376-2B4E-AB52-7C9D7C70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E322C36-1E79-EE4A-AF3C-A304028701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91A13D0-F05B-5A41-A434-17AF3339F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9C21A85-DB0F-E544-8450-FEC26332D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97B546F-2421-9A4F-82B1-0A652753F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104FD7F-449B-3541-A57E-5457DC15E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9601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B80E3B6-AE5E-6F40-8A3C-0ABB57C4E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2F217A8-DFBB-F947-A808-DF0E06DD1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ctr" anchorCtr="0"/>
          <a:lstStyle>
            <a:lvl1pPr marL="0" indent="0">
              <a:buNone/>
              <a:defRPr sz="2400" b="0">
                <a:latin typeface="Akkurat Pro" panose="0200050303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3333512-3FC4-0641-BE2B-1A3F8044A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985C32B7-BE46-3F4C-84A4-3745C2BFC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90688"/>
            <a:ext cx="5183188" cy="823912"/>
          </a:xfrm>
        </p:spPr>
        <p:txBody>
          <a:bodyPr anchor="ctr" anchorCtr="0"/>
          <a:lstStyle>
            <a:lvl1pPr marL="0" indent="0">
              <a:buNone/>
              <a:defRPr sz="2400" b="0" i="0">
                <a:latin typeface="Akkurat Pro" panose="0200050303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3507885-CCF3-824A-9693-011024CEF8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FD48269-C894-B646-A2F9-2C633516D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1620DF75-D517-7745-A198-72ADB55C0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4842F8D-37EF-2348-B0BD-22D7F1288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8362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47050E-94FE-1D4B-994F-9CCA2F5D7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26795B18-A9B5-934E-A089-2E4D9CA54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48AB2ED-3887-A249-961D-422928766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ADA6351-D36D-5446-BF5F-FF5F7907D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35913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671418A-B74D-0C45-8331-8592F666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302517F-D796-8E40-8A58-7CAB2C031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E52B02F-A4A4-1346-A772-3EFAC8379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7813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FF5F43-3ADC-514E-B47F-5D27A9FE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C02DAB-335F-F34C-9B82-8A33A12B6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C30183D-D77E-814C-8F53-ED2206E74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B516AA8-1EAE-704C-A7B8-EBFB93CF4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F892BF9-7B8F-B842-89BE-2B731ABC5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D503758-3688-5E4D-AB0C-664DB5BF6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951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610B4A-9538-8845-A0B9-743977FBE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 i="0">
                <a:latin typeface="Akkurat Pro" panose="02000503030000020004" pitchFamily="2" charset="0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6C971DF-F39D-2D4B-A9ED-5A1725AEF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latin typeface="Akkurat Light Pro" panose="02000503030000020004" pitchFamily="2" charset="0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C4D2B9C-A193-3945-A180-ABA3415C0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441FC20-DD53-F947-A6FF-39890CE29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29965F4-DD33-8B48-BF28-273250F78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61743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3E3B442-703D-F245-8861-A274ACF34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4E0580DE-ADD2-6F4D-944F-BB1C7A4087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FE4F0A8-6674-0047-ABD9-50A888714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A66E914-5FEE-7646-B4D3-64E56D2D6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2E48F34-6A01-3D4A-94D6-82AE493FB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1CD0DDE-F18F-4B4D-8168-46386F778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3177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8EEAD2-6F7C-1945-8B33-17AE24C80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CD33FA3-7BB9-CC41-8C20-4B1D2041BB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3172444-2086-3448-9993-2A8C7B6BB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AAAAEA9-9BE4-1346-A423-6A0F9514B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71268EF-FCCD-D24B-AD25-7CFCD10E6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75054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BA1CC833-B4EE-CB46-A6B6-CA51E69237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549643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0656EA9-2F61-B941-8CD5-39E3766B2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549643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E25899C-041F-3547-9D26-85DA443D3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285836F-5CC7-B345-81E3-B9D100B7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0CAFC5E-7025-004C-85F8-26139BEE9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70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005DF0-2119-7F48-A5AA-767AAE627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FEF12AA-EB6E-6A4F-B986-44F9E44D7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58D9F4-B023-204C-AA2B-3104B8A52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F124BB0-DE59-464B-941F-64465C060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8B64B90-D703-8A4C-A395-0A53FE621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4667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BFDB3CC-0376-2B4E-AB52-7C9D7C70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E322C36-1E79-EE4A-AF3C-A304028701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91A13D0-F05B-5A41-A434-17AF3339F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9C21A85-DB0F-E544-8450-FEC26332D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97B546F-2421-9A4F-82B1-0A652753F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104FD7F-449B-3541-A57E-5457DC15E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204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B80E3B6-AE5E-6F40-8A3C-0ABB57C4E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2F217A8-DFBB-F947-A808-DF0E06DD1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ctr" anchorCtr="0"/>
          <a:lstStyle>
            <a:lvl1pPr marL="0" indent="0">
              <a:buNone/>
              <a:defRPr sz="2400" b="0">
                <a:latin typeface="Akkurat Pro" panose="0200050303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3333512-3FC4-0641-BE2B-1A3F8044A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985C32B7-BE46-3F4C-84A4-3745C2BFC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90688"/>
            <a:ext cx="5183188" cy="823912"/>
          </a:xfrm>
        </p:spPr>
        <p:txBody>
          <a:bodyPr anchor="ctr" anchorCtr="0"/>
          <a:lstStyle>
            <a:lvl1pPr marL="0" indent="0">
              <a:buNone/>
              <a:defRPr sz="2400" b="0" i="0">
                <a:latin typeface="Akkurat Pro" panose="0200050303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3507885-CCF3-824A-9693-011024CEF8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FD48269-C894-B646-A2F9-2C633516D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1620DF75-D517-7745-A198-72ADB55C0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4842F8D-37EF-2348-B0BD-22D7F1288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223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47050E-94FE-1D4B-994F-9CCA2F5D7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26795B18-A9B5-934E-A089-2E4D9CA54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48AB2ED-3887-A249-961D-422928766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ADA6351-D36D-5446-BF5F-FF5F7907D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669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671418A-B74D-0C45-8331-8592F666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302517F-D796-8E40-8A58-7CAB2C031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E52B02F-A4A4-1346-A772-3EFAC8379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894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FF5F43-3ADC-514E-B47F-5D27A9FE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C02DAB-335F-F34C-9B82-8A33A12B6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C30183D-D77E-814C-8F53-ED2206E74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B516AA8-1EAE-704C-A7B8-EBFB93CF4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F892BF9-7B8F-B842-89BE-2B731ABC5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D503758-3688-5E4D-AB0C-664DB5BF6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562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3E3B442-703D-F245-8861-A274ACF34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4E0580DE-ADD2-6F4D-944F-BB1C7A4087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FE4F0A8-6674-0047-ABD9-50A888714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A66E914-5FEE-7646-B4D3-64E56D2D6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1C19-22AE-5F4A-800A-3D188507F20D}" type="datetimeFigureOut">
              <a:rPr lang="nb-NO" smtClean="0"/>
              <a:t>12.01.2023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2E48F34-6A01-3D4A-94D6-82AE493FB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1CD0DDE-F18F-4B4D-8168-46386F778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7BA7C-C059-A446-86FA-749E1B676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7164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4C285C1-9D00-EF4B-88AB-3B256254B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8CA1CDD-1A87-C14B-B55D-DA7B4D1EE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E436969-F16E-6F41-A7FD-AFDE56673B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1"/>
            <a:ext cx="2743200" cy="230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kkurat Light Pro" panose="02000503030000020004" pitchFamily="2" charset="0"/>
              </a:defRPr>
            </a:lvl1pPr>
          </a:lstStyle>
          <a:p>
            <a:fld id="{1C1D1C19-22AE-5F4A-800A-3D188507F20D}" type="datetimeFigureOut">
              <a:rPr lang="nb-NO" smtClean="0"/>
              <a:pPr/>
              <a:t>12.01.2023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CF2A26D-7791-8E41-9719-7BE5841E57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1"/>
            <a:ext cx="4114800" cy="230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Akkurat Light Pro" panose="02000503030000020004" pitchFamily="2" charset="0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F78F5D6-BC49-754F-B4DA-332D9ECF4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1"/>
            <a:ext cx="2743200" cy="230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Akkurat Light Pro" panose="02000503030000020004" pitchFamily="2" charset="0"/>
              </a:defRPr>
            </a:lvl1pPr>
          </a:lstStyle>
          <a:p>
            <a:fld id="{CC47BA7C-C059-A446-86FA-749E1B676CD1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7995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i="0" kern="1200">
          <a:solidFill>
            <a:schemeClr val="tx1"/>
          </a:solidFill>
          <a:latin typeface="Akkurat Pro" panose="0200050303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kkurat Light Pro" panose="0200050303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kkurat Light Pro" panose="0200050303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kkurat Light Pro" panose="0200050303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kkurat Light Pro" panose="0200050303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kkurat Light Pro" panose="0200050303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4C285C1-9D00-EF4B-88AB-3B256254B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8CA1CDD-1A87-C14B-B55D-DA7B4D1EE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b-NO" dirty="0"/>
              <a:t>Rediger tekststiler i malen
Andre nivå
Tredje nivå
Fjerde nivå
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E436969-F16E-6F41-A7FD-AFDE56673B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1"/>
            <a:ext cx="2743200" cy="230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kkurat Light Pro" panose="02000503030000020004" pitchFamily="2" charset="0"/>
              </a:defRPr>
            </a:lvl1pPr>
          </a:lstStyle>
          <a:p>
            <a:fld id="{1C1D1C19-22AE-5F4A-800A-3D188507F20D}" type="datetimeFigureOut">
              <a:rPr lang="nb-NO" smtClean="0"/>
              <a:pPr/>
              <a:t>12.01.2023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CF2A26D-7791-8E41-9719-7BE5841E57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1"/>
            <a:ext cx="4114800" cy="230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Akkurat Light Pro" panose="02000503030000020004" pitchFamily="2" charset="0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F78F5D6-BC49-754F-B4DA-332D9ECF4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1"/>
            <a:ext cx="2743200" cy="230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Akkurat Light Pro" panose="02000503030000020004" pitchFamily="2" charset="0"/>
              </a:defRPr>
            </a:lvl1pPr>
          </a:lstStyle>
          <a:p>
            <a:fld id="{CC47BA7C-C059-A446-86FA-749E1B676CD1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5692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i="0" kern="1200">
          <a:solidFill>
            <a:schemeClr val="tx1"/>
          </a:solidFill>
          <a:latin typeface="Akkurat Pro" panose="0200050303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kkurat Light Pro" panose="0200050303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5268901" y="1321111"/>
            <a:ext cx="1784211" cy="68304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Maske </a:t>
            </a:r>
          </a:p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Vinterbro</a:t>
            </a:r>
          </a:p>
        </p:txBody>
      </p:sp>
      <p:sp>
        <p:nvSpPr>
          <p:cNvPr id="6" name="Rektangel 5"/>
          <p:cNvSpPr/>
          <p:nvPr/>
        </p:nvSpPr>
        <p:spPr>
          <a:xfrm>
            <a:off x="1261975" y="4235484"/>
            <a:ext cx="1219200" cy="12299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Leveres Tirsdag</a:t>
            </a:r>
          </a:p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Oslo 1-2 3</a:t>
            </a:r>
          </a:p>
        </p:txBody>
      </p:sp>
      <p:sp>
        <p:nvSpPr>
          <p:cNvPr id="7" name="Rektangel 6"/>
          <p:cNvSpPr/>
          <p:nvPr/>
        </p:nvSpPr>
        <p:spPr>
          <a:xfrm>
            <a:off x="5487536" y="4235484"/>
            <a:ext cx="1219200" cy="12490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Leveres Torsdag</a:t>
            </a:r>
          </a:p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Oslo 5-9</a:t>
            </a:r>
          </a:p>
        </p:txBody>
      </p:sp>
      <p:sp>
        <p:nvSpPr>
          <p:cNvPr id="8" name="Rektangel 7"/>
          <p:cNvSpPr/>
          <p:nvPr/>
        </p:nvSpPr>
        <p:spPr>
          <a:xfrm>
            <a:off x="3387623" y="4235483"/>
            <a:ext cx="1219200" cy="12490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nb-NO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Leveres</a:t>
            </a:r>
          </a:p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Onsdag</a:t>
            </a:r>
          </a:p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Oslo 4-7 -8</a:t>
            </a:r>
          </a:p>
          <a:p>
            <a:pPr algn="ctr" defTabSz="914377"/>
            <a:endParaRPr lang="nb-NO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9229652" y="4235483"/>
            <a:ext cx="1219200" cy="12490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 Leveres</a:t>
            </a:r>
          </a:p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Mandag</a:t>
            </a:r>
          </a:p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Oslo 11-12</a:t>
            </a:r>
          </a:p>
        </p:txBody>
      </p:sp>
      <p:sp>
        <p:nvSpPr>
          <p:cNvPr id="10" name="Rektangel 9"/>
          <p:cNvSpPr/>
          <p:nvPr/>
        </p:nvSpPr>
        <p:spPr>
          <a:xfrm>
            <a:off x="7420032" y="4235484"/>
            <a:ext cx="1219200" cy="12490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Leveres Fredag</a:t>
            </a:r>
          </a:p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Oslo 6-10</a:t>
            </a:r>
          </a:p>
        </p:txBody>
      </p:sp>
      <p:cxnSp>
        <p:nvCxnSpPr>
          <p:cNvPr id="16" name="Rett pilkobling 15"/>
          <p:cNvCxnSpPr>
            <a:cxnSpLocks/>
          </p:cNvCxnSpPr>
          <p:nvPr/>
        </p:nvCxnSpPr>
        <p:spPr>
          <a:xfrm>
            <a:off x="7111005" y="1808941"/>
            <a:ext cx="2494468" cy="897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Rett pilkobling 19"/>
          <p:cNvCxnSpPr>
            <a:cxnSpLocks/>
          </p:cNvCxnSpPr>
          <p:nvPr/>
        </p:nvCxnSpPr>
        <p:spPr>
          <a:xfrm flipH="1">
            <a:off x="2162086" y="1823445"/>
            <a:ext cx="3017798" cy="883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Rett pilkobling 23"/>
          <p:cNvCxnSpPr>
            <a:cxnSpLocks/>
          </p:cNvCxnSpPr>
          <p:nvPr/>
        </p:nvCxnSpPr>
        <p:spPr>
          <a:xfrm flipH="1">
            <a:off x="4170348" y="2087714"/>
            <a:ext cx="1036452" cy="6002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0" name="Rett pilkobling 29"/>
          <p:cNvCxnSpPr>
            <a:cxnSpLocks/>
          </p:cNvCxnSpPr>
          <p:nvPr/>
        </p:nvCxnSpPr>
        <p:spPr>
          <a:xfrm flipH="1">
            <a:off x="6142854" y="2165061"/>
            <a:ext cx="5181" cy="541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Rett pilkobling 35"/>
          <p:cNvCxnSpPr>
            <a:cxnSpLocks/>
          </p:cNvCxnSpPr>
          <p:nvPr/>
        </p:nvCxnSpPr>
        <p:spPr>
          <a:xfrm>
            <a:off x="7112891" y="2045937"/>
            <a:ext cx="814174" cy="6803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4821" y="280007"/>
            <a:ext cx="3210186" cy="1652255"/>
          </a:xfrm>
          <a:prstGeom prst="rect">
            <a:avLst/>
          </a:prstGeo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758" y="382554"/>
            <a:ext cx="2502865" cy="1447159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54EF8843-EB80-073B-6CD5-4B1FF1E10775}"/>
              </a:ext>
            </a:extLst>
          </p:cNvPr>
          <p:cNvSpPr/>
          <p:nvPr/>
        </p:nvSpPr>
        <p:spPr>
          <a:xfrm>
            <a:off x="1261975" y="2790104"/>
            <a:ext cx="1219200" cy="9092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nb-NO" sz="1200" dirty="0">
                <a:solidFill>
                  <a:prstClr val="white"/>
                </a:solidFill>
              </a:rPr>
              <a:t>Bestillingsfrist kl. 10.00</a:t>
            </a:r>
          </a:p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Mandag</a:t>
            </a:r>
          </a:p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Oslo 1-2 3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CDE83E56-1511-0924-607D-2D401691784F}"/>
              </a:ext>
            </a:extLst>
          </p:cNvPr>
          <p:cNvSpPr/>
          <p:nvPr/>
        </p:nvSpPr>
        <p:spPr>
          <a:xfrm>
            <a:off x="3387623" y="2790104"/>
            <a:ext cx="1219201" cy="9092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nb-NO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914377"/>
            <a:r>
              <a:rPr lang="nb-NO" sz="1200" dirty="0">
                <a:solidFill>
                  <a:prstClr val="white"/>
                </a:solidFill>
              </a:rPr>
              <a:t>Bestillingsfrist kl. 10.00</a:t>
            </a:r>
          </a:p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Tirsdag</a:t>
            </a:r>
          </a:p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Oslo 4-7 -8</a:t>
            </a:r>
          </a:p>
          <a:p>
            <a:pPr algn="ctr" defTabSz="914377"/>
            <a:endParaRPr lang="nb-NO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5E278AD4-CDE2-4FE7-AFE9-4CA7637B5C87}"/>
              </a:ext>
            </a:extLst>
          </p:cNvPr>
          <p:cNvSpPr/>
          <p:nvPr/>
        </p:nvSpPr>
        <p:spPr>
          <a:xfrm>
            <a:off x="5487536" y="2790104"/>
            <a:ext cx="1219200" cy="9092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nb-NO" sz="1000" dirty="0">
              <a:solidFill>
                <a:prstClr val="white"/>
              </a:solidFill>
            </a:endParaRPr>
          </a:p>
          <a:p>
            <a:pPr algn="ctr" defTabSz="914377"/>
            <a:endParaRPr lang="nb-NO" sz="1000" dirty="0">
              <a:solidFill>
                <a:prstClr val="white"/>
              </a:solidFill>
            </a:endParaRPr>
          </a:p>
          <a:p>
            <a:pPr algn="ctr" defTabSz="914377"/>
            <a:r>
              <a:rPr lang="nb-NO" sz="1200" dirty="0">
                <a:solidFill>
                  <a:prstClr val="white"/>
                </a:solidFill>
              </a:rPr>
              <a:t>Bestillingsfrist kl. 10.00</a:t>
            </a:r>
          </a:p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Onsdag</a:t>
            </a:r>
          </a:p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Oslo 5-9</a:t>
            </a:r>
            <a:endParaRPr lang="nb-NO" sz="1200" dirty="0">
              <a:solidFill>
                <a:prstClr val="white"/>
              </a:solidFill>
            </a:endParaRPr>
          </a:p>
          <a:p>
            <a:pPr algn="ctr" defTabSz="914377"/>
            <a:endParaRPr lang="nb-NO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1C0B82E8-2A1F-FB81-511A-8DA34EBFD172}"/>
              </a:ext>
            </a:extLst>
          </p:cNvPr>
          <p:cNvSpPr/>
          <p:nvPr/>
        </p:nvSpPr>
        <p:spPr>
          <a:xfrm>
            <a:off x="7420032" y="2790104"/>
            <a:ext cx="1219200" cy="9092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nb-NO" sz="1200" dirty="0">
                <a:solidFill>
                  <a:prstClr val="white"/>
                </a:solidFill>
              </a:rPr>
              <a:t>Bestillingsfrist kl. 10.00</a:t>
            </a:r>
          </a:p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Torsdag</a:t>
            </a:r>
          </a:p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Oslo 6-10</a:t>
            </a: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BE1565A5-BEBA-3D74-F086-E9662D87844F}"/>
              </a:ext>
            </a:extLst>
          </p:cNvPr>
          <p:cNvSpPr/>
          <p:nvPr/>
        </p:nvSpPr>
        <p:spPr>
          <a:xfrm>
            <a:off x="9229651" y="2785170"/>
            <a:ext cx="1219200" cy="91413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nb-NO" sz="1200" dirty="0">
                <a:solidFill>
                  <a:prstClr val="white"/>
                </a:solidFill>
              </a:rPr>
              <a:t>Bestillingsfrist kl. 10.00</a:t>
            </a:r>
          </a:p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Fredag</a:t>
            </a:r>
          </a:p>
          <a:p>
            <a:pPr algn="ctr" defTabSz="914377"/>
            <a:r>
              <a:rPr lang="nb-NO" dirty="0">
                <a:solidFill>
                  <a:prstClr val="white"/>
                </a:solidFill>
                <a:latin typeface="Calibri" panose="020F0502020204030204"/>
              </a:rPr>
              <a:t>Oslo 11-12</a:t>
            </a:r>
          </a:p>
        </p:txBody>
      </p:sp>
      <p:cxnSp>
        <p:nvCxnSpPr>
          <p:cNvPr id="18" name="Rett pilkobling 17">
            <a:extLst>
              <a:ext uri="{FF2B5EF4-FFF2-40B4-BE49-F238E27FC236}">
                <a16:creationId xmlns:a16="http://schemas.microsoft.com/office/drawing/2014/main" id="{7096CF8A-2558-735F-A1CA-4D0B183B62D0}"/>
              </a:ext>
            </a:extLst>
          </p:cNvPr>
          <p:cNvCxnSpPr>
            <a:cxnSpLocks/>
          </p:cNvCxnSpPr>
          <p:nvPr/>
        </p:nvCxnSpPr>
        <p:spPr>
          <a:xfrm>
            <a:off x="6142114" y="3797808"/>
            <a:ext cx="0" cy="3391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Rett pilkobling 22">
            <a:extLst>
              <a:ext uri="{FF2B5EF4-FFF2-40B4-BE49-F238E27FC236}">
                <a16:creationId xmlns:a16="http://schemas.microsoft.com/office/drawing/2014/main" id="{BEC7081F-CEAE-E7AA-CCE9-D27151EAF28A}"/>
              </a:ext>
            </a:extLst>
          </p:cNvPr>
          <p:cNvCxnSpPr>
            <a:cxnSpLocks/>
          </p:cNvCxnSpPr>
          <p:nvPr/>
        </p:nvCxnSpPr>
        <p:spPr>
          <a:xfrm>
            <a:off x="3997223" y="3801403"/>
            <a:ext cx="0" cy="3391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7" name="Rett pilkobling 26">
            <a:extLst>
              <a:ext uri="{FF2B5EF4-FFF2-40B4-BE49-F238E27FC236}">
                <a16:creationId xmlns:a16="http://schemas.microsoft.com/office/drawing/2014/main" id="{A7947B8E-F6C9-8618-4DF8-5A7F25E9D24A}"/>
              </a:ext>
            </a:extLst>
          </p:cNvPr>
          <p:cNvCxnSpPr>
            <a:cxnSpLocks/>
          </p:cNvCxnSpPr>
          <p:nvPr/>
        </p:nvCxnSpPr>
        <p:spPr>
          <a:xfrm>
            <a:off x="9847271" y="3801403"/>
            <a:ext cx="0" cy="3391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Rett pilkobling 27">
            <a:extLst>
              <a:ext uri="{FF2B5EF4-FFF2-40B4-BE49-F238E27FC236}">
                <a16:creationId xmlns:a16="http://schemas.microsoft.com/office/drawing/2014/main" id="{5BBC7D2A-C2AE-78A3-F6B0-9AE3AED31B88}"/>
              </a:ext>
            </a:extLst>
          </p:cNvPr>
          <p:cNvCxnSpPr>
            <a:cxnSpLocks/>
          </p:cNvCxnSpPr>
          <p:nvPr/>
        </p:nvCxnSpPr>
        <p:spPr>
          <a:xfrm>
            <a:off x="8029632" y="3801403"/>
            <a:ext cx="0" cy="3391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Rett pilkobling 28">
            <a:extLst>
              <a:ext uri="{FF2B5EF4-FFF2-40B4-BE49-F238E27FC236}">
                <a16:creationId xmlns:a16="http://schemas.microsoft.com/office/drawing/2014/main" id="{92C01F94-588E-F585-1AC6-19C3847ABFA7}"/>
              </a:ext>
            </a:extLst>
          </p:cNvPr>
          <p:cNvCxnSpPr>
            <a:cxnSpLocks/>
          </p:cNvCxnSpPr>
          <p:nvPr/>
        </p:nvCxnSpPr>
        <p:spPr>
          <a:xfrm>
            <a:off x="1871575" y="3801403"/>
            <a:ext cx="0" cy="3391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2938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edrikstad Strategi 08.09.22  -  Skrivebeskyttet" id="{CFA0F7A1-4EF2-44C9-A1EE-DDDE8AC8E2F8}" vid="{E9EBB8DE-9D1F-49CD-9E95-0A13AE398417}"/>
    </a:ext>
  </a:extLst>
</a:theme>
</file>

<file path=ppt/theme/theme2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edrikstad Strategi 08.09.22  -  Skrivebeskyttet" id="{CFA0F7A1-4EF2-44C9-A1EE-DDDE8AC8E2F8}" vid="{67445D39-71CC-4160-9BAD-116C66794B18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33951B5CF2477429E4FA929AA6636DC" ma:contentTypeVersion="8" ma:contentTypeDescription="Opprett et nytt dokument." ma:contentTypeScope="" ma:versionID="54fd7256f443350fa5a8d5c62b35100c">
  <xsd:schema xmlns:xsd="http://www.w3.org/2001/XMLSchema" xmlns:xs="http://www.w3.org/2001/XMLSchema" xmlns:p="http://schemas.microsoft.com/office/2006/metadata/properties" xmlns:ns2="7c86640c-6859-4e6b-9840-37060cc9b5e3" xmlns:ns3="2204c231-baa7-4bd5-a4c7-44d49afdb8d4" targetNamespace="http://schemas.microsoft.com/office/2006/metadata/properties" ma:root="true" ma:fieldsID="dcb69b952ff601788ee1a4ff78bfa655" ns2:_="" ns3:_="">
    <xsd:import namespace="7c86640c-6859-4e6b-9840-37060cc9b5e3"/>
    <xsd:import namespace="2204c231-baa7-4bd5-a4c7-44d49afdb8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86640c-6859-4e6b-9840-37060cc9b5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Bildemerkelapper" ma:readOnly="false" ma:fieldId="{5cf76f15-5ced-4ddc-b409-7134ff3c332f}" ma:taxonomyMulti="true" ma:sspId="07624ce7-7fcd-487c-9812-91481f50f8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04c231-baa7-4bd5-a4c7-44d49afdb8d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54a4da1-0873-4eb5-b319-88aeaef5df54}" ma:internalName="TaxCatchAll" ma:showField="CatchAllData" ma:web="2204c231-baa7-4bd5-a4c7-44d49afdb8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204c231-baa7-4bd5-a4c7-44d49afdb8d4" xsi:nil="true"/>
    <lcf76f155ced4ddcb4097134ff3c332f xmlns="7c86640c-6859-4e6b-9840-37060cc9b5e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EE36F14-11E2-45E0-8B03-F6DA72D8A3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86640c-6859-4e6b-9840-37060cc9b5e3"/>
    <ds:schemaRef ds:uri="2204c231-baa7-4bd5-a4c7-44d49afdb8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F8B012-3840-43B6-9F5B-3218B2F57E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5B53A0-729E-497F-9E7F-105B48089580}">
  <ds:schemaRefs>
    <ds:schemaRef ds:uri="http://purl.org/dc/terms/"/>
    <ds:schemaRef ds:uri="http://purl.org/dc/dcmitype/"/>
    <ds:schemaRef ds:uri="2204c231-baa7-4bd5-a4c7-44d49afdb8d4"/>
    <ds:schemaRef ds:uri="http://schemas.microsoft.com/office/2006/documentManagement/types"/>
    <ds:schemaRef ds:uri="7c86640c-6859-4e6b-9840-37060cc9b5e3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Fredrikstad Strategi 08.09.22</Template>
  <TotalTime>68</TotalTime>
  <Words>64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Akkurat Light Pro</vt:lpstr>
      <vt:lpstr>Akkurat Pro</vt:lpstr>
      <vt:lpstr>Arial</vt:lpstr>
      <vt:lpstr>Calibri</vt:lpstr>
      <vt:lpstr>Office-tema</vt:lpstr>
      <vt:lpstr>1_Office-tema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Fredrikstad kommune</dc:title>
  <dc:creator>Knut Erik Jakobsen</dc:creator>
  <cp:lastModifiedBy>Knut Erik Jakobsen</cp:lastModifiedBy>
  <cp:revision>12</cp:revision>
  <cp:lastPrinted>2023-01-12T09:10:00Z</cp:lastPrinted>
  <dcterms:created xsi:type="dcterms:W3CDTF">2022-11-01T07:37:02Z</dcterms:created>
  <dcterms:modified xsi:type="dcterms:W3CDTF">2023-01-12T09:11:41Z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0x010100933951B5CF2477429E4FA929AA6636DC</vt:lpwstr>
  </property>
</Properties>
</file>