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3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3B23F-C915-4AB8-B1B4-F51F5D8E5F91}" type="datetimeFigureOut">
              <a:rPr lang="nb-NO" smtClean="0"/>
              <a:t>26.11.2021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A5045-9240-49DD-967C-10FA64CD32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251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26.11.2021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422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26.11.2021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01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26.11.2021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1227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G_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tel 33">
            <a:extLst>
              <a:ext uri="{FF2B5EF4-FFF2-40B4-BE49-F238E27FC236}">
                <a16:creationId xmlns:a16="http://schemas.microsoft.com/office/drawing/2014/main" id="{A3816B5A-BCB5-0F46-87EA-8478916C49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-1"/>
            <a:ext cx="12192000" cy="6092825"/>
          </a:xfrm>
          <a:custGeom>
            <a:avLst/>
            <a:gdLst>
              <a:gd name="connsiteX0" fmla="*/ 0 w 12192000"/>
              <a:gd name="connsiteY0" fmla="*/ 0 h 6092825"/>
              <a:gd name="connsiteX1" fmla="*/ 12192000 w 12192000"/>
              <a:gd name="connsiteY1" fmla="*/ 0 h 6092825"/>
              <a:gd name="connsiteX2" fmla="*/ 12192000 w 12192000"/>
              <a:gd name="connsiteY2" fmla="*/ 4062425 h 6092825"/>
              <a:gd name="connsiteX3" fmla="*/ 10161600 w 12192000"/>
              <a:gd name="connsiteY3" fmla="*/ 4062425 h 6092825"/>
              <a:gd name="connsiteX4" fmla="*/ 10161600 w 12192000"/>
              <a:gd name="connsiteY4" fmla="*/ 6092825 h 6092825"/>
              <a:gd name="connsiteX5" fmla="*/ 0 w 12192000"/>
              <a:gd name="connsiteY5" fmla="*/ 6092825 h 6092825"/>
              <a:gd name="connsiteX6" fmla="*/ 0 w 12192000"/>
              <a:gd name="connsiteY6" fmla="*/ 2030401 h 6092825"/>
              <a:gd name="connsiteX7" fmla="*/ 2030400 w 12192000"/>
              <a:gd name="connsiteY7" fmla="*/ 2030401 h 6092825"/>
              <a:gd name="connsiteX8" fmla="*/ 2030400 w 12192000"/>
              <a:gd name="connsiteY8" fmla="*/ 1 h 6092825"/>
              <a:gd name="connsiteX9" fmla="*/ 0 w 12192000"/>
              <a:gd name="connsiteY9" fmla="*/ 1 h 6092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092825">
                <a:moveTo>
                  <a:pt x="0" y="0"/>
                </a:moveTo>
                <a:lnTo>
                  <a:pt x="12192000" y="0"/>
                </a:lnTo>
                <a:lnTo>
                  <a:pt x="12192000" y="4062425"/>
                </a:lnTo>
                <a:lnTo>
                  <a:pt x="10161600" y="4062425"/>
                </a:lnTo>
                <a:lnTo>
                  <a:pt x="10161600" y="6092825"/>
                </a:lnTo>
                <a:lnTo>
                  <a:pt x="0" y="6092825"/>
                </a:lnTo>
                <a:lnTo>
                  <a:pt x="0" y="2030401"/>
                </a:lnTo>
                <a:lnTo>
                  <a:pt x="2030400" y="2030401"/>
                </a:lnTo>
                <a:lnTo>
                  <a:pt x="2030400" y="1"/>
                </a:lnTo>
                <a:lnTo>
                  <a:pt x="0" y="1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2534400" tIns="0" rIns="2030400" bIns="0" anchor="ctr" anchorCtr="0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err="1" smtClean="0"/>
              <a:t>Tittel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presentasjon</a:t>
            </a:r>
            <a:endParaRPr dirty="0"/>
          </a:p>
        </p:txBody>
      </p:sp>
      <p:sp>
        <p:nvSpPr>
          <p:cNvPr id="8" name="Plassholder for tekst 10">
            <a:extLst>
              <a:ext uri="{FF2B5EF4-FFF2-40B4-BE49-F238E27FC236}">
                <a16:creationId xmlns:a16="http://schemas.microsoft.com/office/drawing/2014/main" id="{86C772FF-C052-0C4B-8B32-A07216E1D9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0" y="1600"/>
            <a:ext cx="2030400" cy="2030400"/>
          </a:xfrm>
          <a:prstGeom prst="ellipse">
            <a:avLst/>
          </a:prstGeom>
          <a:solidFill>
            <a:schemeClr val="bg2"/>
          </a:solid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6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2CE51D89-216F-C248-97B9-E62942BAB32E}" type="datetime1">
              <a:rPr lang="nb-NO" smtClean="0"/>
              <a:t>26.11.2021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5175" y="4060824"/>
            <a:ext cx="8121600" cy="2032001"/>
          </a:xfrm>
        </p:spPr>
        <p:txBody>
          <a:bodyPr lIns="507600" tIns="180000" rIns="0" bIns="18000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 smtClean="0"/>
              <a:t>Utviklings</a:t>
            </a:r>
            <a:r>
              <a:rPr lang="en-US" dirty="0" smtClean="0"/>
              <a:t>-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kompetanseetaten</a:t>
            </a:r>
            <a:endParaRPr dirty="0"/>
          </a:p>
        </p:txBody>
      </p:sp>
      <p:sp>
        <p:nvSpPr>
          <p:cNvPr id="36" name="Plassholder for tekst 10">
            <a:extLst>
              <a:ext uri="{FF2B5EF4-FFF2-40B4-BE49-F238E27FC236}">
                <a16:creationId xmlns:a16="http://schemas.microsoft.com/office/drawing/2014/main" id="{0D8F09A7-65FB-3F40-97E2-2CB9486DB088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472037" y="476800"/>
            <a:ext cx="1080000" cy="1080000"/>
          </a:xfrm>
          <a:prstGeom prst="ellipse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6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D14C1774-FEBF-524B-97FE-D812858FF61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180800" y="4060800"/>
            <a:ext cx="2030400" cy="2030400"/>
          </a:xfrm>
          <a:prstGeom prst="ellipse">
            <a:avLst/>
          </a:prstGeo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accent6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6F5B8C66-1CFA-8E4A-A685-9B6592A5C79E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BAEDC404-7A8D-D34C-85C5-28170069557A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9" name="Gruppe 28">
                <a:extLst>
                  <a:ext uri="{FF2B5EF4-FFF2-40B4-BE49-F238E27FC236}">
                    <a16:creationId xmlns:a16="http://schemas.microsoft.com/office/drawing/2014/main" id="{B3C9C108-801A-1E4F-8327-16BD7FB1609A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6B934F32-34B2-D14B-9309-D0BABA67DC1D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2B4B1CD0-0C39-F84F-A5EA-63BD73E85D55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16469B96-6FDC-C149-942D-617F43FC7392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id="{24A507F6-E1C9-C246-8885-AA13FE0EA30F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3" name="Rektangel 62">
                  <a:extLst>
                    <a:ext uri="{FF2B5EF4-FFF2-40B4-BE49-F238E27FC236}">
                      <a16:creationId xmlns:a16="http://schemas.microsoft.com/office/drawing/2014/main" id="{90E228E5-638D-0743-961E-8CE690BAD50C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4" name="Rektangel 63">
                  <a:extLst>
                    <a:ext uri="{FF2B5EF4-FFF2-40B4-BE49-F238E27FC236}">
                      <a16:creationId xmlns:a16="http://schemas.microsoft.com/office/drawing/2014/main" id="{EA59EC3B-E979-E94E-A948-CF5472D9032A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8896EC2B-F349-584F-9569-546A8642A73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5B3751CF-5F65-FF47-B4FB-6A4E385E4ECF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id="{0E8F8FAE-2108-954E-B3FE-91C28B9023F5}"/>
                  </a:ext>
                </a:extLst>
              </p:cNvPr>
              <p:cNvCxnSpPr>
                <a:cxnSpLocks/>
                <a:stCxn id="51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id="{A6C76CE5-7D90-6B41-9E88-AAACD5939A9F}"/>
                  </a:ext>
                </a:extLst>
              </p:cNvPr>
              <p:cNvCxnSpPr>
                <a:cxnSpLocks/>
                <a:stCxn id="47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id="{66DCBEA6-E67F-744B-B232-9BDD5B075769}"/>
                  </a:ext>
                </a:extLst>
              </p:cNvPr>
              <p:cNvCxnSpPr>
                <a:cxnSpLocks/>
                <a:stCxn id="53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id="{48F4DC35-4D74-F24D-BB7A-B698029B2A53}"/>
                  </a:ext>
                </a:extLst>
              </p:cNvPr>
              <p:cNvCxnSpPr>
                <a:cxnSpLocks/>
                <a:stCxn id="57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Rett linje 38">
                <a:extLst>
                  <a:ext uri="{FF2B5EF4-FFF2-40B4-BE49-F238E27FC236}">
                    <a16:creationId xmlns:a16="http://schemas.microsoft.com/office/drawing/2014/main" id="{EEB4398D-8E8A-C34C-B0ED-301EDB99ED87}"/>
                  </a:ext>
                </a:extLst>
              </p:cNvPr>
              <p:cNvCxnSpPr>
                <a:cxnSpLocks/>
                <a:stCxn id="55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Gruppe 39">
                <a:extLst>
                  <a:ext uri="{FF2B5EF4-FFF2-40B4-BE49-F238E27FC236}">
                    <a16:creationId xmlns:a16="http://schemas.microsoft.com/office/drawing/2014/main" id="{B99A4063-FB57-894F-A1DF-9E510F9CE6DE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D1EE6DAC-4A77-CB4C-A7CD-06D56C10A1FF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8" name="Rett linje 57">
                  <a:extLst>
                    <a:ext uri="{FF2B5EF4-FFF2-40B4-BE49-F238E27FC236}">
                      <a16:creationId xmlns:a16="http://schemas.microsoft.com/office/drawing/2014/main" id="{7368DF10-2AAA-A746-9C21-72F7C724B546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e 40">
                <a:extLst>
                  <a:ext uri="{FF2B5EF4-FFF2-40B4-BE49-F238E27FC236}">
                    <a16:creationId xmlns:a16="http://schemas.microsoft.com/office/drawing/2014/main" id="{7D2CE8FB-E9D2-0546-AA7D-471399582B6C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F23C4951-9685-3545-B9C6-43A452676DD4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56" name="Rett linje 55">
                  <a:extLst>
                    <a:ext uri="{FF2B5EF4-FFF2-40B4-BE49-F238E27FC236}">
                      <a16:creationId xmlns:a16="http://schemas.microsoft.com/office/drawing/2014/main" id="{E4B2CAAA-FBA4-E743-8D89-9824E9F6BD4D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pe 41">
                <a:extLst>
                  <a:ext uri="{FF2B5EF4-FFF2-40B4-BE49-F238E27FC236}">
                    <a16:creationId xmlns:a16="http://schemas.microsoft.com/office/drawing/2014/main" id="{306D5E43-7449-4D4E-8033-A7D0C355F476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CFC2647F-369F-0548-9CBC-4E21E5F84683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54" name="Rett linje 53">
                  <a:extLst>
                    <a:ext uri="{FF2B5EF4-FFF2-40B4-BE49-F238E27FC236}">
                      <a16:creationId xmlns:a16="http://schemas.microsoft.com/office/drawing/2014/main" id="{ADFA3ADE-F8E6-8144-899C-D0CA2C1532F6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uppe 42">
                <a:extLst>
                  <a:ext uri="{FF2B5EF4-FFF2-40B4-BE49-F238E27FC236}">
                    <a16:creationId xmlns:a16="http://schemas.microsoft.com/office/drawing/2014/main" id="{EB86E87E-B483-4745-A05C-77E546A70A92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0F2358AA-821B-8C4D-9445-DFD0F9F16E75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52" name="Rett linje 51">
                  <a:extLst>
                    <a:ext uri="{FF2B5EF4-FFF2-40B4-BE49-F238E27FC236}">
                      <a16:creationId xmlns:a16="http://schemas.microsoft.com/office/drawing/2014/main" id="{150558E8-E64E-9E47-AB1F-C8F03A6DB57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uppe 43">
                <a:extLst>
                  <a:ext uri="{FF2B5EF4-FFF2-40B4-BE49-F238E27FC236}">
                    <a16:creationId xmlns:a16="http://schemas.microsoft.com/office/drawing/2014/main" id="{0C2F8E6E-EF55-AD4E-BCCC-AB52DD28BBE4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CB3FB46E-0A1A-8E4A-A7BF-29B5EB5F3FC9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id="{F13C510D-2223-2047-B430-A5FA5936FD86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5" name="Gruppe 44">
                <a:extLst>
                  <a:ext uri="{FF2B5EF4-FFF2-40B4-BE49-F238E27FC236}">
                    <a16:creationId xmlns:a16="http://schemas.microsoft.com/office/drawing/2014/main" id="{E03CE588-E5C3-8147-B150-62705F720A5A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FB16F937-0FA1-D74A-8485-678BCB150BAA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id="{7760DE8C-B39E-574A-9173-7EBC593BE85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269A18C3-1DB1-7D42-A1DE-2556C96837C8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63B9EA85-76AF-0A4D-A769-84D8A44DE592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id="{E445B2F1-4266-2E47-8995-B7A84C53C116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6" name="Rektangel 15">
                <a:extLst>
                  <a:ext uri="{FF2B5EF4-FFF2-40B4-BE49-F238E27FC236}">
                    <a16:creationId xmlns:a16="http://schemas.microsoft.com/office/drawing/2014/main" id="{6A93AB89-8F98-844E-8A1F-B6B69793F15C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id="{46699D1C-3733-ED43-98A4-B2E617E16AFD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D35F1BF0-2E86-844C-8F31-C0FC3A3578C9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0B2B4C6A-C1C8-2B4C-943A-9635356B785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id="{F7BD6B52-2161-3044-AFBA-6B158E5B079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11B9966E-AE71-3041-BD0A-C1D86CAD51D7}"/>
                  </a:ext>
                </a:extLst>
              </p:cNvPr>
              <p:cNvCxnSpPr>
                <a:cxnSpLocks/>
                <a:stCxn id="23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4B58C7B1-58B8-5A4C-9012-B9A463050D5C}"/>
                  </a:ext>
                </a:extLst>
              </p:cNvPr>
              <p:cNvCxnSpPr>
                <a:cxnSpLocks/>
                <a:stCxn id="23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325965AA-8A37-F34A-9395-0549AAB72D9B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24" name="Rett linje 23">
                <a:extLst>
                  <a:ext uri="{FF2B5EF4-FFF2-40B4-BE49-F238E27FC236}">
                    <a16:creationId xmlns:a16="http://schemas.microsoft.com/office/drawing/2014/main" id="{6ABA3F38-2A71-C34B-A428-BAAD12F4967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B6A6A268-763B-D54F-93BC-01B8501001E6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A532ED41-3D8E-E545-A1EB-60862799F7F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F3335BF5-0330-3040-B68C-DA0383A5F577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50E861C9-D981-574D-B795-99F6263737F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AD11A3E2-6A72-B94B-8130-EC4EDF047598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grpSp>
        <p:nvGrpSpPr>
          <p:cNvPr id="65" name="Gruppe 64">
            <a:extLst>
              <a:ext uri="{FF2B5EF4-FFF2-40B4-BE49-F238E27FC236}">
                <a16:creationId xmlns:a16="http://schemas.microsoft.com/office/drawing/2014/main" id="{38A746FB-6A33-E24A-85A4-7E544FCCC8D0}"/>
              </a:ext>
            </a:extLst>
          </p:cNvPr>
          <p:cNvGrpSpPr/>
          <p:nvPr userDrawn="1"/>
        </p:nvGrpSpPr>
        <p:grpSpPr>
          <a:xfrm>
            <a:off x="12252770" y="1"/>
            <a:ext cx="1165167" cy="6855561"/>
            <a:chOff x="12252770" y="1"/>
            <a:chExt cx="1165167" cy="6855561"/>
          </a:xfrm>
        </p:grpSpPr>
        <p:grpSp>
          <p:nvGrpSpPr>
            <p:cNvPr id="66" name="Gruppe 65">
              <a:extLst>
                <a:ext uri="{FF2B5EF4-FFF2-40B4-BE49-F238E27FC236}">
                  <a16:creationId xmlns:a16="http://schemas.microsoft.com/office/drawing/2014/main" id="{D87B58ED-9157-434B-8C3C-ED99EA0D426A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70" name="Rektangel 69">
                <a:extLst>
                  <a:ext uri="{FF2B5EF4-FFF2-40B4-BE49-F238E27FC236}">
                    <a16:creationId xmlns:a16="http://schemas.microsoft.com/office/drawing/2014/main" id="{D484EB73-4C7A-D849-A642-526722C7C7F4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71" name="Gruppe 70">
                <a:extLst>
                  <a:ext uri="{FF2B5EF4-FFF2-40B4-BE49-F238E27FC236}">
                    <a16:creationId xmlns:a16="http://schemas.microsoft.com/office/drawing/2014/main" id="{99E81D3A-CC3F-504F-B8E2-D5A74B8A87B9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72" name="Gruppe 71">
                  <a:extLst>
                    <a:ext uri="{FF2B5EF4-FFF2-40B4-BE49-F238E27FC236}">
                      <a16:creationId xmlns:a16="http://schemas.microsoft.com/office/drawing/2014/main" id="{3E158624-CD01-BB4A-95AD-459E77D1192E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82" name="Rektangel 81">
                    <a:extLst>
                      <a:ext uri="{FF2B5EF4-FFF2-40B4-BE49-F238E27FC236}">
                        <a16:creationId xmlns:a16="http://schemas.microsoft.com/office/drawing/2014/main" id="{B9E6756C-1C37-0445-B129-54E072DDDE1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3" name="Rektangel 82">
                    <a:extLst>
                      <a:ext uri="{FF2B5EF4-FFF2-40B4-BE49-F238E27FC236}">
                        <a16:creationId xmlns:a16="http://schemas.microsoft.com/office/drawing/2014/main" id="{E2556894-AF3A-3D4E-B2CA-87C6588DD67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4" name="Rektangel 83">
                    <a:extLst>
                      <a:ext uri="{FF2B5EF4-FFF2-40B4-BE49-F238E27FC236}">
                        <a16:creationId xmlns:a16="http://schemas.microsoft.com/office/drawing/2014/main" id="{3F212157-C7C5-2D44-9D99-46F8B004613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3" name="Gruppe 72">
                  <a:extLst>
                    <a:ext uri="{FF2B5EF4-FFF2-40B4-BE49-F238E27FC236}">
                      <a16:creationId xmlns:a16="http://schemas.microsoft.com/office/drawing/2014/main" id="{8BD5E2A6-B428-2848-819F-33BE0BF9E9AE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id="{AE19856D-EEDD-A24A-84D1-5A7ACB086FA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0" name="Rektangel 79">
                    <a:extLst>
                      <a:ext uri="{FF2B5EF4-FFF2-40B4-BE49-F238E27FC236}">
                        <a16:creationId xmlns:a16="http://schemas.microsoft.com/office/drawing/2014/main" id="{0C690583-1E3E-9E4C-9B1D-BF9CD4C6A69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1" name="Rektangel 80">
                    <a:extLst>
                      <a:ext uri="{FF2B5EF4-FFF2-40B4-BE49-F238E27FC236}">
                        <a16:creationId xmlns:a16="http://schemas.microsoft.com/office/drawing/2014/main" id="{3338131A-61C0-954D-9654-31E5D8DCE33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4" name="Gruppe 73">
                  <a:extLst>
                    <a:ext uri="{FF2B5EF4-FFF2-40B4-BE49-F238E27FC236}">
                      <a16:creationId xmlns:a16="http://schemas.microsoft.com/office/drawing/2014/main" id="{F44E92C8-5780-7A49-A80B-0A6597298A95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03DFE3F4-217E-1247-A39C-76296D40EB1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E289F289-B1EE-3C40-891E-EE7843173E0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id="{6A784681-552A-5842-8588-93A586A60CC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id="{A4AF9075-F5E2-AE48-BE25-AC00CEBE195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7" name="TekstSylinder 66">
              <a:extLst>
                <a:ext uri="{FF2B5EF4-FFF2-40B4-BE49-F238E27FC236}">
                  <a16:creationId xmlns:a16="http://schemas.microsoft.com/office/drawing/2014/main" id="{D0574A85-E717-BF46-B01C-BB864B440971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34265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  <a:p>
              <a:pPr algn="l"/>
              <a:endParaRPr lang="nb-NO" dirty="0" err="1">
                <a:solidFill>
                  <a:schemeClr val="tx2"/>
                </a:solidFill>
              </a:endParaRPr>
            </a:p>
          </p:txBody>
        </p:sp>
        <p:cxnSp>
          <p:nvCxnSpPr>
            <p:cNvPr id="68" name="Vinkel 67">
              <a:extLst>
                <a:ext uri="{FF2B5EF4-FFF2-40B4-BE49-F238E27FC236}">
                  <a16:creationId xmlns:a16="http://schemas.microsoft.com/office/drawing/2014/main" id="{0EC43C4F-D1A1-4C43-8E31-F6CA70D3A41B}"/>
                </a:ext>
              </a:extLst>
            </p:cNvPr>
            <p:cNvCxnSpPr>
              <a:cxnSpLocks/>
              <a:stCxn id="82" idx="3"/>
              <a:endCxn id="79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kstSylinder 68">
              <a:extLst>
                <a:ext uri="{FF2B5EF4-FFF2-40B4-BE49-F238E27FC236}">
                  <a16:creationId xmlns:a16="http://schemas.microsoft.com/office/drawing/2014/main" id="{B524C35F-63C3-C845-A112-F3E986F32AC7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5269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G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6615-DCB5-2B4F-BCCC-4EEFA0E4DF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6" y="720001"/>
            <a:ext cx="9469438" cy="1311999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 smtClean="0"/>
              <a:t>Klikk for å redigere overskrift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DA618-8263-3B48-8419-2923D99A7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6" y="2032001"/>
            <a:ext cx="9469438" cy="4060824"/>
          </a:xfrm>
        </p:spPr>
        <p:txBody>
          <a:bodyPr/>
          <a:lstStyle>
            <a:lvl1pPr>
              <a:spcBef>
                <a:spcPts val="1800"/>
              </a:spcBef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3E12D321-ABE7-4749-B525-0C097A7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26.11.2021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54CE51F-6683-D445-88A7-E87B32F3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438A54BC-BEDC-5D49-9148-41A1E4A0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9530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26.11.2021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2744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26.11.2021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821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26.11.2021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178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26.11.2021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166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26.11.2021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6603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26.11.2021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275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26.11.2021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391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26.11.2021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005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976D9-9D3D-4DA9-8EB3-80267322DD44}" type="datetimeFigureOut">
              <a:rPr lang="nb-NO" smtClean="0"/>
              <a:t>26.11.2021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16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Intensjonskunngjøring i KGV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1D89-216F-C248-97B9-E62942BAB32E}" type="datetime1">
              <a:rPr lang="nb-NO" smtClean="0"/>
              <a:t>26.11.2021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1</a:t>
            </a:fld>
            <a:endParaRPr lang="nb-NO"/>
          </a:p>
        </p:txBody>
      </p:sp>
      <p:sp>
        <p:nvSpPr>
          <p:cNvPr id="6" name="Undertit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4994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4250" y="891152"/>
            <a:ext cx="6575318" cy="3498744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609450" y="2764347"/>
            <a:ext cx="2624679" cy="203132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Kunngjøringsdatoen kommer automatisk for den dagen du lager kunngjøringen. Den kan du endre hvis det er aktuelt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Trykk «Lagre» og du kommer inn i kunngjøringsskjemaet for intensjonskunngjøring i </a:t>
            </a:r>
            <a:r>
              <a:rPr lang="nb-NO" sz="1400" b="1" dirty="0" err="1" smtClean="0">
                <a:latin typeface="Calibri" panose="020F0502020204030204" pitchFamily="34" charset="0"/>
              </a:rPr>
              <a:t>Doffin</a:t>
            </a:r>
            <a:r>
              <a:rPr lang="nb-NO" sz="1400" b="1" dirty="0" smtClean="0">
                <a:latin typeface="Calibri" panose="020F0502020204030204" pitchFamily="34" charset="0"/>
              </a:rPr>
              <a:t>/TED</a:t>
            </a:r>
            <a:endParaRPr lang="nb-NO" sz="1400" b="1" dirty="0" smtClean="0">
              <a:latin typeface="Calibri" panose="020F0502020204030204" pitchFamily="34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4668864" y="3762214"/>
            <a:ext cx="2057400" cy="2324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9884044" y="4149671"/>
            <a:ext cx="592810" cy="2402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" name="Rett pilkobling 8"/>
          <p:cNvCxnSpPr/>
          <p:nvPr/>
        </p:nvCxnSpPr>
        <p:spPr>
          <a:xfrm>
            <a:off x="2460356" y="2964051"/>
            <a:ext cx="2208508" cy="88340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tt pilkobling 10"/>
          <p:cNvCxnSpPr/>
          <p:nvPr/>
        </p:nvCxnSpPr>
        <p:spPr>
          <a:xfrm>
            <a:off x="2007031" y="3994688"/>
            <a:ext cx="7877013" cy="2673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714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947" y="1507210"/>
            <a:ext cx="7174908" cy="3320512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605575" y="1613194"/>
            <a:ext cx="2624679" cy="3108543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Klikk på «Tildel gruppe» og legg inn personer som skal ha tilgang til intensjonskunngjøringen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Klikk på «Dokumenter» og legg inn aktuelle dokumenter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Hvis det er aktuelt å endre planlagt kunngjøringsdato, klikk på «Endre»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Klikk på «Fyll ut skjema» for å lage kunngjøringen på </a:t>
            </a:r>
            <a:r>
              <a:rPr lang="nb-NO" sz="1400" b="1" dirty="0" err="1" smtClean="0">
                <a:latin typeface="Calibri" panose="020F0502020204030204" pitchFamily="34" charset="0"/>
              </a:rPr>
              <a:t>Doffin</a:t>
            </a:r>
            <a:r>
              <a:rPr lang="nb-NO" sz="1400" b="1" dirty="0" smtClean="0">
                <a:latin typeface="Calibri" panose="020F0502020204030204" pitchFamily="34" charset="0"/>
              </a:rPr>
              <a:t>/TED</a:t>
            </a:r>
            <a:endParaRPr lang="nb-NO" sz="1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400" b="1" dirty="0" smtClean="0">
              <a:latin typeface="Calibri" panose="020F0502020204030204" pitchFamily="34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9314481" y="2231756"/>
            <a:ext cx="836909" cy="1627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9314481" y="2611464"/>
            <a:ext cx="802038" cy="1666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ktangel 7"/>
          <p:cNvSpPr/>
          <p:nvPr/>
        </p:nvSpPr>
        <p:spPr>
          <a:xfrm>
            <a:off x="9256363" y="3254644"/>
            <a:ext cx="410705" cy="1394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ktangel 8"/>
          <p:cNvSpPr/>
          <p:nvPr/>
        </p:nvSpPr>
        <p:spPr>
          <a:xfrm>
            <a:off x="9267986" y="3494868"/>
            <a:ext cx="883404" cy="1511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1" name="Rett pilkobling 10"/>
          <p:cNvCxnSpPr/>
          <p:nvPr/>
        </p:nvCxnSpPr>
        <p:spPr>
          <a:xfrm>
            <a:off x="2739325" y="1778431"/>
            <a:ext cx="6575156" cy="53469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tt pilkobling 11"/>
          <p:cNvCxnSpPr/>
          <p:nvPr/>
        </p:nvCxnSpPr>
        <p:spPr>
          <a:xfrm>
            <a:off x="2704454" y="2636650"/>
            <a:ext cx="6610027" cy="306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/>
          <p:cNvCxnSpPr/>
          <p:nvPr/>
        </p:nvCxnSpPr>
        <p:spPr>
          <a:xfrm flipV="1">
            <a:off x="2189136" y="3311994"/>
            <a:ext cx="7067227" cy="3787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tt pilkobling 17"/>
          <p:cNvCxnSpPr>
            <a:endCxn id="9" idx="1"/>
          </p:cNvCxnSpPr>
          <p:nvPr/>
        </p:nvCxnSpPr>
        <p:spPr>
          <a:xfrm flipV="1">
            <a:off x="2820692" y="3570422"/>
            <a:ext cx="6447294" cy="3511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6910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26.11.2021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2</a:t>
            </a:fld>
            <a:endParaRPr lang="nb-NO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8469" y="166185"/>
            <a:ext cx="8890538" cy="5974348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366494" y="1133100"/>
            <a:ext cx="1907882" cy="16004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Klikk på «Mine kunngjøringer»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Du kommer inn på kunngjøringssiden i KGV</a:t>
            </a:r>
            <a:endParaRPr lang="nb-NO" sz="1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400" b="1" dirty="0" smtClean="0">
              <a:latin typeface="Calibri" panose="020F0502020204030204" pitchFamily="34" charset="0"/>
            </a:endParaRPr>
          </a:p>
          <a:p>
            <a:endParaRPr lang="nb-NO" sz="1400" b="1" dirty="0" smtClean="0">
              <a:latin typeface="Calibri" panose="020F0502020204030204" pitchFamily="34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3192651" y="1294108"/>
            <a:ext cx="964769" cy="1511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0" name="Rett pilkobling 9"/>
          <p:cNvCxnSpPr/>
          <p:nvPr/>
        </p:nvCxnSpPr>
        <p:spPr>
          <a:xfrm flipV="1">
            <a:off x="1867546" y="1410348"/>
            <a:ext cx="1325105" cy="8523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632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6827" y="1866530"/>
            <a:ext cx="7249332" cy="2454478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637715" y="3678697"/>
            <a:ext cx="1659909" cy="95410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r>
              <a:rPr lang="nb-NO" sz="1400" b="1" dirty="0" smtClean="0">
                <a:latin typeface="Calibri" panose="020F0502020204030204" pitchFamily="34" charset="0"/>
              </a:rPr>
              <a:t>Klikk på «Lag ny kunngjøring» </a:t>
            </a:r>
            <a:endParaRPr lang="nb-NO" sz="1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400" b="1" dirty="0" smtClean="0">
              <a:latin typeface="Calibri" panose="020F0502020204030204" pitchFamily="34" charset="0"/>
            </a:endParaRPr>
          </a:p>
          <a:p>
            <a:endParaRPr lang="nb-NO" sz="1400" b="1" dirty="0" smtClean="0">
              <a:latin typeface="Calibri" panose="020F0502020204030204" pitchFamily="34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9597325" y="3913322"/>
            <a:ext cx="929899" cy="3022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" name="Rett pilkobling 7"/>
          <p:cNvCxnSpPr/>
          <p:nvPr/>
        </p:nvCxnSpPr>
        <p:spPr>
          <a:xfrm>
            <a:off x="1700939" y="4060556"/>
            <a:ext cx="7896386" cy="77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62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2841" y="705174"/>
            <a:ext cx="7416584" cy="4738606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699708" y="2120370"/>
            <a:ext cx="1659909" cy="11695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r>
              <a:rPr lang="nb-NO" sz="1400" b="1" dirty="0" smtClean="0">
                <a:latin typeface="Calibri" panose="020F0502020204030204" pitchFamily="34" charset="0"/>
              </a:rPr>
              <a:t>Fyll ut alle feltene som er merket med rød stjerne</a:t>
            </a:r>
            <a:endParaRPr lang="nb-NO" sz="1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400" b="1" dirty="0" smtClean="0">
              <a:latin typeface="Calibri" panose="020F0502020204030204" pitchFamily="34" charset="0"/>
            </a:endParaRPr>
          </a:p>
          <a:p>
            <a:endParaRPr lang="nb-NO" sz="1400" b="1" dirty="0" smtClean="0">
              <a:latin typeface="Calibri" panose="020F0502020204030204" pitchFamily="34" charset="0"/>
            </a:endParaRPr>
          </a:p>
        </p:txBody>
      </p:sp>
      <p:cxnSp>
        <p:nvCxnSpPr>
          <p:cNvPr id="7" name="Rett pilkobling 6"/>
          <p:cNvCxnSpPr/>
          <p:nvPr/>
        </p:nvCxnSpPr>
        <p:spPr>
          <a:xfrm flipV="1">
            <a:off x="2332495" y="1421969"/>
            <a:ext cx="1507210" cy="107917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tt pilkobling 7"/>
          <p:cNvCxnSpPr/>
          <p:nvPr/>
        </p:nvCxnSpPr>
        <p:spPr>
          <a:xfrm flipV="1">
            <a:off x="2297624" y="1898542"/>
            <a:ext cx="1588576" cy="6238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tt pilkobling 9"/>
          <p:cNvCxnSpPr/>
          <p:nvPr/>
        </p:nvCxnSpPr>
        <p:spPr>
          <a:xfrm flipV="1">
            <a:off x="2297624" y="2479933"/>
            <a:ext cx="1588576" cy="424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tt pilkobling 17"/>
          <p:cNvCxnSpPr/>
          <p:nvPr/>
        </p:nvCxnSpPr>
        <p:spPr>
          <a:xfrm>
            <a:off x="2332495" y="2522349"/>
            <a:ext cx="1542081" cy="10345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tt pilkobling 20"/>
          <p:cNvCxnSpPr/>
          <p:nvPr/>
        </p:nvCxnSpPr>
        <p:spPr>
          <a:xfrm>
            <a:off x="2320871" y="2543557"/>
            <a:ext cx="1553705" cy="15596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tt pilkobling 23"/>
          <p:cNvCxnSpPr/>
          <p:nvPr/>
        </p:nvCxnSpPr>
        <p:spPr>
          <a:xfrm>
            <a:off x="2297624" y="2543557"/>
            <a:ext cx="1588576" cy="204394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48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0848" y="895027"/>
            <a:ext cx="8107146" cy="4461251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707457" y="1535309"/>
            <a:ext cx="2109360" cy="11695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Gå til «Publiser side»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Velg «</a:t>
            </a:r>
            <a:r>
              <a:rPr lang="nb-NO" sz="1400" b="1" dirty="0" err="1" smtClean="0">
                <a:latin typeface="Calibri" panose="020F0502020204030204" pitchFamily="34" charset="0"/>
              </a:rPr>
              <a:t>Doffin</a:t>
            </a:r>
            <a:r>
              <a:rPr lang="nb-NO" sz="1400" b="1" dirty="0" smtClean="0">
                <a:latin typeface="Calibri" panose="020F0502020204030204" pitchFamily="34" charset="0"/>
              </a:rPr>
              <a:t> (v209)» i </a:t>
            </a:r>
            <a:r>
              <a:rPr lang="nb-NO" sz="1400" b="1" dirty="0" err="1" smtClean="0">
                <a:latin typeface="Calibri" panose="020F0502020204030204" pitchFamily="34" charset="0"/>
              </a:rPr>
              <a:t>nedtrekksmenyen</a:t>
            </a:r>
            <a:endParaRPr lang="nb-NO" sz="1400" b="1" dirty="0" smtClean="0">
              <a:latin typeface="Calibri" panose="020F0502020204030204" pitchFamily="34" charset="0"/>
            </a:endParaRPr>
          </a:p>
          <a:p>
            <a:endParaRPr lang="nb-NO" sz="1400" b="1" dirty="0" smtClean="0">
              <a:latin typeface="Calibri" panose="020F0502020204030204" pitchFamily="34" charset="0"/>
            </a:endParaRPr>
          </a:p>
          <a:p>
            <a:endParaRPr lang="nb-NO" sz="1400" b="1" dirty="0" smtClean="0">
              <a:latin typeface="Calibri" panose="020F0502020204030204" pitchFamily="34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3820332" y="2243380"/>
            <a:ext cx="1123627" cy="2092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" name="Rett pilkobling 7"/>
          <p:cNvCxnSpPr>
            <a:endCxn id="6" idx="1"/>
          </p:cNvCxnSpPr>
          <p:nvPr/>
        </p:nvCxnSpPr>
        <p:spPr>
          <a:xfrm>
            <a:off x="2483603" y="1960536"/>
            <a:ext cx="1336729" cy="3874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373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707457" y="1535309"/>
            <a:ext cx="2795160" cy="73866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«Type publisering» dukker opp</a:t>
            </a:r>
            <a:endParaRPr lang="nb-NO" sz="1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Velg kunngjøringsskjema</a:t>
            </a:r>
            <a:endParaRPr lang="nb-NO" sz="1400" b="1" dirty="0" smtClean="0">
              <a:latin typeface="Calibri" panose="020F0502020204030204" pitchFamily="34" charset="0"/>
            </a:endParaRPr>
          </a:p>
          <a:p>
            <a:endParaRPr lang="nb-NO" sz="1400" b="1" dirty="0" smtClean="0">
              <a:latin typeface="Calibri" panose="020F0502020204030204" pitchFamily="34" charset="0"/>
            </a:endParaRPr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5203" y="805912"/>
            <a:ext cx="6811263" cy="3727342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>
            <a:off x="3967566" y="1534332"/>
            <a:ext cx="1104254" cy="1394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ktangel 7"/>
          <p:cNvSpPr/>
          <p:nvPr/>
        </p:nvSpPr>
        <p:spPr>
          <a:xfrm>
            <a:off x="3967566" y="1871420"/>
            <a:ext cx="1700939" cy="3409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0" name="Rett pilkobling 9"/>
          <p:cNvCxnSpPr>
            <a:endCxn id="7" idx="1"/>
          </p:cNvCxnSpPr>
          <p:nvPr/>
        </p:nvCxnSpPr>
        <p:spPr>
          <a:xfrm flipV="1">
            <a:off x="2479729" y="1604075"/>
            <a:ext cx="1487837" cy="10073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tt pilkobling 11"/>
          <p:cNvCxnSpPr>
            <a:endCxn id="8" idx="1"/>
          </p:cNvCxnSpPr>
          <p:nvPr/>
        </p:nvCxnSpPr>
        <p:spPr>
          <a:xfrm>
            <a:off x="2909807" y="1933414"/>
            <a:ext cx="1057759" cy="1084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Sylinder 12"/>
          <p:cNvSpPr txBox="1"/>
          <p:nvPr/>
        </p:nvSpPr>
        <p:spPr>
          <a:xfrm>
            <a:off x="643526" y="2718347"/>
            <a:ext cx="2795160" cy="95410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Fyll inn saksnummeret fra arkivet under «Referanser»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Fyll inn «Navn på anskaffelsen»</a:t>
            </a:r>
            <a:endParaRPr lang="nb-NO" sz="1400" b="1" dirty="0" smtClean="0">
              <a:latin typeface="Calibri" panose="020F0502020204030204" pitchFamily="34" charset="0"/>
            </a:endParaRPr>
          </a:p>
          <a:p>
            <a:endParaRPr lang="nb-NO" sz="1400" b="1" dirty="0" smtClean="0">
              <a:latin typeface="Calibri" panose="020F0502020204030204" pitchFamily="34" charset="0"/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3967566" y="2836190"/>
            <a:ext cx="3246895" cy="2440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Rektangel 15"/>
          <p:cNvSpPr/>
          <p:nvPr/>
        </p:nvSpPr>
        <p:spPr>
          <a:xfrm>
            <a:off x="3967565" y="3243832"/>
            <a:ext cx="3246895" cy="2440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8" name="Rett pilkobling 17"/>
          <p:cNvCxnSpPr/>
          <p:nvPr/>
        </p:nvCxnSpPr>
        <p:spPr>
          <a:xfrm flipV="1">
            <a:off x="3026044" y="2987298"/>
            <a:ext cx="941521" cy="1075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tt pilkobling 19"/>
          <p:cNvCxnSpPr/>
          <p:nvPr/>
        </p:nvCxnSpPr>
        <p:spPr>
          <a:xfrm>
            <a:off x="3362164" y="3305422"/>
            <a:ext cx="605401" cy="6046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92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328" y="1081006"/>
            <a:ext cx="6947115" cy="3990814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978677" y="3169403"/>
            <a:ext cx="1725777" cy="73866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r>
              <a:rPr lang="nb-NO" sz="1400" b="1" dirty="0" smtClean="0">
                <a:latin typeface="Calibri" panose="020F0502020204030204" pitchFamily="34" charset="0"/>
              </a:rPr>
              <a:t>Velg aktuell «Forskrift» fra </a:t>
            </a:r>
            <a:r>
              <a:rPr lang="nb-NO" sz="1400" b="1" dirty="0" err="1" smtClean="0">
                <a:latin typeface="Calibri" panose="020F0502020204030204" pitchFamily="34" charset="0"/>
              </a:rPr>
              <a:t>nedtrekksmenyen</a:t>
            </a:r>
            <a:endParaRPr lang="nb-NO" sz="1400" b="1" dirty="0" smtClean="0">
              <a:latin typeface="Calibri" panose="020F0502020204030204" pitchFamily="34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3959817" y="3212024"/>
            <a:ext cx="3308888" cy="6960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" name="Rett pilkobling 8"/>
          <p:cNvCxnSpPr/>
          <p:nvPr/>
        </p:nvCxnSpPr>
        <p:spPr>
          <a:xfrm flipV="1">
            <a:off x="1879169" y="3490993"/>
            <a:ext cx="2080648" cy="581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35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6647" y="945398"/>
            <a:ext cx="6799881" cy="4242659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845799" y="3357320"/>
            <a:ext cx="2935787" cy="73866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Gå til «Skjematype»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Velg «Intensjonskunngjøring» fra </a:t>
            </a:r>
            <a:r>
              <a:rPr lang="nb-NO" sz="1400" b="1" dirty="0" err="1" smtClean="0">
                <a:latin typeface="Calibri" panose="020F0502020204030204" pitchFamily="34" charset="0"/>
              </a:rPr>
              <a:t>nedtrekksmenyen</a:t>
            </a:r>
            <a:endParaRPr lang="nb-NO" sz="1400" b="1" dirty="0" smtClean="0">
              <a:latin typeface="Calibri" panose="020F0502020204030204" pitchFamily="34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4479010" y="3289515"/>
            <a:ext cx="732295" cy="1356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4479010" y="4227163"/>
            <a:ext cx="1545956" cy="1433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" name="Rett pilkobling 8"/>
          <p:cNvCxnSpPr/>
          <p:nvPr/>
        </p:nvCxnSpPr>
        <p:spPr>
          <a:xfrm flipV="1">
            <a:off x="2735451" y="3386381"/>
            <a:ext cx="1743559" cy="1336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tt pilkobling 10"/>
          <p:cNvCxnSpPr/>
          <p:nvPr/>
        </p:nvCxnSpPr>
        <p:spPr>
          <a:xfrm>
            <a:off x="3339885" y="3733153"/>
            <a:ext cx="1139125" cy="5482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241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669" y="991891"/>
            <a:ext cx="6999744" cy="3843579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725688" y="3713618"/>
            <a:ext cx="3044275" cy="73866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Gå til «Velg skjema»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Velg«65. Intensjonskunngjøring» fra </a:t>
            </a:r>
            <a:r>
              <a:rPr lang="nb-NO" sz="1400" b="1" dirty="0" err="1" smtClean="0">
                <a:latin typeface="Calibri" panose="020F0502020204030204" pitchFamily="34" charset="0"/>
              </a:rPr>
              <a:t>nedtrekksmenyen</a:t>
            </a:r>
            <a:endParaRPr lang="nb-NO" sz="1400" b="1" dirty="0" smtClean="0">
              <a:latin typeface="Calibri" panose="020F0502020204030204" pitchFamily="34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4293031" y="3533614"/>
            <a:ext cx="778789" cy="1511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4293031" y="4033434"/>
            <a:ext cx="1755183" cy="1511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625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slo Word med logo" ma:contentTypeID="0x01010016F48F0717DDBC43A26F9C4EC94D925E0048E11B128456F64BBF1AB16D0789EBAC" ma:contentTypeVersion="4" ma:contentTypeDescription="Felles innholdstype for Oslo Kommune" ma:contentTypeScope="" ma:versionID="d518007fcbc686eae1658b16fe00484e">
  <xsd:schema xmlns:xsd="http://www.w3.org/2001/XMLSchema" xmlns:xs="http://www.w3.org/2001/XMLSchema" xmlns:p="http://schemas.microsoft.com/office/2006/metadata/properties" xmlns:ns2="7ed84371-acf6-4102-828c-2caf905b4736" targetNamespace="http://schemas.microsoft.com/office/2006/metadata/properties" ma:root="true" ma:fieldsID="1a946268526b9e6d8f412e0876bd9158" ns2:_="">
    <xsd:import namespace="7ed84371-acf6-4102-828c-2caf905b4736"/>
    <xsd:element name="properties">
      <xsd:complexType>
        <xsd:sequence>
          <xsd:element name="documentManagement">
            <xsd:complexType>
              <xsd:all>
                <xsd:element ref="ns2:OK_Felles_Arkivverdi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d84371-acf6-4102-828c-2caf905b4736" elementFormDefault="qualified">
    <xsd:import namespace="http://schemas.microsoft.com/office/2006/documentManagement/types"/>
    <xsd:import namespace="http://schemas.microsoft.com/office/infopath/2007/PartnerControls"/>
    <xsd:element name="OK_Felles_Arkivverdig" ma:index="8" nillable="true" ma:displayName="Arkivverdig" ma:description="Skal dokumentet bli arkivert i virksomhetens arkivssytem?" ma:format="Dropdown" ma:indexed="true" ma:internalName="OK_Felles_Arkivverdig">
      <xsd:simpleType>
        <xsd:restriction base="dms:Choice">
          <xsd:enumeration value="Ja"/>
          <xsd:enumeration value="Nei"/>
          <xsd:enumeration value="Arkiver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c528fd71-ad7b-48f8-811b-c0b5643803ab" ContentTypeId="0x01010016F48F0717DDBC43A26F9C4EC94D925E" PreviousValue="false" LastSyncTimeStamp="2021-04-13T11:08:19.683Z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_Felles_Arkivverdig xmlns="7ed84371-acf6-4102-828c-2caf905b4736" xsi:nil="true"/>
  </documentManagement>
</p:properties>
</file>

<file path=customXml/itemProps1.xml><?xml version="1.0" encoding="utf-8"?>
<ds:datastoreItem xmlns:ds="http://schemas.openxmlformats.org/officeDocument/2006/customXml" ds:itemID="{E2AF020C-8C92-4403-8BF1-C57E98858C0E}"/>
</file>

<file path=customXml/itemProps2.xml><?xml version="1.0" encoding="utf-8"?>
<ds:datastoreItem xmlns:ds="http://schemas.openxmlformats.org/officeDocument/2006/customXml" ds:itemID="{BC2FF084-1441-4719-90AA-7AD1DEB79A2B}"/>
</file>

<file path=customXml/itemProps3.xml><?xml version="1.0" encoding="utf-8"?>
<ds:datastoreItem xmlns:ds="http://schemas.openxmlformats.org/officeDocument/2006/customXml" ds:itemID="{6F6F5FB4-C351-47E4-A453-898FCC475F03}"/>
</file>

<file path=customXml/itemProps4.xml><?xml version="1.0" encoding="utf-8"?>
<ds:datastoreItem xmlns:ds="http://schemas.openxmlformats.org/officeDocument/2006/customXml" ds:itemID="{DD16F392-5F42-45E9-B7C4-84F778E53EE2}"/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190</Words>
  <Application>Microsoft Office PowerPoint</Application>
  <PresentationFormat>Widescreen</PresentationFormat>
  <Paragraphs>26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Intensjonskunngjøring i KGV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Oslo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Intensjonskunngjøring i KGV</dc:title>
  <dc:creator>Kåre Steinsbu</dc:creator>
  <cp:lastModifiedBy>Kåre Steinsbu</cp:lastModifiedBy>
  <cp:revision>15</cp:revision>
  <dcterms:created xsi:type="dcterms:W3CDTF">2021-11-25T14:23:29Z</dcterms:created>
  <dcterms:modified xsi:type="dcterms:W3CDTF">2021-11-26T10:11:09Z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a2396b7-5846-48ff-8468-5f49f8ad722a_Enabled">
    <vt:lpwstr>true</vt:lpwstr>
  </property>
  <property fmtid="{D5CDD505-2E9C-101B-9397-08002B2CF9AE}" pid="3" name="MSIP_Label_7a2396b7-5846-48ff-8468-5f49f8ad722a_SetDate">
    <vt:lpwstr>2021-11-25T14:23:30Z</vt:lpwstr>
  </property>
  <property fmtid="{D5CDD505-2E9C-101B-9397-08002B2CF9AE}" pid="4" name="MSIP_Label_7a2396b7-5846-48ff-8468-5f49f8ad722a_Method">
    <vt:lpwstr>Standard</vt:lpwstr>
  </property>
  <property fmtid="{D5CDD505-2E9C-101B-9397-08002B2CF9AE}" pid="5" name="MSIP_Label_7a2396b7-5846-48ff-8468-5f49f8ad722a_Name">
    <vt:lpwstr>Lav</vt:lpwstr>
  </property>
  <property fmtid="{D5CDD505-2E9C-101B-9397-08002B2CF9AE}" pid="6" name="MSIP_Label_7a2396b7-5846-48ff-8468-5f49f8ad722a_SiteId">
    <vt:lpwstr>e6795081-6391-442e-9ab4-5e9ef74f18ea</vt:lpwstr>
  </property>
  <property fmtid="{D5CDD505-2E9C-101B-9397-08002B2CF9AE}" pid="7" name="MSIP_Label_7a2396b7-5846-48ff-8468-5f49f8ad722a_ActionId">
    <vt:lpwstr>ba77a0a4-46bb-4d40-9dc9-3abf28a87f2e</vt:lpwstr>
  </property>
  <property fmtid="{D5CDD505-2E9C-101B-9397-08002B2CF9AE}" pid="8" name="MSIP_Label_7a2396b7-5846-48ff-8468-5f49f8ad722a_ContentBits">
    <vt:lpwstr>0</vt:lpwstr>
  </property>
  <property fmtid="{D5CDD505-2E9C-101B-9397-08002B2CF9AE}" pid="9" name="ContentTypeId">
    <vt:lpwstr>0x01010016F48F0717DDBC43A26F9C4EC94D925E0048E11B128456F64BBF1AB16D0789EBAC</vt:lpwstr>
  </property>
  <property fmtid="{D5CDD505-2E9C-101B-9397-08002B2CF9AE}" pid="10" name="Order">
    <vt:r8>100</vt:r8>
  </property>
  <property fmtid="{D5CDD505-2E9C-101B-9397-08002B2CF9AE}" pid="11" name="_ExtendedDescription">
    <vt:lpwstr/>
  </property>
</Properties>
</file>