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74" r:id="rId3"/>
    <p:sldId id="269" r:id="rId4"/>
    <p:sldId id="260" r:id="rId5"/>
    <p:sldId id="262" r:id="rId6"/>
    <p:sldId id="263" r:id="rId7"/>
    <p:sldId id="270" r:id="rId8"/>
    <p:sldId id="264" r:id="rId9"/>
    <p:sldId id="265" r:id="rId10"/>
    <p:sldId id="266" r:id="rId11"/>
    <p:sldId id="268" r:id="rId12"/>
    <p:sldId id="271" r:id="rId13"/>
    <p:sldId id="273" r:id="rId14"/>
    <p:sldId id="272" r:id="rId1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3B23F-C915-4AB8-B1B4-F51F5D8E5F91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A5045-9240-49DD-967C-10FA64CD32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251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4223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014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1227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G_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tel 33">
            <a:extLst>
              <a:ext uri="{FF2B5EF4-FFF2-40B4-BE49-F238E27FC236}">
                <a16:creationId xmlns:a16="http://schemas.microsoft.com/office/drawing/2014/main" id="{A3816B5A-BCB5-0F46-87EA-8478916C49F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-1"/>
            <a:ext cx="12192000" cy="6092825"/>
          </a:xfrm>
          <a:custGeom>
            <a:avLst/>
            <a:gdLst>
              <a:gd name="connsiteX0" fmla="*/ 0 w 12192000"/>
              <a:gd name="connsiteY0" fmla="*/ 0 h 6092825"/>
              <a:gd name="connsiteX1" fmla="*/ 12192000 w 12192000"/>
              <a:gd name="connsiteY1" fmla="*/ 0 h 6092825"/>
              <a:gd name="connsiteX2" fmla="*/ 12192000 w 12192000"/>
              <a:gd name="connsiteY2" fmla="*/ 4062425 h 6092825"/>
              <a:gd name="connsiteX3" fmla="*/ 10161600 w 12192000"/>
              <a:gd name="connsiteY3" fmla="*/ 4062425 h 6092825"/>
              <a:gd name="connsiteX4" fmla="*/ 10161600 w 12192000"/>
              <a:gd name="connsiteY4" fmla="*/ 6092825 h 6092825"/>
              <a:gd name="connsiteX5" fmla="*/ 0 w 12192000"/>
              <a:gd name="connsiteY5" fmla="*/ 6092825 h 6092825"/>
              <a:gd name="connsiteX6" fmla="*/ 0 w 12192000"/>
              <a:gd name="connsiteY6" fmla="*/ 2030401 h 6092825"/>
              <a:gd name="connsiteX7" fmla="*/ 2030400 w 12192000"/>
              <a:gd name="connsiteY7" fmla="*/ 2030401 h 6092825"/>
              <a:gd name="connsiteX8" fmla="*/ 2030400 w 12192000"/>
              <a:gd name="connsiteY8" fmla="*/ 1 h 6092825"/>
              <a:gd name="connsiteX9" fmla="*/ 0 w 12192000"/>
              <a:gd name="connsiteY9" fmla="*/ 1 h 6092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2000" h="6092825">
                <a:moveTo>
                  <a:pt x="0" y="0"/>
                </a:moveTo>
                <a:lnTo>
                  <a:pt x="12192000" y="0"/>
                </a:lnTo>
                <a:lnTo>
                  <a:pt x="12192000" y="4062425"/>
                </a:lnTo>
                <a:lnTo>
                  <a:pt x="10161600" y="4062425"/>
                </a:lnTo>
                <a:lnTo>
                  <a:pt x="10161600" y="6092825"/>
                </a:lnTo>
                <a:lnTo>
                  <a:pt x="0" y="6092825"/>
                </a:lnTo>
                <a:lnTo>
                  <a:pt x="0" y="2030401"/>
                </a:lnTo>
                <a:lnTo>
                  <a:pt x="2030400" y="2030401"/>
                </a:lnTo>
                <a:lnTo>
                  <a:pt x="2030400" y="1"/>
                </a:lnTo>
                <a:lnTo>
                  <a:pt x="0" y="1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2534400" tIns="0" rIns="2030400" bIns="0" anchor="ctr" anchorCtr="0">
            <a:noAutofit/>
          </a:bodyPr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err="1" smtClean="0"/>
              <a:t>Tittel</a:t>
            </a:r>
            <a:r>
              <a:rPr lang="en-US" dirty="0" smtClean="0"/>
              <a:t> </a:t>
            </a:r>
            <a:r>
              <a:rPr lang="en-US" dirty="0" err="1" smtClean="0"/>
              <a:t>på</a:t>
            </a:r>
            <a:r>
              <a:rPr lang="en-US" dirty="0" smtClean="0"/>
              <a:t> </a:t>
            </a:r>
            <a:r>
              <a:rPr lang="en-US" dirty="0" err="1" smtClean="0"/>
              <a:t>presentasjon</a:t>
            </a:r>
            <a:endParaRPr dirty="0"/>
          </a:p>
        </p:txBody>
      </p:sp>
      <p:sp>
        <p:nvSpPr>
          <p:cNvPr id="8" name="Plassholder for tekst 10">
            <a:extLst>
              <a:ext uri="{FF2B5EF4-FFF2-40B4-BE49-F238E27FC236}">
                <a16:creationId xmlns:a16="http://schemas.microsoft.com/office/drawing/2014/main" id="{86C772FF-C052-0C4B-8B32-A07216E1D9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0" y="1600"/>
            <a:ext cx="2030400" cy="2030400"/>
          </a:xfrm>
          <a:prstGeom prst="ellipse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D9EED-5C9F-1D41-958F-38DA9D96F8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0000" y="10736237"/>
            <a:ext cx="1315175" cy="365125"/>
          </a:xfrm>
        </p:spPr>
        <p:txBody>
          <a:bodyPr/>
          <a:lstStyle/>
          <a:p>
            <a:fld id="{2CE51D89-216F-C248-97B9-E62942BAB32E}" type="datetime1">
              <a:rPr lang="nb-NO" smtClean="0"/>
              <a:t>25.01.2022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4BB38-9DEC-8A4A-A28C-A72E7461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10736237"/>
            <a:ext cx="4064000" cy="365125"/>
          </a:xfrm>
        </p:spPr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218E-19D0-9045-BA8C-375EC7389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-1" y="10736237"/>
            <a:ext cx="695325" cy="365125"/>
          </a:xfrm>
        </p:spPr>
        <p:txBody>
          <a:bodyPr/>
          <a:lstStyle/>
          <a:p>
            <a:fld id="{8ACEFDFC-287E-0A4D-81A7-6CC8C070690D}" type="slidenum">
              <a:rPr lang="nb-NO" smtClean="0"/>
              <a:t>‹#›</a:t>
            </a:fld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89F96C-53AF-C948-A865-09F73F95ADE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5175" y="4060824"/>
            <a:ext cx="8121600" cy="2032001"/>
          </a:xfrm>
        </p:spPr>
        <p:txBody>
          <a:bodyPr lIns="507600" tIns="180000" rIns="0" bIns="18000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  <a:tabLst>
                <a:tab pos="1331913" algn="l"/>
              </a:tabLst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 smtClean="0"/>
              <a:t>Utviklings</a:t>
            </a:r>
            <a:r>
              <a:rPr lang="en-US" dirty="0" smtClean="0"/>
              <a:t>-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kompetanseetaten</a:t>
            </a:r>
            <a:endParaRPr dirty="0"/>
          </a:p>
        </p:txBody>
      </p:sp>
      <p:sp>
        <p:nvSpPr>
          <p:cNvPr id="36" name="Plassholder for tekst 10">
            <a:extLst>
              <a:ext uri="{FF2B5EF4-FFF2-40B4-BE49-F238E27FC236}">
                <a16:creationId xmlns:a16="http://schemas.microsoft.com/office/drawing/2014/main" id="{0D8F09A7-65FB-3F40-97E2-2CB9486DB088}"/>
              </a:ext>
            </a:extLst>
          </p:cNvPr>
          <p:cNvSpPr>
            <a:spLocks noGrp="1" noChangeAspect="1"/>
          </p:cNvSpPr>
          <p:nvPr>
            <p:ph type="body" sz="quarter" idx="18"/>
          </p:nvPr>
        </p:nvSpPr>
        <p:spPr>
          <a:xfrm>
            <a:off x="472037" y="476800"/>
            <a:ext cx="1080000" cy="1080000"/>
          </a:xfrm>
          <a:prstGeom prst="ellipse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216000" indent="-216000">
              <a:buFont typeface="Arial" panose="020B0604020202020204" pitchFamily="34" charset="0"/>
              <a:buChar char="•"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5" name="Plassholder for tekst 34">
            <a:extLst>
              <a:ext uri="{FF2B5EF4-FFF2-40B4-BE49-F238E27FC236}">
                <a16:creationId xmlns:a16="http://schemas.microsoft.com/office/drawing/2014/main" id="{D14C1774-FEBF-524B-97FE-D812858FF61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180800" y="4060800"/>
            <a:ext cx="2030400" cy="2030400"/>
          </a:xfrm>
          <a:prstGeom prst="ellipse">
            <a:avLst/>
          </a:prstGeo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00">
                <a:solidFill>
                  <a:schemeClr val="accent6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grpSp>
        <p:nvGrpSpPr>
          <p:cNvPr id="11" name="Gruppe 10">
            <a:extLst>
              <a:ext uri="{FF2B5EF4-FFF2-40B4-BE49-F238E27FC236}">
                <a16:creationId xmlns:a16="http://schemas.microsoft.com/office/drawing/2014/main" id="{6F5B8C66-1CFA-8E4A-A685-9B6592A5C79E}"/>
              </a:ext>
            </a:extLst>
          </p:cNvPr>
          <p:cNvGrpSpPr/>
          <p:nvPr userDrawn="1"/>
        </p:nvGrpSpPr>
        <p:grpSpPr>
          <a:xfrm>
            <a:off x="-715963" y="-1306644"/>
            <a:ext cx="12909163" cy="8164644"/>
            <a:chOff x="-715963" y="-1306644"/>
            <a:chExt cx="12909163" cy="8164644"/>
          </a:xfrm>
        </p:grpSpPr>
        <p:grpSp>
          <p:nvGrpSpPr>
            <p:cNvPr id="12" name="Gruppe 11">
              <a:extLst>
                <a:ext uri="{FF2B5EF4-FFF2-40B4-BE49-F238E27FC236}">
                  <a16:creationId xmlns:a16="http://schemas.microsoft.com/office/drawing/2014/main" id="{BAEDC404-7A8D-D34C-85C5-28170069557A}"/>
                </a:ext>
              </a:extLst>
            </p:cNvPr>
            <p:cNvGrpSpPr/>
            <p:nvPr userDrawn="1"/>
          </p:nvGrpSpPr>
          <p:grpSpPr>
            <a:xfrm>
              <a:off x="-800" y="-1306644"/>
              <a:ext cx="12194000" cy="1075340"/>
              <a:chOff x="-800" y="-1229864"/>
              <a:chExt cx="12194000" cy="1075340"/>
            </a:xfrm>
          </p:grpSpPr>
          <p:grpSp>
            <p:nvGrpSpPr>
              <p:cNvPr id="29" name="Gruppe 28">
                <a:extLst>
                  <a:ext uri="{FF2B5EF4-FFF2-40B4-BE49-F238E27FC236}">
                    <a16:creationId xmlns:a16="http://schemas.microsoft.com/office/drawing/2014/main" id="{B3C9C108-801A-1E4F-8327-16BD7FB1609A}"/>
                  </a:ext>
                </a:extLst>
              </p:cNvPr>
              <p:cNvGrpSpPr/>
              <p:nvPr/>
            </p:nvGrpSpPr>
            <p:grpSpPr>
              <a:xfrm>
                <a:off x="0" y="-320124"/>
                <a:ext cx="12192000" cy="165600"/>
                <a:chOff x="0" y="-413084"/>
                <a:chExt cx="12192000" cy="206078"/>
              </a:xfrm>
              <a:solidFill>
                <a:schemeClr val="bg1"/>
              </a:solidFill>
            </p:grpSpPr>
            <p:sp>
              <p:nvSpPr>
                <p:cNvPr id="59" name="Rektangel 58">
                  <a:extLst>
                    <a:ext uri="{FF2B5EF4-FFF2-40B4-BE49-F238E27FC236}">
                      <a16:creationId xmlns:a16="http://schemas.microsoft.com/office/drawing/2014/main" id="{6B934F32-34B2-D14B-9309-D0BABA67DC1D}"/>
                    </a:ext>
                  </a:extLst>
                </p:cNvPr>
                <p:cNvSpPr/>
                <p:nvPr/>
              </p:nvSpPr>
              <p:spPr>
                <a:xfrm>
                  <a:off x="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b-NO" sz="7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5,64 cm</a:t>
                  </a:r>
                </a:p>
              </p:txBody>
            </p:sp>
            <p:sp>
              <p:nvSpPr>
                <p:cNvPr id="60" name="Rektangel 59">
                  <a:extLst>
                    <a:ext uri="{FF2B5EF4-FFF2-40B4-BE49-F238E27FC236}">
                      <a16:creationId xmlns:a16="http://schemas.microsoft.com/office/drawing/2014/main" id="{2B4B1CD0-0C39-F84F-A5EA-63BD73E85D55}"/>
                    </a:ext>
                  </a:extLst>
                </p:cNvPr>
                <p:cNvSpPr/>
                <p:nvPr/>
              </p:nvSpPr>
              <p:spPr>
                <a:xfrm>
                  <a:off x="2032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1" name="Rektangel 60">
                  <a:extLst>
                    <a:ext uri="{FF2B5EF4-FFF2-40B4-BE49-F238E27FC236}">
                      <a16:creationId xmlns:a16="http://schemas.microsoft.com/office/drawing/2014/main" id="{16469B96-6FDC-C149-942D-617F43FC7392}"/>
                    </a:ext>
                  </a:extLst>
                </p:cNvPr>
                <p:cNvSpPr/>
                <p:nvPr/>
              </p:nvSpPr>
              <p:spPr>
                <a:xfrm>
                  <a:off x="4064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2" name="Rektangel 61">
                  <a:extLst>
                    <a:ext uri="{FF2B5EF4-FFF2-40B4-BE49-F238E27FC236}">
                      <a16:creationId xmlns:a16="http://schemas.microsoft.com/office/drawing/2014/main" id="{24A507F6-E1C9-C246-8885-AA13FE0EA30F}"/>
                    </a:ext>
                  </a:extLst>
                </p:cNvPr>
                <p:cNvSpPr/>
                <p:nvPr/>
              </p:nvSpPr>
              <p:spPr>
                <a:xfrm>
                  <a:off x="6096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3" name="Rektangel 62">
                  <a:extLst>
                    <a:ext uri="{FF2B5EF4-FFF2-40B4-BE49-F238E27FC236}">
                      <a16:creationId xmlns:a16="http://schemas.microsoft.com/office/drawing/2014/main" id="{90E228E5-638D-0743-961E-8CE690BAD50C}"/>
                    </a:ext>
                  </a:extLst>
                </p:cNvPr>
                <p:cNvSpPr/>
                <p:nvPr/>
              </p:nvSpPr>
              <p:spPr>
                <a:xfrm>
                  <a:off x="8128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  <p:sp>
              <p:nvSpPr>
                <p:cNvPr id="64" name="Rektangel 63">
                  <a:extLst>
                    <a:ext uri="{FF2B5EF4-FFF2-40B4-BE49-F238E27FC236}">
                      <a16:creationId xmlns:a16="http://schemas.microsoft.com/office/drawing/2014/main" id="{EA59EC3B-E979-E94E-A948-CF5472D9032A}"/>
                    </a:ext>
                  </a:extLst>
                </p:cNvPr>
                <p:cNvSpPr/>
                <p:nvPr/>
              </p:nvSpPr>
              <p:spPr>
                <a:xfrm>
                  <a:off x="10160000" y="-413084"/>
                  <a:ext cx="2032000" cy="206078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ct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5,64 cm</a:t>
                  </a:r>
                </a:p>
              </p:txBody>
            </p:sp>
          </p:grpSp>
          <p:cxnSp>
            <p:nvCxnSpPr>
              <p:cNvPr id="30" name="Rett linje 29">
                <a:extLst>
                  <a:ext uri="{FF2B5EF4-FFF2-40B4-BE49-F238E27FC236}">
                    <a16:creationId xmlns:a16="http://schemas.microsoft.com/office/drawing/2014/main" id="{8896EC2B-F349-584F-9569-546A8642A7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2032200" y="-327852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5B3751CF-5F65-FF47-B4FB-6A4E385E4ECF}"/>
                  </a:ext>
                </a:extLst>
              </p:cNvPr>
              <p:cNvCxnSpPr>
                <a:cxnSpLocks/>
                <a:stCxn id="49" idx="3"/>
              </p:cNvCxnSpPr>
              <p:nvPr userDrawn="1"/>
            </p:nvCxnSpPr>
            <p:spPr>
              <a:xfrm>
                <a:off x="4060800" y="-1010827"/>
                <a:ext cx="3600" cy="8563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tt linje 31">
                <a:extLst>
                  <a:ext uri="{FF2B5EF4-FFF2-40B4-BE49-F238E27FC236}">
                    <a16:creationId xmlns:a16="http://schemas.microsoft.com/office/drawing/2014/main" id="{0E8F8FAE-2108-954E-B3FE-91C28B9023F5}"/>
                  </a:ext>
                </a:extLst>
              </p:cNvPr>
              <p:cNvCxnSpPr>
                <a:cxnSpLocks/>
                <a:stCxn id="51" idx="3"/>
              </p:cNvCxnSpPr>
              <p:nvPr userDrawn="1"/>
            </p:nvCxnSpPr>
            <p:spPr>
              <a:xfrm>
                <a:off x="6090400" y="-887727"/>
                <a:ext cx="5400" cy="7332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tt linje 32">
                <a:extLst>
                  <a:ext uri="{FF2B5EF4-FFF2-40B4-BE49-F238E27FC236}">
                    <a16:creationId xmlns:a16="http://schemas.microsoft.com/office/drawing/2014/main" id="{A6C76CE5-7D90-6B41-9E88-AAACD5939A9F}"/>
                  </a:ext>
                </a:extLst>
              </p:cNvPr>
              <p:cNvCxnSpPr>
                <a:cxnSpLocks/>
                <a:stCxn id="47" idx="1"/>
              </p:cNvCxnSpPr>
              <p:nvPr userDrawn="1"/>
            </p:nvCxnSpPr>
            <p:spPr>
              <a:xfrm>
                <a:off x="0" y="-1126825"/>
                <a:ext cx="0" cy="9723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tt linje 36">
                <a:extLst>
                  <a:ext uri="{FF2B5EF4-FFF2-40B4-BE49-F238E27FC236}">
                    <a16:creationId xmlns:a16="http://schemas.microsoft.com/office/drawing/2014/main" id="{66DCBEA6-E67F-744B-B232-9BDD5B075769}"/>
                  </a:ext>
                </a:extLst>
              </p:cNvPr>
              <p:cNvCxnSpPr>
                <a:cxnSpLocks/>
                <a:stCxn id="53" idx="3"/>
              </p:cNvCxnSpPr>
              <p:nvPr userDrawn="1"/>
            </p:nvCxnSpPr>
            <p:spPr>
              <a:xfrm>
                <a:off x="8128000" y="-764627"/>
                <a:ext cx="800" cy="6101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tt linje 37">
                <a:extLst>
                  <a:ext uri="{FF2B5EF4-FFF2-40B4-BE49-F238E27FC236}">
                    <a16:creationId xmlns:a16="http://schemas.microsoft.com/office/drawing/2014/main" id="{48F4DC35-4D74-F24D-BB7A-B698029B2A53}"/>
                  </a:ext>
                </a:extLst>
              </p:cNvPr>
              <p:cNvCxnSpPr>
                <a:cxnSpLocks/>
                <a:stCxn id="57" idx="3"/>
              </p:cNvCxnSpPr>
              <p:nvPr userDrawn="1"/>
            </p:nvCxnSpPr>
            <p:spPr>
              <a:xfrm>
                <a:off x="12192000" y="-518425"/>
                <a:ext cx="1200" cy="363901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Rett linje 38">
                <a:extLst>
                  <a:ext uri="{FF2B5EF4-FFF2-40B4-BE49-F238E27FC236}">
                    <a16:creationId xmlns:a16="http://schemas.microsoft.com/office/drawing/2014/main" id="{EEB4398D-8E8A-C34C-B0ED-301EDB99ED87}"/>
                  </a:ext>
                </a:extLst>
              </p:cNvPr>
              <p:cNvCxnSpPr>
                <a:cxnSpLocks/>
                <a:stCxn id="55" idx="3"/>
              </p:cNvCxnSpPr>
              <p:nvPr userDrawn="1"/>
            </p:nvCxnSpPr>
            <p:spPr>
              <a:xfrm>
                <a:off x="10156824" y="-641527"/>
                <a:ext cx="4176" cy="487003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0" name="Gruppe 39">
                <a:extLst>
                  <a:ext uri="{FF2B5EF4-FFF2-40B4-BE49-F238E27FC236}">
                    <a16:creationId xmlns:a16="http://schemas.microsoft.com/office/drawing/2014/main" id="{B99A4063-FB57-894F-A1DF-9E510F9CE6DE}"/>
                  </a:ext>
                </a:extLst>
              </p:cNvPr>
              <p:cNvGrpSpPr/>
              <p:nvPr userDrawn="1"/>
            </p:nvGrpSpPr>
            <p:grpSpPr>
              <a:xfrm>
                <a:off x="0" y="-621464"/>
                <a:ext cx="12192000" cy="206078"/>
                <a:chOff x="0" y="-674874"/>
                <a:chExt cx="12192000" cy="206078"/>
              </a:xfrm>
            </p:grpSpPr>
            <p:sp>
              <p:nvSpPr>
                <p:cNvPr id="57" name="Rektangel 56">
                  <a:extLst>
                    <a:ext uri="{FF2B5EF4-FFF2-40B4-BE49-F238E27FC236}">
                      <a16:creationId xmlns:a16="http://schemas.microsoft.com/office/drawing/2014/main" id="{D1EE6DAC-4A77-CB4C-A7CD-06D56C10A1FF}"/>
                    </a:ext>
                  </a:extLst>
                </p:cNvPr>
                <p:cNvSpPr/>
                <p:nvPr/>
              </p:nvSpPr>
              <p:spPr>
                <a:xfrm>
                  <a:off x="0" y="-674874"/>
                  <a:ext cx="12192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33,87 cm</a:t>
                  </a:r>
                </a:p>
              </p:txBody>
            </p:sp>
            <p:cxnSp>
              <p:nvCxnSpPr>
                <p:cNvPr id="58" name="Rett linje 57">
                  <a:extLst>
                    <a:ext uri="{FF2B5EF4-FFF2-40B4-BE49-F238E27FC236}">
                      <a16:creationId xmlns:a16="http://schemas.microsoft.com/office/drawing/2014/main" id="{7368DF10-2AAA-A746-9C21-72F7C724B546}"/>
                    </a:ext>
                  </a:extLst>
                </p:cNvPr>
                <p:cNvCxnSpPr/>
                <p:nvPr userDrawn="1"/>
              </p:nvCxnSpPr>
              <p:spPr>
                <a:xfrm>
                  <a:off x="0" y="-480093"/>
                  <a:ext cx="12192000" cy="11297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Gruppe 40">
                <a:extLst>
                  <a:ext uri="{FF2B5EF4-FFF2-40B4-BE49-F238E27FC236}">
                    <a16:creationId xmlns:a16="http://schemas.microsoft.com/office/drawing/2014/main" id="{7D2CE8FB-E9D2-0546-AA7D-471399582B6C}"/>
                  </a:ext>
                </a:extLst>
              </p:cNvPr>
              <p:cNvGrpSpPr/>
              <p:nvPr userDrawn="1"/>
            </p:nvGrpSpPr>
            <p:grpSpPr>
              <a:xfrm>
                <a:off x="0" y="-744566"/>
                <a:ext cx="10156824" cy="206078"/>
                <a:chOff x="0" y="-930144"/>
                <a:chExt cx="10156824" cy="206078"/>
              </a:xfrm>
            </p:grpSpPr>
            <p:sp>
              <p:nvSpPr>
                <p:cNvPr id="55" name="Rektangel 54">
                  <a:extLst>
                    <a:ext uri="{FF2B5EF4-FFF2-40B4-BE49-F238E27FC236}">
                      <a16:creationId xmlns:a16="http://schemas.microsoft.com/office/drawing/2014/main" id="{F23C4951-9685-3545-B9C6-43A452676DD4}"/>
                    </a:ext>
                  </a:extLst>
                </p:cNvPr>
                <p:cNvSpPr/>
                <p:nvPr/>
              </p:nvSpPr>
              <p:spPr>
                <a:xfrm>
                  <a:off x="0" y="-930144"/>
                  <a:ext cx="10156824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28,20 cm</a:t>
                  </a:r>
                </a:p>
              </p:txBody>
            </p:sp>
            <p:cxnSp>
              <p:nvCxnSpPr>
                <p:cNvPr id="56" name="Rett linje 55">
                  <a:extLst>
                    <a:ext uri="{FF2B5EF4-FFF2-40B4-BE49-F238E27FC236}">
                      <a16:creationId xmlns:a16="http://schemas.microsoft.com/office/drawing/2014/main" id="{E4B2CAAA-FBA4-E743-8D89-9824E9F6BD4D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724066"/>
                  <a:ext cx="10156824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2" name="Gruppe 41">
                <a:extLst>
                  <a:ext uri="{FF2B5EF4-FFF2-40B4-BE49-F238E27FC236}">
                    <a16:creationId xmlns:a16="http://schemas.microsoft.com/office/drawing/2014/main" id="{306D5E43-7449-4D4E-8033-A7D0C355F476}"/>
                  </a:ext>
                </a:extLst>
              </p:cNvPr>
              <p:cNvGrpSpPr/>
              <p:nvPr userDrawn="1"/>
            </p:nvGrpSpPr>
            <p:grpSpPr>
              <a:xfrm>
                <a:off x="0" y="-867666"/>
                <a:ext cx="8128000" cy="206078"/>
                <a:chOff x="0" y="-1191934"/>
                <a:chExt cx="8128000" cy="206078"/>
              </a:xfrm>
            </p:grpSpPr>
            <p:sp>
              <p:nvSpPr>
                <p:cNvPr id="53" name="Rektangel 52">
                  <a:extLst>
                    <a:ext uri="{FF2B5EF4-FFF2-40B4-BE49-F238E27FC236}">
                      <a16:creationId xmlns:a16="http://schemas.microsoft.com/office/drawing/2014/main" id="{CFC2647F-369F-0548-9CBC-4E21E5F84683}"/>
                    </a:ext>
                  </a:extLst>
                </p:cNvPr>
                <p:cNvSpPr/>
                <p:nvPr/>
              </p:nvSpPr>
              <p:spPr>
                <a:xfrm>
                  <a:off x="0" y="-1191934"/>
                  <a:ext cx="81280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22,56 cm</a:t>
                  </a:r>
                </a:p>
              </p:txBody>
            </p:sp>
            <p:cxnSp>
              <p:nvCxnSpPr>
                <p:cNvPr id="54" name="Rett linje 53">
                  <a:extLst>
                    <a:ext uri="{FF2B5EF4-FFF2-40B4-BE49-F238E27FC236}">
                      <a16:creationId xmlns:a16="http://schemas.microsoft.com/office/drawing/2014/main" id="{ADFA3ADE-F8E6-8144-899C-D0CA2C1532F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985856"/>
                  <a:ext cx="81280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3" name="Gruppe 42">
                <a:extLst>
                  <a:ext uri="{FF2B5EF4-FFF2-40B4-BE49-F238E27FC236}">
                    <a16:creationId xmlns:a16="http://schemas.microsoft.com/office/drawing/2014/main" id="{EB86E87E-B483-4745-A05C-77E546A70A92}"/>
                  </a:ext>
                </a:extLst>
              </p:cNvPr>
              <p:cNvGrpSpPr/>
              <p:nvPr userDrawn="1"/>
            </p:nvGrpSpPr>
            <p:grpSpPr>
              <a:xfrm>
                <a:off x="-800" y="-990766"/>
                <a:ext cx="6091200" cy="206078"/>
                <a:chOff x="0" y="-1453724"/>
                <a:chExt cx="6091200" cy="206078"/>
              </a:xfrm>
            </p:grpSpPr>
            <p:sp>
              <p:nvSpPr>
                <p:cNvPr id="51" name="Rektangel 50">
                  <a:extLst>
                    <a:ext uri="{FF2B5EF4-FFF2-40B4-BE49-F238E27FC236}">
                      <a16:creationId xmlns:a16="http://schemas.microsoft.com/office/drawing/2014/main" id="{0F2358AA-821B-8C4D-9445-DFD0F9F16E75}"/>
                    </a:ext>
                  </a:extLst>
                </p:cNvPr>
                <p:cNvSpPr/>
                <p:nvPr/>
              </p:nvSpPr>
              <p:spPr>
                <a:xfrm>
                  <a:off x="0" y="-1453724"/>
                  <a:ext cx="6091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16,92 cm</a:t>
                  </a:r>
                </a:p>
              </p:txBody>
            </p:sp>
            <p:cxnSp>
              <p:nvCxnSpPr>
                <p:cNvPr id="52" name="Rett linje 51">
                  <a:extLst>
                    <a:ext uri="{FF2B5EF4-FFF2-40B4-BE49-F238E27FC236}">
                      <a16:creationId xmlns:a16="http://schemas.microsoft.com/office/drawing/2014/main" id="{150558E8-E64E-9E47-AB1F-C8F03A6DB57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247646"/>
                  <a:ext cx="6091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" name="Gruppe 43">
                <a:extLst>
                  <a:ext uri="{FF2B5EF4-FFF2-40B4-BE49-F238E27FC236}">
                    <a16:creationId xmlns:a16="http://schemas.microsoft.com/office/drawing/2014/main" id="{0C2F8E6E-EF55-AD4E-BCCC-AB52DD28BBE4}"/>
                  </a:ext>
                </a:extLst>
              </p:cNvPr>
              <p:cNvGrpSpPr/>
              <p:nvPr userDrawn="1"/>
            </p:nvGrpSpPr>
            <p:grpSpPr>
              <a:xfrm>
                <a:off x="0" y="-1113866"/>
                <a:ext cx="4060800" cy="206078"/>
                <a:chOff x="0" y="-1715514"/>
                <a:chExt cx="4060800" cy="206078"/>
              </a:xfrm>
            </p:grpSpPr>
            <p:sp>
              <p:nvSpPr>
                <p:cNvPr id="49" name="Rektangel 48">
                  <a:extLst>
                    <a:ext uri="{FF2B5EF4-FFF2-40B4-BE49-F238E27FC236}">
                      <a16:creationId xmlns:a16="http://schemas.microsoft.com/office/drawing/2014/main" id="{CB3FB46E-0A1A-8E4A-A7BF-29B5EB5F3FC9}"/>
                    </a:ext>
                  </a:extLst>
                </p:cNvPr>
                <p:cNvSpPr/>
                <p:nvPr/>
              </p:nvSpPr>
              <p:spPr>
                <a:xfrm>
                  <a:off x="0" y="-1715514"/>
                  <a:ext cx="40608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11,28 cm</a:t>
                  </a:r>
                </a:p>
              </p:txBody>
            </p:sp>
            <p:cxnSp>
              <p:nvCxnSpPr>
                <p:cNvPr id="50" name="Rett linje 49">
                  <a:extLst>
                    <a:ext uri="{FF2B5EF4-FFF2-40B4-BE49-F238E27FC236}">
                      <a16:creationId xmlns:a16="http://schemas.microsoft.com/office/drawing/2014/main" id="{F13C510D-2223-2047-B430-A5FA5936FD86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509436"/>
                  <a:ext cx="40608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5" name="Gruppe 44">
                <a:extLst>
                  <a:ext uri="{FF2B5EF4-FFF2-40B4-BE49-F238E27FC236}">
                    <a16:creationId xmlns:a16="http://schemas.microsoft.com/office/drawing/2014/main" id="{E03CE588-E5C3-8147-B150-62705F720A5A}"/>
                  </a:ext>
                </a:extLst>
              </p:cNvPr>
              <p:cNvGrpSpPr/>
              <p:nvPr userDrawn="1"/>
            </p:nvGrpSpPr>
            <p:grpSpPr>
              <a:xfrm>
                <a:off x="0" y="-1229864"/>
                <a:ext cx="1015200" cy="206078"/>
                <a:chOff x="0" y="-1959289"/>
                <a:chExt cx="1015200" cy="206078"/>
              </a:xfrm>
            </p:grpSpPr>
            <p:sp>
              <p:nvSpPr>
                <p:cNvPr id="47" name="Rektangel 46">
                  <a:extLst>
                    <a:ext uri="{FF2B5EF4-FFF2-40B4-BE49-F238E27FC236}">
                      <a16:creationId xmlns:a16="http://schemas.microsoft.com/office/drawing/2014/main" id="{FB16F937-0FA1-D74A-8485-678BCB150BAA}"/>
                    </a:ext>
                  </a:extLst>
                </p:cNvPr>
                <p:cNvSpPr/>
                <p:nvPr/>
              </p:nvSpPr>
              <p:spPr>
                <a:xfrm>
                  <a:off x="0" y="-1959289"/>
                  <a:ext cx="1015200" cy="206078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R="0" lvl="0" indent="0" algn="r" fontAlgn="auto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nb-NO" sz="700" b="0" i="0" u="none" strike="noStrike" cap="none" spc="0" normalizeH="0" baseline="0" noProof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</a:rPr>
                    <a:t>2,82 cm</a:t>
                  </a:r>
                </a:p>
              </p:txBody>
            </p:sp>
            <p:cxnSp>
              <p:nvCxnSpPr>
                <p:cNvPr id="48" name="Rett linje 47">
                  <a:extLst>
                    <a:ext uri="{FF2B5EF4-FFF2-40B4-BE49-F238E27FC236}">
                      <a16:creationId xmlns:a16="http://schemas.microsoft.com/office/drawing/2014/main" id="{7760DE8C-B39E-574A-9173-7EBC593BE85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0" y="-1764452"/>
                  <a:ext cx="1015200" cy="0"/>
                </a:xfrm>
                <a:prstGeom prst="line">
                  <a:avLst/>
                </a:prstGeom>
                <a:ln>
                  <a:solidFill>
                    <a:schemeClr val="bg1">
                      <a:lumMod val="75000"/>
                    </a:schemeClr>
                  </a:solidFill>
                  <a:prstDash val="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269A18C3-1DB1-7D42-A1DE-2556C96837C8}"/>
                  </a:ext>
                </a:extLst>
              </p:cNvPr>
              <p:cNvCxnSpPr/>
              <p:nvPr userDrawn="1"/>
            </p:nvCxnSpPr>
            <p:spPr>
              <a:xfrm>
                <a:off x="1015200" y="-1113866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63B9EA85-76AF-0A4D-A769-84D8A44DE592}"/>
                </a:ext>
              </a:extLst>
            </p:cNvPr>
            <p:cNvGrpSpPr/>
            <p:nvPr userDrawn="1"/>
          </p:nvGrpSpPr>
          <p:grpSpPr>
            <a:xfrm>
              <a:off x="-715963" y="-4004"/>
              <a:ext cx="590564" cy="6862004"/>
              <a:chOff x="-715963" y="-4004"/>
              <a:chExt cx="590564" cy="6862004"/>
            </a:xfrm>
          </p:grpSpPr>
          <p:sp>
            <p:nvSpPr>
              <p:cNvPr id="15" name="Rektangel 14">
                <a:extLst>
                  <a:ext uri="{FF2B5EF4-FFF2-40B4-BE49-F238E27FC236}">
                    <a16:creationId xmlns:a16="http://schemas.microsoft.com/office/drawing/2014/main" id="{E445B2F1-4266-2E47-8995-B7A84C53C116}"/>
                  </a:ext>
                </a:extLst>
              </p:cNvPr>
              <p:cNvSpPr/>
              <p:nvPr/>
            </p:nvSpPr>
            <p:spPr>
              <a:xfrm rot="16200000">
                <a:off x="-591311" y="6392613"/>
                <a:ext cx="765175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2,13 cm</a:t>
                </a:r>
              </a:p>
            </p:txBody>
          </p:sp>
          <p:sp>
            <p:nvSpPr>
              <p:cNvPr id="16" name="Rektangel 15">
                <a:extLst>
                  <a:ext uri="{FF2B5EF4-FFF2-40B4-BE49-F238E27FC236}">
                    <a16:creationId xmlns:a16="http://schemas.microsoft.com/office/drawing/2014/main" id="{6A93AB89-8F98-844E-8A1F-B6B69793F15C}"/>
                  </a:ext>
                </a:extLst>
              </p:cNvPr>
              <p:cNvSpPr/>
              <p:nvPr userDrawn="1"/>
            </p:nvSpPr>
            <p:spPr>
              <a:xfrm rot="16200000">
                <a:off x="-1224723" y="4993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b-NO" sz="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5,64 cm</a:t>
                </a:r>
              </a:p>
            </p:txBody>
          </p:sp>
          <p:sp>
            <p:nvSpPr>
              <p:cNvPr id="17" name="Rektangel 16">
                <a:extLst>
                  <a:ext uri="{FF2B5EF4-FFF2-40B4-BE49-F238E27FC236}">
                    <a16:creationId xmlns:a16="http://schemas.microsoft.com/office/drawing/2014/main" id="{46699D1C-3733-ED43-98A4-B2E617E16AFD}"/>
                  </a:ext>
                </a:extLst>
              </p:cNvPr>
              <p:cNvSpPr/>
              <p:nvPr userDrawn="1"/>
            </p:nvSpPr>
            <p:spPr>
              <a:xfrm rot="16200000">
                <a:off x="-1224723" y="2961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sp>
            <p:nvSpPr>
              <p:cNvPr id="18" name="Rektangel 17">
                <a:extLst>
                  <a:ext uri="{FF2B5EF4-FFF2-40B4-BE49-F238E27FC236}">
                    <a16:creationId xmlns:a16="http://schemas.microsoft.com/office/drawing/2014/main" id="{D35F1BF0-2E86-844C-8F31-C0FC3A3578C9}"/>
                  </a:ext>
                </a:extLst>
              </p:cNvPr>
              <p:cNvSpPr/>
              <p:nvPr userDrawn="1"/>
            </p:nvSpPr>
            <p:spPr>
              <a:xfrm rot="16200000">
                <a:off x="-1224723" y="929196"/>
                <a:ext cx="2032000" cy="165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ctr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5,64 cm</a:t>
                </a:r>
              </a:p>
            </p:txBody>
          </p: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0B2B4C6A-C1C8-2B4C-943A-9635356B785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397673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tt linje 19">
                <a:extLst>
                  <a:ext uri="{FF2B5EF4-FFF2-40B4-BE49-F238E27FC236}">
                    <a16:creationId xmlns:a16="http://schemas.microsoft.com/office/drawing/2014/main" id="{F7BD6B52-2161-3044-AFBA-6B158E5B079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650022" y="4059797"/>
                <a:ext cx="523098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tt linje 20">
                <a:extLst>
                  <a:ext uri="{FF2B5EF4-FFF2-40B4-BE49-F238E27FC236}">
                    <a16:creationId xmlns:a16="http://schemas.microsoft.com/office/drawing/2014/main" id="{11B9966E-AE71-3041-BD0A-C1D86CAD51D7}"/>
                  </a:ext>
                </a:extLst>
              </p:cNvPr>
              <p:cNvCxnSpPr>
                <a:cxnSpLocks/>
                <a:stCxn id="23" idx="3"/>
              </p:cNvCxnSpPr>
              <p:nvPr userDrawn="1"/>
            </p:nvCxnSpPr>
            <p:spPr>
              <a:xfrm flipV="1">
                <a:off x="-489823" y="-3804"/>
                <a:ext cx="363900" cy="540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4B58C7B1-58B8-5A4C-9012-B9A463050D5C}"/>
                  </a:ext>
                </a:extLst>
              </p:cNvPr>
              <p:cNvCxnSpPr>
                <a:cxnSpLocks/>
                <a:stCxn id="23" idx="1"/>
              </p:cNvCxnSpPr>
              <p:nvPr userDrawn="1"/>
            </p:nvCxnSpPr>
            <p:spPr>
              <a:xfrm flipV="1">
                <a:off x="-489823" y="6091998"/>
                <a:ext cx="363900" cy="798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Rektangel 22">
                <a:extLst>
                  <a:ext uri="{FF2B5EF4-FFF2-40B4-BE49-F238E27FC236}">
                    <a16:creationId xmlns:a16="http://schemas.microsoft.com/office/drawing/2014/main" id="{325965AA-8A37-F34A-9395-0549AAB72D9B}"/>
                  </a:ext>
                </a:extLst>
              </p:cNvPr>
              <p:cNvSpPr/>
              <p:nvPr userDrawn="1"/>
            </p:nvSpPr>
            <p:spPr>
              <a:xfrm rot="16200000">
                <a:off x="-3535423" y="2944157"/>
                <a:ext cx="6091200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16,92 cm</a:t>
                </a:r>
              </a:p>
            </p:txBody>
          </p:sp>
          <p:cxnSp>
            <p:nvCxnSpPr>
              <p:cNvPr id="24" name="Rett linje 23">
                <a:extLst>
                  <a:ext uri="{FF2B5EF4-FFF2-40B4-BE49-F238E27FC236}">
                    <a16:creationId xmlns:a16="http://schemas.microsoft.com/office/drawing/2014/main" id="{6ABA3F38-2A71-C34B-A428-BAAD12F4967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3432384" y="3047196"/>
                <a:ext cx="60912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>
                <a:extLst>
                  <a:ext uri="{FF2B5EF4-FFF2-40B4-BE49-F238E27FC236}">
                    <a16:creationId xmlns:a16="http://schemas.microsoft.com/office/drawing/2014/main" id="{B6A6A268-763B-D54F-93BC-01B8501001E6}"/>
                  </a:ext>
                </a:extLst>
              </p:cNvPr>
              <p:cNvSpPr/>
              <p:nvPr userDrawn="1"/>
            </p:nvSpPr>
            <p:spPr>
              <a:xfrm rot="16200000">
                <a:off x="-2642025" y="1927658"/>
                <a:ext cx="4058201" cy="2060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R="0" lvl="0" indent="0" algn="l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nb-NO" sz="700" b="0" i="0" u="none" strike="noStrike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11,28 cm</a:t>
                </a:r>
              </a:p>
            </p:txBody>
          </p:sp>
          <p:cxnSp>
            <p:nvCxnSpPr>
              <p:cNvPr id="26" name="Rett linje 25">
                <a:extLst>
                  <a:ext uri="{FF2B5EF4-FFF2-40B4-BE49-F238E27FC236}">
                    <a16:creationId xmlns:a16="http://schemas.microsoft.com/office/drawing/2014/main" id="{A532ED41-3D8E-E545-A1EB-60862799F7F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540284" y="2031996"/>
                <a:ext cx="4060800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dash"/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tt linje 26">
                <a:extLst>
                  <a:ext uri="{FF2B5EF4-FFF2-40B4-BE49-F238E27FC236}">
                    <a16:creationId xmlns:a16="http://schemas.microsoft.com/office/drawing/2014/main" id="{F3335BF5-0330-3040-B68C-DA0383A5F577}"/>
                  </a:ext>
                </a:extLst>
              </p:cNvPr>
              <p:cNvCxnSpPr/>
              <p:nvPr userDrawn="1"/>
            </p:nvCxnSpPr>
            <p:spPr>
              <a:xfrm rot="16200000">
                <a:off x="-208461" y="6773298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tt linje 27">
                <a:extLst>
                  <a:ext uri="{FF2B5EF4-FFF2-40B4-BE49-F238E27FC236}">
                    <a16:creationId xmlns:a16="http://schemas.microsoft.com/office/drawing/2014/main" id="{50E861C9-D981-574D-B795-99F6263737F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rot="16200000">
                <a:off x="-216188" y="1943964"/>
                <a:ext cx="0" cy="166125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kstSylinder 13">
              <a:extLst>
                <a:ext uri="{FF2B5EF4-FFF2-40B4-BE49-F238E27FC236}">
                  <a16:creationId xmlns:a16="http://schemas.microsoft.com/office/drawing/2014/main" id="{AD11A3E2-6A72-B94B-8130-EC4EDF047598}"/>
                </a:ext>
              </a:extLst>
            </p:cNvPr>
            <p:cNvSpPr txBox="1"/>
            <p:nvPr userDrawn="1"/>
          </p:nvSpPr>
          <p:spPr>
            <a:xfrm>
              <a:off x="0" y="-213030"/>
              <a:ext cx="688336" cy="20607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noAutofit/>
            </a:bodyPr>
            <a:lstStyle/>
            <a:p>
              <a:pPr algn="l"/>
              <a:r>
                <a:rPr lang="nb-NO" sz="800" dirty="0">
                  <a:solidFill>
                    <a:schemeClr val="tx1"/>
                  </a:solidFill>
                </a:rPr>
                <a:t>Oslo 2019</a:t>
              </a:r>
            </a:p>
          </p:txBody>
        </p:sp>
      </p:grpSp>
      <p:grpSp>
        <p:nvGrpSpPr>
          <p:cNvPr id="65" name="Gruppe 64">
            <a:extLst>
              <a:ext uri="{FF2B5EF4-FFF2-40B4-BE49-F238E27FC236}">
                <a16:creationId xmlns:a16="http://schemas.microsoft.com/office/drawing/2014/main" id="{38A746FB-6A33-E24A-85A4-7E544FCCC8D0}"/>
              </a:ext>
            </a:extLst>
          </p:cNvPr>
          <p:cNvGrpSpPr/>
          <p:nvPr userDrawn="1"/>
        </p:nvGrpSpPr>
        <p:grpSpPr>
          <a:xfrm>
            <a:off x="12252770" y="1"/>
            <a:ext cx="1165167" cy="6855561"/>
            <a:chOff x="12252770" y="1"/>
            <a:chExt cx="1165167" cy="6855561"/>
          </a:xfrm>
        </p:grpSpPr>
        <p:grpSp>
          <p:nvGrpSpPr>
            <p:cNvPr id="66" name="Gruppe 65">
              <a:extLst>
                <a:ext uri="{FF2B5EF4-FFF2-40B4-BE49-F238E27FC236}">
                  <a16:creationId xmlns:a16="http://schemas.microsoft.com/office/drawing/2014/main" id="{D87B58ED-9157-434B-8C3C-ED99EA0D426A}"/>
                </a:ext>
              </a:extLst>
            </p:cNvPr>
            <p:cNvGrpSpPr/>
            <p:nvPr userDrawn="1"/>
          </p:nvGrpSpPr>
          <p:grpSpPr>
            <a:xfrm>
              <a:off x="12252770" y="1"/>
              <a:ext cx="409071" cy="3254927"/>
              <a:chOff x="12252770" y="1"/>
              <a:chExt cx="588588" cy="4683318"/>
            </a:xfrm>
          </p:grpSpPr>
          <p:sp>
            <p:nvSpPr>
              <p:cNvPr id="70" name="Rektangel 69">
                <a:extLst>
                  <a:ext uri="{FF2B5EF4-FFF2-40B4-BE49-F238E27FC236}">
                    <a16:creationId xmlns:a16="http://schemas.microsoft.com/office/drawing/2014/main" id="{D484EB73-4C7A-D849-A642-526722C7C7F4}"/>
                  </a:ext>
                </a:extLst>
              </p:cNvPr>
              <p:cNvSpPr/>
              <p:nvPr userDrawn="1"/>
            </p:nvSpPr>
            <p:spPr>
              <a:xfrm>
                <a:off x="12252770" y="1"/>
                <a:ext cx="588588" cy="46833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grpSp>
            <p:nvGrpSpPr>
              <p:cNvPr id="71" name="Gruppe 70">
                <a:extLst>
                  <a:ext uri="{FF2B5EF4-FFF2-40B4-BE49-F238E27FC236}">
                    <a16:creationId xmlns:a16="http://schemas.microsoft.com/office/drawing/2014/main" id="{99E81D3A-CC3F-504F-B8E2-D5A74B8A87B9}"/>
                  </a:ext>
                </a:extLst>
              </p:cNvPr>
              <p:cNvGrpSpPr/>
              <p:nvPr userDrawn="1"/>
            </p:nvGrpSpPr>
            <p:grpSpPr>
              <a:xfrm>
                <a:off x="12326727" y="84822"/>
                <a:ext cx="440675" cy="4513676"/>
                <a:chOff x="12316858" y="92947"/>
                <a:chExt cx="440675" cy="4513676"/>
              </a:xfrm>
            </p:grpSpPr>
            <p:grpSp>
              <p:nvGrpSpPr>
                <p:cNvPr id="72" name="Gruppe 71">
                  <a:extLst>
                    <a:ext uri="{FF2B5EF4-FFF2-40B4-BE49-F238E27FC236}">
                      <a16:creationId xmlns:a16="http://schemas.microsoft.com/office/drawing/2014/main" id="{3E158624-CD01-BB4A-95AD-459E77D1192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92947"/>
                  <a:ext cx="440675" cy="1322025"/>
                  <a:chOff x="12316858" y="92947"/>
                  <a:chExt cx="440675" cy="1322025"/>
                </a:xfrm>
              </p:grpSpPr>
              <p:sp>
                <p:nvSpPr>
                  <p:cNvPr id="82" name="Rektangel 81">
                    <a:extLst>
                      <a:ext uri="{FF2B5EF4-FFF2-40B4-BE49-F238E27FC236}">
                        <a16:creationId xmlns:a16="http://schemas.microsoft.com/office/drawing/2014/main" id="{B9E6756C-1C37-0445-B129-54E072DDDE1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2947"/>
                    <a:ext cx="440675" cy="440675"/>
                  </a:xfrm>
                  <a:prstGeom prst="rect">
                    <a:avLst/>
                  </a:prstGeom>
                  <a:solidFill>
                    <a:schemeClr val="tx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3" name="Rektangel 82">
                    <a:extLst>
                      <a:ext uri="{FF2B5EF4-FFF2-40B4-BE49-F238E27FC236}">
                        <a16:creationId xmlns:a16="http://schemas.microsoft.com/office/drawing/2014/main" id="{E2556894-AF3A-3D4E-B2CA-87C6588DD67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533622"/>
                    <a:ext cx="440675" cy="440675"/>
                  </a:xfrm>
                  <a:prstGeom prst="rect">
                    <a:avLst/>
                  </a:prstGeom>
                  <a:solidFill>
                    <a:schemeClr val="accent4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4" name="Rektangel 83">
                    <a:extLst>
                      <a:ext uri="{FF2B5EF4-FFF2-40B4-BE49-F238E27FC236}">
                        <a16:creationId xmlns:a16="http://schemas.microsoft.com/office/drawing/2014/main" id="{3F212157-C7C5-2D44-9D99-46F8B004613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974297"/>
                    <a:ext cx="440675" cy="440675"/>
                  </a:xfrm>
                  <a:prstGeom prst="rect">
                    <a:avLst/>
                  </a:prstGeom>
                  <a:solidFill>
                    <a:srgbClr val="B3F5F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3" name="Gruppe 72">
                  <a:extLst>
                    <a:ext uri="{FF2B5EF4-FFF2-40B4-BE49-F238E27FC236}">
                      <a16:creationId xmlns:a16="http://schemas.microsoft.com/office/drawing/2014/main" id="{8BD5E2A6-B428-2848-819F-33BE0BF9E9AE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1468435"/>
                  <a:ext cx="440675" cy="1322025"/>
                  <a:chOff x="12316858" y="1600866"/>
                  <a:chExt cx="440675" cy="1322025"/>
                </a:xfrm>
              </p:grpSpPr>
              <p:sp>
                <p:nvSpPr>
                  <p:cNvPr id="79" name="Rektangel 78">
                    <a:extLst>
                      <a:ext uri="{FF2B5EF4-FFF2-40B4-BE49-F238E27FC236}">
                        <a16:creationId xmlns:a16="http://schemas.microsoft.com/office/drawing/2014/main" id="{AE19856D-EEDD-A24A-84D1-5A7ACB086FA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1600866"/>
                    <a:ext cx="440675" cy="440675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0" name="Rektangel 79">
                    <a:extLst>
                      <a:ext uri="{FF2B5EF4-FFF2-40B4-BE49-F238E27FC236}">
                        <a16:creationId xmlns:a16="http://schemas.microsoft.com/office/drawing/2014/main" id="{0C690583-1E3E-9E4C-9B1D-BF9CD4C6A69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041541"/>
                    <a:ext cx="440675" cy="440675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81" name="Rektangel 80">
                    <a:extLst>
                      <a:ext uri="{FF2B5EF4-FFF2-40B4-BE49-F238E27FC236}">
                        <a16:creationId xmlns:a16="http://schemas.microsoft.com/office/drawing/2014/main" id="{3338131A-61C0-954D-9654-31E5D8DCE33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2482216"/>
                    <a:ext cx="440675" cy="440675"/>
                  </a:xfrm>
                  <a:prstGeom prst="rect">
                    <a:avLst/>
                  </a:prstGeom>
                  <a:solidFill>
                    <a:schemeClr val="accent3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grpSp>
              <p:nvGrpSpPr>
                <p:cNvPr id="74" name="Gruppe 73">
                  <a:extLst>
                    <a:ext uri="{FF2B5EF4-FFF2-40B4-BE49-F238E27FC236}">
                      <a16:creationId xmlns:a16="http://schemas.microsoft.com/office/drawing/2014/main" id="{F44E92C8-5780-7A49-A80B-0A6597298A95}"/>
                    </a:ext>
                  </a:extLst>
                </p:cNvPr>
                <p:cNvGrpSpPr/>
                <p:nvPr userDrawn="1"/>
              </p:nvGrpSpPr>
              <p:grpSpPr>
                <a:xfrm>
                  <a:off x="12316858" y="2843923"/>
                  <a:ext cx="440675" cy="1762700"/>
                  <a:chOff x="12316858" y="3201732"/>
                  <a:chExt cx="440675" cy="1762700"/>
                </a:xfrm>
              </p:grpSpPr>
              <p:sp>
                <p:nvSpPr>
                  <p:cNvPr id="75" name="Rektangel 74">
                    <a:extLst>
                      <a:ext uri="{FF2B5EF4-FFF2-40B4-BE49-F238E27FC236}">
                        <a16:creationId xmlns:a16="http://schemas.microsoft.com/office/drawing/2014/main" id="{03DFE3F4-217E-1247-A39C-76296D40EB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201732"/>
                    <a:ext cx="440675" cy="440675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6" name="Rektangel 75">
                    <a:extLst>
                      <a:ext uri="{FF2B5EF4-FFF2-40B4-BE49-F238E27FC236}">
                        <a16:creationId xmlns:a16="http://schemas.microsoft.com/office/drawing/2014/main" id="{E289F289-B1EE-3C40-891E-EE7843173E0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3642407"/>
                    <a:ext cx="440675" cy="440675"/>
                  </a:xfrm>
                  <a:prstGeom prst="rect">
                    <a:avLst/>
                  </a:prstGeom>
                  <a:solidFill>
                    <a:schemeClr val="accent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7" name="Rektangel 76">
                    <a:extLst>
                      <a:ext uri="{FF2B5EF4-FFF2-40B4-BE49-F238E27FC236}">
                        <a16:creationId xmlns:a16="http://schemas.microsoft.com/office/drawing/2014/main" id="{6A784681-552A-5842-8588-93A586A60CC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083082"/>
                    <a:ext cx="440675" cy="440675"/>
                  </a:xfrm>
                  <a:prstGeom prst="rect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78" name="Rektangel 77">
                    <a:extLst>
                      <a:ext uri="{FF2B5EF4-FFF2-40B4-BE49-F238E27FC236}">
                        <a16:creationId xmlns:a16="http://schemas.microsoft.com/office/drawing/2014/main" id="{A4AF9075-F5E2-AE48-BE25-AC00CEBE195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316858" y="4523757"/>
                    <a:ext cx="440675" cy="440675"/>
                  </a:xfrm>
                  <a:prstGeom prst="rect">
                    <a:avLst/>
                  </a:prstGeom>
                  <a:solidFill>
                    <a:srgbClr val="D0BFA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</p:grpSp>
        </p:grpSp>
        <p:sp>
          <p:nvSpPr>
            <p:cNvPr id="67" name="TekstSylinder 66">
              <a:extLst>
                <a:ext uri="{FF2B5EF4-FFF2-40B4-BE49-F238E27FC236}">
                  <a16:creationId xmlns:a16="http://schemas.microsoft.com/office/drawing/2014/main" id="{D0574A85-E717-BF46-B01C-BB864B440971}"/>
                </a:ext>
              </a:extLst>
            </p:cNvPr>
            <p:cNvSpPr txBox="1"/>
            <p:nvPr userDrawn="1"/>
          </p:nvSpPr>
          <p:spPr>
            <a:xfrm>
              <a:off x="12252771" y="3429000"/>
              <a:ext cx="1127661" cy="342656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l"/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Det er lov å endre bakgrunnsfarge.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På sider med positiv logo benyttes alltid lyse bakgrunnsfarger.</a:t>
              </a:r>
            </a:p>
            <a:p>
              <a:pPr marL="0" indent="0" algn="l">
                <a:buNone/>
              </a:pPr>
              <a:endParaRPr lang="nb-NO" sz="800" kern="1200" dirty="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  <a:p>
              <a:pPr marL="0" indent="0" algn="l">
                <a:buNone/>
              </a:pPr>
              <a:r>
                <a:rPr lang="nb-NO" sz="800" b="1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Sørg alltid for god lesbarhet/kontrast </a:t>
              </a:r>
              <a:r>
                <a:rPr lang="nb-NO" sz="800" kern="1200" dirty="0">
                  <a:solidFill>
                    <a:schemeClr val="tx1"/>
                  </a:solidFill>
                  <a:latin typeface="+mn-lt"/>
                  <a:ea typeface="+mn-ea"/>
                  <a:cs typeface="+mn-cs"/>
                </a:rPr>
                <a:t>og følg lovlige farge-kombinasjoner.</a:t>
              </a:r>
            </a:p>
            <a:p>
              <a:pPr algn="l"/>
              <a:endParaRPr lang="nb-NO" dirty="0" err="1">
                <a:solidFill>
                  <a:schemeClr val="tx2"/>
                </a:solidFill>
              </a:endParaRPr>
            </a:p>
          </p:txBody>
        </p:sp>
        <p:cxnSp>
          <p:nvCxnSpPr>
            <p:cNvPr id="68" name="Vinkel 67">
              <a:extLst>
                <a:ext uri="{FF2B5EF4-FFF2-40B4-BE49-F238E27FC236}">
                  <a16:creationId xmlns:a16="http://schemas.microsoft.com/office/drawing/2014/main" id="{0EC43C4F-D1A1-4C43-8E31-F6CA70D3A41B}"/>
                </a:ext>
              </a:extLst>
            </p:cNvPr>
            <p:cNvCxnSpPr>
              <a:cxnSpLocks/>
              <a:stCxn id="82" idx="3"/>
              <a:endCxn id="79" idx="3"/>
            </p:cNvCxnSpPr>
            <p:nvPr userDrawn="1"/>
          </p:nvCxnSpPr>
          <p:spPr>
            <a:xfrm>
              <a:off x="12610441" y="212088"/>
              <a:ext cx="12700" cy="955970"/>
            </a:xfrm>
            <a:prstGeom prst="bentConnector3">
              <a:avLst>
                <a:gd name="adj1" fmla="val 1025000"/>
              </a:avLst>
            </a:prstGeom>
            <a:ln cap="sq">
              <a:solidFill>
                <a:schemeClr val="tx1"/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kstSylinder 68">
              <a:extLst>
                <a:ext uri="{FF2B5EF4-FFF2-40B4-BE49-F238E27FC236}">
                  <a16:creationId xmlns:a16="http://schemas.microsoft.com/office/drawing/2014/main" id="{B524C35F-63C3-C845-A112-F3E986F32AC7}"/>
                </a:ext>
              </a:extLst>
            </p:cNvPr>
            <p:cNvSpPr txBox="1"/>
            <p:nvPr userDrawn="1"/>
          </p:nvSpPr>
          <p:spPr>
            <a:xfrm>
              <a:off x="12766676" y="212086"/>
              <a:ext cx="651261" cy="95597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l"/>
              <a:r>
                <a:rPr lang="nb-NO" sz="700" dirty="0">
                  <a:solidFill>
                    <a:schemeClr val="tx1"/>
                  </a:solidFill>
                </a:rPr>
                <a:t>Mørk blå og mørk grønn bakgrunn, skal alltid ha negativ tekst/logo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5269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2744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2821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178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1664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660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275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39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005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76D9-9D3D-4DA9-8EB3-80267322DD44}" type="datetimeFigureOut">
              <a:rPr lang="nb-NO" smtClean="0"/>
              <a:t>25.01.2022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453F1-477A-4BE6-89A9-3413E513CD4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16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Registrere nye </a:t>
            </a:r>
            <a:r>
              <a:rPr lang="nb-NO" smtClean="0"/>
              <a:t>leverandører </a:t>
            </a:r>
            <a:r>
              <a:rPr lang="nb-NO" smtClean="0"/>
              <a:t>i </a:t>
            </a:r>
            <a:r>
              <a:rPr lang="nb-NO" dirty="0" smtClean="0"/>
              <a:t>KGV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1D89-216F-C248-97B9-E62942BAB32E}" type="datetime1">
              <a:rPr lang="nb-NO" smtClean="0"/>
              <a:t>25.01.2022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EFDFC-287E-0A4D-81A7-6CC8C070690D}" type="slidenum">
              <a:rPr lang="nb-NO" smtClean="0"/>
              <a:t>1</a:t>
            </a:fld>
            <a:endParaRPr lang="nb-NO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49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Leverandøren ferdigregistrerer informasjon</a:t>
            </a:r>
            <a:endParaRPr lang="nb-NO" sz="32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4721" y="1536879"/>
            <a:ext cx="4696495" cy="4966952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961274" y="2864836"/>
            <a:ext cx="1964379" cy="203132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Leverandøren får følgende bilde: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Leverandøren må fylle ut all obligatorisk informasjon som er merket med </a:t>
            </a:r>
            <a:r>
              <a:rPr lang="nb-NO" sz="1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*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Trykk deretter på «Lagre» knappen</a:t>
            </a:r>
          </a:p>
        </p:txBody>
      </p:sp>
      <p:sp>
        <p:nvSpPr>
          <p:cNvPr id="6" name="Rektangel 5"/>
          <p:cNvSpPr/>
          <p:nvPr/>
        </p:nvSpPr>
        <p:spPr>
          <a:xfrm>
            <a:off x="7620000" y="6314941"/>
            <a:ext cx="321972" cy="1888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pilkobling 7"/>
          <p:cNvCxnSpPr/>
          <p:nvPr/>
        </p:nvCxnSpPr>
        <p:spPr>
          <a:xfrm>
            <a:off x="1914659" y="4765183"/>
            <a:ext cx="5705341" cy="15497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35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Melding til leverandør etter registrering</a:t>
            </a:r>
            <a:endParaRPr lang="nb-NO" sz="3200" dirty="0"/>
          </a:p>
        </p:txBody>
      </p:sp>
      <p:sp>
        <p:nvSpPr>
          <p:cNvPr id="5" name="TekstSylinder 4"/>
          <p:cNvSpPr txBox="1"/>
          <p:nvPr/>
        </p:nvSpPr>
        <p:spPr>
          <a:xfrm>
            <a:off x="694386" y="2110694"/>
            <a:ext cx="1701085" cy="3108543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Leverandøren får følgende bekreftelse i KGV om at registrering av leverandør er ferdig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Leverandør må klikke på linken for å komme inn i konkurransen</a:t>
            </a:r>
          </a:p>
          <a:p>
            <a:endParaRPr lang="nb-NO" sz="1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b="1" dirty="0" smtClean="0">
              <a:latin typeface="Calibri" panose="020F0502020204030204" pitchFamily="34" charset="0"/>
            </a:endParaRPr>
          </a:p>
          <a:p>
            <a:endParaRPr lang="nb-NO" sz="1400" b="1" dirty="0">
              <a:latin typeface="Calibri" panose="020F0502020204030204" pitchFamily="34" charset="0"/>
            </a:endParaRPr>
          </a:p>
        </p:txBody>
      </p:sp>
      <p:pic>
        <p:nvPicPr>
          <p:cNvPr id="6" name="Plassholder for innhol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690" y="2327268"/>
            <a:ext cx="6272011" cy="2064428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3734873" y="4138411"/>
            <a:ext cx="1918952" cy="1373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Rett pilkobling 10"/>
          <p:cNvCxnSpPr/>
          <p:nvPr/>
        </p:nvCxnSpPr>
        <p:spPr>
          <a:xfrm>
            <a:off x="1506828" y="3996744"/>
            <a:ext cx="2228045" cy="20606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215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1766807" y="2076773"/>
            <a:ext cx="73539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800" dirty="0" smtClean="0"/>
              <a:t>Søk i leverandørdatabasen i KGV</a:t>
            </a:r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143684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597"/>
          </a:xfrm>
        </p:spPr>
        <p:txBody>
          <a:bodyPr>
            <a:normAutofit/>
          </a:bodyPr>
          <a:lstStyle/>
          <a:p>
            <a:r>
              <a:rPr lang="nb-NO" sz="3200" dirty="0"/>
              <a:t>Søk i </a:t>
            </a:r>
            <a:r>
              <a:rPr lang="nb-NO" sz="3200" dirty="0" smtClean="0"/>
              <a:t>Leverandørdatabasen</a:t>
            </a:r>
            <a:endParaRPr lang="nb-NO" sz="32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91626" y="1230581"/>
            <a:ext cx="8505825" cy="1878026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443936" y="1498003"/>
            <a:ext cx="2256644" cy="16004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Søk av leverandør i en konkurranse: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Gå inn i sjekklisten i konkurranse.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Gå ned i sjekklisten til «Leverandørdatabase»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«Søk»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9562454" y="2286000"/>
            <a:ext cx="313841" cy="1394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pilkobling 7"/>
          <p:cNvCxnSpPr>
            <a:endCxn id="6" idx="1"/>
          </p:cNvCxnSpPr>
          <p:nvPr/>
        </p:nvCxnSpPr>
        <p:spPr>
          <a:xfrm flipV="1">
            <a:off x="1878605" y="2355743"/>
            <a:ext cx="7683849" cy="356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139" y="3669224"/>
            <a:ext cx="8818615" cy="1983132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545967" y="3840019"/>
            <a:ext cx="2755172" cy="11695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Du får følgende bilde: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NB: Huk av for «Inkluder pre-registrerte leverandører»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Fyll inn aktuell informasjon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Trykk «Søk»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7644539" y="3913322"/>
            <a:ext cx="162732" cy="1627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Rektangel 12"/>
          <p:cNvSpPr/>
          <p:nvPr/>
        </p:nvSpPr>
        <p:spPr>
          <a:xfrm>
            <a:off x="11139407" y="5447654"/>
            <a:ext cx="406830" cy="1976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5" name="Rett pilkobling 14"/>
          <p:cNvCxnSpPr>
            <a:endCxn id="12" idx="1"/>
          </p:cNvCxnSpPr>
          <p:nvPr/>
        </p:nvCxnSpPr>
        <p:spPr>
          <a:xfrm flipV="1">
            <a:off x="2797444" y="3994688"/>
            <a:ext cx="4847095" cy="4301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kobling 15"/>
          <p:cNvCxnSpPr/>
          <p:nvPr/>
        </p:nvCxnSpPr>
        <p:spPr>
          <a:xfrm>
            <a:off x="1790054" y="4870342"/>
            <a:ext cx="9349353" cy="63930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81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546315"/>
            <a:ext cx="10515600" cy="515319"/>
          </a:xfrm>
        </p:spPr>
        <p:txBody>
          <a:bodyPr>
            <a:normAutofit fontScale="90000"/>
          </a:bodyPr>
          <a:lstStyle/>
          <a:p>
            <a:r>
              <a:rPr lang="nb-NO" sz="3600" dirty="0" smtClean="0"/>
              <a:t>Søk i Leverandørdatabasen forts…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9884" y="906650"/>
            <a:ext cx="8041038" cy="2255003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312200" y="1856826"/>
            <a:ext cx="2256644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Søk på hovedsiden: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«Søk i leverandørdatabasen»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3630478" y="2034151"/>
            <a:ext cx="1297983" cy="1210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pilkobling 8"/>
          <p:cNvCxnSpPr/>
          <p:nvPr/>
        </p:nvCxnSpPr>
        <p:spPr>
          <a:xfrm flipV="1">
            <a:off x="2349930" y="2148931"/>
            <a:ext cx="1280548" cy="2804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Sylinder 18"/>
          <p:cNvSpPr txBox="1"/>
          <p:nvPr/>
        </p:nvSpPr>
        <p:spPr>
          <a:xfrm>
            <a:off x="545967" y="3840019"/>
            <a:ext cx="2755172" cy="138499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Du får følgende bilde: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NB: Huk av for «Inkluder forhåndsregistrerte leverandører»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Fyll inn aktuell informasjon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Trykk «Søk»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pic>
        <p:nvPicPr>
          <p:cNvPr id="20" name="Bild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9884" y="3453758"/>
            <a:ext cx="8090116" cy="2886882"/>
          </a:xfrm>
          <a:prstGeom prst="rect">
            <a:avLst/>
          </a:prstGeom>
        </p:spPr>
      </p:pic>
      <p:sp>
        <p:nvSpPr>
          <p:cNvPr id="21" name="Rektangel 20"/>
          <p:cNvSpPr/>
          <p:nvPr/>
        </p:nvSpPr>
        <p:spPr>
          <a:xfrm>
            <a:off x="6435671" y="4169044"/>
            <a:ext cx="135610" cy="13948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2" name="Rektangel 21"/>
          <p:cNvSpPr/>
          <p:nvPr/>
        </p:nvSpPr>
        <p:spPr>
          <a:xfrm>
            <a:off x="10546597" y="6059837"/>
            <a:ext cx="360335" cy="2363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23" name="Rett pilkobling 22"/>
          <p:cNvCxnSpPr>
            <a:endCxn id="21" idx="1"/>
          </p:cNvCxnSpPr>
          <p:nvPr/>
        </p:nvCxnSpPr>
        <p:spPr>
          <a:xfrm flipV="1">
            <a:off x="1960536" y="4238787"/>
            <a:ext cx="4475135" cy="41070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kobling 23"/>
          <p:cNvCxnSpPr>
            <a:endCxn id="22" idx="1"/>
          </p:cNvCxnSpPr>
          <p:nvPr/>
        </p:nvCxnSpPr>
        <p:spPr>
          <a:xfrm>
            <a:off x="1813302" y="5079570"/>
            <a:ext cx="8733295" cy="10984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43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Innledning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Søk i leverandørdatabasen for å se om leverandøren er registrert i KGV. Veiledning ligger til slutt i foilsettet</a:t>
            </a:r>
          </a:p>
          <a:p>
            <a:r>
              <a:rPr lang="nb-NO" dirty="0" smtClean="0"/>
              <a:t>Er </a:t>
            </a:r>
            <a:r>
              <a:rPr lang="nb-NO" u="sng" dirty="0"/>
              <a:t>ikke </a:t>
            </a:r>
            <a:r>
              <a:rPr lang="nb-NO" dirty="0" smtClean="0"/>
              <a:t>leverandøren registrert? Benytt denne veilederen for å registrere leverandøren</a:t>
            </a:r>
          </a:p>
          <a:p>
            <a:r>
              <a:rPr lang="nb-NO" dirty="0" smtClean="0"/>
              <a:t>Registrering starter hos oppdragsgiver og avsluttes hos leverandør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47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1766807" y="2076773"/>
            <a:ext cx="735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800" dirty="0" smtClean="0"/>
              <a:t>Oppdragsgiversiden</a:t>
            </a:r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89854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Registrering av leverandør - Leverandørinformasjon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Ta kontakt med leverandør og be om følgende opplysninger:</a:t>
            </a:r>
          </a:p>
          <a:p>
            <a:r>
              <a:rPr lang="nb-NO" dirty="0" smtClean="0"/>
              <a:t>Firmanavn</a:t>
            </a:r>
          </a:p>
          <a:p>
            <a:r>
              <a:rPr lang="nb-NO" dirty="0" smtClean="0"/>
              <a:t>Kontaktperson</a:t>
            </a:r>
          </a:p>
          <a:p>
            <a:r>
              <a:rPr lang="nb-NO" dirty="0" smtClean="0"/>
              <a:t>Tlf.nr. </a:t>
            </a:r>
          </a:p>
          <a:p>
            <a:r>
              <a:rPr lang="nb-NO" dirty="0" smtClean="0"/>
              <a:t>E-postadresse</a:t>
            </a:r>
          </a:p>
        </p:txBody>
      </p:sp>
    </p:spTree>
    <p:extLst>
      <p:ext uri="{BB962C8B-B14F-4D97-AF65-F5344CB8AC3E}">
        <p14:creationId xmlns:p14="http://schemas.microsoft.com/office/powerpoint/2010/main" val="316774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6844"/>
          </a:xfrm>
        </p:spPr>
        <p:txBody>
          <a:bodyPr>
            <a:normAutofit/>
          </a:bodyPr>
          <a:lstStyle/>
          <a:p>
            <a:r>
              <a:rPr lang="nb-NO" sz="3200" dirty="0" smtClean="0"/>
              <a:t>Registrer leverandør</a:t>
            </a:r>
            <a:endParaRPr lang="nb-NO" sz="3200" dirty="0"/>
          </a:p>
        </p:txBody>
      </p:sp>
      <p:pic>
        <p:nvPicPr>
          <p:cNvPr id="4" name="Bilde 3"/>
          <p:cNvPicPr/>
          <p:nvPr/>
        </p:nvPicPr>
        <p:blipFill>
          <a:blip r:embed="rId2"/>
          <a:stretch>
            <a:fillRect/>
          </a:stretch>
        </p:blipFill>
        <p:spPr>
          <a:xfrm>
            <a:off x="4246536" y="1359976"/>
            <a:ext cx="6324697" cy="2300863"/>
          </a:xfrm>
          <a:prstGeom prst="rect">
            <a:avLst/>
          </a:prstGeom>
        </p:spPr>
      </p:pic>
      <p:pic>
        <p:nvPicPr>
          <p:cNvPr id="5" name="Plassholder for innhold 4"/>
          <p:cNvPicPr>
            <a:picLocks noGrp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46536" y="3850807"/>
            <a:ext cx="6324697" cy="2261507"/>
          </a:xfrm>
          <a:prstGeom prst="rect">
            <a:avLst/>
          </a:prstGeom>
        </p:spPr>
      </p:pic>
      <p:sp>
        <p:nvSpPr>
          <p:cNvPr id="6" name="TekstSylinder 5"/>
          <p:cNvSpPr txBox="1"/>
          <p:nvPr/>
        </p:nvSpPr>
        <p:spPr>
          <a:xfrm>
            <a:off x="916634" y="1943891"/>
            <a:ext cx="2729342" cy="95410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Gå inn i sjekklisten for den aktuelle konkurransen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«Leverandøroversikt» i venstre menyen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871431" y="4746501"/>
            <a:ext cx="2729342" cy="738664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Du får følgende bilde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</a:t>
            </a:r>
            <a:r>
              <a:rPr lang="nb-NO" sz="1400" b="1" dirty="0" err="1" smtClean="0">
                <a:latin typeface="Calibri" panose="020F0502020204030204" pitchFamily="34" charset="0"/>
              </a:rPr>
              <a:t>Preregistrer</a:t>
            </a:r>
            <a:r>
              <a:rPr lang="nb-NO" sz="1400" b="1" dirty="0">
                <a:latin typeface="Calibri" panose="020F0502020204030204" pitchFamily="34" charset="0"/>
              </a:rPr>
              <a:t> </a:t>
            </a:r>
            <a:r>
              <a:rPr lang="nb-NO" sz="1400" b="1" dirty="0" smtClean="0">
                <a:latin typeface="Calibri" panose="020F0502020204030204" pitchFamily="34" charset="0"/>
              </a:rPr>
              <a:t>leverandør»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4560376" y="2351869"/>
            <a:ext cx="720671" cy="1472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6582905" y="5738247"/>
            <a:ext cx="929898" cy="3177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Rett pilkobling 10"/>
          <p:cNvCxnSpPr/>
          <p:nvPr/>
        </p:nvCxnSpPr>
        <p:spPr>
          <a:xfrm flipV="1">
            <a:off x="3529739" y="2464231"/>
            <a:ext cx="1030637" cy="852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pilkobling 11"/>
          <p:cNvCxnSpPr/>
          <p:nvPr/>
        </p:nvCxnSpPr>
        <p:spPr>
          <a:xfrm>
            <a:off x="2158139" y="5331417"/>
            <a:ext cx="4424766" cy="4378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98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/>
              <a:t>Registrer </a:t>
            </a:r>
            <a:r>
              <a:rPr lang="nb-NO" sz="3200" dirty="0" smtClean="0"/>
              <a:t>leverandør forts…</a:t>
            </a:r>
            <a:endParaRPr lang="nb-NO" sz="3200" dirty="0"/>
          </a:p>
        </p:txBody>
      </p:sp>
      <p:pic>
        <p:nvPicPr>
          <p:cNvPr id="4" name="Plassholder for innhol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3701" y="1585401"/>
            <a:ext cx="6664271" cy="4351338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761651" y="2904785"/>
            <a:ext cx="2729342" cy="16004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Du får følgende bilde: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Fyll inn Firma informasjon og informasjon om kontaktperson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Alle felt med «*» er obligatorisk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Klikk på «Lagre»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10317997" y="5552268"/>
            <a:ext cx="627681" cy="31771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" name="Rett pilkobling 7"/>
          <p:cNvCxnSpPr/>
          <p:nvPr/>
        </p:nvCxnSpPr>
        <p:spPr>
          <a:xfrm>
            <a:off x="2351868" y="4362773"/>
            <a:ext cx="7966129" cy="130960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951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1766807" y="2076773"/>
            <a:ext cx="7353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800" dirty="0" smtClean="0"/>
              <a:t>Leverandørsiden</a:t>
            </a:r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297318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Melding til leverandør</a:t>
            </a:r>
            <a:endParaRPr lang="nb-NO" sz="3200" dirty="0"/>
          </a:p>
        </p:txBody>
      </p:sp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1341" y="1736965"/>
            <a:ext cx="7013620" cy="3801740"/>
          </a:xfrm>
          <a:prstGeom prst="rect">
            <a:avLst/>
          </a:prstGeom>
        </p:spPr>
      </p:pic>
      <p:sp>
        <p:nvSpPr>
          <p:cNvPr id="8" name="TekstSylinder 7"/>
          <p:cNvSpPr txBox="1"/>
          <p:nvPr/>
        </p:nvSpPr>
        <p:spPr>
          <a:xfrm>
            <a:off x="761651" y="2904785"/>
            <a:ext cx="2729342" cy="95410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Leverandøren får følgende e-post.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Leverandør må trykke på denne linken.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4181341" y="3842197"/>
            <a:ext cx="3739166" cy="1545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1" name="Rett pilkobling 10"/>
          <p:cNvCxnSpPr>
            <a:endCxn id="9" idx="1"/>
          </p:cNvCxnSpPr>
          <p:nvPr/>
        </p:nvCxnSpPr>
        <p:spPr>
          <a:xfrm>
            <a:off x="2134892" y="3707969"/>
            <a:ext cx="2046449" cy="21150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85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200" dirty="0" smtClean="0"/>
              <a:t>Hva leverandøren skal gjøre i KGV</a:t>
            </a:r>
            <a:endParaRPr lang="nb-NO" sz="3200" dirty="0"/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76209" y="1520448"/>
            <a:ext cx="7339885" cy="2235161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068597" y="4316942"/>
            <a:ext cx="1964379" cy="160043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Leverandøren får følgende bilde: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Huk av for «Fortsett med den pre-registrerte virksomheten»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Trykk «Fortsett»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7046151" y="3276005"/>
            <a:ext cx="485643" cy="3090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897" y="3802830"/>
            <a:ext cx="7271197" cy="2114550"/>
          </a:xfrm>
          <a:prstGeom prst="rect">
            <a:avLst/>
          </a:prstGeom>
        </p:spPr>
      </p:pic>
      <p:sp>
        <p:nvSpPr>
          <p:cNvPr id="12" name="TekstSylinder 11"/>
          <p:cNvSpPr txBox="1"/>
          <p:nvPr/>
        </p:nvSpPr>
        <p:spPr>
          <a:xfrm>
            <a:off x="1068596" y="2188604"/>
            <a:ext cx="1964379" cy="203132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nb-NO" sz="1400" b="1" dirty="0" smtClean="0">
                <a:latin typeface="Calibri" panose="020F0502020204030204" pitchFamily="34" charset="0"/>
              </a:rPr>
              <a:t>Leverandøren får følgende bilde og må akseptere invitasjonen: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ved å skrive inn e-post adressen som invitasjonen ble sendt til og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>
                <a:latin typeface="Calibri" panose="020F0502020204030204" pitchFamily="34" charset="0"/>
              </a:rPr>
              <a:t>trykk på «Fortsett» knappen. </a:t>
            </a:r>
            <a:endParaRPr lang="nb-NO" sz="1400" b="1" dirty="0">
              <a:latin typeface="Calibri" panose="020F0502020204030204" pitchFamily="34" charset="0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3528811" y="4912359"/>
            <a:ext cx="115910" cy="1795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Rektangel 13"/>
          <p:cNvSpPr/>
          <p:nvPr/>
        </p:nvSpPr>
        <p:spPr>
          <a:xfrm>
            <a:off x="3586766" y="5529330"/>
            <a:ext cx="482958" cy="3880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6" name="Rett pilkobling 15"/>
          <p:cNvCxnSpPr/>
          <p:nvPr/>
        </p:nvCxnSpPr>
        <p:spPr>
          <a:xfrm flipV="1">
            <a:off x="2545724" y="5064007"/>
            <a:ext cx="983087" cy="46532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kobling 17"/>
          <p:cNvCxnSpPr/>
          <p:nvPr/>
        </p:nvCxnSpPr>
        <p:spPr>
          <a:xfrm flipV="1">
            <a:off x="2674513" y="5723355"/>
            <a:ext cx="912253" cy="335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ktangel 2"/>
          <p:cNvSpPr/>
          <p:nvPr/>
        </p:nvSpPr>
        <p:spPr>
          <a:xfrm>
            <a:off x="5656881" y="3276005"/>
            <a:ext cx="1348353" cy="30909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" name="Rett pilkobling 9"/>
          <p:cNvCxnSpPr/>
          <p:nvPr/>
        </p:nvCxnSpPr>
        <p:spPr>
          <a:xfrm>
            <a:off x="2479729" y="3217792"/>
            <a:ext cx="3177152" cy="582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/>
          <p:cNvCxnSpPr/>
          <p:nvPr/>
        </p:nvCxnSpPr>
        <p:spPr>
          <a:xfrm flipV="1">
            <a:off x="2878810" y="3585098"/>
            <a:ext cx="4201685" cy="2675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17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slo Word med logo" ma:contentTypeID="0x01010016F48F0717DDBC43A26F9C4EC94D925E0048E11B128456F64BBF1AB16D0789EBAC" ma:contentTypeVersion="4" ma:contentTypeDescription="Felles innholdstype for Oslo Kommune" ma:contentTypeScope="" ma:versionID="d518007fcbc686eae1658b16fe00484e">
  <xsd:schema xmlns:xsd="http://www.w3.org/2001/XMLSchema" xmlns:xs="http://www.w3.org/2001/XMLSchema" xmlns:p="http://schemas.microsoft.com/office/2006/metadata/properties" xmlns:ns2="7ed84371-acf6-4102-828c-2caf905b4736" targetNamespace="http://schemas.microsoft.com/office/2006/metadata/properties" ma:root="true" ma:fieldsID="1a946268526b9e6d8f412e0876bd9158" ns2:_="">
    <xsd:import namespace="7ed84371-acf6-4102-828c-2caf905b4736"/>
    <xsd:element name="properties">
      <xsd:complexType>
        <xsd:sequence>
          <xsd:element name="documentManagement">
            <xsd:complexType>
              <xsd:all>
                <xsd:element ref="ns2:OK_Felles_Arkivverdi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d84371-acf6-4102-828c-2caf905b4736" elementFormDefault="qualified">
    <xsd:import namespace="http://schemas.microsoft.com/office/2006/documentManagement/types"/>
    <xsd:import namespace="http://schemas.microsoft.com/office/infopath/2007/PartnerControls"/>
    <xsd:element name="OK_Felles_Arkivverdig" ma:index="8" nillable="true" ma:displayName="Arkivverdig" ma:description="Skal dokumentet bli arkivert i virksomhetens arkivssytem?" ma:format="Dropdown" ma:indexed="true" ma:internalName="OK_Felles_Arkivverdig">
      <xsd:simpleType>
        <xsd:restriction base="dms:Choice">
          <xsd:enumeration value="Ja"/>
          <xsd:enumeration value="Nei"/>
          <xsd:enumeration value="Arkiver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c528fd71-ad7b-48f8-811b-c0b5643803ab" ContentTypeId="0x01010016F48F0717DDBC43A26F9C4EC94D925E" PreviousValue="false" LastSyncTimeStamp="2021-04-13T11:08:19.683Z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_Felles_Arkivverdig xmlns="7ed84371-acf6-4102-828c-2caf905b4736" xsi:nil="true"/>
  </documentManagement>
</p:properties>
</file>

<file path=customXml/itemProps1.xml><?xml version="1.0" encoding="utf-8"?>
<ds:datastoreItem xmlns:ds="http://schemas.openxmlformats.org/officeDocument/2006/customXml" ds:itemID="{733B0464-729B-4972-AC1E-0EA3DC40E70F}"/>
</file>

<file path=customXml/itemProps2.xml><?xml version="1.0" encoding="utf-8"?>
<ds:datastoreItem xmlns:ds="http://schemas.openxmlformats.org/officeDocument/2006/customXml" ds:itemID="{28170F8B-6DB2-4D89-86B9-4F0A7AD9801F}"/>
</file>

<file path=customXml/itemProps3.xml><?xml version="1.0" encoding="utf-8"?>
<ds:datastoreItem xmlns:ds="http://schemas.openxmlformats.org/officeDocument/2006/customXml" ds:itemID="{F566ADC8-A7BE-4ACA-AD20-EFA387DE5005}"/>
</file>

<file path=customXml/itemProps4.xml><?xml version="1.0" encoding="utf-8"?>
<ds:datastoreItem xmlns:ds="http://schemas.openxmlformats.org/officeDocument/2006/customXml" ds:itemID="{B4367977-68D3-4F11-9F8F-6314D94904CD}"/>
</file>

<file path=docProps/app.xml><?xml version="1.0" encoding="utf-8"?>
<Properties xmlns="http://schemas.openxmlformats.org/officeDocument/2006/extended-properties" xmlns:vt="http://schemas.openxmlformats.org/officeDocument/2006/docPropsVTypes">
  <TotalTime>1236</TotalTime>
  <Words>347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Registrere nye leverandører i KGV</vt:lpstr>
      <vt:lpstr>Innledning</vt:lpstr>
      <vt:lpstr>PowerPoint-presentasjon</vt:lpstr>
      <vt:lpstr>Registrering av leverandør - Leverandørinformasjon</vt:lpstr>
      <vt:lpstr>Registrer leverandør</vt:lpstr>
      <vt:lpstr>Registrer leverandør forts…</vt:lpstr>
      <vt:lpstr>PowerPoint-presentasjon</vt:lpstr>
      <vt:lpstr>Melding til leverandør</vt:lpstr>
      <vt:lpstr>Hva leverandøren skal gjøre i KGV</vt:lpstr>
      <vt:lpstr>Leverandøren ferdigregistrerer informasjon</vt:lpstr>
      <vt:lpstr>Melding til leverandør etter registrering</vt:lpstr>
      <vt:lpstr>PowerPoint-presentasjon</vt:lpstr>
      <vt:lpstr>Søk i Leverandørdatabasen</vt:lpstr>
      <vt:lpstr>Søk i Leverandørdatabasen forts… </vt:lpstr>
    </vt:vector>
  </TitlesOfParts>
  <Company>Oslo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Intensjonskunngjøring i KGV</dc:title>
  <dc:creator>Kåre Steinsbu</dc:creator>
  <cp:lastModifiedBy>Kåre Steinsbu</cp:lastModifiedBy>
  <cp:revision>63</cp:revision>
  <dcterms:created xsi:type="dcterms:W3CDTF">2021-11-25T14:23:29Z</dcterms:created>
  <dcterms:modified xsi:type="dcterms:W3CDTF">2022-01-25T09:05:18Z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2021-11-25T14:23:30Z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ba77a0a4-46bb-4d40-9dc9-3abf28a87f2e</vt:lpwstr>
  </property>
  <property fmtid="{D5CDD505-2E9C-101B-9397-08002B2CF9AE}" pid="8" name="MSIP_Label_7a2396b7-5846-48ff-8468-5f49f8ad722a_ContentBits">
    <vt:lpwstr>0</vt:lpwstr>
  </property>
  <property fmtid="{D5CDD505-2E9C-101B-9397-08002B2CF9AE}" pid="9" name="ContentTypeId">
    <vt:lpwstr>0x01010016F48F0717DDBC43A26F9C4EC94D925E0048E11B128456F64BBF1AB16D0789EBAC</vt:lpwstr>
  </property>
  <property fmtid="{D5CDD505-2E9C-101B-9397-08002B2CF9AE}" pid="10" name="Order">
    <vt:r8>100</vt:r8>
  </property>
  <property fmtid="{D5CDD505-2E9C-101B-9397-08002B2CF9AE}" pid="11" name="_ExtendedDescription">
    <vt:lpwstr/>
  </property>
</Properties>
</file>