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7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0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3B23F-C915-4AB8-B1B4-F51F5D8E5F91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5045-9240-49DD-967C-10FA64CD32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25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22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01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22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17.02.2022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26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74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2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78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66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60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7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05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76D9-9D3D-4DA9-8EB3-80267322DD44}" type="datetimeFigureOut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53F1-477A-4BE6-89A9-3413E513CD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eu-supply.com/login.asp?B=OSL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</a:t>
            </a:r>
            <a:r>
              <a:rPr lang="nb-NO" smtClean="0"/>
              <a:t>estleverandør </a:t>
            </a:r>
            <a:r>
              <a:rPr lang="nb-NO" dirty="0" smtClean="0"/>
              <a:t>i KGV/KAV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17.02.2022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9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 til testleverandør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18" y="1875294"/>
            <a:ext cx="5470902" cy="183009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80281" y="2019986"/>
            <a:ext cx="2779713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Huk av for den aktuelle testleverandør og trykk «Legg til og gå tilbake»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>
            <a:off x="2274376" y="2615339"/>
            <a:ext cx="7113722" cy="941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1356102" y="2196885"/>
            <a:ext cx="3370881" cy="488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Inviter testleverandør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753" y="1690688"/>
            <a:ext cx="6583874" cy="13239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32681" y="3336013"/>
            <a:ext cx="214041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Klikk på «Til»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526224" y="2611464"/>
            <a:ext cx="7229959" cy="3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6" y="3030887"/>
            <a:ext cx="6529631" cy="156436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832681" y="2172386"/>
            <a:ext cx="2140411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til «Leverandørinvitasjon» og trykk «Inviter»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1" name="Rett pilkobling 10"/>
          <p:cNvCxnSpPr/>
          <p:nvPr/>
        </p:nvCxnSpPr>
        <p:spPr>
          <a:xfrm>
            <a:off x="2193010" y="3490993"/>
            <a:ext cx="2452607" cy="15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97" y="4672052"/>
            <a:ext cx="6571282" cy="1597697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122804" y="5332711"/>
            <a:ext cx="2140411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Huk av for testleverandør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«Velg»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5" name="Rett pilkobling 14"/>
          <p:cNvCxnSpPr/>
          <p:nvPr/>
        </p:nvCxnSpPr>
        <p:spPr>
          <a:xfrm flipV="1">
            <a:off x="1782305" y="5470900"/>
            <a:ext cx="2940803" cy="46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>
            <a:off x="2448732" y="5928102"/>
            <a:ext cx="7656163" cy="139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4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Inviter testleverandør forts…..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278610" y="2172386"/>
            <a:ext cx="2123268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«Mottakere» dukker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49" y="1631196"/>
            <a:ext cx="6260588" cy="4367374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V="1">
            <a:off x="2529276" y="2053526"/>
            <a:ext cx="3949016" cy="286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244678" y="4765769"/>
            <a:ext cx="2569197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«Inviter»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Testleverandøren får beskjed på e-post at de er invitert til den aktuelle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1" name="Rett pilkobling 10"/>
          <p:cNvCxnSpPr/>
          <p:nvPr/>
        </p:nvCxnSpPr>
        <p:spPr>
          <a:xfrm>
            <a:off x="2716078" y="4947834"/>
            <a:ext cx="6168325" cy="871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6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Innlogging av testleverandør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095" y="1442042"/>
            <a:ext cx="6470542" cy="217681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278610" y="2172386"/>
            <a:ext cx="2123268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Testleverandør logger seg inn på innloggingsiden med bruker ID og passord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3215898" y="2626963"/>
            <a:ext cx="5172560" cy="259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67" y="3618854"/>
            <a:ext cx="6431797" cy="2363706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278610" y="5191972"/>
            <a:ext cx="2123268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Huk av for «Jeg har lest og akseptert…..»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deretter på «Jeg har lest…….»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1" name="Rett pilkobling 10"/>
          <p:cNvCxnSpPr/>
          <p:nvPr/>
        </p:nvCxnSpPr>
        <p:spPr>
          <a:xfrm>
            <a:off x="1941163" y="5381786"/>
            <a:ext cx="3111284" cy="267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 flipV="1">
            <a:off x="3297264" y="5858359"/>
            <a:ext cx="5122190" cy="158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5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Testleverandørs KGV side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908" y="2123758"/>
            <a:ext cx="8230892" cy="375507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52586" y="3249518"/>
            <a:ext cx="2123268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Testleverandør kommer inn på sin egen KGV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til «Nye invitasjoner» for å få tilgang til aktuelle konkurranse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1693190" y="3998563"/>
            <a:ext cx="1937288" cy="267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Testleverandørs KGV side forts……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894" y="1690688"/>
            <a:ext cx="6909661" cy="204307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26763" y="2032901"/>
            <a:ext cx="2123268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Klikk på den aktuelle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>
            <a:off x="1747434" y="2208508"/>
            <a:ext cx="4196166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014" y="3824207"/>
            <a:ext cx="6501498" cy="201687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245031" y="4184582"/>
            <a:ext cx="2123268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«Aksepter» knappen og testleverandøren får tilgang til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3" name="Rett pilkobling 12"/>
          <p:cNvCxnSpPr/>
          <p:nvPr/>
        </p:nvCxnSpPr>
        <p:spPr>
          <a:xfrm flipV="1">
            <a:off x="3119034" y="4215539"/>
            <a:ext cx="1383224" cy="151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1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Testleverandørens tilgang til konkurransen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36" y="1655817"/>
            <a:ext cx="6660397" cy="498964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02775" y="2288623"/>
            <a:ext cx="2344119" cy="3323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 smtClean="0">
                <a:latin typeface="Calibri" panose="020F0502020204030204" pitchFamily="34" charset="0"/>
              </a:rPr>
              <a:t>Testleverandøren får følgende bilde i KGV over konkurransen: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sender testleverandøren «Meldinger»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stiller testleverandøren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behandler testleverandøren ESPD skjema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legger leverandøren inn aktuelle dokumenter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>
            <a:off x="2204634" y="3498742"/>
            <a:ext cx="2894308" cy="674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1972159" y="4149671"/>
            <a:ext cx="4454471" cy="453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>
            <a:off x="2948553" y="4637868"/>
            <a:ext cx="4417016" cy="802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3072539" y="5226803"/>
            <a:ext cx="4293030" cy="825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0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Meldingsfunksjonen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109" y="1723860"/>
            <a:ext cx="6150244" cy="196861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71778" y="1932162"/>
            <a:ext cx="2967927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får testleverandøren oversikt over alle meldinger.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Testleverandøren kan sende melding til oppdragsgiver ved å trykke på «Ny melding»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36" y="3948193"/>
            <a:ext cx="5990095" cy="2003398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>
            <a:off x="2700580" y="2328620"/>
            <a:ext cx="3026044" cy="631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3006671" y="2956302"/>
            <a:ext cx="7311326" cy="596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2983424" y="2993348"/>
            <a:ext cx="1933412" cy="1245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40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 og svar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1937083"/>
            <a:ext cx="5340458" cy="159653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5333314" cy="162732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71778" y="1932162"/>
            <a:ext cx="2506853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kan testleverandøren stille spørsmål til oppdragsgiver ved å trykke på «Stille spørsmål»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Testleverandøren utformer spørsmål og trykker «Lagre og send»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8" name="Rett pilkobling 7"/>
          <p:cNvCxnSpPr/>
          <p:nvPr/>
        </p:nvCxnSpPr>
        <p:spPr>
          <a:xfrm>
            <a:off x="2758698" y="2743200"/>
            <a:ext cx="6555783" cy="368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1898542" y="3401878"/>
            <a:ext cx="7113722" cy="1731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8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ESPD skjema – Ikke forhåndsutfylt skjema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510" y="1565063"/>
            <a:ext cx="6697252" cy="22669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11760" y="2934825"/>
            <a:ext cx="2506853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kan testleverandøren lage ESPD skjema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«Opprett» knappen for å komme inn på ESPD skjemaet i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Skriv inn navn på ESPD skjemaet og trykk «OK»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609041" y="3526971"/>
            <a:ext cx="6584386" cy="29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08" y="4319820"/>
            <a:ext cx="6724650" cy="1548915"/>
          </a:xfrm>
          <a:prstGeom prst="rect">
            <a:avLst/>
          </a:prstGeom>
        </p:spPr>
      </p:pic>
      <p:cxnSp>
        <p:nvCxnSpPr>
          <p:cNvPr id="11" name="Rett pilkobling 10"/>
          <p:cNvCxnSpPr/>
          <p:nvPr/>
        </p:nvCxnSpPr>
        <p:spPr>
          <a:xfrm>
            <a:off x="2933847" y="4617897"/>
            <a:ext cx="4653202" cy="476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2923256" y="4650299"/>
            <a:ext cx="6143073" cy="952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1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Innledning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Hvorfor ha testleverandør: </a:t>
            </a:r>
          </a:p>
          <a:p>
            <a:r>
              <a:rPr lang="nb-NO" dirty="0" smtClean="0"/>
              <a:t>Få bedre forståelse for hvordan KGV/KAV fungerer fra leverandørsiden</a:t>
            </a:r>
          </a:p>
          <a:p>
            <a:r>
              <a:rPr lang="nb-NO" dirty="0" smtClean="0"/>
              <a:t>Behov for å levere inn fiktive tilbud for å teste ut funksjonaliteter</a:t>
            </a:r>
          </a:p>
          <a:p>
            <a:r>
              <a:rPr lang="nb-NO" dirty="0" smtClean="0"/>
              <a:t>Leverandører har ikke tilgang til opplæringsplattformen</a:t>
            </a:r>
          </a:p>
          <a:p>
            <a:r>
              <a:rPr lang="nb-NO" dirty="0" smtClean="0"/>
              <a:t>Testleverandør etableres i opplæringsplattformen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695" y="365125"/>
            <a:ext cx="11255643" cy="1325563"/>
          </a:xfrm>
        </p:spPr>
        <p:txBody>
          <a:bodyPr/>
          <a:lstStyle/>
          <a:p>
            <a:r>
              <a:rPr lang="nb-NO" dirty="0" smtClean="0"/>
              <a:t>ESPD Skjema -Ikke </a:t>
            </a:r>
            <a:r>
              <a:rPr lang="nb-NO" dirty="0"/>
              <a:t>forhåndsutfylt </a:t>
            </a:r>
            <a:r>
              <a:rPr lang="nb-NO" dirty="0" smtClean="0"/>
              <a:t>skjema forts…..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295" y="1659691"/>
            <a:ext cx="5474020" cy="435133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30559" y="2182828"/>
            <a:ext cx="1804342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gjennom alle dele in ESPD skjemaet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1899410" y="2489004"/>
            <a:ext cx="1578134" cy="243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2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ESPD skjema – Forhåndsutfylt skjema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5403" y="1434966"/>
            <a:ext cx="6012858" cy="165307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162372" y="2060023"/>
            <a:ext cx="2956303" cy="44012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 smtClean="0">
                <a:latin typeface="Calibri" panose="020F0502020204030204" pitchFamily="34" charset="0"/>
              </a:rPr>
              <a:t>Hvis testleverandør har en forhåndsutfylt ESPD skjema som skal benyttes i konkurransen: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«Importer ESPD besvarelse»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Du kommer inn i filutforskeren hvor testleverandør kan hente utfylt ESPD skjema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Skjemaet lastes opp i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«Lagre opplastede filer»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ESPD skjemaet blir lagret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«Ferdig» og testleverandøren kommer tilbake til hovedsiden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Her kan du opprette nytt ESPD skjema ved å trykke «Opprett» og slette eksisterende ved å huke av for eksisterende skjema og trykk «Slett»</a:t>
            </a:r>
          </a:p>
          <a:p>
            <a:endParaRPr lang="nb-NO" sz="14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03" y="3147852"/>
            <a:ext cx="6012858" cy="147161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03" y="4719233"/>
            <a:ext cx="6012858" cy="1542081"/>
          </a:xfrm>
          <a:prstGeom prst="rect">
            <a:avLst/>
          </a:prstGeom>
        </p:spPr>
      </p:pic>
      <p:cxnSp>
        <p:nvCxnSpPr>
          <p:cNvPr id="9" name="Rett pilkobling 8"/>
          <p:cNvCxnSpPr/>
          <p:nvPr/>
        </p:nvCxnSpPr>
        <p:spPr>
          <a:xfrm flipV="1">
            <a:off x="2402237" y="2057400"/>
            <a:ext cx="7772400" cy="1030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>
            <a:off x="3983064" y="4157878"/>
            <a:ext cx="4417017" cy="235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2619214" y="4579749"/>
            <a:ext cx="8229600" cy="1406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3831956" y="5424407"/>
            <a:ext cx="5726624" cy="561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>
            <a:off x="3983064" y="5629490"/>
            <a:ext cx="1658319" cy="59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/>
          <p:nvPr/>
        </p:nvCxnSpPr>
        <p:spPr>
          <a:xfrm>
            <a:off x="2502976" y="6067586"/>
            <a:ext cx="7671661" cy="89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1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 inn dokumenter i konkurransen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423" y="1965743"/>
            <a:ext cx="5263979" cy="150795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410052" y="2874806"/>
            <a:ext cx="1804342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For å legge inn tilbudsdokumenter må testleverandør klikke på «Legg til dokumenter»</a:t>
            </a:r>
            <a:r>
              <a:rPr lang="nb-NO" sz="1400" b="1" dirty="0">
                <a:latin typeface="Calibri" panose="020F0502020204030204" pitchFamily="34" charset="0"/>
              </a:rPr>
              <a:t> </a:t>
            </a:r>
            <a:r>
              <a:rPr lang="nb-NO" sz="1400" b="1" dirty="0" smtClean="0">
                <a:latin typeface="Calibri" panose="020F0502020204030204" pitchFamily="34" charset="0"/>
              </a:rPr>
              <a:t>og laste opp alle </a:t>
            </a:r>
            <a:r>
              <a:rPr lang="nb-NO" sz="1400" b="1" dirty="0" err="1" smtClean="0">
                <a:latin typeface="Calibri" panose="020F0502020204030204" pitchFamily="34" charset="0"/>
              </a:rPr>
              <a:t>dokuemter</a:t>
            </a:r>
            <a:r>
              <a:rPr lang="nb-NO" sz="1400" b="1" dirty="0" smtClean="0">
                <a:latin typeface="Calibri" panose="020F0502020204030204" pitchFamily="34" charset="0"/>
              </a:rPr>
              <a:t> som tilhører tilbudet</a:t>
            </a: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3085659" y="2778505"/>
            <a:ext cx="5207490" cy="1087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23" y="3840207"/>
            <a:ext cx="5415790" cy="1974529"/>
          </a:xfrm>
          <a:prstGeom prst="rect">
            <a:avLst/>
          </a:prstGeom>
        </p:spPr>
      </p:pic>
      <p:cxnSp>
        <p:nvCxnSpPr>
          <p:cNvPr id="11" name="Rett pilkobling 10"/>
          <p:cNvCxnSpPr/>
          <p:nvPr/>
        </p:nvCxnSpPr>
        <p:spPr>
          <a:xfrm flipV="1">
            <a:off x="3029170" y="4678662"/>
            <a:ext cx="3212757" cy="66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69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Testleverandør sender inn tilbud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768" y="1931240"/>
            <a:ext cx="6132188" cy="173936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579516" y="2496120"/>
            <a:ext cx="180434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«Send besvarelse»</a:t>
            </a:r>
          </a:p>
        </p:txBody>
      </p:sp>
      <p:cxnSp>
        <p:nvCxnSpPr>
          <p:cNvPr id="7" name="Rett pilkobling 6"/>
          <p:cNvCxnSpPr/>
          <p:nvPr/>
        </p:nvCxnSpPr>
        <p:spPr>
          <a:xfrm>
            <a:off x="2799688" y="2873829"/>
            <a:ext cx="7421115" cy="547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8" y="3798765"/>
            <a:ext cx="4667324" cy="262674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795465" y="5052792"/>
            <a:ext cx="2218716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Klikk på «Signer uten digital signatur»</a:t>
            </a:r>
          </a:p>
        </p:txBody>
      </p:sp>
      <p:cxnSp>
        <p:nvCxnSpPr>
          <p:cNvPr id="11" name="Rett pilkobling 10"/>
          <p:cNvCxnSpPr/>
          <p:nvPr/>
        </p:nvCxnSpPr>
        <p:spPr>
          <a:xfrm>
            <a:off x="3383858" y="5429912"/>
            <a:ext cx="1873059" cy="402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92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Testleverandør sender inn tilbud forts….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535" y="1825625"/>
            <a:ext cx="4406930" cy="435133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290015" y="4233127"/>
            <a:ext cx="1804342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«Send» og tilbudet sendes inn</a:t>
            </a:r>
          </a:p>
        </p:txBody>
      </p:sp>
      <p:cxnSp>
        <p:nvCxnSpPr>
          <p:cNvPr id="7" name="Rett pilkobling 6"/>
          <p:cNvCxnSpPr/>
          <p:nvPr/>
        </p:nvCxnSpPr>
        <p:spPr>
          <a:xfrm>
            <a:off x="2478412" y="4850910"/>
            <a:ext cx="4875624" cy="1122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0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Testleverandør sender inn tilbud forts….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254" y="1954669"/>
            <a:ext cx="4657247" cy="163585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631607" y="4173109"/>
            <a:ext cx="1804342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Besvarelsen er sendt og vil være tilgjengelig for oppdragsgiver når tilbudsfristen er gått ut.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32" y="3590520"/>
            <a:ext cx="4879448" cy="2616543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>
            <a:off x="3283367" y="2849115"/>
            <a:ext cx="4596713" cy="550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2519219" y="2609685"/>
            <a:ext cx="180434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på «Lukk vindu»</a:t>
            </a:r>
          </a:p>
        </p:txBody>
      </p:sp>
      <p:cxnSp>
        <p:nvCxnSpPr>
          <p:cNvPr id="11" name="Rett pilkobling 10"/>
          <p:cNvCxnSpPr/>
          <p:nvPr/>
        </p:nvCxnSpPr>
        <p:spPr>
          <a:xfrm flipV="1">
            <a:off x="4257785" y="4084791"/>
            <a:ext cx="4060078" cy="702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1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Lage testleverandør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415" y="1308789"/>
            <a:ext cx="6573037" cy="48773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01579" y="3812448"/>
            <a:ext cx="2729342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</a:t>
            </a:r>
            <a:r>
              <a:rPr lang="nb-NO" sz="1400" b="1" dirty="0">
                <a:latin typeface="Calibri" panose="020F0502020204030204" pitchFamily="34" charset="0"/>
              </a:rPr>
              <a:t>til opplæringsplattformen: </a:t>
            </a:r>
            <a:r>
              <a:rPr lang="nb-NO" sz="1400" b="1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nb-NO" sz="1400" b="1" dirty="0" smtClean="0">
                <a:latin typeface="Calibri" panose="020F0502020204030204" pitchFamily="34" charset="0"/>
                <a:hlinkClick r:id="rId3"/>
              </a:rPr>
              <a:t>edu.eu-supply.com/login.asp?B=OSLO</a:t>
            </a:r>
            <a:r>
              <a:rPr lang="nb-NO" sz="1400" b="1" dirty="0" smtClean="0">
                <a:latin typeface="Calibri" panose="020F0502020204030204" pitchFamily="34" charset="0"/>
              </a:rPr>
              <a:t> </a:t>
            </a: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Klikk på «Ny leverandør? Registrer online»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370859" y="5454595"/>
            <a:ext cx="1550504" cy="174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pilkobling 7"/>
          <p:cNvCxnSpPr/>
          <p:nvPr/>
        </p:nvCxnSpPr>
        <p:spPr>
          <a:xfrm>
            <a:off x="2146515" y="4850969"/>
            <a:ext cx="5224344" cy="681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5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Registrer informasjon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823" y="1825625"/>
            <a:ext cx="2642353" cy="435133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30178" y="2696569"/>
            <a:ext cx="2729342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Registrer informasjon om testleverandøren. </a:t>
            </a: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Alle punktene som er merket med </a:t>
            </a:r>
            <a:r>
              <a:rPr lang="nb-NO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* </a:t>
            </a:r>
            <a:r>
              <a:rPr lang="nb-NO" sz="1400" b="1" dirty="0" smtClean="0">
                <a:latin typeface="Calibri" panose="020F0502020204030204" pitchFamily="34" charset="0"/>
              </a:rPr>
              <a:t>skal fylles ut</a:t>
            </a:r>
            <a:endParaRPr lang="nb-NO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1556951" y="3272775"/>
            <a:ext cx="3410465" cy="190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5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Registrer informasjon forts…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724" y="1445204"/>
            <a:ext cx="6613903" cy="222402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37189" y="2146380"/>
            <a:ext cx="272934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 smtClean="0">
                <a:latin typeface="Calibri" panose="020F0502020204030204" pitchFamily="34" charset="0"/>
              </a:rPr>
              <a:t>Virksomhetstype: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Velg «Annet»</a:t>
            </a:r>
            <a:endParaRPr lang="nb-NO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Rett pilkobling 7"/>
          <p:cNvCxnSpPr/>
          <p:nvPr/>
        </p:nvCxnSpPr>
        <p:spPr>
          <a:xfrm>
            <a:off x="1964410" y="2557214"/>
            <a:ext cx="1948912" cy="9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24" y="4029559"/>
            <a:ext cx="6521155" cy="1358119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14494" y="4522788"/>
            <a:ext cx="2729342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Skriv inn navn på testleverandør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Skriv inn fiktiv org nr.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001860" y="4708618"/>
            <a:ext cx="1849469" cy="208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2456481" y="5102667"/>
            <a:ext cx="1394848" cy="31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2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Registrer informasjon forts…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322" y="1690688"/>
            <a:ext cx="7000955" cy="178457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03056" y="2059757"/>
            <a:ext cx="272934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Fyll inn adresse, poststed, land og beskrivelse</a:t>
            </a:r>
            <a:endParaRPr lang="nb-NO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21" y="3634352"/>
            <a:ext cx="6970363" cy="229019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33790" y="4465330"/>
            <a:ext cx="2729342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Fyll inn kontaktperson, </a:t>
            </a:r>
            <a:r>
              <a:rPr lang="nb-NO" sz="1400" b="1" dirty="0" err="1" smtClean="0">
                <a:latin typeface="Calibri" panose="020F0502020204030204" pitchFamily="34" charset="0"/>
              </a:rPr>
              <a:t>tlf</a:t>
            </a:r>
            <a:r>
              <a:rPr lang="nb-NO" sz="1400" b="1" dirty="0" smtClean="0">
                <a:latin typeface="Calibri" panose="020F0502020204030204" pitchFamily="34" charset="0"/>
              </a:rPr>
              <a:t> nr. og e-postadresse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Klikk på «Kopier kontaktinformasjon ovenfor» for å overføre kontaktinformasjon til brukerinformasjon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9" name="Rett pilkobling 8"/>
          <p:cNvCxnSpPr/>
          <p:nvPr/>
        </p:nvCxnSpPr>
        <p:spPr>
          <a:xfrm>
            <a:off x="2688956" y="2386739"/>
            <a:ext cx="1348352" cy="196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2328620" y="4667836"/>
            <a:ext cx="1751308" cy="168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3142281" y="5311135"/>
            <a:ext cx="1003516" cy="1636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Registrer informasjon forts…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25" y="1690689"/>
            <a:ext cx="7028399" cy="462121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64047" y="3163472"/>
            <a:ext cx="2082288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Velg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Lag brukernavn og passord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Huk av for «Jeg har lest vilkårene og aksepterer dem»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«Lagre»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1654444" y="1976034"/>
            <a:ext cx="2595966" cy="1359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V="1">
            <a:off x="2061275" y="2944678"/>
            <a:ext cx="2189135" cy="612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1514959" y="3521990"/>
            <a:ext cx="2677333" cy="2440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2165888" y="4444139"/>
            <a:ext cx="2138766" cy="1379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1983783" y="4626244"/>
            <a:ext cx="7714281" cy="1468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testleverandør fra oppdragsgiversiden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8058" y="1970450"/>
            <a:ext cx="6477726" cy="14192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482320" y="1559397"/>
            <a:ext cx="2779713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til sjekklisten til konkurransen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til «Brukerinnstilling for tilbudsåpning». Trykk på «Endre» linken og velg hvem som kan åpne tilbud.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Dette må gjøres for at testleverandøren kan inviteres i konkurransen.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479729" y="2402237"/>
            <a:ext cx="7733654" cy="189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58" y="3868683"/>
            <a:ext cx="6752498" cy="147637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482319" y="3806166"/>
            <a:ext cx="2779713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Gå til «Leverandørdatabasen» og søk opp testleverandør.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11" name="Rett pilkobling 10"/>
          <p:cNvCxnSpPr/>
          <p:nvPr/>
        </p:nvCxnSpPr>
        <p:spPr>
          <a:xfrm>
            <a:off x="2320871" y="4196166"/>
            <a:ext cx="8078492" cy="123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3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 opp testleverandør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2694" y="2171114"/>
            <a:ext cx="7421105" cy="366035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9061" y="3469078"/>
            <a:ext cx="2779713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Søk opp testleverandør enten ved Navn, kontaktperson eller e-post adresse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 smtClean="0">
                <a:latin typeface="Calibri" panose="020F0502020204030204" pitchFamily="34" charset="0"/>
              </a:rPr>
              <a:t>Trykk «Søk»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995047" y="3533614"/>
            <a:ext cx="2309248" cy="337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5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48E11B128456F64BBF1AB16D0789EBAC" ma:contentTypeVersion="6" ma:contentTypeDescription="Felles innholdstype for Oslo Kommune" ma:contentTypeScope="" ma:versionID="5f44bafd58411e1ea132f6149bb3a305">
  <xsd:schema xmlns:xsd="http://www.w3.org/2001/XMLSchema" xmlns:xs="http://www.w3.org/2001/XMLSchema" xmlns:p="http://schemas.microsoft.com/office/2006/metadata/properties" xmlns:ns2="7ed84371-acf6-4102-828c-2caf905b4736" xmlns:ns3="0321b1da-4428-48dc-bfc8-562556f68b88" targetNamespace="http://schemas.microsoft.com/office/2006/metadata/properties" ma:root="true" ma:fieldsID="293fdaeddb4a128e3f9e98f4fd3a4cd8" ns2:_="" ns3:_="">
    <xsd:import namespace="7ed84371-acf6-4102-828c-2caf905b4736"/>
    <xsd:import namespace="0321b1da-4428-48dc-bfc8-562556f68b88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1b1da-4428-48dc-bfc8-562556f6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528fd71-ad7b-48f8-811b-c0b5643803ab" ContentTypeId="0x01010016F48F0717DDBC43A26F9C4EC94D925E" PreviousValue="false" LastSyncTimeStamp="2021-04-13T11:08:19.683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Props1.xml><?xml version="1.0" encoding="utf-8"?>
<ds:datastoreItem xmlns:ds="http://schemas.openxmlformats.org/officeDocument/2006/customXml" ds:itemID="{101846B1-9F07-485E-8E88-A7D418051ACF}"/>
</file>

<file path=customXml/itemProps2.xml><?xml version="1.0" encoding="utf-8"?>
<ds:datastoreItem xmlns:ds="http://schemas.openxmlformats.org/officeDocument/2006/customXml" ds:itemID="{9D544B3B-06B3-4D98-A099-1C3A3BBF9DA5}"/>
</file>

<file path=customXml/itemProps3.xml><?xml version="1.0" encoding="utf-8"?>
<ds:datastoreItem xmlns:ds="http://schemas.openxmlformats.org/officeDocument/2006/customXml" ds:itemID="{67531FFE-43FB-462B-BEA5-7321BDF0C0B7}"/>
</file>

<file path=customXml/itemProps4.xml><?xml version="1.0" encoding="utf-8"?>
<ds:datastoreItem xmlns:ds="http://schemas.openxmlformats.org/officeDocument/2006/customXml" ds:itemID="{1075C8AE-3E60-460D-8D7E-30FCF873D996}"/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696</Words>
  <Application>Microsoft Office PowerPoint</Application>
  <PresentationFormat>Widescreen</PresentationFormat>
  <Paragraphs>95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Testleverandør i KGV/KAV</vt:lpstr>
      <vt:lpstr>Innledning</vt:lpstr>
      <vt:lpstr>Lage testleverandør</vt:lpstr>
      <vt:lpstr>Registrer informasjon</vt:lpstr>
      <vt:lpstr>Registrer informasjon forts…</vt:lpstr>
      <vt:lpstr>Registrer informasjon forts…</vt:lpstr>
      <vt:lpstr>Registrer informasjon forts…</vt:lpstr>
      <vt:lpstr>Bruk av testleverandør fra oppdragsgiversiden</vt:lpstr>
      <vt:lpstr>Søk opp testleverandør</vt:lpstr>
      <vt:lpstr>Legg til testleverandør</vt:lpstr>
      <vt:lpstr>Inviter testleverandør</vt:lpstr>
      <vt:lpstr>Inviter testleverandør forts…..</vt:lpstr>
      <vt:lpstr>Innlogging av testleverandør</vt:lpstr>
      <vt:lpstr>Testleverandørs KGV side</vt:lpstr>
      <vt:lpstr>Testleverandørs KGV side forts……</vt:lpstr>
      <vt:lpstr>Testleverandørens tilgang til konkurransen</vt:lpstr>
      <vt:lpstr>Meldingsfunksjonen</vt:lpstr>
      <vt:lpstr>Spørsmål og svar</vt:lpstr>
      <vt:lpstr>ESPD skjema – Ikke forhåndsutfylt skjema</vt:lpstr>
      <vt:lpstr>ESPD Skjema -Ikke forhåndsutfylt skjema forts…..</vt:lpstr>
      <vt:lpstr>ESPD skjema – Forhåndsutfylt skjema</vt:lpstr>
      <vt:lpstr>Legg inn dokumenter i konkurransen</vt:lpstr>
      <vt:lpstr>Testleverandør sender inn tilbud</vt:lpstr>
      <vt:lpstr>Testleverandør sender inn tilbud forts….</vt:lpstr>
      <vt:lpstr>Testleverandør sender inn tilbud forts….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Intensjonskunngjøring i KGV</dc:title>
  <dc:creator>Kåre Steinsbu</dc:creator>
  <cp:lastModifiedBy>Kåre Steinsbu</cp:lastModifiedBy>
  <cp:revision>94</cp:revision>
  <dcterms:created xsi:type="dcterms:W3CDTF">2021-11-25T14:23:29Z</dcterms:created>
  <dcterms:modified xsi:type="dcterms:W3CDTF">2022-02-17T09:51:45Z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2021-11-25T14:23:30Z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ba77a0a4-46bb-4d40-9dc9-3abf28a87f2e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0x01010016F48F0717DDBC43A26F9C4EC94D925E0048E11B128456F64BBF1AB16D0789EBAC</vt:lpwstr>
  </property>
  <property fmtid="{D5CDD505-2E9C-101B-9397-08002B2CF9AE}" pid="10" name="Order">
    <vt:r8>100</vt:r8>
  </property>
  <property fmtid="{D5CDD505-2E9C-101B-9397-08002B2CF9AE}" pid="11" name="_ExtendedDescription">
    <vt:lpwstr/>
  </property>
</Properties>
</file>