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79"/>
  </p:notesMasterIdLst>
  <p:sldIdLst>
    <p:sldId id="256" r:id="rId6"/>
    <p:sldId id="293" r:id="rId7"/>
    <p:sldId id="294" r:id="rId8"/>
    <p:sldId id="295" r:id="rId9"/>
    <p:sldId id="287" r:id="rId10"/>
    <p:sldId id="292" r:id="rId11"/>
    <p:sldId id="291" r:id="rId12"/>
    <p:sldId id="286" r:id="rId13"/>
    <p:sldId id="288" r:id="rId14"/>
    <p:sldId id="325" r:id="rId15"/>
    <p:sldId id="326" r:id="rId16"/>
    <p:sldId id="327" r:id="rId17"/>
    <p:sldId id="289" r:id="rId18"/>
    <p:sldId id="328" r:id="rId19"/>
    <p:sldId id="329" r:id="rId20"/>
    <p:sldId id="312" r:id="rId21"/>
    <p:sldId id="298" r:id="rId22"/>
    <p:sldId id="299" r:id="rId23"/>
    <p:sldId id="300" r:id="rId24"/>
    <p:sldId id="301" r:id="rId25"/>
    <p:sldId id="313" r:id="rId26"/>
    <p:sldId id="297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5" r:id="rId37"/>
    <p:sldId id="318" r:id="rId38"/>
    <p:sldId id="31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331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14" r:id="rId78"/>
  </p:sldIdLst>
  <p:sldSz cx="12192000" cy="6858000"/>
  <p:notesSz cx="6797675" cy="9926638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Oslo Sans Office" panose="02000000000000000000" pitchFamily="2" charset="0"/>
      <p:regular r:id="rId84"/>
      <p:bold r:id="rId85"/>
      <p:italic r:id="rId86"/>
      <p:boldItalic r:id="rId8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56"/>
            <p14:sldId id="293"/>
            <p14:sldId id="294"/>
            <p14:sldId id="295"/>
            <p14:sldId id="287"/>
            <p14:sldId id="292"/>
            <p14:sldId id="291"/>
            <p14:sldId id="286"/>
            <p14:sldId id="288"/>
            <p14:sldId id="325"/>
            <p14:sldId id="326"/>
            <p14:sldId id="327"/>
            <p14:sldId id="289"/>
            <p14:sldId id="328"/>
            <p14:sldId id="329"/>
            <p14:sldId id="312"/>
            <p14:sldId id="298"/>
            <p14:sldId id="299"/>
            <p14:sldId id="300"/>
            <p14:sldId id="301"/>
            <p14:sldId id="313"/>
            <p14:sldId id="297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5"/>
            <p14:sldId id="318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14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437FD-4FF6-198A-A59D-62F3444829F9}" v="22" dt="2023-03-16T07:52:24.367"/>
    <p1510:client id="{9C36E18C-A1CB-B29A-AA59-50AF07632F8D}" v="1" dt="2023-03-16T07:31:47.668"/>
    <p1510:client id="{B53A3052-F14E-BEBA-A893-471CCB9EF23A}" v="12" dt="2023-03-16T07:54:32.991"/>
    <p1510:client id="{EE3FE786-3742-77D6-F16D-87B70EE26C64}" v="13" dt="2023-03-16T07:16:37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5.fntdata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90" Type="http://schemas.openxmlformats.org/officeDocument/2006/relationships/theme" Target="theme/theme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font" Target="fonts/font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8.fntdata"/><Relationship Id="rId61" Type="http://schemas.openxmlformats.org/officeDocument/2006/relationships/slide" Target="slides/slide56.xml"/><Relationship Id="rId82" Type="http://schemas.openxmlformats.org/officeDocument/2006/relationships/font" Target="fonts/font3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Steinsbu" userId="87552cf2-2ee9-45d2-926a-aee5569e845a" providerId="ADAL" clId="{1F11BEAC-26B8-42C4-9EDC-D60231BCE749}"/>
    <pc:docChg chg="modSld">
      <pc:chgData name="Kåre Steinsbu" userId="87552cf2-2ee9-45d2-926a-aee5569e845a" providerId="ADAL" clId="{1F11BEAC-26B8-42C4-9EDC-D60231BCE749}" dt="2023-03-16T12:29:27.695" v="9" actId="20577"/>
      <pc:docMkLst>
        <pc:docMk/>
      </pc:docMkLst>
      <pc:sldChg chg="modSp mod">
        <pc:chgData name="Kåre Steinsbu" userId="87552cf2-2ee9-45d2-926a-aee5569e845a" providerId="ADAL" clId="{1F11BEAC-26B8-42C4-9EDC-D60231BCE749}" dt="2023-03-16T12:29:27.695" v="9" actId="20577"/>
        <pc:sldMkLst>
          <pc:docMk/>
          <pc:sldMk cId="1338045812" sldId="256"/>
        </pc:sldMkLst>
        <pc:spChg chg="mod">
          <ac:chgData name="Kåre Steinsbu" userId="87552cf2-2ee9-45d2-926a-aee5569e845a" providerId="ADAL" clId="{1F11BEAC-26B8-42C4-9EDC-D60231BCE749}" dt="2023-03-16T12:29:27.695" v="9" actId="20577"/>
          <ac:spMkLst>
            <pc:docMk/>
            <pc:sldMk cId="1338045812" sldId="256"/>
            <ac:spMk id="4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6CA398F7-BE2D-B60F-16B3-0FE2F4511D5D}"/>
    <pc:docChg chg="modSld">
      <pc:chgData name="Kåre Steinsbu" userId="S::kare.steinsbu@uke.oslo.kommune.no::87552cf2-2ee9-45d2-926a-aee5569e845a" providerId="AD" clId="Web-{6CA398F7-BE2D-B60F-16B3-0FE2F4511D5D}" dt="2022-11-30T08:38:01.430" v="30" actId="20577"/>
      <pc:docMkLst>
        <pc:docMk/>
      </pc:docMkLst>
      <pc:sldChg chg="modSp">
        <pc:chgData name="Kåre Steinsbu" userId="S::kare.steinsbu@uke.oslo.kommune.no::87552cf2-2ee9-45d2-926a-aee5569e845a" providerId="AD" clId="Web-{6CA398F7-BE2D-B60F-16B3-0FE2F4511D5D}" dt="2022-11-30T08:36:59.772" v="9" actId="20577"/>
        <pc:sldMkLst>
          <pc:docMk/>
          <pc:sldMk cId="3987476675" sldId="306"/>
        </pc:sldMkLst>
        <pc:spChg chg="mod">
          <ac:chgData name="Kåre Steinsbu" userId="S::kare.steinsbu@uke.oslo.kommune.no::87552cf2-2ee9-45d2-926a-aee5569e845a" providerId="AD" clId="Web-{6CA398F7-BE2D-B60F-16B3-0FE2F4511D5D}" dt="2022-11-30T08:36:59.772" v="9" actId="20577"/>
          <ac:spMkLst>
            <pc:docMk/>
            <pc:sldMk cId="3987476675" sldId="306"/>
            <ac:spMk id="7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6CA398F7-BE2D-B60F-16B3-0FE2F4511D5D}" dt="2022-11-30T08:38:01.430" v="30" actId="20577"/>
        <pc:sldMkLst>
          <pc:docMk/>
          <pc:sldMk cId="2451786073" sldId="307"/>
        </pc:sldMkLst>
        <pc:spChg chg="mod">
          <ac:chgData name="Kåre Steinsbu" userId="S::kare.steinsbu@uke.oslo.kommune.no::87552cf2-2ee9-45d2-926a-aee5569e845a" providerId="AD" clId="Web-{6CA398F7-BE2D-B60F-16B3-0FE2F4511D5D}" dt="2022-11-30T08:38:01.430" v="30" actId="20577"/>
          <ac:spMkLst>
            <pc:docMk/>
            <pc:sldMk cId="2451786073" sldId="307"/>
            <ac:spMk id="7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FDB5E692-D194-CE93-4A83-44D2DC87B181}"/>
    <pc:docChg chg="modSld">
      <pc:chgData name="Kåre Steinsbu" userId="S::kare.steinsbu@uke.oslo.kommune.no::87552cf2-2ee9-45d2-926a-aee5569e845a" providerId="AD" clId="Web-{FDB5E692-D194-CE93-4A83-44D2DC87B181}" dt="2022-04-29T09:43:02.642" v="1" actId="1076"/>
      <pc:docMkLst>
        <pc:docMk/>
      </pc:docMkLst>
      <pc:sldChg chg="modSp">
        <pc:chgData name="Kåre Steinsbu" userId="S::kare.steinsbu@uke.oslo.kommune.no::87552cf2-2ee9-45d2-926a-aee5569e845a" providerId="AD" clId="Web-{FDB5E692-D194-CE93-4A83-44D2DC87B181}" dt="2022-04-29T09:43:02.642" v="1" actId="1076"/>
        <pc:sldMkLst>
          <pc:docMk/>
          <pc:sldMk cId="2327861009" sldId="293"/>
        </pc:sldMkLst>
        <pc:spChg chg="mod">
          <ac:chgData name="Kåre Steinsbu" userId="S::kare.steinsbu@uke.oslo.kommune.no::87552cf2-2ee9-45d2-926a-aee5569e845a" providerId="AD" clId="Web-{FDB5E692-D194-CE93-4A83-44D2DC87B181}" dt="2022-04-29T09:42:53.345" v="0" actId="1076"/>
          <ac:spMkLst>
            <pc:docMk/>
            <pc:sldMk cId="2327861009" sldId="293"/>
            <ac:spMk id="2" creationId="{00000000-0000-0000-0000-000000000000}"/>
          </ac:spMkLst>
        </pc:spChg>
        <pc:spChg chg="mod">
          <ac:chgData name="Kåre Steinsbu" userId="S::kare.steinsbu@uke.oslo.kommune.no::87552cf2-2ee9-45d2-926a-aee5569e845a" providerId="AD" clId="Web-{FDB5E692-D194-CE93-4A83-44D2DC87B181}" dt="2022-04-29T09:43:02.642" v="1" actId="1076"/>
          <ac:spMkLst>
            <pc:docMk/>
            <pc:sldMk cId="2327861009" sldId="293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DDD85B41-2A59-C7C1-CFBC-3D8FA8586558}"/>
    <pc:docChg chg="modSld">
      <pc:chgData name="Kåre Steinsbu" userId="S::kare.steinsbu@uke.oslo.kommune.no::87552cf2-2ee9-45d2-926a-aee5569e845a" providerId="AD" clId="Web-{DDD85B41-2A59-C7C1-CFBC-3D8FA8586558}" dt="2023-03-15T11:29:31.091" v="18" actId="20577"/>
      <pc:docMkLst>
        <pc:docMk/>
      </pc:docMkLst>
      <pc:sldChg chg="modSp">
        <pc:chgData name="Kåre Steinsbu" userId="S::kare.steinsbu@uke.oslo.kommune.no::87552cf2-2ee9-45d2-926a-aee5569e845a" providerId="AD" clId="Web-{DDD85B41-2A59-C7C1-CFBC-3D8FA8586558}" dt="2023-03-15T11:29:31.091" v="18" actId="20577"/>
        <pc:sldMkLst>
          <pc:docMk/>
          <pc:sldMk cId="3262727369" sldId="363"/>
        </pc:sldMkLst>
        <pc:spChg chg="mod">
          <ac:chgData name="Kåre Steinsbu" userId="S::kare.steinsbu@uke.oslo.kommune.no::87552cf2-2ee9-45d2-926a-aee5569e845a" providerId="AD" clId="Web-{DDD85B41-2A59-C7C1-CFBC-3D8FA8586558}" dt="2023-03-15T11:29:31.091" v="18" actId="20577"/>
          <ac:spMkLst>
            <pc:docMk/>
            <pc:sldMk cId="3262727369" sldId="363"/>
            <ac:spMk id="7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216483D5-C583-344A-416A-1A89AAD30EBC}"/>
    <pc:docChg chg="modSld">
      <pc:chgData name="Kåre Steinsbu" userId="S::kare.steinsbu@uke.oslo.kommune.no::87552cf2-2ee9-45d2-926a-aee5569e845a" providerId="AD" clId="Web-{216483D5-C583-344A-416A-1A89AAD30EBC}" dt="2022-04-29T06:55:49.458" v="77" actId="20577"/>
      <pc:docMkLst>
        <pc:docMk/>
      </pc:docMkLst>
      <pc:sldChg chg="modSp">
        <pc:chgData name="Kåre Steinsbu" userId="S::kare.steinsbu@uke.oslo.kommune.no::87552cf2-2ee9-45d2-926a-aee5569e845a" providerId="AD" clId="Web-{216483D5-C583-344A-416A-1A89AAD30EBC}" dt="2022-04-29T06:55:49.458" v="77" actId="20577"/>
        <pc:sldMkLst>
          <pc:docMk/>
          <pc:sldMk cId="2327861009" sldId="293"/>
        </pc:sldMkLst>
        <pc:spChg chg="mod">
          <ac:chgData name="Kåre Steinsbu" userId="S::kare.steinsbu@uke.oslo.kommune.no::87552cf2-2ee9-45d2-926a-aee5569e845a" providerId="AD" clId="Web-{216483D5-C583-344A-416A-1A89AAD30EBC}" dt="2022-04-29T06:55:49.458" v="77" actId="20577"/>
          <ac:spMkLst>
            <pc:docMk/>
            <pc:sldMk cId="2327861009" sldId="293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6B6D53A8-7811-F38F-77B5-8D3B2646EBFD}"/>
    <pc:docChg chg="modSld sldOrd">
      <pc:chgData name="Kåre Steinsbu" userId="S::kare.steinsbu@uke.oslo.kommune.no::87552cf2-2ee9-45d2-926a-aee5569e845a" providerId="AD" clId="Web-{6B6D53A8-7811-F38F-77B5-8D3B2646EBFD}" dt="2023-01-27T08:33:44.937" v="54" actId="20577"/>
      <pc:docMkLst>
        <pc:docMk/>
      </pc:docMkLst>
      <pc:sldChg chg="modSp">
        <pc:chgData name="Kåre Steinsbu" userId="S::kare.steinsbu@uke.oslo.kommune.no::87552cf2-2ee9-45d2-926a-aee5569e845a" providerId="AD" clId="Web-{6B6D53A8-7811-F38F-77B5-8D3B2646EBFD}" dt="2023-01-27T08:33:44.937" v="54" actId="20577"/>
        <pc:sldMkLst>
          <pc:docMk/>
          <pc:sldMk cId="3756915834" sldId="368"/>
        </pc:sldMkLst>
        <pc:spChg chg="mod">
          <ac:chgData name="Kåre Steinsbu" userId="S::kare.steinsbu@uke.oslo.kommune.no::87552cf2-2ee9-45d2-926a-aee5569e845a" providerId="AD" clId="Web-{6B6D53A8-7811-F38F-77B5-8D3B2646EBFD}" dt="2023-01-27T08:33:44.937" v="54" actId="20577"/>
          <ac:spMkLst>
            <pc:docMk/>
            <pc:sldMk cId="3756915834" sldId="368"/>
            <ac:spMk id="7" creationId="{00000000-0000-0000-0000-000000000000}"/>
          </ac:spMkLst>
        </pc:spChg>
      </pc:sldChg>
      <pc:sldChg chg="ord">
        <pc:chgData name="Kåre Steinsbu" userId="S::kare.steinsbu@uke.oslo.kommune.no::87552cf2-2ee9-45d2-926a-aee5569e845a" providerId="AD" clId="Web-{6B6D53A8-7811-F38F-77B5-8D3B2646EBFD}" dt="2023-01-27T08:32:02.622" v="4"/>
        <pc:sldMkLst>
          <pc:docMk/>
          <pc:sldMk cId="120095671" sldId="370"/>
        </pc:sldMkLst>
      </pc:sldChg>
      <pc:sldChg chg="ord">
        <pc:chgData name="Kåre Steinsbu" userId="S::kare.steinsbu@uke.oslo.kommune.no::87552cf2-2ee9-45d2-926a-aee5569e845a" providerId="AD" clId="Web-{6B6D53A8-7811-F38F-77B5-8D3B2646EBFD}" dt="2023-01-27T08:32:02.622" v="3"/>
        <pc:sldMkLst>
          <pc:docMk/>
          <pc:sldMk cId="3763648777" sldId="371"/>
        </pc:sldMkLst>
      </pc:sldChg>
      <pc:sldChg chg="ord">
        <pc:chgData name="Kåre Steinsbu" userId="S::kare.steinsbu@uke.oslo.kommune.no::87552cf2-2ee9-45d2-926a-aee5569e845a" providerId="AD" clId="Web-{6B6D53A8-7811-F38F-77B5-8D3B2646EBFD}" dt="2023-01-27T08:32:02.622" v="2"/>
        <pc:sldMkLst>
          <pc:docMk/>
          <pc:sldMk cId="3340675690" sldId="372"/>
        </pc:sldMkLst>
      </pc:sldChg>
      <pc:sldChg chg="ord">
        <pc:chgData name="Kåre Steinsbu" userId="S::kare.steinsbu@uke.oslo.kommune.no::87552cf2-2ee9-45d2-926a-aee5569e845a" providerId="AD" clId="Web-{6B6D53A8-7811-F38F-77B5-8D3B2646EBFD}" dt="2023-01-27T08:32:02.622" v="1"/>
        <pc:sldMkLst>
          <pc:docMk/>
          <pc:sldMk cId="1676823868" sldId="373"/>
        </pc:sldMkLst>
      </pc:sldChg>
      <pc:sldChg chg="ord">
        <pc:chgData name="Kåre Steinsbu" userId="S::kare.steinsbu@uke.oslo.kommune.no::87552cf2-2ee9-45d2-926a-aee5569e845a" providerId="AD" clId="Web-{6B6D53A8-7811-F38F-77B5-8D3B2646EBFD}" dt="2023-01-27T08:32:02.606" v="0"/>
        <pc:sldMkLst>
          <pc:docMk/>
          <pc:sldMk cId="2295842860" sldId="374"/>
        </pc:sldMkLst>
      </pc:sldChg>
    </pc:docChg>
  </pc:docChgLst>
  <pc:docChgLst>
    <pc:chgData name="Kåre Steinsbu" userId="S::kare.steinsbu@uke.oslo.kommune.no::87552cf2-2ee9-45d2-926a-aee5569e845a" providerId="AD" clId="Web-{B53A3052-F14E-BEBA-A893-471CCB9EF23A}"/>
    <pc:docChg chg="modSld">
      <pc:chgData name="Kåre Steinsbu" userId="S::kare.steinsbu@uke.oslo.kommune.no::87552cf2-2ee9-45d2-926a-aee5569e845a" providerId="AD" clId="Web-{B53A3052-F14E-BEBA-A893-471CCB9EF23A}" dt="2023-03-16T07:54:32.991" v="11" actId="20577"/>
      <pc:docMkLst>
        <pc:docMk/>
      </pc:docMkLst>
      <pc:sldChg chg="modSp">
        <pc:chgData name="Kåre Steinsbu" userId="S::kare.steinsbu@uke.oslo.kommune.no::87552cf2-2ee9-45d2-926a-aee5569e845a" providerId="AD" clId="Web-{B53A3052-F14E-BEBA-A893-471CCB9EF23A}" dt="2023-03-16T07:54:32.991" v="11" actId="20577"/>
        <pc:sldMkLst>
          <pc:docMk/>
          <pc:sldMk cId="4134495233" sldId="314"/>
        </pc:sldMkLst>
        <pc:spChg chg="mod">
          <ac:chgData name="Kåre Steinsbu" userId="S::kare.steinsbu@uke.oslo.kommune.no::87552cf2-2ee9-45d2-926a-aee5569e845a" providerId="AD" clId="Web-{B53A3052-F14E-BEBA-A893-471CCB9EF23A}" dt="2023-03-16T07:54:32.991" v="11" actId="20577"/>
          <ac:spMkLst>
            <pc:docMk/>
            <pc:sldMk cId="4134495233" sldId="314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F7703D6F-2F38-650E-A96E-0A759678151E}"/>
    <pc:docChg chg="modSld">
      <pc:chgData name="Kåre Steinsbu" userId="S::kare.steinsbu@uke.oslo.kommune.no::87552cf2-2ee9-45d2-926a-aee5569e845a" providerId="AD" clId="Web-{F7703D6F-2F38-650E-A96E-0A759678151E}" dt="2022-07-08T06:57:17.720" v="3" actId="20577"/>
      <pc:docMkLst>
        <pc:docMk/>
      </pc:docMkLst>
      <pc:sldChg chg="modSp">
        <pc:chgData name="Kåre Steinsbu" userId="S::kare.steinsbu@uke.oslo.kommune.no::87552cf2-2ee9-45d2-926a-aee5569e845a" providerId="AD" clId="Web-{F7703D6F-2F38-650E-A96E-0A759678151E}" dt="2022-07-08T06:57:17.720" v="3" actId="20577"/>
        <pc:sldMkLst>
          <pc:docMk/>
          <pc:sldMk cId="827579261" sldId="333"/>
        </pc:sldMkLst>
        <pc:spChg chg="mod">
          <ac:chgData name="Kåre Steinsbu" userId="S::kare.steinsbu@uke.oslo.kommune.no::87552cf2-2ee9-45d2-926a-aee5569e845a" providerId="AD" clId="Web-{F7703D6F-2F38-650E-A96E-0A759678151E}" dt="2022-07-08T06:57:17.720" v="3" actId="20577"/>
          <ac:spMkLst>
            <pc:docMk/>
            <pc:sldMk cId="827579261" sldId="333"/>
            <ac:spMk id="8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328437FD-4FF6-198A-A59D-62F3444829F9}"/>
    <pc:docChg chg="modSld">
      <pc:chgData name="Kåre Steinsbu" userId="S::kare.steinsbu@uke.oslo.kommune.no::87552cf2-2ee9-45d2-926a-aee5569e845a" providerId="AD" clId="Web-{328437FD-4FF6-198A-A59D-62F3444829F9}" dt="2023-03-16T07:52:24.367" v="20" actId="14100"/>
      <pc:docMkLst>
        <pc:docMk/>
      </pc:docMkLst>
      <pc:sldChg chg="modSp">
        <pc:chgData name="Kåre Steinsbu" userId="S::kare.steinsbu@uke.oslo.kommune.no::87552cf2-2ee9-45d2-926a-aee5569e845a" providerId="AD" clId="Web-{328437FD-4FF6-198A-A59D-62F3444829F9}" dt="2023-03-16T07:52:24.367" v="20" actId="14100"/>
        <pc:sldMkLst>
          <pc:docMk/>
          <pc:sldMk cId="1338045812" sldId="256"/>
        </pc:sldMkLst>
        <pc:spChg chg="mod">
          <ac:chgData name="Kåre Steinsbu" userId="S::kare.steinsbu@uke.oslo.kommune.no::87552cf2-2ee9-45d2-926a-aee5569e845a" providerId="AD" clId="Web-{328437FD-4FF6-198A-A59D-62F3444829F9}" dt="2023-03-16T07:52:24.367" v="20" actId="14100"/>
          <ac:spMkLst>
            <pc:docMk/>
            <pc:sldMk cId="1338045812" sldId="256"/>
            <ac:spMk id="4" creationId="{00000000-0000-0000-0000-000000000000}"/>
          </ac:spMkLst>
        </pc:spChg>
      </pc:sldChg>
    </pc:docChg>
  </pc:docChgLst>
  <pc:docChgLst>
    <pc:chgData name="Kåre Steinsbu" userId="87552cf2-2ee9-45d2-926a-aee5569e845a" providerId="ADAL" clId="{EFFC15A9-947A-426F-BFF2-C082BA0F268C}"/>
    <pc:docChg chg="addSld delSld modSld modSection">
      <pc:chgData name="Kåre Steinsbu" userId="87552cf2-2ee9-45d2-926a-aee5569e845a" providerId="ADAL" clId="{EFFC15A9-947A-426F-BFF2-C082BA0F268C}" dt="2023-03-16T07:50:11.117" v="111" actId="2696"/>
      <pc:docMkLst>
        <pc:docMk/>
      </pc:docMkLst>
      <pc:sldChg chg="modSp mod">
        <pc:chgData name="Kåre Steinsbu" userId="87552cf2-2ee9-45d2-926a-aee5569e845a" providerId="ADAL" clId="{EFFC15A9-947A-426F-BFF2-C082BA0F268C}" dt="2023-03-15T09:20:54.124" v="19" actId="20577"/>
        <pc:sldMkLst>
          <pc:docMk/>
          <pc:sldMk cId="1736157543" sldId="289"/>
        </pc:sldMkLst>
        <pc:spChg chg="mod">
          <ac:chgData name="Kåre Steinsbu" userId="87552cf2-2ee9-45d2-926a-aee5569e845a" providerId="ADAL" clId="{EFFC15A9-947A-426F-BFF2-C082BA0F268C}" dt="2023-03-15T09:20:54.124" v="19" actId="20577"/>
          <ac:spMkLst>
            <pc:docMk/>
            <pc:sldMk cId="1736157543" sldId="289"/>
            <ac:spMk id="9" creationId="{00000000-0000-0000-0000-000000000000}"/>
          </ac:spMkLst>
        </pc:spChg>
      </pc:sldChg>
      <pc:sldChg chg="modSp mod">
        <pc:chgData name="Kåre Steinsbu" userId="87552cf2-2ee9-45d2-926a-aee5569e845a" providerId="ADAL" clId="{EFFC15A9-947A-426F-BFF2-C082BA0F268C}" dt="2023-03-15T14:48:57.785" v="107" actId="20577"/>
        <pc:sldMkLst>
          <pc:docMk/>
          <pc:sldMk cId="2599963916" sldId="342"/>
        </pc:sldMkLst>
        <pc:spChg chg="mod">
          <ac:chgData name="Kåre Steinsbu" userId="87552cf2-2ee9-45d2-926a-aee5569e845a" providerId="ADAL" clId="{EFFC15A9-947A-426F-BFF2-C082BA0F268C}" dt="2023-03-15T14:48:57.785" v="107" actId="20577"/>
          <ac:spMkLst>
            <pc:docMk/>
            <pc:sldMk cId="2599963916" sldId="342"/>
            <ac:spMk id="8" creationId="{00000000-0000-0000-0000-000000000000}"/>
          </ac:spMkLst>
        </pc:spChg>
      </pc:sldChg>
      <pc:sldChg chg="add del">
        <pc:chgData name="Kåre Steinsbu" userId="87552cf2-2ee9-45d2-926a-aee5569e845a" providerId="ADAL" clId="{EFFC15A9-947A-426F-BFF2-C082BA0F268C}" dt="2023-03-16T07:50:11.117" v="111" actId="2696"/>
        <pc:sldMkLst>
          <pc:docMk/>
          <pc:sldMk cId="452764588" sldId="363"/>
        </pc:sldMkLst>
      </pc:sldChg>
      <pc:sldChg chg="addSp modSp del mod">
        <pc:chgData name="Kåre Steinsbu" userId="87552cf2-2ee9-45d2-926a-aee5569e845a" providerId="ADAL" clId="{EFFC15A9-947A-426F-BFF2-C082BA0F268C}" dt="2023-03-16T07:42:26.180" v="109" actId="2696"/>
        <pc:sldMkLst>
          <pc:docMk/>
          <pc:sldMk cId="3262727369" sldId="363"/>
        </pc:sldMkLst>
        <pc:spChg chg="mod">
          <ac:chgData name="Kåre Steinsbu" userId="87552cf2-2ee9-45d2-926a-aee5569e845a" providerId="ADAL" clId="{EFFC15A9-947A-426F-BFF2-C082BA0F268C}" dt="2023-03-15T11:31:37.244" v="66" actId="1076"/>
          <ac:spMkLst>
            <pc:docMk/>
            <pc:sldMk cId="3262727369" sldId="363"/>
            <ac:spMk id="7" creationId="{00000000-0000-0000-0000-000000000000}"/>
          </ac:spMkLst>
        </pc:spChg>
        <pc:cxnChg chg="add mod">
          <ac:chgData name="Kåre Steinsbu" userId="87552cf2-2ee9-45d2-926a-aee5569e845a" providerId="ADAL" clId="{EFFC15A9-947A-426F-BFF2-C082BA0F268C}" dt="2023-03-15T11:31:59.091" v="68" actId="14100"/>
          <ac:cxnSpMkLst>
            <pc:docMk/>
            <pc:sldMk cId="3262727369" sldId="363"/>
            <ac:cxnSpMk id="9" creationId="{FBD0767C-29C1-4823-AAA7-143EABCBDC1F}"/>
          </ac:cxnSpMkLst>
        </pc:cxnChg>
        <pc:cxnChg chg="mod">
          <ac:chgData name="Kåre Steinsbu" userId="87552cf2-2ee9-45d2-926a-aee5569e845a" providerId="ADAL" clId="{EFFC15A9-947A-426F-BFF2-C082BA0F268C}" dt="2023-03-15T11:31:51.139" v="67" actId="14100"/>
          <ac:cxnSpMkLst>
            <pc:docMk/>
            <pc:sldMk cId="3262727369" sldId="363"/>
            <ac:cxnSpMk id="10" creationId="{00000000-0000-0000-0000-000000000000}"/>
          </ac:cxnSpMkLst>
        </pc:cxnChg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4022216535" sldId="364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258089536" sldId="365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656413873" sldId="366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965813155" sldId="367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756915834" sldId="368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427462067" sldId="369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120095671" sldId="370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763648777" sldId="371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340675690" sldId="372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1676823868" sldId="373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295842860" sldId="374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260939388" sldId="375"/>
        </pc:sldMkLst>
      </pc:sldChg>
      <pc:sldChg chg="del">
        <pc:chgData name="Kåre Steinsbu" userId="87552cf2-2ee9-45d2-926a-aee5569e845a" providerId="ADAL" clId="{EFFC15A9-947A-426F-BFF2-C082BA0F268C}" dt="2023-03-16T07:41:55.584" v="108" actId="2696"/>
        <pc:sldMkLst>
          <pc:docMk/>
          <pc:sldMk cId="235939240" sldId="377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499835831" sldId="378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537739717" sldId="379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068711298" sldId="380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928444758" sldId="381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409724262" sldId="382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82013283" sldId="383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3133171473" sldId="384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4153014210" sldId="385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599129786" sldId="386"/>
        </pc:sldMkLst>
      </pc:sldChg>
      <pc:sldChg chg="del">
        <pc:chgData name="Kåre Steinsbu" userId="87552cf2-2ee9-45d2-926a-aee5569e845a" providerId="ADAL" clId="{EFFC15A9-947A-426F-BFF2-C082BA0F268C}" dt="2023-03-16T07:42:26.180" v="109" actId="2696"/>
        <pc:sldMkLst>
          <pc:docMk/>
          <pc:sldMk cId="283500165" sldId="388"/>
        </pc:sldMkLst>
      </pc:sldChg>
    </pc:docChg>
  </pc:docChgLst>
  <pc:docChgLst>
    <pc:chgData name="Kåre Steinsbu" userId="S::kare.steinsbu@uke.oslo.kommune.no::87552cf2-2ee9-45d2-926a-aee5569e845a" providerId="AD" clId="Web-{FA9F033F-5F0A-EBDB-A4B9-32479632C79E}"/>
    <pc:docChg chg="modSld">
      <pc:chgData name="Kåre Steinsbu" userId="S::kare.steinsbu@uke.oslo.kommune.no::87552cf2-2ee9-45d2-926a-aee5569e845a" providerId="AD" clId="Web-{FA9F033F-5F0A-EBDB-A4B9-32479632C79E}" dt="2023-01-05T08:57:08" v="18"/>
      <pc:docMkLst>
        <pc:docMk/>
      </pc:docMkLst>
      <pc:sldChg chg="modSp">
        <pc:chgData name="Kåre Steinsbu" userId="S::kare.steinsbu@uke.oslo.kommune.no::87552cf2-2ee9-45d2-926a-aee5569e845a" providerId="AD" clId="Web-{FA9F033F-5F0A-EBDB-A4B9-32479632C79E}" dt="2023-01-05T08:57:08" v="18"/>
        <pc:sldMkLst>
          <pc:docMk/>
          <pc:sldMk cId="4134495233" sldId="314"/>
        </pc:sldMkLst>
        <pc:spChg chg="mod">
          <ac:chgData name="Kåre Steinsbu" userId="S::kare.steinsbu@uke.oslo.kommune.no::87552cf2-2ee9-45d2-926a-aee5569e845a" providerId="AD" clId="Web-{FA9F033F-5F0A-EBDB-A4B9-32479632C79E}" dt="2023-01-05T08:57:08" v="18"/>
          <ac:spMkLst>
            <pc:docMk/>
            <pc:sldMk cId="4134495233" sldId="314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FA9F033F-5F0A-EBDB-A4B9-32479632C79E}" dt="2023-01-05T08:53:32.491" v="10" actId="20577"/>
        <pc:sldMkLst>
          <pc:docMk/>
          <pc:sldMk cId="3998564267" sldId="348"/>
        </pc:sldMkLst>
        <pc:spChg chg="mod">
          <ac:chgData name="Kåre Steinsbu" userId="S::kare.steinsbu@uke.oslo.kommune.no::87552cf2-2ee9-45d2-926a-aee5569e845a" providerId="AD" clId="Web-{FA9F033F-5F0A-EBDB-A4B9-32479632C79E}" dt="2023-01-05T08:53:32.491" v="10" actId="20577"/>
          <ac:spMkLst>
            <pc:docMk/>
            <pc:sldMk cId="3998564267" sldId="348"/>
            <ac:spMk id="6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FA9F033F-5F0A-EBDB-A4B9-32479632C79E}" dt="2023-01-05T08:54:53.745" v="17" actId="20577"/>
        <pc:sldMkLst>
          <pc:docMk/>
          <pc:sldMk cId="291401555" sldId="349"/>
        </pc:sldMkLst>
        <pc:spChg chg="mod">
          <ac:chgData name="Kåre Steinsbu" userId="S::kare.steinsbu@uke.oslo.kommune.no::87552cf2-2ee9-45d2-926a-aee5569e845a" providerId="AD" clId="Web-{FA9F033F-5F0A-EBDB-A4B9-32479632C79E}" dt="2023-01-05T08:54:53.745" v="17" actId="20577"/>
          <ac:spMkLst>
            <pc:docMk/>
            <pc:sldMk cId="291401555" sldId="349"/>
            <ac:spMk id="7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CEE84C13-61D8-F2D6-A796-2A66613C6998}"/>
    <pc:docChg chg="addSld modSld modSection">
      <pc:chgData name="Kåre Steinsbu" userId="S::kare.steinsbu@uke.oslo.kommune.no::87552cf2-2ee9-45d2-926a-aee5569e845a" providerId="AD" clId="Web-{CEE84C13-61D8-F2D6-A796-2A66613C6998}" dt="2022-07-12T08:02:13.769" v="113"/>
      <pc:docMkLst>
        <pc:docMk/>
      </pc:docMkLst>
      <pc:sldChg chg="modSp">
        <pc:chgData name="Kåre Steinsbu" userId="S::kare.steinsbu@uke.oslo.kommune.no::87552cf2-2ee9-45d2-926a-aee5569e845a" providerId="AD" clId="Web-{CEE84C13-61D8-F2D6-A796-2A66613C6998}" dt="2022-07-12T07:59:03.100" v="1" actId="20577"/>
        <pc:sldMkLst>
          <pc:docMk/>
          <pc:sldMk cId="3669579429" sldId="346"/>
        </pc:sldMkLst>
        <pc:spChg chg="mod">
          <ac:chgData name="Kåre Steinsbu" userId="S::kare.steinsbu@uke.oslo.kommune.no::87552cf2-2ee9-45d2-926a-aee5569e845a" providerId="AD" clId="Web-{CEE84C13-61D8-F2D6-A796-2A66613C6998}" dt="2022-07-12T07:59:03.100" v="1" actId="20577"/>
          <ac:spMkLst>
            <pc:docMk/>
            <pc:sldMk cId="3669579429" sldId="346"/>
            <ac:spMk id="8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CEE84C13-61D8-F2D6-A796-2A66613C6998}" dt="2022-07-12T08:02:03.191" v="110" actId="20577"/>
        <pc:sldMkLst>
          <pc:docMk/>
          <pc:sldMk cId="2257603104" sldId="347"/>
        </pc:sldMkLst>
        <pc:spChg chg="mod">
          <ac:chgData name="Kåre Steinsbu" userId="S::kare.steinsbu@uke.oslo.kommune.no::87552cf2-2ee9-45d2-926a-aee5569e845a" providerId="AD" clId="Web-{CEE84C13-61D8-F2D6-A796-2A66613C6998}" dt="2022-07-12T08:02:03.191" v="110" actId="20577"/>
          <ac:spMkLst>
            <pc:docMk/>
            <pc:sldMk cId="2257603104" sldId="347"/>
            <ac:spMk id="7" creationId="{00000000-0000-0000-0000-000000000000}"/>
          </ac:spMkLst>
        </pc:spChg>
      </pc:sldChg>
      <pc:sldChg chg="delSp new">
        <pc:chgData name="Kåre Steinsbu" userId="S::kare.steinsbu@uke.oslo.kommune.no::87552cf2-2ee9-45d2-926a-aee5569e845a" providerId="AD" clId="Web-{CEE84C13-61D8-F2D6-A796-2A66613C6998}" dt="2022-07-12T08:02:13.769" v="113"/>
        <pc:sldMkLst>
          <pc:docMk/>
          <pc:sldMk cId="3998564267" sldId="348"/>
        </pc:sldMkLst>
        <pc:spChg chg="del">
          <ac:chgData name="Kåre Steinsbu" userId="S::kare.steinsbu@uke.oslo.kommune.no::87552cf2-2ee9-45d2-926a-aee5569e845a" providerId="AD" clId="Web-{CEE84C13-61D8-F2D6-A796-2A66613C6998}" dt="2022-07-12T08:02:10.394" v="112"/>
          <ac:spMkLst>
            <pc:docMk/>
            <pc:sldMk cId="3998564267" sldId="348"/>
            <ac:spMk id="2" creationId="{307B2C9A-8E88-AE11-A42B-201E65ADE1EF}"/>
          </ac:spMkLst>
        </pc:spChg>
        <pc:spChg chg="del">
          <ac:chgData name="Kåre Steinsbu" userId="S::kare.steinsbu@uke.oslo.kommune.no::87552cf2-2ee9-45d2-926a-aee5569e845a" providerId="AD" clId="Web-{CEE84C13-61D8-F2D6-A796-2A66613C6998}" dt="2022-07-12T08:02:13.769" v="113"/>
          <ac:spMkLst>
            <pc:docMk/>
            <pc:sldMk cId="3998564267" sldId="348"/>
            <ac:spMk id="3" creationId="{82DBB52F-DEC4-0132-278D-38C30224B233}"/>
          </ac:spMkLst>
        </pc:spChg>
      </pc:sldChg>
    </pc:docChg>
  </pc:docChgLst>
  <pc:docChgLst>
    <pc:chgData name="Kåre Steinsbu" userId="87552cf2-2ee9-45d2-926a-aee5569e845a" providerId="ADAL" clId="{91846566-DF2D-4A41-AFAF-DF4EB24E08FC}"/>
    <pc:docChg chg="undo redo custSel addSld delSld modSld modSection">
      <pc:chgData name="Kåre Steinsbu" userId="87552cf2-2ee9-45d2-926a-aee5569e845a" providerId="ADAL" clId="{91846566-DF2D-4A41-AFAF-DF4EB24E08FC}" dt="2023-02-15T12:07:22.474" v="5148" actId="20577"/>
      <pc:docMkLst>
        <pc:docMk/>
      </pc:docMkLst>
      <pc:sldChg chg="modSp mod">
        <pc:chgData name="Kåre Steinsbu" userId="87552cf2-2ee9-45d2-926a-aee5569e845a" providerId="ADAL" clId="{91846566-DF2D-4A41-AFAF-DF4EB24E08FC}" dt="2023-02-15T11:55:21.841" v="5039" actId="5793"/>
        <pc:sldMkLst>
          <pc:docMk/>
          <pc:sldMk cId="4134495233" sldId="314"/>
        </pc:sldMkLst>
        <pc:spChg chg="mod">
          <ac:chgData name="Kåre Steinsbu" userId="87552cf2-2ee9-45d2-926a-aee5569e845a" providerId="ADAL" clId="{91846566-DF2D-4A41-AFAF-DF4EB24E08FC}" dt="2023-02-15T11:55:21.841" v="5039" actId="5793"/>
          <ac:spMkLst>
            <pc:docMk/>
            <pc:sldMk cId="4134495233" sldId="314"/>
            <ac:spMk id="3" creationId="{00000000-0000-0000-0000-000000000000}"/>
          </ac:spMkLst>
        </pc:spChg>
      </pc:sldChg>
      <pc:sldChg chg="addSp modSp mod">
        <pc:chgData name="Kåre Steinsbu" userId="87552cf2-2ee9-45d2-926a-aee5569e845a" providerId="ADAL" clId="{91846566-DF2D-4A41-AFAF-DF4EB24E08FC}" dt="2023-01-31T08:58:37.521" v="100" actId="14100"/>
        <pc:sldMkLst>
          <pc:docMk/>
          <pc:sldMk cId="1709307689" sldId="329"/>
        </pc:sldMkLst>
        <pc:spChg chg="add mod">
          <ac:chgData name="Kåre Steinsbu" userId="87552cf2-2ee9-45d2-926a-aee5569e845a" providerId="ADAL" clId="{91846566-DF2D-4A41-AFAF-DF4EB24E08FC}" dt="2023-01-31T08:54:20.305" v="74" actId="208"/>
          <ac:spMkLst>
            <pc:docMk/>
            <pc:sldMk cId="1709307689" sldId="329"/>
            <ac:spMk id="2" creationId="{DE9F8545-69C3-4838-B79E-BF7360A9167C}"/>
          </ac:spMkLst>
        </pc:spChg>
        <pc:spChg chg="add mod">
          <ac:chgData name="Kåre Steinsbu" userId="87552cf2-2ee9-45d2-926a-aee5569e845a" providerId="ADAL" clId="{91846566-DF2D-4A41-AFAF-DF4EB24E08FC}" dt="2023-01-31T08:54:51.874" v="77" actId="208"/>
          <ac:spMkLst>
            <pc:docMk/>
            <pc:sldMk cId="1709307689" sldId="329"/>
            <ac:spMk id="3" creationId="{96918D2D-C51E-4414-95BA-330ADA4B1595}"/>
          </ac:spMkLst>
        </pc:spChg>
        <pc:picChg chg="mod">
          <ac:chgData name="Kåre Steinsbu" userId="87552cf2-2ee9-45d2-926a-aee5569e845a" providerId="ADAL" clId="{91846566-DF2D-4A41-AFAF-DF4EB24E08FC}" dt="2023-01-31T08:58:18.112" v="99" actId="1076"/>
          <ac:picMkLst>
            <pc:docMk/>
            <pc:sldMk cId="1709307689" sldId="329"/>
            <ac:picMk id="7" creationId="{00000000-0000-0000-0000-000000000000}"/>
          </ac:picMkLst>
        </pc:picChg>
        <pc:cxnChg chg="add mod">
          <ac:chgData name="Kåre Steinsbu" userId="87552cf2-2ee9-45d2-926a-aee5569e845a" providerId="ADAL" clId="{91846566-DF2D-4A41-AFAF-DF4EB24E08FC}" dt="2023-01-31T08:55:46.104" v="82" actId="208"/>
          <ac:cxnSpMkLst>
            <pc:docMk/>
            <pc:sldMk cId="1709307689" sldId="329"/>
            <ac:cxnSpMk id="14" creationId="{A52B48B1-98C8-4D90-A10E-5D53875AD770}"/>
          </ac:cxnSpMkLst>
        </pc:cxnChg>
        <pc:cxnChg chg="add mod">
          <ac:chgData name="Kåre Steinsbu" userId="87552cf2-2ee9-45d2-926a-aee5569e845a" providerId="ADAL" clId="{91846566-DF2D-4A41-AFAF-DF4EB24E08FC}" dt="2023-01-31T08:57:26.259" v="93" actId="14100"/>
          <ac:cxnSpMkLst>
            <pc:docMk/>
            <pc:sldMk cId="1709307689" sldId="329"/>
            <ac:cxnSpMk id="17" creationId="{FA58F4FF-EE5D-43AC-94D4-F12BA76D8F67}"/>
          </ac:cxnSpMkLst>
        </pc:cxnChg>
        <pc:cxnChg chg="add mod">
          <ac:chgData name="Kåre Steinsbu" userId="87552cf2-2ee9-45d2-926a-aee5569e845a" providerId="ADAL" clId="{91846566-DF2D-4A41-AFAF-DF4EB24E08FC}" dt="2023-01-31T08:57:48.055" v="96" actId="14100"/>
          <ac:cxnSpMkLst>
            <pc:docMk/>
            <pc:sldMk cId="1709307689" sldId="329"/>
            <ac:cxnSpMk id="21" creationId="{33322BEB-EC7E-4BE8-87FE-E5DA3CD0F149}"/>
          </ac:cxnSpMkLst>
        </pc:cxnChg>
        <pc:cxnChg chg="add mod">
          <ac:chgData name="Kåre Steinsbu" userId="87552cf2-2ee9-45d2-926a-aee5569e845a" providerId="ADAL" clId="{91846566-DF2D-4A41-AFAF-DF4EB24E08FC}" dt="2023-01-31T08:58:37.521" v="100" actId="14100"/>
          <ac:cxnSpMkLst>
            <pc:docMk/>
            <pc:sldMk cId="1709307689" sldId="329"/>
            <ac:cxnSpMk id="24" creationId="{41C6BDE4-D3DC-47A4-B2A3-1C69631C772F}"/>
          </ac:cxnSpMkLst>
        </pc:cxnChg>
      </pc:sldChg>
      <pc:sldChg chg="modSp add del mod">
        <pc:chgData name="Kåre Steinsbu" userId="87552cf2-2ee9-45d2-926a-aee5569e845a" providerId="ADAL" clId="{91846566-DF2D-4A41-AFAF-DF4EB24E08FC}" dt="2023-02-15T12:00:29.239" v="5046" actId="20577"/>
        <pc:sldMkLst>
          <pc:docMk/>
          <pc:sldMk cId="1931233039" sldId="331"/>
        </pc:sldMkLst>
        <pc:spChg chg="mod">
          <ac:chgData name="Kåre Steinsbu" userId="87552cf2-2ee9-45d2-926a-aee5569e845a" providerId="ADAL" clId="{91846566-DF2D-4A41-AFAF-DF4EB24E08FC}" dt="2023-02-15T12:00:29.239" v="5046" actId="20577"/>
          <ac:spMkLst>
            <pc:docMk/>
            <pc:sldMk cId="1931233039" sldId="331"/>
            <ac:spMk id="2" creationId="{00000000-0000-0000-0000-000000000000}"/>
          </ac:spMkLst>
        </pc:spChg>
      </pc:sldChg>
      <pc:sldChg chg="modSp mod">
        <pc:chgData name="Kåre Steinsbu" userId="87552cf2-2ee9-45d2-926a-aee5569e845a" providerId="ADAL" clId="{91846566-DF2D-4A41-AFAF-DF4EB24E08FC}" dt="2023-02-15T12:07:22.474" v="5148" actId="20577"/>
        <pc:sldMkLst>
          <pc:docMk/>
          <pc:sldMk cId="3262727369" sldId="363"/>
        </pc:sldMkLst>
        <pc:spChg chg="mod">
          <ac:chgData name="Kåre Steinsbu" userId="87552cf2-2ee9-45d2-926a-aee5569e845a" providerId="ADAL" clId="{91846566-DF2D-4A41-AFAF-DF4EB24E08FC}" dt="2023-02-15T12:07:22.474" v="5148" actId="20577"/>
          <ac:spMkLst>
            <pc:docMk/>
            <pc:sldMk cId="3262727369" sldId="363"/>
            <ac:spMk id="7" creationId="{00000000-0000-0000-0000-000000000000}"/>
          </ac:spMkLst>
        </pc:spChg>
      </pc:sldChg>
      <pc:sldChg chg="modSp mod">
        <pc:chgData name="Kåre Steinsbu" userId="87552cf2-2ee9-45d2-926a-aee5569e845a" providerId="ADAL" clId="{91846566-DF2D-4A41-AFAF-DF4EB24E08FC}" dt="2023-02-15T12:04:50.560" v="5127" actId="14100"/>
        <pc:sldMkLst>
          <pc:docMk/>
          <pc:sldMk cId="120095671" sldId="370"/>
        </pc:sldMkLst>
        <pc:spChg chg="mod">
          <ac:chgData name="Kåre Steinsbu" userId="87552cf2-2ee9-45d2-926a-aee5569e845a" providerId="ADAL" clId="{91846566-DF2D-4A41-AFAF-DF4EB24E08FC}" dt="2023-02-15T12:03:46.583" v="5123" actId="14100"/>
          <ac:spMkLst>
            <pc:docMk/>
            <pc:sldMk cId="120095671" sldId="370"/>
            <ac:spMk id="13" creationId="{00000000-0000-0000-0000-000000000000}"/>
          </ac:spMkLst>
        </pc:spChg>
        <pc:spChg chg="mod">
          <ac:chgData name="Kåre Steinsbu" userId="87552cf2-2ee9-45d2-926a-aee5569e845a" providerId="ADAL" clId="{91846566-DF2D-4A41-AFAF-DF4EB24E08FC}" dt="2023-02-15T12:04:50.560" v="5127" actId="14100"/>
          <ac:spMkLst>
            <pc:docMk/>
            <pc:sldMk cId="120095671" sldId="370"/>
            <ac:spMk id="14" creationId="{00000000-0000-0000-0000-000000000000}"/>
          </ac:spMkLst>
        </pc:spChg>
        <pc:cxnChg chg="mod">
          <ac:chgData name="Kåre Steinsbu" userId="87552cf2-2ee9-45d2-926a-aee5569e845a" providerId="ADAL" clId="{91846566-DF2D-4A41-AFAF-DF4EB24E08FC}" dt="2023-02-15T12:03:54.166" v="5124" actId="14100"/>
          <ac:cxnSpMkLst>
            <pc:docMk/>
            <pc:sldMk cId="120095671" sldId="370"/>
            <ac:cxnSpMk id="9" creationId="{00000000-0000-0000-0000-000000000000}"/>
          </ac:cxnSpMkLst>
        </pc:cxnChg>
        <pc:cxnChg chg="mod">
          <ac:chgData name="Kåre Steinsbu" userId="87552cf2-2ee9-45d2-926a-aee5569e845a" providerId="ADAL" clId="{91846566-DF2D-4A41-AFAF-DF4EB24E08FC}" dt="2023-02-15T12:04:37.519" v="5126" actId="14100"/>
          <ac:cxnSpMkLst>
            <pc:docMk/>
            <pc:sldMk cId="120095671" sldId="370"/>
            <ac:cxnSpMk id="10" creationId="{00000000-0000-0000-0000-000000000000}"/>
          </ac:cxnSpMkLst>
        </pc:cxnChg>
      </pc:sldChg>
      <pc:sldChg chg="addSp delSp modSp mod">
        <pc:chgData name="Kåre Steinsbu" userId="87552cf2-2ee9-45d2-926a-aee5569e845a" providerId="ADAL" clId="{91846566-DF2D-4A41-AFAF-DF4EB24E08FC}" dt="2023-02-09T09:29:35.424" v="677" actId="20577"/>
        <pc:sldMkLst>
          <pc:docMk/>
          <pc:sldMk cId="2260939388" sldId="375"/>
        </pc:sldMkLst>
        <pc:spChg chg="del">
          <ac:chgData name="Kåre Steinsbu" userId="87552cf2-2ee9-45d2-926a-aee5569e845a" providerId="ADAL" clId="{91846566-DF2D-4A41-AFAF-DF4EB24E08FC}" dt="2023-01-31T09:33:20.230" v="184" actId="21"/>
          <ac:spMkLst>
            <pc:docMk/>
            <pc:sldMk cId="2260939388" sldId="375"/>
            <ac:spMk id="3" creationId="{00000000-0000-0000-0000-000000000000}"/>
          </ac:spMkLst>
        </pc:spChg>
        <pc:spChg chg="add mod">
          <ac:chgData name="Kåre Steinsbu" userId="87552cf2-2ee9-45d2-926a-aee5569e845a" providerId="ADAL" clId="{91846566-DF2D-4A41-AFAF-DF4EB24E08FC}" dt="2023-02-09T09:07:26.492" v="567" actId="1076"/>
          <ac:spMkLst>
            <pc:docMk/>
            <pc:sldMk cId="2260939388" sldId="375"/>
            <ac:spMk id="3" creationId="{A8764124-B373-4B08-BF6F-0E0B01462C3F}"/>
          </ac:spMkLst>
        </pc:spChg>
        <pc:spChg chg="add del mod">
          <ac:chgData name="Kåre Steinsbu" userId="87552cf2-2ee9-45d2-926a-aee5569e845a" providerId="ADAL" clId="{91846566-DF2D-4A41-AFAF-DF4EB24E08FC}" dt="2023-01-31T09:33:55.513" v="189" actId="22"/>
          <ac:spMkLst>
            <pc:docMk/>
            <pc:sldMk cId="2260939388" sldId="375"/>
            <ac:spMk id="6" creationId="{4317F297-183F-4E49-B476-C56C1145203D}"/>
          </ac:spMkLst>
        </pc:spChg>
        <pc:spChg chg="add mod">
          <ac:chgData name="Kåre Steinsbu" userId="87552cf2-2ee9-45d2-926a-aee5569e845a" providerId="ADAL" clId="{91846566-DF2D-4A41-AFAF-DF4EB24E08FC}" dt="2023-02-09T09:29:35.424" v="677" actId="20577"/>
          <ac:spMkLst>
            <pc:docMk/>
            <pc:sldMk cId="2260939388" sldId="375"/>
            <ac:spMk id="11" creationId="{58CBA4FD-5DC8-4EA3-A84D-DE98BE323478}"/>
          </ac:spMkLst>
        </pc:spChg>
        <pc:spChg chg="add mod">
          <ac:chgData name="Kåre Steinsbu" userId="87552cf2-2ee9-45d2-926a-aee5569e845a" providerId="ADAL" clId="{91846566-DF2D-4A41-AFAF-DF4EB24E08FC}" dt="2023-02-09T09:08:15.076" v="634" actId="1076"/>
          <ac:spMkLst>
            <pc:docMk/>
            <pc:sldMk cId="2260939388" sldId="375"/>
            <ac:spMk id="12" creationId="{06DE453F-C43F-43A6-A447-8E7F3F33C6D6}"/>
          </ac:spMkLst>
        </pc:spChg>
        <pc:spChg chg="add del mod">
          <ac:chgData name="Kåre Steinsbu" userId="87552cf2-2ee9-45d2-926a-aee5569e845a" providerId="ADAL" clId="{91846566-DF2D-4A41-AFAF-DF4EB24E08FC}" dt="2023-02-09T09:09:08.221" v="641" actId="478"/>
          <ac:spMkLst>
            <pc:docMk/>
            <pc:sldMk cId="2260939388" sldId="375"/>
            <ac:spMk id="15" creationId="{71219495-0929-41C4-A12B-153A8D9F61EF}"/>
          </ac:spMkLst>
        </pc:spChg>
        <pc:spChg chg="add del">
          <ac:chgData name="Kåre Steinsbu" userId="87552cf2-2ee9-45d2-926a-aee5569e845a" providerId="ADAL" clId="{91846566-DF2D-4A41-AFAF-DF4EB24E08FC}" dt="2023-02-09T09:09:24.423" v="643" actId="478"/>
          <ac:spMkLst>
            <pc:docMk/>
            <pc:sldMk cId="2260939388" sldId="375"/>
            <ac:spMk id="16" creationId="{D7DB8E9F-3EE7-400F-B31E-6F82D02CA41E}"/>
          </ac:spMkLst>
        </pc:spChg>
        <pc:spChg chg="add mod">
          <ac:chgData name="Kåre Steinsbu" userId="87552cf2-2ee9-45d2-926a-aee5569e845a" providerId="ADAL" clId="{91846566-DF2D-4A41-AFAF-DF4EB24E08FC}" dt="2023-02-09T09:10:23.783" v="649" actId="14100"/>
          <ac:spMkLst>
            <pc:docMk/>
            <pc:sldMk cId="2260939388" sldId="375"/>
            <ac:spMk id="17" creationId="{9DD61BBD-B29A-4DBC-88F6-418FEB0745A5}"/>
          </ac:spMkLst>
        </pc:spChg>
        <pc:picChg chg="add mod ord">
          <ac:chgData name="Kåre Steinsbu" userId="87552cf2-2ee9-45d2-926a-aee5569e845a" providerId="ADAL" clId="{91846566-DF2D-4A41-AFAF-DF4EB24E08FC}" dt="2023-02-09T09:07:16.932" v="566" actId="14100"/>
          <ac:picMkLst>
            <pc:docMk/>
            <pc:sldMk cId="2260939388" sldId="375"/>
            <ac:picMk id="8" creationId="{BF2F5BED-BDAC-47DC-8E72-5A7FDF68FBF5}"/>
          </ac:picMkLst>
        </pc:picChg>
        <pc:picChg chg="add del">
          <ac:chgData name="Kåre Steinsbu" userId="87552cf2-2ee9-45d2-926a-aee5569e845a" providerId="ADAL" clId="{91846566-DF2D-4A41-AFAF-DF4EB24E08FC}" dt="2023-01-31T09:34:51.895" v="192" actId="22"/>
          <ac:picMkLst>
            <pc:docMk/>
            <pc:sldMk cId="2260939388" sldId="375"/>
            <ac:picMk id="10" creationId="{831696F1-A821-4DB5-A88B-17773E737C69}"/>
          </ac:picMkLst>
        </pc:picChg>
        <pc:cxnChg chg="add mod">
          <ac:chgData name="Kåre Steinsbu" userId="87552cf2-2ee9-45d2-926a-aee5569e845a" providerId="ADAL" clId="{91846566-DF2D-4A41-AFAF-DF4EB24E08FC}" dt="2023-02-09T09:08:22.728" v="635" actId="14100"/>
          <ac:cxnSpMkLst>
            <pc:docMk/>
            <pc:sldMk cId="2260939388" sldId="375"/>
            <ac:cxnSpMk id="7" creationId="{64939E79-C06C-4283-8A62-E807D8BACC71}"/>
          </ac:cxnSpMkLst>
        </pc:cxnChg>
        <pc:cxnChg chg="add mod">
          <ac:chgData name="Kåre Steinsbu" userId="87552cf2-2ee9-45d2-926a-aee5569e845a" providerId="ADAL" clId="{91846566-DF2D-4A41-AFAF-DF4EB24E08FC}" dt="2023-02-09T09:08:30.788" v="636" actId="14100"/>
          <ac:cxnSpMkLst>
            <pc:docMk/>
            <pc:sldMk cId="2260939388" sldId="375"/>
            <ac:cxnSpMk id="10" creationId="{A8BF0499-3E76-4457-9F4C-D99B463C2CD4}"/>
          </ac:cxnSpMkLst>
        </pc:cxnChg>
        <pc:cxnChg chg="add mod">
          <ac:chgData name="Kåre Steinsbu" userId="87552cf2-2ee9-45d2-926a-aee5569e845a" providerId="ADAL" clId="{91846566-DF2D-4A41-AFAF-DF4EB24E08FC}" dt="2023-02-09T09:10:50.853" v="651" actId="208"/>
          <ac:cxnSpMkLst>
            <pc:docMk/>
            <pc:sldMk cId="2260939388" sldId="375"/>
            <ac:cxnSpMk id="19" creationId="{FCD13957-29E9-444A-96D2-C058006288FB}"/>
          </ac:cxnSpMkLst>
        </pc:cxnChg>
      </pc:sldChg>
      <pc:sldChg chg="delSp modSp new del mod">
        <pc:chgData name="Kåre Steinsbu" userId="87552cf2-2ee9-45d2-926a-aee5569e845a" providerId="ADAL" clId="{91846566-DF2D-4A41-AFAF-DF4EB24E08FC}" dt="2023-01-31T09:00:21.696" v="102" actId="47"/>
        <pc:sldMkLst>
          <pc:docMk/>
          <pc:sldMk cId="1764213732" sldId="376"/>
        </pc:sldMkLst>
        <pc:spChg chg="del">
          <ac:chgData name="Kåre Steinsbu" userId="87552cf2-2ee9-45d2-926a-aee5569e845a" providerId="ADAL" clId="{91846566-DF2D-4A41-AFAF-DF4EB24E08FC}" dt="2023-01-31T08:45:41.364" v="62" actId="21"/>
          <ac:spMkLst>
            <pc:docMk/>
            <pc:sldMk cId="1764213732" sldId="376"/>
            <ac:spMk id="2" creationId="{7D0EC35E-A4F3-4B17-B817-3C6E06DA89C4}"/>
          </ac:spMkLst>
        </pc:spChg>
        <pc:spChg chg="mod">
          <ac:chgData name="Kåre Steinsbu" userId="87552cf2-2ee9-45d2-926a-aee5569e845a" providerId="ADAL" clId="{91846566-DF2D-4A41-AFAF-DF4EB24E08FC}" dt="2023-01-31T08:45:24.692" v="61" actId="20577"/>
          <ac:spMkLst>
            <pc:docMk/>
            <pc:sldMk cId="1764213732" sldId="376"/>
            <ac:spMk id="3" creationId="{8D08893A-F583-475A-AFBF-A76DA71C6991}"/>
          </ac:spMkLst>
        </pc:spChg>
      </pc:sldChg>
      <pc:sldChg chg="new del">
        <pc:chgData name="Kåre Steinsbu" userId="87552cf2-2ee9-45d2-926a-aee5569e845a" providerId="ADAL" clId="{91846566-DF2D-4A41-AFAF-DF4EB24E08FC}" dt="2023-01-31T08:35:41.282" v="1" actId="2696"/>
        <pc:sldMkLst>
          <pc:docMk/>
          <pc:sldMk cId="2483592024" sldId="376"/>
        </pc:sldMkLst>
      </pc:sldChg>
      <pc:sldChg chg="modSp add mod">
        <pc:chgData name="Kåre Steinsbu" userId="87552cf2-2ee9-45d2-926a-aee5569e845a" providerId="ADAL" clId="{91846566-DF2D-4A41-AFAF-DF4EB24E08FC}" dt="2023-01-31T09:00:44.651" v="183" actId="20577"/>
        <pc:sldMkLst>
          <pc:docMk/>
          <pc:sldMk cId="235939240" sldId="377"/>
        </pc:sldMkLst>
        <pc:spChg chg="mod">
          <ac:chgData name="Kåre Steinsbu" userId="87552cf2-2ee9-45d2-926a-aee5569e845a" providerId="ADAL" clId="{91846566-DF2D-4A41-AFAF-DF4EB24E08FC}" dt="2023-01-31T09:00:44.651" v="183" actId="20577"/>
          <ac:spMkLst>
            <pc:docMk/>
            <pc:sldMk cId="235939240" sldId="377"/>
            <ac:spMk id="2" creationId="{00000000-0000-0000-0000-000000000000}"/>
          </ac:spMkLst>
        </pc:spChg>
      </pc:sldChg>
      <pc:sldChg chg="addSp delSp modSp new mod">
        <pc:chgData name="Kåre Steinsbu" userId="87552cf2-2ee9-45d2-926a-aee5569e845a" providerId="ADAL" clId="{91846566-DF2D-4A41-AFAF-DF4EB24E08FC}" dt="2023-02-09T09:42:43.069" v="1029" actId="14100"/>
        <pc:sldMkLst>
          <pc:docMk/>
          <pc:sldMk cId="2499835831" sldId="378"/>
        </pc:sldMkLst>
        <pc:spChg chg="mod">
          <ac:chgData name="Kåre Steinsbu" userId="87552cf2-2ee9-45d2-926a-aee5569e845a" providerId="ADAL" clId="{91846566-DF2D-4A41-AFAF-DF4EB24E08FC}" dt="2023-02-09T09:11:06.093" v="670" actId="5793"/>
          <ac:spMkLst>
            <pc:docMk/>
            <pc:sldMk cId="2499835831" sldId="378"/>
            <ac:spMk id="2" creationId="{0D1A463E-ACDA-4F56-8B62-C6D5F600D275}"/>
          </ac:spMkLst>
        </pc:spChg>
        <pc:spChg chg="del">
          <ac:chgData name="Kåre Steinsbu" userId="87552cf2-2ee9-45d2-926a-aee5569e845a" providerId="ADAL" clId="{91846566-DF2D-4A41-AFAF-DF4EB24E08FC}" dt="2023-02-09T09:28:22.548" v="671" actId="478"/>
          <ac:spMkLst>
            <pc:docMk/>
            <pc:sldMk cId="2499835831" sldId="378"/>
            <ac:spMk id="3" creationId="{6F76DFFE-1512-4353-A6BE-FAF77C1DE5F8}"/>
          </ac:spMkLst>
        </pc:spChg>
        <pc:spChg chg="add mod">
          <ac:chgData name="Kåre Steinsbu" userId="87552cf2-2ee9-45d2-926a-aee5569e845a" providerId="ADAL" clId="{91846566-DF2D-4A41-AFAF-DF4EB24E08FC}" dt="2023-02-09T09:36:26.599" v="1003" actId="20577"/>
          <ac:spMkLst>
            <pc:docMk/>
            <pc:sldMk cId="2499835831" sldId="378"/>
            <ac:spMk id="8" creationId="{D129E0FB-E7EB-41E5-9D9B-DC5594AD5EAE}"/>
          </ac:spMkLst>
        </pc:spChg>
        <pc:spChg chg="add mod">
          <ac:chgData name="Kåre Steinsbu" userId="87552cf2-2ee9-45d2-926a-aee5569e845a" providerId="ADAL" clId="{91846566-DF2D-4A41-AFAF-DF4EB24E08FC}" dt="2023-02-09T09:37:49.191" v="1008" actId="14100"/>
          <ac:spMkLst>
            <pc:docMk/>
            <pc:sldMk cId="2499835831" sldId="378"/>
            <ac:spMk id="9" creationId="{063BFFD3-CE11-4189-B4D8-302CF29B3A91}"/>
          </ac:spMkLst>
        </pc:spChg>
        <pc:spChg chg="add mod">
          <ac:chgData name="Kåre Steinsbu" userId="87552cf2-2ee9-45d2-926a-aee5569e845a" providerId="ADAL" clId="{91846566-DF2D-4A41-AFAF-DF4EB24E08FC}" dt="2023-02-09T09:38:31.685" v="1012" actId="14100"/>
          <ac:spMkLst>
            <pc:docMk/>
            <pc:sldMk cId="2499835831" sldId="378"/>
            <ac:spMk id="10" creationId="{CEE84FC6-053B-49F4-A782-363C5F31A0A3}"/>
          </ac:spMkLst>
        </pc:spChg>
        <pc:spChg chg="add mod">
          <ac:chgData name="Kåre Steinsbu" userId="87552cf2-2ee9-45d2-926a-aee5569e845a" providerId="ADAL" clId="{91846566-DF2D-4A41-AFAF-DF4EB24E08FC}" dt="2023-02-09T09:39:09.438" v="1015" actId="14100"/>
          <ac:spMkLst>
            <pc:docMk/>
            <pc:sldMk cId="2499835831" sldId="378"/>
            <ac:spMk id="11" creationId="{1F645455-E945-40CD-A4BC-6103E3ABF275}"/>
          </ac:spMkLst>
        </pc:spChg>
        <pc:picChg chg="add mod">
          <ac:chgData name="Kåre Steinsbu" userId="87552cf2-2ee9-45d2-926a-aee5569e845a" providerId="ADAL" clId="{91846566-DF2D-4A41-AFAF-DF4EB24E08FC}" dt="2023-02-09T09:28:49.183" v="674" actId="1076"/>
          <ac:picMkLst>
            <pc:docMk/>
            <pc:sldMk cId="2499835831" sldId="378"/>
            <ac:picMk id="7" creationId="{BF16A5AA-AE6A-4473-9F92-BF5323132E3D}"/>
          </ac:picMkLst>
        </pc:picChg>
        <pc:cxnChg chg="add mod">
          <ac:chgData name="Kåre Steinsbu" userId="87552cf2-2ee9-45d2-926a-aee5569e845a" providerId="ADAL" clId="{91846566-DF2D-4A41-AFAF-DF4EB24E08FC}" dt="2023-02-09T09:41:29.092" v="1017" actId="208"/>
          <ac:cxnSpMkLst>
            <pc:docMk/>
            <pc:sldMk cId="2499835831" sldId="378"/>
            <ac:cxnSpMk id="13" creationId="{8499AFE9-2804-42CC-B596-4D34185D8491}"/>
          </ac:cxnSpMkLst>
        </pc:cxnChg>
        <pc:cxnChg chg="add mod">
          <ac:chgData name="Kåre Steinsbu" userId="87552cf2-2ee9-45d2-926a-aee5569e845a" providerId="ADAL" clId="{91846566-DF2D-4A41-AFAF-DF4EB24E08FC}" dt="2023-02-09T09:41:44.797" v="1020" actId="14100"/>
          <ac:cxnSpMkLst>
            <pc:docMk/>
            <pc:sldMk cId="2499835831" sldId="378"/>
            <ac:cxnSpMk id="14" creationId="{64C8082A-3DD8-49A6-A94A-0F12D784DAAB}"/>
          </ac:cxnSpMkLst>
        </pc:cxnChg>
        <pc:cxnChg chg="add mod">
          <ac:chgData name="Kåre Steinsbu" userId="87552cf2-2ee9-45d2-926a-aee5569e845a" providerId="ADAL" clId="{91846566-DF2D-4A41-AFAF-DF4EB24E08FC}" dt="2023-02-09T09:41:59.197" v="1023" actId="14100"/>
          <ac:cxnSpMkLst>
            <pc:docMk/>
            <pc:sldMk cId="2499835831" sldId="378"/>
            <ac:cxnSpMk id="17" creationId="{E4EFF528-C187-4220-898F-C5343EDEC8F6}"/>
          </ac:cxnSpMkLst>
        </pc:cxnChg>
        <pc:cxnChg chg="add mod">
          <ac:chgData name="Kåre Steinsbu" userId="87552cf2-2ee9-45d2-926a-aee5569e845a" providerId="ADAL" clId="{91846566-DF2D-4A41-AFAF-DF4EB24E08FC}" dt="2023-02-09T09:42:24.660" v="1026" actId="14100"/>
          <ac:cxnSpMkLst>
            <pc:docMk/>
            <pc:sldMk cId="2499835831" sldId="378"/>
            <ac:cxnSpMk id="20" creationId="{F892917B-62DC-4086-B310-64FB76B7D956}"/>
          </ac:cxnSpMkLst>
        </pc:cxnChg>
        <pc:cxnChg chg="add mod">
          <ac:chgData name="Kåre Steinsbu" userId="87552cf2-2ee9-45d2-926a-aee5569e845a" providerId="ADAL" clId="{91846566-DF2D-4A41-AFAF-DF4EB24E08FC}" dt="2023-02-09T09:42:43.069" v="1029" actId="14100"/>
          <ac:cxnSpMkLst>
            <pc:docMk/>
            <pc:sldMk cId="2499835831" sldId="378"/>
            <ac:cxnSpMk id="23" creationId="{C0F7A647-DDFD-4E2A-B3EA-AA3968CEEAEA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09:49:59.386" v="1154" actId="14100"/>
        <pc:sldMkLst>
          <pc:docMk/>
          <pc:sldMk cId="537739717" sldId="379"/>
        </pc:sldMkLst>
        <pc:spChg chg="mod">
          <ac:chgData name="Kåre Steinsbu" userId="87552cf2-2ee9-45d2-926a-aee5569e845a" providerId="ADAL" clId="{91846566-DF2D-4A41-AFAF-DF4EB24E08FC}" dt="2023-02-09T09:45:10.497" v="1038" actId="20577"/>
          <ac:spMkLst>
            <pc:docMk/>
            <pc:sldMk cId="537739717" sldId="379"/>
            <ac:spMk id="2" creationId="{8CC9D7CA-AC96-4724-8DC5-33C3537B127A}"/>
          </ac:spMkLst>
        </pc:spChg>
        <pc:spChg chg="del">
          <ac:chgData name="Kåre Steinsbu" userId="87552cf2-2ee9-45d2-926a-aee5569e845a" providerId="ADAL" clId="{91846566-DF2D-4A41-AFAF-DF4EB24E08FC}" dt="2023-02-09T09:46:16.568" v="1039" actId="478"/>
          <ac:spMkLst>
            <pc:docMk/>
            <pc:sldMk cId="537739717" sldId="379"/>
            <ac:spMk id="3" creationId="{45CB21CE-B3A4-4F4E-99F9-8F7AB18015BB}"/>
          </ac:spMkLst>
        </pc:spChg>
        <pc:spChg chg="add mod">
          <ac:chgData name="Kåre Steinsbu" userId="87552cf2-2ee9-45d2-926a-aee5569e845a" providerId="ADAL" clId="{91846566-DF2D-4A41-AFAF-DF4EB24E08FC}" dt="2023-02-09T09:48:37.544" v="1146" actId="1076"/>
          <ac:spMkLst>
            <pc:docMk/>
            <pc:sldMk cId="537739717" sldId="379"/>
            <ac:spMk id="8" creationId="{AFBF66A0-F581-4459-B326-2A589F3885BC}"/>
          </ac:spMkLst>
        </pc:spChg>
        <pc:spChg chg="add mod">
          <ac:chgData name="Kåre Steinsbu" userId="87552cf2-2ee9-45d2-926a-aee5569e845a" providerId="ADAL" clId="{91846566-DF2D-4A41-AFAF-DF4EB24E08FC}" dt="2023-02-09T09:49:15.974" v="1149" actId="208"/>
          <ac:spMkLst>
            <pc:docMk/>
            <pc:sldMk cId="537739717" sldId="379"/>
            <ac:spMk id="9" creationId="{D44C2B7B-BC8E-40C0-8A51-7F5053F6AB5E}"/>
          </ac:spMkLst>
        </pc:spChg>
        <pc:picChg chg="add mod">
          <ac:chgData name="Kåre Steinsbu" userId="87552cf2-2ee9-45d2-926a-aee5569e845a" providerId="ADAL" clId="{91846566-DF2D-4A41-AFAF-DF4EB24E08FC}" dt="2023-02-09T09:46:55.060" v="1042" actId="1076"/>
          <ac:picMkLst>
            <pc:docMk/>
            <pc:sldMk cId="537739717" sldId="379"/>
            <ac:picMk id="7" creationId="{F520EB7A-0DF0-4751-B7DA-60B0B7C6B9F9}"/>
          </ac:picMkLst>
        </pc:picChg>
        <pc:cxnChg chg="add mod">
          <ac:chgData name="Kåre Steinsbu" userId="87552cf2-2ee9-45d2-926a-aee5569e845a" providerId="ADAL" clId="{91846566-DF2D-4A41-AFAF-DF4EB24E08FC}" dt="2023-02-09T09:49:43.185" v="1151" actId="208"/>
          <ac:cxnSpMkLst>
            <pc:docMk/>
            <pc:sldMk cId="537739717" sldId="379"/>
            <ac:cxnSpMk id="11" creationId="{0C67EEB7-21D5-4D4B-92CC-BE53B042FE53}"/>
          </ac:cxnSpMkLst>
        </pc:cxnChg>
        <pc:cxnChg chg="add mod">
          <ac:chgData name="Kåre Steinsbu" userId="87552cf2-2ee9-45d2-926a-aee5569e845a" providerId="ADAL" clId="{91846566-DF2D-4A41-AFAF-DF4EB24E08FC}" dt="2023-02-09T09:49:59.386" v="1154" actId="14100"/>
          <ac:cxnSpMkLst>
            <pc:docMk/>
            <pc:sldMk cId="537739717" sldId="379"/>
            <ac:cxnSpMk id="12" creationId="{67535868-CC90-4FD9-9E95-E08EBA71BACE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10:09:07.573" v="1527" actId="14100"/>
        <pc:sldMkLst>
          <pc:docMk/>
          <pc:sldMk cId="3068711298" sldId="380"/>
        </pc:sldMkLst>
        <pc:spChg chg="mod">
          <ac:chgData name="Kåre Steinsbu" userId="87552cf2-2ee9-45d2-926a-aee5569e845a" providerId="ADAL" clId="{91846566-DF2D-4A41-AFAF-DF4EB24E08FC}" dt="2023-02-09T09:50:21.479" v="1174" actId="5793"/>
          <ac:spMkLst>
            <pc:docMk/>
            <pc:sldMk cId="3068711298" sldId="380"/>
            <ac:spMk id="2" creationId="{A39736A0-ADA2-4D2C-BBA4-47AED3C3C3EE}"/>
          </ac:spMkLst>
        </pc:spChg>
        <pc:spChg chg="del">
          <ac:chgData name="Kåre Steinsbu" userId="87552cf2-2ee9-45d2-926a-aee5569e845a" providerId="ADAL" clId="{91846566-DF2D-4A41-AFAF-DF4EB24E08FC}" dt="2023-02-09T09:50:12.157" v="1156" actId="478"/>
          <ac:spMkLst>
            <pc:docMk/>
            <pc:sldMk cId="3068711298" sldId="380"/>
            <ac:spMk id="3" creationId="{AAEEF134-A67A-4452-80A9-3990709F2656}"/>
          </ac:spMkLst>
        </pc:spChg>
        <pc:spChg chg="add mod">
          <ac:chgData name="Kåre Steinsbu" userId="87552cf2-2ee9-45d2-926a-aee5569e845a" providerId="ADAL" clId="{91846566-DF2D-4A41-AFAF-DF4EB24E08FC}" dt="2023-02-09T10:03:39.528" v="1500" actId="1076"/>
          <ac:spMkLst>
            <pc:docMk/>
            <pc:sldMk cId="3068711298" sldId="380"/>
            <ac:spMk id="10" creationId="{6CE2B4AE-20CB-4398-A9D6-F1D4A37CC768}"/>
          </ac:spMkLst>
        </pc:spChg>
        <pc:spChg chg="add mod">
          <ac:chgData name="Kåre Steinsbu" userId="87552cf2-2ee9-45d2-926a-aee5569e845a" providerId="ADAL" clId="{91846566-DF2D-4A41-AFAF-DF4EB24E08FC}" dt="2023-02-09T10:07:47.836" v="1519" actId="313"/>
          <ac:spMkLst>
            <pc:docMk/>
            <pc:sldMk cId="3068711298" sldId="380"/>
            <ac:spMk id="11" creationId="{A981E0A0-2A23-4001-ABC1-237BFC6EDFD8}"/>
          </ac:spMkLst>
        </pc:spChg>
        <pc:spChg chg="add mod">
          <ac:chgData name="Kåre Steinsbu" userId="87552cf2-2ee9-45d2-926a-aee5569e845a" providerId="ADAL" clId="{91846566-DF2D-4A41-AFAF-DF4EB24E08FC}" dt="2023-02-09T10:07:18.331" v="1515" actId="208"/>
          <ac:spMkLst>
            <pc:docMk/>
            <pc:sldMk cId="3068711298" sldId="380"/>
            <ac:spMk id="17" creationId="{228C1CA5-A69C-4E3A-8E91-57F89C22E9F6}"/>
          </ac:spMkLst>
        </pc:spChg>
        <pc:spChg chg="add mod">
          <ac:chgData name="Kåre Steinsbu" userId="87552cf2-2ee9-45d2-926a-aee5569e845a" providerId="ADAL" clId="{91846566-DF2D-4A41-AFAF-DF4EB24E08FC}" dt="2023-02-09T10:08:29.259" v="1524" actId="208"/>
          <ac:spMkLst>
            <pc:docMk/>
            <pc:sldMk cId="3068711298" sldId="380"/>
            <ac:spMk id="21" creationId="{E56D22A1-DAC9-4624-8862-7657435BB8EA}"/>
          </ac:spMkLst>
        </pc:spChg>
        <pc:picChg chg="add mod">
          <ac:chgData name="Kåre Steinsbu" userId="87552cf2-2ee9-45d2-926a-aee5569e845a" providerId="ADAL" clId="{91846566-DF2D-4A41-AFAF-DF4EB24E08FC}" dt="2023-02-09T09:59:32.792" v="1205" actId="1076"/>
          <ac:picMkLst>
            <pc:docMk/>
            <pc:sldMk cId="3068711298" sldId="380"/>
            <ac:picMk id="7" creationId="{59E678BB-C34D-4913-972C-7930A4AA8151}"/>
          </ac:picMkLst>
        </pc:picChg>
        <pc:picChg chg="add mod">
          <ac:chgData name="Kåre Steinsbu" userId="87552cf2-2ee9-45d2-926a-aee5569e845a" providerId="ADAL" clId="{91846566-DF2D-4A41-AFAF-DF4EB24E08FC}" dt="2023-02-09T10:03:59.448" v="1502" actId="1076"/>
          <ac:picMkLst>
            <pc:docMk/>
            <pc:sldMk cId="3068711298" sldId="380"/>
            <ac:picMk id="9" creationId="{8CB20ED5-52C1-4650-8F1C-E1E3FEE85285}"/>
          </ac:picMkLst>
        </pc:picChg>
        <pc:cxnChg chg="add mod">
          <ac:chgData name="Kåre Steinsbu" userId="87552cf2-2ee9-45d2-926a-aee5569e845a" providerId="ADAL" clId="{91846566-DF2D-4A41-AFAF-DF4EB24E08FC}" dt="2023-02-09T10:05:03.248" v="1509" actId="208"/>
          <ac:cxnSpMkLst>
            <pc:docMk/>
            <pc:sldMk cId="3068711298" sldId="380"/>
            <ac:cxnSpMk id="13" creationId="{C9B938C7-9BB6-43CA-9C37-86D8585DA9E0}"/>
          </ac:cxnSpMkLst>
        </pc:cxnChg>
        <pc:cxnChg chg="add mod">
          <ac:chgData name="Kåre Steinsbu" userId="87552cf2-2ee9-45d2-926a-aee5569e845a" providerId="ADAL" clId="{91846566-DF2D-4A41-AFAF-DF4EB24E08FC}" dt="2023-02-09T10:05:52.290" v="1512" actId="14100"/>
          <ac:cxnSpMkLst>
            <pc:docMk/>
            <pc:sldMk cId="3068711298" sldId="380"/>
            <ac:cxnSpMk id="14" creationId="{CCD0CC34-2BBA-44B6-BF7A-EB18DB1B8248}"/>
          </ac:cxnSpMkLst>
        </pc:cxnChg>
        <pc:cxnChg chg="add mod">
          <ac:chgData name="Kåre Steinsbu" userId="87552cf2-2ee9-45d2-926a-aee5569e845a" providerId="ADAL" clId="{91846566-DF2D-4A41-AFAF-DF4EB24E08FC}" dt="2023-02-09T10:07:58.204" v="1521" actId="14100"/>
          <ac:cxnSpMkLst>
            <pc:docMk/>
            <pc:sldMk cId="3068711298" sldId="380"/>
            <ac:cxnSpMk id="18" creationId="{C61D69E6-F3AE-4BB1-8660-90BFB730C1F9}"/>
          </ac:cxnSpMkLst>
        </pc:cxnChg>
        <pc:cxnChg chg="add mod">
          <ac:chgData name="Kåre Steinsbu" userId="87552cf2-2ee9-45d2-926a-aee5569e845a" providerId="ADAL" clId="{91846566-DF2D-4A41-AFAF-DF4EB24E08FC}" dt="2023-02-09T10:09:07.573" v="1527" actId="14100"/>
          <ac:cxnSpMkLst>
            <pc:docMk/>
            <pc:sldMk cId="3068711298" sldId="380"/>
            <ac:cxnSpMk id="22" creationId="{D912986B-DD9D-48C8-8BC4-101F6C0E6048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11:13:12.891" v="2162" actId="14100"/>
        <pc:sldMkLst>
          <pc:docMk/>
          <pc:sldMk cId="3928444758" sldId="381"/>
        </pc:sldMkLst>
        <pc:spChg chg="mod">
          <ac:chgData name="Kåre Steinsbu" userId="87552cf2-2ee9-45d2-926a-aee5569e845a" providerId="ADAL" clId="{91846566-DF2D-4A41-AFAF-DF4EB24E08FC}" dt="2023-02-09T10:46:29.777" v="1529"/>
          <ac:spMkLst>
            <pc:docMk/>
            <pc:sldMk cId="3928444758" sldId="381"/>
            <ac:spMk id="2" creationId="{55D10514-9272-4210-9928-2E327F494062}"/>
          </ac:spMkLst>
        </pc:spChg>
        <pc:spChg chg="del mod">
          <ac:chgData name="Kåre Steinsbu" userId="87552cf2-2ee9-45d2-926a-aee5569e845a" providerId="ADAL" clId="{91846566-DF2D-4A41-AFAF-DF4EB24E08FC}" dt="2023-02-09T10:46:46.247" v="1531" actId="478"/>
          <ac:spMkLst>
            <pc:docMk/>
            <pc:sldMk cId="3928444758" sldId="381"/>
            <ac:spMk id="3" creationId="{9FA24813-578C-4D26-AEC4-EFE8B97A33DC}"/>
          </ac:spMkLst>
        </pc:spChg>
        <pc:spChg chg="add mod">
          <ac:chgData name="Kåre Steinsbu" userId="87552cf2-2ee9-45d2-926a-aee5569e845a" providerId="ADAL" clId="{91846566-DF2D-4A41-AFAF-DF4EB24E08FC}" dt="2023-02-09T11:11:30.166" v="2152" actId="20577"/>
          <ac:spMkLst>
            <pc:docMk/>
            <pc:sldMk cId="3928444758" sldId="381"/>
            <ac:spMk id="8" creationId="{BB3FD659-93D6-4CD9-BD2C-53F770B3053E}"/>
          </ac:spMkLst>
        </pc:spChg>
        <pc:spChg chg="add mod">
          <ac:chgData name="Kåre Steinsbu" userId="87552cf2-2ee9-45d2-926a-aee5569e845a" providerId="ADAL" clId="{91846566-DF2D-4A41-AFAF-DF4EB24E08FC}" dt="2023-02-09T11:11:18.090" v="2151" actId="1076"/>
          <ac:spMkLst>
            <pc:docMk/>
            <pc:sldMk cId="3928444758" sldId="381"/>
            <ac:spMk id="26" creationId="{88C543C4-2224-412B-A856-77E3CC6EE1AF}"/>
          </ac:spMkLst>
        </pc:spChg>
        <pc:spChg chg="add mod">
          <ac:chgData name="Kåre Steinsbu" userId="87552cf2-2ee9-45d2-926a-aee5569e845a" providerId="ADAL" clId="{91846566-DF2D-4A41-AFAF-DF4EB24E08FC}" dt="2023-02-09T11:13:06.813" v="2161" actId="1076"/>
          <ac:spMkLst>
            <pc:docMk/>
            <pc:sldMk cId="3928444758" sldId="381"/>
            <ac:spMk id="27" creationId="{80AD73DF-40BA-4764-BEFF-366B1761AD51}"/>
          </ac:spMkLst>
        </pc:spChg>
        <pc:picChg chg="add mod">
          <ac:chgData name="Kåre Steinsbu" userId="87552cf2-2ee9-45d2-926a-aee5569e845a" providerId="ADAL" clId="{91846566-DF2D-4A41-AFAF-DF4EB24E08FC}" dt="2023-02-09T11:09:22.897" v="2119" actId="1076"/>
          <ac:picMkLst>
            <pc:docMk/>
            <pc:sldMk cId="3928444758" sldId="381"/>
            <ac:picMk id="7" creationId="{1AD4A84C-A78E-45E3-83DC-2353677A6FE0}"/>
          </ac:picMkLst>
        </pc:picChg>
        <pc:cxnChg chg="add mod">
          <ac:chgData name="Kåre Steinsbu" userId="87552cf2-2ee9-45d2-926a-aee5569e845a" providerId="ADAL" clId="{91846566-DF2D-4A41-AFAF-DF4EB24E08FC}" dt="2023-02-09T11:10:22.835" v="2148" actId="14100"/>
          <ac:cxnSpMkLst>
            <pc:docMk/>
            <pc:sldMk cId="3928444758" sldId="381"/>
            <ac:cxnSpMk id="10" creationId="{50A25C1F-270C-450B-B108-C51839BB7CF4}"/>
          </ac:cxnSpMkLst>
        </pc:cxnChg>
        <pc:cxnChg chg="add mod">
          <ac:chgData name="Kåre Steinsbu" userId="87552cf2-2ee9-45d2-926a-aee5569e845a" providerId="ADAL" clId="{91846566-DF2D-4A41-AFAF-DF4EB24E08FC}" dt="2023-02-09T11:10:12.971" v="2146" actId="14100"/>
          <ac:cxnSpMkLst>
            <pc:docMk/>
            <pc:sldMk cId="3928444758" sldId="381"/>
            <ac:cxnSpMk id="11" creationId="{59BD18E7-564E-4BE0-B0BA-89A937B62645}"/>
          </ac:cxnSpMkLst>
        </pc:cxnChg>
        <pc:cxnChg chg="add mod">
          <ac:chgData name="Kåre Steinsbu" userId="87552cf2-2ee9-45d2-926a-aee5569e845a" providerId="ADAL" clId="{91846566-DF2D-4A41-AFAF-DF4EB24E08FC}" dt="2023-02-09T11:11:42.300" v="2154" actId="14100"/>
          <ac:cxnSpMkLst>
            <pc:docMk/>
            <pc:sldMk cId="3928444758" sldId="381"/>
            <ac:cxnSpMk id="14" creationId="{4BD2344B-E840-4D02-B491-DB2D1304E5A4}"/>
          </ac:cxnSpMkLst>
        </pc:cxnChg>
        <pc:cxnChg chg="add mod">
          <ac:chgData name="Kåre Steinsbu" userId="87552cf2-2ee9-45d2-926a-aee5569e845a" providerId="ADAL" clId="{91846566-DF2D-4A41-AFAF-DF4EB24E08FC}" dt="2023-02-09T11:11:53.324" v="2155" actId="14100"/>
          <ac:cxnSpMkLst>
            <pc:docMk/>
            <pc:sldMk cId="3928444758" sldId="381"/>
            <ac:cxnSpMk id="17" creationId="{7654DA6A-6B87-4715-BC95-7CB5C059876E}"/>
          </ac:cxnSpMkLst>
        </pc:cxnChg>
        <pc:cxnChg chg="add mod">
          <ac:chgData name="Kåre Steinsbu" userId="87552cf2-2ee9-45d2-926a-aee5569e845a" providerId="ADAL" clId="{91846566-DF2D-4A41-AFAF-DF4EB24E08FC}" dt="2023-02-09T11:12:42.755" v="2159" actId="1076"/>
          <ac:cxnSpMkLst>
            <pc:docMk/>
            <pc:sldMk cId="3928444758" sldId="381"/>
            <ac:cxnSpMk id="20" creationId="{02452626-943D-4653-8527-922DDFF36BAB}"/>
          </ac:cxnSpMkLst>
        </pc:cxnChg>
        <pc:cxnChg chg="add mod">
          <ac:chgData name="Kåre Steinsbu" userId="87552cf2-2ee9-45d2-926a-aee5569e845a" providerId="ADAL" clId="{91846566-DF2D-4A41-AFAF-DF4EB24E08FC}" dt="2023-02-09T11:12:48.835" v="2160" actId="1076"/>
          <ac:cxnSpMkLst>
            <pc:docMk/>
            <pc:sldMk cId="3928444758" sldId="381"/>
            <ac:cxnSpMk id="23" creationId="{93DEAD0F-DEF3-4D8B-BC2A-2A04BCEFBC32}"/>
          </ac:cxnSpMkLst>
        </pc:cxnChg>
        <pc:cxnChg chg="add mod">
          <ac:chgData name="Kåre Steinsbu" userId="87552cf2-2ee9-45d2-926a-aee5569e845a" providerId="ADAL" clId="{91846566-DF2D-4A41-AFAF-DF4EB24E08FC}" dt="2023-02-09T11:13:12.891" v="2162" actId="14100"/>
          <ac:cxnSpMkLst>
            <pc:docMk/>
            <pc:sldMk cId="3928444758" sldId="381"/>
            <ac:cxnSpMk id="28" creationId="{60CF9C3B-7DE0-4099-95FC-C3A226EA1467}"/>
          </ac:cxnSpMkLst>
        </pc:cxnChg>
        <pc:cxnChg chg="add mod">
          <ac:chgData name="Kåre Steinsbu" userId="87552cf2-2ee9-45d2-926a-aee5569e845a" providerId="ADAL" clId="{91846566-DF2D-4A41-AFAF-DF4EB24E08FC}" dt="2023-02-09T11:12:27.523" v="2158" actId="14100"/>
          <ac:cxnSpMkLst>
            <pc:docMk/>
            <pc:sldMk cId="3928444758" sldId="381"/>
            <ac:cxnSpMk id="38" creationId="{27F7CFC6-7A5E-4294-BAEA-2FADB42C612C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11:23:22.071" v="2378" actId="14100"/>
        <pc:sldMkLst>
          <pc:docMk/>
          <pc:sldMk cId="2409724262" sldId="382"/>
        </pc:sldMkLst>
        <pc:spChg chg="mod">
          <ac:chgData name="Kåre Steinsbu" userId="87552cf2-2ee9-45d2-926a-aee5569e845a" providerId="ADAL" clId="{91846566-DF2D-4A41-AFAF-DF4EB24E08FC}" dt="2023-02-09T11:05:04.417" v="2057" actId="5793"/>
          <ac:spMkLst>
            <pc:docMk/>
            <pc:sldMk cId="2409724262" sldId="382"/>
            <ac:spMk id="2" creationId="{7C125DA4-7FE8-4740-8478-BD68E69A002F}"/>
          </ac:spMkLst>
        </pc:spChg>
        <pc:spChg chg="del">
          <ac:chgData name="Kåre Steinsbu" userId="87552cf2-2ee9-45d2-926a-aee5569e845a" providerId="ADAL" clId="{91846566-DF2D-4A41-AFAF-DF4EB24E08FC}" dt="2023-02-09T11:06:13.480" v="2058" actId="478"/>
          <ac:spMkLst>
            <pc:docMk/>
            <pc:sldMk cId="2409724262" sldId="382"/>
            <ac:spMk id="3" creationId="{9088A6CC-71DD-49EC-A602-03047DDC385D}"/>
          </ac:spMkLst>
        </pc:spChg>
        <pc:spChg chg="add mod">
          <ac:chgData name="Kåre Steinsbu" userId="87552cf2-2ee9-45d2-926a-aee5569e845a" providerId="ADAL" clId="{91846566-DF2D-4A41-AFAF-DF4EB24E08FC}" dt="2023-02-09T11:21:58.558" v="2368" actId="20577"/>
          <ac:spMkLst>
            <pc:docMk/>
            <pc:sldMk cId="2409724262" sldId="382"/>
            <ac:spMk id="8" creationId="{A3ADB3A8-04BA-42EB-8ED0-7A1CC83FCCCD}"/>
          </ac:spMkLst>
        </pc:spChg>
        <pc:spChg chg="add mod">
          <ac:chgData name="Kåre Steinsbu" userId="87552cf2-2ee9-45d2-926a-aee5569e845a" providerId="ADAL" clId="{91846566-DF2D-4A41-AFAF-DF4EB24E08FC}" dt="2023-02-09T11:16:59.555" v="2169" actId="208"/>
          <ac:spMkLst>
            <pc:docMk/>
            <pc:sldMk cId="2409724262" sldId="382"/>
            <ac:spMk id="9" creationId="{7BF8B1B8-0719-4CCD-A32F-E73200EBCAEC}"/>
          </ac:spMkLst>
        </pc:spChg>
        <pc:picChg chg="add del mod">
          <ac:chgData name="Kåre Steinsbu" userId="87552cf2-2ee9-45d2-926a-aee5569e845a" providerId="ADAL" clId="{91846566-DF2D-4A41-AFAF-DF4EB24E08FC}" dt="2023-02-09T11:07:17.145" v="2063" actId="478"/>
          <ac:picMkLst>
            <pc:docMk/>
            <pc:sldMk cId="2409724262" sldId="382"/>
            <ac:picMk id="7" creationId="{AC1D7E5A-1A0E-412D-9902-67E64551F8E5}"/>
          </ac:picMkLst>
        </pc:picChg>
        <pc:cxnChg chg="add mod">
          <ac:chgData name="Kåre Steinsbu" userId="87552cf2-2ee9-45d2-926a-aee5569e845a" providerId="ADAL" clId="{91846566-DF2D-4A41-AFAF-DF4EB24E08FC}" dt="2023-02-09T11:17:52.103" v="2176" actId="208"/>
          <ac:cxnSpMkLst>
            <pc:docMk/>
            <pc:sldMk cId="2409724262" sldId="382"/>
            <ac:cxnSpMk id="11" creationId="{80442413-B102-4E34-BD07-C81CB9958E24}"/>
          </ac:cxnSpMkLst>
        </pc:cxnChg>
        <pc:cxnChg chg="add mod">
          <ac:chgData name="Kåre Steinsbu" userId="87552cf2-2ee9-45d2-926a-aee5569e845a" providerId="ADAL" clId="{91846566-DF2D-4A41-AFAF-DF4EB24E08FC}" dt="2023-02-09T11:20:18.209" v="2329" actId="14100"/>
          <ac:cxnSpMkLst>
            <pc:docMk/>
            <pc:sldMk cId="2409724262" sldId="382"/>
            <ac:cxnSpMk id="13" creationId="{57EBF102-8045-49D8-9C27-9BF9A7E10603}"/>
          </ac:cxnSpMkLst>
        </pc:cxnChg>
        <pc:cxnChg chg="add mod">
          <ac:chgData name="Kåre Steinsbu" userId="87552cf2-2ee9-45d2-926a-aee5569e845a" providerId="ADAL" clId="{91846566-DF2D-4A41-AFAF-DF4EB24E08FC}" dt="2023-02-09T11:20:47.030" v="2333" actId="14100"/>
          <ac:cxnSpMkLst>
            <pc:docMk/>
            <pc:sldMk cId="2409724262" sldId="382"/>
            <ac:cxnSpMk id="17" creationId="{93FA383C-0A84-4D0A-A41F-CCE32F327689}"/>
          </ac:cxnSpMkLst>
        </pc:cxnChg>
        <pc:cxnChg chg="add mod">
          <ac:chgData name="Kåre Steinsbu" userId="87552cf2-2ee9-45d2-926a-aee5569e845a" providerId="ADAL" clId="{91846566-DF2D-4A41-AFAF-DF4EB24E08FC}" dt="2023-02-09T11:23:22.071" v="2378" actId="14100"/>
          <ac:cxnSpMkLst>
            <pc:docMk/>
            <pc:sldMk cId="2409724262" sldId="382"/>
            <ac:cxnSpMk id="21" creationId="{6ED70BC6-795B-41AC-A0EF-CD763C82BEE3}"/>
          </ac:cxnSpMkLst>
        </pc:cxnChg>
        <pc:cxnChg chg="add mod">
          <ac:chgData name="Kåre Steinsbu" userId="87552cf2-2ee9-45d2-926a-aee5569e845a" providerId="ADAL" clId="{91846566-DF2D-4A41-AFAF-DF4EB24E08FC}" dt="2023-02-09T11:22:26.767" v="2372" actId="14100"/>
          <ac:cxnSpMkLst>
            <pc:docMk/>
            <pc:sldMk cId="2409724262" sldId="382"/>
            <ac:cxnSpMk id="24" creationId="{10367622-7E43-4A75-B55C-FBFE29EBAABE}"/>
          </ac:cxnSpMkLst>
        </pc:cxnChg>
        <pc:cxnChg chg="add mod">
          <ac:chgData name="Kåre Steinsbu" userId="87552cf2-2ee9-45d2-926a-aee5569e845a" providerId="ADAL" clId="{91846566-DF2D-4A41-AFAF-DF4EB24E08FC}" dt="2023-02-09T11:22:59.510" v="2376" actId="14100"/>
          <ac:cxnSpMkLst>
            <pc:docMk/>
            <pc:sldMk cId="2409724262" sldId="382"/>
            <ac:cxnSpMk id="28" creationId="{ED5A9DDD-CD7B-4E32-9FE2-491E32FFE4DC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12:08:21.520" v="3003" actId="14100"/>
        <pc:sldMkLst>
          <pc:docMk/>
          <pc:sldMk cId="282013283" sldId="383"/>
        </pc:sldMkLst>
        <pc:spChg chg="mod">
          <ac:chgData name="Kåre Steinsbu" userId="87552cf2-2ee9-45d2-926a-aee5569e845a" providerId="ADAL" clId="{91846566-DF2D-4A41-AFAF-DF4EB24E08FC}" dt="2023-02-09T11:29:27.127" v="2406" actId="20577"/>
          <ac:spMkLst>
            <pc:docMk/>
            <pc:sldMk cId="282013283" sldId="383"/>
            <ac:spMk id="2" creationId="{2D2426C1-AA44-4890-AB3B-F5171FBED812}"/>
          </ac:spMkLst>
        </pc:spChg>
        <pc:spChg chg="del">
          <ac:chgData name="Kåre Steinsbu" userId="87552cf2-2ee9-45d2-926a-aee5569e845a" providerId="ADAL" clId="{91846566-DF2D-4A41-AFAF-DF4EB24E08FC}" dt="2023-02-09T11:29:34.880" v="2407" actId="478"/>
          <ac:spMkLst>
            <pc:docMk/>
            <pc:sldMk cId="282013283" sldId="383"/>
            <ac:spMk id="3" creationId="{CFFAD143-D853-4E7A-AFAD-DA2E5A4B9598}"/>
          </ac:spMkLst>
        </pc:spChg>
        <pc:spChg chg="add mod">
          <ac:chgData name="Kåre Steinsbu" userId="87552cf2-2ee9-45d2-926a-aee5569e845a" providerId="ADAL" clId="{91846566-DF2D-4A41-AFAF-DF4EB24E08FC}" dt="2023-02-09T12:08:21.520" v="3003" actId="14100"/>
          <ac:spMkLst>
            <pc:docMk/>
            <pc:sldMk cId="282013283" sldId="383"/>
            <ac:spMk id="8" creationId="{338B7597-4C12-4D10-8B93-6AF390AC09B2}"/>
          </ac:spMkLst>
        </pc:spChg>
        <pc:spChg chg="add mod">
          <ac:chgData name="Kåre Steinsbu" userId="87552cf2-2ee9-45d2-926a-aee5569e845a" providerId="ADAL" clId="{91846566-DF2D-4A41-AFAF-DF4EB24E08FC}" dt="2023-02-09T11:50:08.210" v="2929" actId="208"/>
          <ac:spMkLst>
            <pc:docMk/>
            <pc:sldMk cId="282013283" sldId="383"/>
            <ac:spMk id="26" creationId="{09DD7B20-8B20-4452-8F73-8489761DBAEB}"/>
          </ac:spMkLst>
        </pc:spChg>
        <pc:spChg chg="add mod">
          <ac:chgData name="Kåre Steinsbu" userId="87552cf2-2ee9-45d2-926a-aee5569e845a" providerId="ADAL" clId="{91846566-DF2D-4A41-AFAF-DF4EB24E08FC}" dt="2023-02-09T11:52:40.082" v="2972" actId="14100"/>
          <ac:spMkLst>
            <pc:docMk/>
            <pc:sldMk cId="282013283" sldId="383"/>
            <ac:spMk id="27" creationId="{0BF26AAF-69FC-43EF-A65E-B6E2EC042D6F}"/>
          </ac:spMkLst>
        </pc:spChg>
        <pc:spChg chg="add mod">
          <ac:chgData name="Kåre Steinsbu" userId="87552cf2-2ee9-45d2-926a-aee5569e845a" providerId="ADAL" clId="{91846566-DF2D-4A41-AFAF-DF4EB24E08FC}" dt="2023-02-09T11:53:20.602" v="2975" actId="208"/>
          <ac:spMkLst>
            <pc:docMk/>
            <pc:sldMk cId="282013283" sldId="383"/>
            <ac:spMk id="31" creationId="{DB3A5D34-AAC6-4687-9C4A-3EE972838639}"/>
          </ac:spMkLst>
        </pc:spChg>
        <pc:picChg chg="add del mod">
          <ac:chgData name="Kåre Steinsbu" userId="87552cf2-2ee9-45d2-926a-aee5569e845a" providerId="ADAL" clId="{91846566-DF2D-4A41-AFAF-DF4EB24E08FC}" dt="2023-02-09T11:36:27.307" v="2681" actId="478"/>
          <ac:picMkLst>
            <pc:docMk/>
            <pc:sldMk cId="282013283" sldId="383"/>
            <ac:picMk id="7" creationId="{1E43A9A3-A614-46E6-B007-9E45961F4995}"/>
          </ac:picMkLst>
        </pc:picChg>
        <pc:picChg chg="add mod">
          <ac:chgData name="Kåre Steinsbu" userId="87552cf2-2ee9-45d2-926a-aee5569e845a" providerId="ADAL" clId="{91846566-DF2D-4A41-AFAF-DF4EB24E08FC}" dt="2023-02-09T11:37:56.104" v="2684" actId="1076"/>
          <ac:picMkLst>
            <pc:docMk/>
            <pc:sldMk cId="282013283" sldId="383"/>
            <ac:picMk id="10" creationId="{D733FAF2-14B6-4D86-A036-B9D9B79A57B1}"/>
          </ac:picMkLst>
        </pc:picChg>
        <pc:picChg chg="add del mod">
          <ac:chgData name="Kåre Steinsbu" userId="87552cf2-2ee9-45d2-926a-aee5569e845a" providerId="ADAL" clId="{91846566-DF2D-4A41-AFAF-DF4EB24E08FC}" dt="2023-02-09T11:44:05.815" v="2878" actId="478"/>
          <ac:picMkLst>
            <pc:docMk/>
            <pc:sldMk cId="282013283" sldId="383"/>
            <ac:picMk id="12" creationId="{13060304-872B-48A7-BD98-8FC66699587C}"/>
          </ac:picMkLst>
        </pc:picChg>
        <pc:picChg chg="add mod">
          <ac:chgData name="Kåre Steinsbu" userId="87552cf2-2ee9-45d2-926a-aee5569e845a" providerId="ADAL" clId="{91846566-DF2D-4A41-AFAF-DF4EB24E08FC}" dt="2023-02-09T11:51:34.915" v="2965" actId="1076"/>
          <ac:picMkLst>
            <pc:docMk/>
            <pc:sldMk cId="282013283" sldId="383"/>
            <ac:picMk id="14" creationId="{2C785519-5328-4AC7-A937-87B01685377C}"/>
          </ac:picMkLst>
        </pc:picChg>
        <pc:cxnChg chg="add mod">
          <ac:chgData name="Kåre Steinsbu" userId="87552cf2-2ee9-45d2-926a-aee5569e845a" providerId="ADAL" clId="{91846566-DF2D-4A41-AFAF-DF4EB24E08FC}" dt="2023-02-09T11:51:43.043" v="2966" actId="14100"/>
          <ac:cxnSpMkLst>
            <pc:docMk/>
            <pc:sldMk cId="282013283" sldId="383"/>
            <ac:cxnSpMk id="16" creationId="{2685A58B-2D71-4267-A24E-8B1291A3D79A}"/>
          </ac:cxnSpMkLst>
        </pc:cxnChg>
        <pc:cxnChg chg="add mod">
          <ac:chgData name="Kåre Steinsbu" userId="87552cf2-2ee9-45d2-926a-aee5569e845a" providerId="ADAL" clId="{91846566-DF2D-4A41-AFAF-DF4EB24E08FC}" dt="2023-02-09T11:52:00.282" v="2968" actId="14100"/>
          <ac:cxnSpMkLst>
            <pc:docMk/>
            <pc:sldMk cId="282013283" sldId="383"/>
            <ac:cxnSpMk id="17" creationId="{F14F4AEB-4A13-4221-B272-316547E356FA}"/>
          </ac:cxnSpMkLst>
        </pc:cxnChg>
        <pc:cxnChg chg="add mod">
          <ac:chgData name="Kåre Steinsbu" userId="87552cf2-2ee9-45d2-926a-aee5569e845a" providerId="ADAL" clId="{91846566-DF2D-4A41-AFAF-DF4EB24E08FC}" dt="2023-02-09T11:51:54.916" v="2967" actId="14100"/>
          <ac:cxnSpMkLst>
            <pc:docMk/>
            <pc:sldMk cId="282013283" sldId="383"/>
            <ac:cxnSpMk id="23" creationId="{13DA41D4-0FBF-4EB3-9970-76FFDEF6EFEA}"/>
          </ac:cxnSpMkLst>
        </pc:cxnChg>
        <pc:cxnChg chg="add mod">
          <ac:chgData name="Kåre Steinsbu" userId="87552cf2-2ee9-45d2-926a-aee5569e845a" providerId="ADAL" clId="{91846566-DF2D-4A41-AFAF-DF4EB24E08FC}" dt="2023-02-09T11:53:49.605" v="2978" actId="14100"/>
          <ac:cxnSpMkLst>
            <pc:docMk/>
            <pc:sldMk cId="282013283" sldId="383"/>
            <ac:cxnSpMk id="32" creationId="{11654B1B-87F4-47F1-9A3F-D5B0ABD7741F}"/>
          </ac:cxnSpMkLst>
        </pc:cxnChg>
        <pc:cxnChg chg="add mod">
          <ac:chgData name="Kåre Steinsbu" userId="87552cf2-2ee9-45d2-926a-aee5569e845a" providerId="ADAL" clId="{91846566-DF2D-4A41-AFAF-DF4EB24E08FC}" dt="2023-02-09T11:54:30.620" v="2984" actId="14100"/>
          <ac:cxnSpMkLst>
            <pc:docMk/>
            <pc:sldMk cId="282013283" sldId="383"/>
            <ac:cxnSpMk id="35" creationId="{51EC8A6A-BC74-4730-A9F0-CFFE044FECD5}"/>
          </ac:cxnSpMkLst>
        </pc:cxnChg>
        <pc:cxnChg chg="add mod">
          <ac:chgData name="Kåre Steinsbu" userId="87552cf2-2ee9-45d2-926a-aee5569e845a" providerId="ADAL" clId="{91846566-DF2D-4A41-AFAF-DF4EB24E08FC}" dt="2023-02-09T11:54:17.379" v="2982" actId="14100"/>
          <ac:cxnSpMkLst>
            <pc:docMk/>
            <pc:sldMk cId="282013283" sldId="383"/>
            <ac:cxnSpMk id="36" creationId="{EBBA5C83-A0E9-47FB-A491-B63484887989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15T11:45:05.089" v="4977" actId="14100"/>
        <pc:sldMkLst>
          <pc:docMk/>
          <pc:sldMk cId="3133171473" sldId="384"/>
        </pc:sldMkLst>
        <pc:spChg chg="mod">
          <ac:chgData name="Kåre Steinsbu" userId="87552cf2-2ee9-45d2-926a-aee5569e845a" providerId="ADAL" clId="{91846566-DF2D-4A41-AFAF-DF4EB24E08FC}" dt="2023-02-09T11:55:22.567" v="2998" actId="20577"/>
          <ac:spMkLst>
            <pc:docMk/>
            <pc:sldMk cId="3133171473" sldId="384"/>
            <ac:spMk id="2" creationId="{BCE931D0-B067-4707-BBDE-33C989D2A769}"/>
          </ac:spMkLst>
        </pc:spChg>
        <pc:spChg chg="del">
          <ac:chgData name="Kåre Steinsbu" userId="87552cf2-2ee9-45d2-926a-aee5569e845a" providerId="ADAL" clId="{91846566-DF2D-4A41-AFAF-DF4EB24E08FC}" dt="2023-02-09T12:06:46.102" v="2999" actId="478"/>
          <ac:spMkLst>
            <pc:docMk/>
            <pc:sldMk cId="3133171473" sldId="384"/>
            <ac:spMk id="3" creationId="{4E3A8CE0-AF69-42F6-AE53-E5BEAA3FBDC4}"/>
          </ac:spMkLst>
        </pc:spChg>
        <pc:spChg chg="add mod">
          <ac:chgData name="Kåre Steinsbu" userId="87552cf2-2ee9-45d2-926a-aee5569e845a" providerId="ADAL" clId="{91846566-DF2D-4A41-AFAF-DF4EB24E08FC}" dt="2023-02-15T11:44:22.551" v="4972" actId="20577"/>
          <ac:spMkLst>
            <pc:docMk/>
            <pc:sldMk cId="3133171473" sldId="384"/>
            <ac:spMk id="8" creationId="{3A63A9B0-E220-4E10-A57A-C65C4055F8D8}"/>
          </ac:spMkLst>
        </pc:spChg>
        <pc:spChg chg="add mod">
          <ac:chgData name="Kåre Steinsbu" userId="87552cf2-2ee9-45d2-926a-aee5569e845a" providerId="ADAL" clId="{91846566-DF2D-4A41-AFAF-DF4EB24E08FC}" dt="2023-02-09T12:10:53.866" v="3121" actId="208"/>
          <ac:spMkLst>
            <pc:docMk/>
            <pc:sldMk cId="3133171473" sldId="384"/>
            <ac:spMk id="9" creationId="{52C6CB48-F684-42C5-9E49-4F73519D2EDC}"/>
          </ac:spMkLst>
        </pc:spChg>
        <pc:picChg chg="add mod">
          <ac:chgData name="Kåre Steinsbu" userId="87552cf2-2ee9-45d2-926a-aee5569e845a" providerId="ADAL" clId="{91846566-DF2D-4A41-AFAF-DF4EB24E08FC}" dt="2023-02-09T12:08:07.337" v="3002" actId="1076"/>
          <ac:picMkLst>
            <pc:docMk/>
            <pc:sldMk cId="3133171473" sldId="384"/>
            <ac:picMk id="7" creationId="{93CB1BDB-3789-4ED9-A566-3DA380A507D2}"/>
          </ac:picMkLst>
        </pc:picChg>
        <pc:cxnChg chg="add mod">
          <ac:chgData name="Kåre Steinsbu" userId="87552cf2-2ee9-45d2-926a-aee5569e845a" providerId="ADAL" clId="{91846566-DF2D-4A41-AFAF-DF4EB24E08FC}" dt="2023-02-15T11:45:05.089" v="4977" actId="14100"/>
          <ac:cxnSpMkLst>
            <pc:docMk/>
            <pc:sldMk cId="3133171473" sldId="384"/>
            <ac:cxnSpMk id="10" creationId="{AEADA6C9-014B-4020-9725-49DB15785C19}"/>
          </ac:cxnSpMkLst>
        </pc:cxnChg>
        <pc:cxnChg chg="add mod">
          <ac:chgData name="Kåre Steinsbu" userId="87552cf2-2ee9-45d2-926a-aee5569e845a" providerId="ADAL" clId="{91846566-DF2D-4A41-AFAF-DF4EB24E08FC}" dt="2023-02-09T12:11:34.875" v="3123" actId="208"/>
          <ac:cxnSpMkLst>
            <pc:docMk/>
            <pc:sldMk cId="3133171473" sldId="384"/>
            <ac:cxnSpMk id="11" creationId="{E92B2417-AB31-43DC-B275-28AEBD7E145D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09T14:05:02.885" v="4819" actId="14100"/>
        <pc:sldMkLst>
          <pc:docMk/>
          <pc:sldMk cId="4153014210" sldId="385"/>
        </pc:sldMkLst>
        <pc:spChg chg="mod">
          <ac:chgData name="Kåre Steinsbu" userId="87552cf2-2ee9-45d2-926a-aee5569e845a" providerId="ADAL" clId="{91846566-DF2D-4A41-AFAF-DF4EB24E08FC}" dt="2023-02-09T12:30:06.726" v="3726" actId="20577"/>
          <ac:spMkLst>
            <pc:docMk/>
            <pc:sldMk cId="4153014210" sldId="385"/>
            <ac:spMk id="2" creationId="{D5791FCF-2F96-470D-A9C5-7AC8CE5D66C1}"/>
          </ac:spMkLst>
        </pc:spChg>
        <pc:spChg chg="del">
          <ac:chgData name="Kåre Steinsbu" userId="87552cf2-2ee9-45d2-926a-aee5569e845a" providerId="ADAL" clId="{91846566-DF2D-4A41-AFAF-DF4EB24E08FC}" dt="2023-02-09T12:12:56.349" v="3166" actId="478"/>
          <ac:spMkLst>
            <pc:docMk/>
            <pc:sldMk cId="4153014210" sldId="385"/>
            <ac:spMk id="3" creationId="{CAA37C4A-2115-4DB7-813C-E178A658020F}"/>
          </ac:spMkLst>
        </pc:spChg>
        <pc:spChg chg="add mod">
          <ac:chgData name="Kåre Steinsbu" userId="87552cf2-2ee9-45d2-926a-aee5569e845a" providerId="ADAL" clId="{91846566-DF2D-4A41-AFAF-DF4EB24E08FC}" dt="2023-02-09T14:04:22.924" v="4816" actId="20577"/>
          <ac:spMkLst>
            <pc:docMk/>
            <pc:sldMk cId="4153014210" sldId="385"/>
            <ac:spMk id="8" creationId="{EC34F845-B989-4283-99A5-5941C78E31FC}"/>
          </ac:spMkLst>
        </pc:spChg>
        <pc:spChg chg="add mod">
          <ac:chgData name="Kåre Steinsbu" userId="87552cf2-2ee9-45d2-926a-aee5569e845a" providerId="ADAL" clId="{91846566-DF2D-4A41-AFAF-DF4EB24E08FC}" dt="2023-02-09T12:23:33.636" v="3695" actId="208"/>
          <ac:spMkLst>
            <pc:docMk/>
            <pc:sldMk cId="4153014210" sldId="385"/>
            <ac:spMk id="9" creationId="{76479522-3487-4B67-A1BE-D03C9AB80279}"/>
          </ac:spMkLst>
        </pc:spChg>
        <pc:spChg chg="add del">
          <ac:chgData name="Kåre Steinsbu" userId="87552cf2-2ee9-45d2-926a-aee5569e845a" providerId="ADAL" clId="{91846566-DF2D-4A41-AFAF-DF4EB24E08FC}" dt="2023-02-09T12:24:22.122" v="3697" actId="11529"/>
          <ac:spMkLst>
            <pc:docMk/>
            <pc:sldMk cId="4153014210" sldId="385"/>
            <ac:spMk id="10" creationId="{084E667F-A6ED-42B9-926F-66223A3F7BD1}"/>
          </ac:spMkLst>
        </pc:spChg>
        <pc:spChg chg="add mod">
          <ac:chgData name="Kåre Steinsbu" userId="87552cf2-2ee9-45d2-926a-aee5569e845a" providerId="ADAL" clId="{91846566-DF2D-4A41-AFAF-DF4EB24E08FC}" dt="2023-02-09T14:03:56.165" v="4808" actId="1076"/>
          <ac:spMkLst>
            <pc:docMk/>
            <pc:sldMk cId="4153014210" sldId="385"/>
            <ac:spMk id="11" creationId="{D09142F7-AB36-47CB-9E5E-32C0D3386CDB}"/>
          </ac:spMkLst>
        </pc:spChg>
        <pc:spChg chg="add mod">
          <ac:chgData name="Kåre Steinsbu" userId="87552cf2-2ee9-45d2-926a-aee5569e845a" providerId="ADAL" clId="{91846566-DF2D-4A41-AFAF-DF4EB24E08FC}" dt="2023-02-09T12:26:54.636" v="3703" actId="208"/>
          <ac:spMkLst>
            <pc:docMk/>
            <pc:sldMk cId="4153014210" sldId="385"/>
            <ac:spMk id="12" creationId="{ADBBDC25-72DB-439A-BE8F-16E0FB892FB6}"/>
          </ac:spMkLst>
        </pc:spChg>
        <pc:picChg chg="add mod">
          <ac:chgData name="Kåre Steinsbu" userId="87552cf2-2ee9-45d2-926a-aee5569e845a" providerId="ADAL" clId="{91846566-DF2D-4A41-AFAF-DF4EB24E08FC}" dt="2023-02-09T12:17:16.486" v="3169" actId="1076"/>
          <ac:picMkLst>
            <pc:docMk/>
            <pc:sldMk cId="4153014210" sldId="385"/>
            <ac:picMk id="7" creationId="{389F15D5-6F0D-4654-8AE5-593B1C63A53C}"/>
          </ac:picMkLst>
        </pc:picChg>
        <pc:cxnChg chg="add mod">
          <ac:chgData name="Kåre Steinsbu" userId="87552cf2-2ee9-45d2-926a-aee5569e845a" providerId="ADAL" clId="{91846566-DF2D-4A41-AFAF-DF4EB24E08FC}" dt="2023-02-09T14:01:59.830" v="4605" actId="14100"/>
          <ac:cxnSpMkLst>
            <pc:docMk/>
            <pc:sldMk cId="4153014210" sldId="385"/>
            <ac:cxnSpMk id="14" creationId="{3220FB11-BC07-4F78-BA6E-698552333D35}"/>
          </ac:cxnSpMkLst>
        </pc:cxnChg>
        <pc:cxnChg chg="add mod">
          <ac:chgData name="Kåre Steinsbu" userId="87552cf2-2ee9-45d2-926a-aee5569e845a" providerId="ADAL" clId="{91846566-DF2D-4A41-AFAF-DF4EB24E08FC}" dt="2023-02-09T14:04:38.846" v="4818" actId="14100"/>
          <ac:cxnSpMkLst>
            <pc:docMk/>
            <pc:sldMk cId="4153014210" sldId="385"/>
            <ac:cxnSpMk id="15" creationId="{90CDE184-CAC9-45D3-8A92-35C2CCA708BC}"/>
          </ac:cxnSpMkLst>
        </pc:cxnChg>
        <pc:cxnChg chg="add mod">
          <ac:chgData name="Kåre Steinsbu" userId="87552cf2-2ee9-45d2-926a-aee5569e845a" providerId="ADAL" clId="{91846566-DF2D-4A41-AFAF-DF4EB24E08FC}" dt="2023-02-09T14:05:02.885" v="4819" actId="14100"/>
          <ac:cxnSpMkLst>
            <pc:docMk/>
            <pc:sldMk cId="4153014210" sldId="385"/>
            <ac:cxnSpMk id="18" creationId="{2BC39A8C-008E-49BE-960B-C4E62ABE413B}"/>
          </ac:cxnSpMkLst>
        </pc:cxnChg>
      </pc:sldChg>
      <pc:sldChg chg="addSp delSp modSp new mod">
        <pc:chgData name="Kåre Steinsbu" userId="87552cf2-2ee9-45d2-926a-aee5569e845a" providerId="ADAL" clId="{91846566-DF2D-4A41-AFAF-DF4EB24E08FC}" dt="2023-02-15T11:40:51.567" v="4846" actId="20577"/>
        <pc:sldMkLst>
          <pc:docMk/>
          <pc:sldMk cId="2599129786" sldId="386"/>
        </pc:sldMkLst>
        <pc:spChg chg="mod">
          <ac:chgData name="Kåre Steinsbu" userId="87552cf2-2ee9-45d2-926a-aee5569e845a" providerId="ADAL" clId="{91846566-DF2D-4A41-AFAF-DF4EB24E08FC}" dt="2023-02-09T12:32:51.445" v="3741" actId="20577"/>
          <ac:spMkLst>
            <pc:docMk/>
            <pc:sldMk cId="2599129786" sldId="386"/>
            <ac:spMk id="2" creationId="{5EC18C5C-9C95-4396-9A1D-1E4EAD3AC87F}"/>
          </ac:spMkLst>
        </pc:spChg>
        <pc:spChg chg="add mod">
          <ac:chgData name="Kåre Steinsbu" userId="87552cf2-2ee9-45d2-926a-aee5569e845a" providerId="ADAL" clId="{91846566-DF2D-4A41-AFAF-DF4EB24E08FC}" dt="2023-02-15T11:39:35.982" v="4823" actId="208"/>
          <ac:spMkLst>
            <pc:docMk/>
            <pc:sldMk cId="2599129786" sldId="386"/>
            <ac:spMk id="3" creationId="{096F2983-9929-4B88-BAB5-6DBD5139D289}"/>
          </ac:spMkLst>
        </pc:spChg>
        <pc:spChg chg="del">
          <ac:chgData name="Kåre Steinsbu" userId="87552cf2-2ee9-45d2-926a-aee5569e845a" providerId="ADAL" clId="{91846566-DF2D-4A41-AFAF-DF4EB24E08FC}" dt="2023-02-09T12:32:19.101" v="3727" actId="478"/>
          <ac:spMkLst>
            <pc:docMk/>
            <pc:sldMk cId="2599129786" sldId="386"/>
            <ac:spMk id="3" creationId="{F64D6594-5AE7-455C-83FF-9FBF06DC5022}"/>
          </ac:spMkLst>
        </pc:spChg>
        <pc:spChg chg="add mod">
          <ac:chgData name="Kåre Steinsbu" userId="87552cf2-2ee9-45d2-926a-aee5569e845a" providerId="ADAL" clId="{91846566-DF2D-4A41-AFAF-DF4EB24E08FC}" dt="2023-02-15T11:40:51.567" v="4846" actId="20577"/>
          <ac:spMkLst>
            <pc:docMk/>
            <pc:sldMk cId="2599129786" sldId="386"/>
            <ac:spMk id="8" creationId="{47A44A5F-B05E-43BF-BD46-B7B7D083DE62}"/>
          </ac:spMkLst>
        </pc:spChg>
        <pc:picChg chg="add mod">
          <ac:chgData name="Kåre Steinsbu" userId="87552cf2-2ee9-45d2-926a-aee5569e845a" providerId="ADAL" clId="{91846566-DF2D-4A41-AFAF-DF4EB24E08FC}" dt="2023-02-09T12:35:56.723" v="3744" actId="1076"/>
          <ac:picMkLst>
            <pc:docMk/>
            <pc:sldMk cId="2599129786" sldId="386"/>
            <ac:picMk id="7" creationId="{FFC10C71-BA74-4B85-A657-7C6DD40A0B86}"/>
          </ac:picMkLst>
        </pc:picChg>
        <pc:cxnChg chg="add mod">
          <ac:chgData name="Kåre Steinsbu" userId="87552cf2-2ee9-45d2-926a-aee5569e845a" providerId="ADAL" clId="{91846566-DF2D-4A41-AFAF-DF4EB24E08FC}" dt="2023-02-15T11:40:21.056" v="4827" actId="14100"/>
          <ac:cxnSpMkLst>
            <pc:docMk/>
            <pc:sldMk cId="2599129786" sldId="386"/>
            <ac:cxnSpMk id="9" creationId="{5E7E845B-582F-4E7E-9DD2-A320E5535E99}"/>
          </ac:cxnSpMkLst>
        </pc:cxnChg>
        <pc:cxnChg chg="add mod">
          <ac:chgData name="Kåre Steinsbu" userId="87552cf2-2ee9-45d2-926a-aee5569e845a" providerId="ADAL" clId="{91846566-DF2D-4A41-AFAF-DF4EB24E08FC}" dt="2023-02-09T13:55:15.743" v="4336" actId="208"/>
          <ac:cxnSpMkLst>
            <pc:docMk/>
            <pc:sldMk cId="2599129786" sldId="386"/>
            <ac:cxnSpMk id="10" creationId="{4613FF11-C120-4C57-8DB5-6FE19FC85DC4}"/>
          </ac:cxnSpMkLst>
        </pc:cxnChg>
      </pc:sldChg>
      <pc:sldChg chg="modSp new del mod">
        <pc:chgData name="Kåre Steinsbu" userId="87552cf2-2ee9-45d2-926a-aee5569e845a" providerId="ADAL" clId="{91846566-DF2D-4A41-AFAF-DF4EB24E08FC}" dt="2023-02-15T11:45:46.802" v="4979" actId="2696"/>
        <pc:sldMkLst>
          <pc:docMk/>
          <pc:sldMk cId="1243759356" sldId="387"/>
        </pc:sldMkLst>
        <pc:spChg chg="mod">
          <ac:chgData name="Kåre Steinsbu" userId="87552cf2-2ee9-45d2-926a-aee5569e845a" providerId="ADAL" clId="{91846566-DF2D-4A41-AFAF-DF4EB24E08FC}" dt="2023-02-09T13:57:55.180" v="4418" actId="20577"/>
          <ac:spMkLst>
            <pc:docMk/>
            <pc:sldMk cId="1243759356" sldId="387"/>
            <ac:spMk id="2" creationId="{70450C6E-AB29-4815-85A0-0F1089341A18}"/>
          </ac:spMkLst>
        </pc:spChg>
      </pc:sldChg>
      <pc:sldChg chg="new del">
        <pc:chgData name="Kåre Steinsbu" userId="87552cf2-2ee9-45d2-926a-aee5569e845a" providerId="ADAL" clId="{91846566-DF2D-4A41-AFAF-DF4EB24E08FC}" dt="2023-02-15T12:00:03.172" v="5044" actId="47"/>
        <pc:sldMkLst>
          <pc:docMk/>
          <pc:sldMk cId="1359630308" sldId="387"/>
        </pc:sldMkLst>
      </pc:sldChg>
      <pc:sldChg chg="modSp add mod">
        <pc:chgData name="Kåre Steinsbu" userId="87552cf2-2ee9-45d2-926a-aee5569e845a" providerId="ADAL" clId="{91846566-DF2D-4A41-AFAF-DF4EB24E08FC}" dt="2023-02-15T12:01:36.858" v="5122" actId="122"/>
        <pc:sldMkLst>
          <pc:docMk/>
          <pc:sldMk cId="283500165" sldId="388"/>
        </pc:sldMkLst>
        <pc:spChg chg="mod">
          <ac:chgData name="Kåre Steinsbu" userId="87552cf2-2ee9-45d2-926a-aee5569e845a" providerId="ADAL" clId="{91846566-DF2D-4A41-AFAF-DF4EB24E08FC}" dt="2023-02-15T12:01:36.858" v="5122" actId="122"/>
          <ac:spMkLst>
            <pc:docMk/>
            <pc:sldMk cId="283500165" sldId="388"/>
            <ac:spMk id="2" creationId="{00000000-0000-0000-0000-000000000000}"/>
          </ac:spMkLst>
        </pc:spChg>
      </pc:sldChg>
      <pc:sldChg chg="new del">
        <pc:chgData name="Kåre Steinsbu" userId="87552cf2-2ee9-45d2-926a-aee5569e845a" providerId="ADAL" clId="{91846566-DF2D-4A41-AFAF-DF4EB24E08FC}" dt="2023-02-15T11:45:40.884" v="4978" actId="2696"/>
        <pc:sldMkLst>
          <pc:docMk/>
          <pc:sldMk cId="430867984" sldId="388"/>
        </pc:sldMkLst>
      </pc:sldChg>
    </pc:docChg>
  </pc:docChgLst>
  <pc:docChgLst>
    <pc:chgData name="Kåre Steinsbu" userId="S::kare.steinsbu@uke.oslo.kommune.no::87552cf2-2ee9-45d2-926a-aee5569e845a" providerId="AD" clId="Web-{EE3FE786-3742-77D6-F16D-87B70EE26C64}"/>
    <pc:docChg chg="modSld">
      <pc:chgData name="Kåre Steinsbu" userId="S::kare.steinsbu@uke.oslo.kommune.no::87552cf2-2ee9-45d2-926a-aee5569e845a" providerId="AD" clId="Web-{EE3FE786-3742-77D6-F16D-87B70EE26C64}" dt="2023-03-16T07:16:34.953" v="11" actId="20577"/>
      <pc:docMkLst>
        <pc:docMk/>
      </pc:docMkLst>
      <pc:sldChg chg="modSp">
        <pc:chgData name="Kåre Steinsbu" userId="S::kare.steinsbu@uke.oslo.kommune.no::87552cf2-2ee9-45d2-926a-aee5569e845a" providerId="AD" clId="Web-{EE3FE786-3742-77D6-F16D-87B70EE26C64}" dt="2023-03-16T07:16:34.953" v="11" actId="20577"/>
        <pc:sldMkLst>
          <pc:docMk/>
          <pc:sldMk cId="4134495233" sldId="314"/>
        </pc:sldMkLst>
        <pc:spChg chg="mod">
          <ac:chgData name="Kåre Steinsbu" userId="S::kare.steinsbu@uke.oslo.kommune.no::87552cf2-2ee9-45d2-926a-aee5569e845a" providerId="AD" clId="Web-{EE3FE786-3742-77D6-F16D-87B70EE26C64}" dt="2023-03-16T07:16:34.953" v="11" actId="20577"/>
          <ac:spMkLst>
            <pc:docMk/>
            <pc:sldMk cId="4134495233" sldId="314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E9FFA711-81AF-02F5-702D-2ADEE88133CB}"/>
    <pc:docChg chg="modSld">
      <pc:chgData name="Kåre Steinsbu" userId="S::kare.steinsbu@uke.oslo.kommune.no::87552cf2-2ee9-45d2-926a-aee5569e845a" providerId="AD" clId="Web-{E9FFA711-81AF-02F5-702D-2ADEE88133CB}" dt="2023-02-09T08:56:14.236" v="5" actId="20577"/>
      <pc:docMkLst>
        <pc:docMk/>
      </pc:docMkLst>
      <pc:sldChg chg="modSp">
        <pc:chgData name="Kåre Steinsbu" userId="S::kare.steinsbu@uke.oslo.kommune.no::87552cf2-2ee9-45d2-926a-aee5569e845a" providerId="AD" clId="Web-{E9FFA711-81AF-02F5-702D-2ADEE88133CB}" dt="2023-02-09T08:56:14.236" v="5" actId="20577"/>
        <pc:sldMkLst>
          <pc:docMk/>
          <pc:sldMk cId="2260939388" sldId="375"/>
        </pc:sldMkLst>
        <pc:spChg chg="mod">
          <ac:chgData name="Kåre Steinsbu" userId="S::kare.steinsbu@uke.oslo.kommune.no::87552cf2-2ee9-45d2-926a-aee5569e845a" providerId="AD" clId="Web-{E9FFA711-81AF-02F5-702D-2ADEE88133CB}" dt="2023-02-09T08:56:14.236" v="5" actId="20577"/>
          <ac:spMkLst>
            <pc:docMk/>
            <pc:sldMk cId="2260939388" sldId="375"/>
            <ac:spMk id="11" creationId="{58CBA4FD-5DC8-4EA3-A84D-DE98BE323478}"/>
          </ac:spMkLst>
        </pc:spChg>
      </pc:sldChg>
    </pc:docChg>
  </pc:docChgLst>
  <pc:docChgLst>
    <pc:chgData name="Kåre Steinsbu" userId="S::kare.steinsbu@uke.oslo.kommune.no::87552cf2-2ee9-45d2-926a-aee5569e845a" providerId="AD" clId="Web-{9C36E18C-A1CB-B29A-AA59-50AF07632F8D}"/>
    <pc:docChg chg="delSld modSection">
      <pc:chgData name="Kåre Steinsbu" userId="S::kare.steinsbu@uke.oslo.kommune.no::87552cf2-2ee9-45d2-926a-aee5569e845a" providerId="AD" clId="Web-{9C36E18C-A1CB-B29A-AA59-50AF07632F8D}" dt="2023-03-16T07:31:47.668" v="0"/>
      <pc:docMkLst>
        <pc:docMk/>
      </pc:docMkLst>
      <pc:sldChg chg="del">
        <pc:chgData name="Kåre Steinsbu" userId="S::kare.steinsbu@uke.oslo.kommune.no::87552cf2-2ee9-45d2-926a-aee5569e845a" providerId="AD" clId="Web-{9C36E18C-A1CB-B29A-AA59-50AF07632F8D}" dt="2023-03-16T07:31:47.668" v="0"/>
        <pc:sldMkLst>
          <pc:docMk/>
          <pc:sldMk cId="1934047778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16.03.2023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28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79222" y="419100"/>
            <a:ext cx="5232628" cy="4060824"/>
          </a:xfrm>
        </p:spPr>
        <p:txBody>
          <a:bodyPr/>
          <a:lstStyle/>
          <a:p>
            <a:r>
              <a:rPr lang="nb-NO" dirty="0"/>
              <a:t>KAV verktøy fra EU-Supply</a:t>
            </a:r>
            <a:br>
              <a:rPr lang="nb-NO" dirty="0"/>
            </a:br>
            <a:r>
              <a:rPr lang="nb-NO" sz="2800" dirty="0"/>
              <a:t>Etablering og digital signering av kontrakter</a:t>
            </a:r>
          </a:p>
        </p:txBody>
      </p:sp>
    </p:spTree>
    <p:extLst>
      <p:ext uri="{BB962C8B-B14F-4D97-AF65-F5344CB8AC3E}">
        <p14:creationId xmlns:p14="http://schemas.microsoft.com/office/powerpoint/2010/main" val="1338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24531" y="2405772"/>
            <a:ext cx="2336904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Her velger du «Avtale» hvis det er kontrakt med én leverandør («Rammeavtaler» Se egne slides i foilsettet).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2" y="972664"/>
            <a:ext cx="4337937" cy="507818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746044" y="3014133"/>
            <a:ext cx="1298223" cy="124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568222" y="2573867"/>
            <a:ext cx="3177822" cy="502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2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38537" y="2417061"/>
            <a:ext cx="2336904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Skriv inn kontraktsverdi 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Kontraktens startdato og sluttdato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3" y="248356"/>
            <a:ext cx="5181600" cy="6043995"/>
          </a:xfrm>
          <a:prstGeom prst="rect">
            <a:avLst/>
          </a:prstGeom>
        </p:spPr>
      </p:pic>
      <p:cxnSp>
        <p:nvCxnSpPr>
          <p:cNvPr id="10" name="Rett pilkobling 9"/>
          <p:cNvCxnSpPr/>
          <p:nvPr/>
        </p:nvCxnSpPr>
        <p:spPr>
          <a:xfrm>
            <a:off x="2308578" y="2596444"/>
            <a:ext cx="2805289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1306989" y="3025422"/>
            <a:ext cx="3806878" cy="163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8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98095" y="1862667"/>
            <a:ext cx="2336904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Huk av for «</a:t>
            </a:r>
            <a:r>
              <a:rPr lang="nb-NO" sz="1400" b="1" err="1">
                <a:latin typeface="Calibri" panose="020F0502020204030204" pitchFamily="34" charset="0"/>
              </a:rPr>
              <a:t>Kontraktssignering</a:t>
            </a:r>
            <a:r>
              <a:rPr lang="nb-NO" sz="1400" b="1">
                <a:latin typeface="Calibri" panose="020F0502020204030204" pitchFamily="34" charset="0"/>
              </a:rPr>
              <a:t> er nødvendig»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Velg «Norsk </a:t>
            </a:r>
            <a:r>
              <a:rPr lang="nb-NO" sz="1400" b="1" err="1">
                <a:latin typeface="Calibri" panose="020F0502020204030204" pitchFamily="34" charset="0"/>
              </a:rPr>
              <a:t>BankID</a:t>
            </a:r>
            <a:r>
              <a:rPr lang="nb-NO" sz="1400" b="1">
                <a:latin typeface="Calibri" panose="020F050202020403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Du får oversikt over alle som har tilgang til å signere i KAV.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Huk av den personen som skal signere kontrakt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Trykk «Lagre»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98" y="768861"/>
            <a:ext cx="7102123" cy="408414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994401" y="1422401"/>
            <a:ext cx="2105377" cy="21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994401" y="3307644"/>
            <a:ext cx="1089377" cy="227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753599" y="4306712"/>
            <a:ext cx="620889" cy="372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>
            <a:endCxn id="9" idx="1"/>
          </p:cNvCxnSpPr>
          <p:nvPr/>
        </p:nvCxnSpPr>
        <p:spPr>
          <a:xfrm flipV="1">
            <a:off x="2387600" y="1529645"/>
            <a:ext cx="3606801" cy="908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5994400" y="1642534"/>
            <a:ext cx="2105377" cy="21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 flipV="1">
            <a:off x="3025422" y="1857022"/>
            <a:ext cx="2960512" cy="786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 flipV="1">
            <a:off x="3007431" y="3421292"/>
            <a:ext cx="2978503" cy="113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>
            <a:off x="2466622" y="4137147"/>
            <a:ext cx="7241822" cy="436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0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542925"/>
            <a:ext cx="8839199" cy="466725"/>
          </a:xfrm>
        </p:spPr>
        <p:txBody>
          <a:bodyPr>
            <a:normAutofit fontScale="90000"/>
          </a:bodyPr>
          <a:lstStyle/>
          <a:p>
            <a:r>
              <a:rPr lang="nb-NO"/>
              <a:t>KAV - Sjekkliste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435340" y="1039362"/>
            <a:ext cx="3558976" cy="52629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>
                <a:latin typeface="Calibri" panose="020F0502020204030204" pitchFamily="34" charset="0"/>
              </a:rPr>
              <a:t>For å aktivere de forskjellige punktene i sjekklisten nedenfor «Administrere leverandør» må du gå suksessivt nedover sjekklisten.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Tildel team: </a:t>
            </a:r>
            <a:r>
              <a:rPr lang="nb-NO" sz="1400">
                <a:latin typeface="Calibri" panose="020F0502020204030204" pitchFamily="34" charset="0"/>
              </a:rPr>
              <a:t>Her tildeler du teamet som skal ha tilgang til kontrakten i KAV.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NB: </a:t>
            </a:r>
            <a:r>
              <a:rPr lang="nb-NO" sz="1400">
                <a:latin typeface="Calibri" panose="020F0502020204030204" pitchFamily="34" charset="0"/>
              </a:rPr>
              <a:t>Den personen som skal foreta </a:t>
            </a:r>
            <a:r>
              <a:rPr lang="nb-NO" sz="1400" u="sng">
                <a:latin typeface="Calibri" panose="020F0502020204030204" pitchFamily="34" charset="0"/>
              </a:rPr>
              <a:t>digital signering</a:t>
            </a:r>
            <a:r>
              <a:rPr lang="nb-NO" sz="1400">
                <a:latin typeface="Calibri" panose="020F0502020204030204" pitchFamily="34" charset="0"/>
              </a:rPr>
              <a:t>, må være en del av teamet og skal ha minimum begrenset redigeringstilgang.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Oppsett av varsel for </a:t>
            </a:r>
            <a:r>
              <a:rPr lang="nb-NO" sz="1400" b="1" u="sng" err="1">
                <a:latin typeface="Calibri" panose="020F0502020204030204" pitchFamily="34" charset="0"/>
              </a:rPr>
              <a:t>kontraktsutløp</a:t>
            </a:r>
            <a:r>
              <a:rPr lang="nb-NO" sz="1400" b="1" u="sng">
                <a:latin typeface="Calibri" panose="020F0502020204030204" pitchFamily="34" charset="0"/>
              </a:rPr>
              <a:t>: </a:t>
            </a:r>
            <a:r>
              <a:rPr lang="nb-NO" sz="1400">
                <a:latin typeface="Calibri" panose="020F0502020204030204" pitchFamily="34" charset="0"/>
              </a:rPr>
              <a:t>Her setter du opp de personene som skal ha varsel om utløpsdato.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Avtale og bilag for kontrakt: </a:t>
            </a:r>
            <a:r>
              <a:rPr lang="nb-NO" sz="1400">
                <a:latin typeface="Calibri" panose="020F0502020204030204" pitchFamily="34" charset="0"/>
              </a:rPr>
              <a:t>Her legger du inn kontrakter og vedlegg til kontrakt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Administrere leverandør: </a:t>
            </a:r>
            <a:r>
              <a:rPr lang="nb-NO" sz="1400">
                <a:latin typeface="Calibri" panose="020F0502020204030204" pitchFamily="34" charset="0"/>
              </a:rPr>
              <a:t>Her legger du til leverandører som er kontraktspart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Forbered PDF: </a:t>
            </a:r>
            <a:r>
              <a:rPr lang="nb-NO" sz="1400">
                <a:latin typeface="Calibri" panose="020F0502020204030204" pitchFamily="34" charset="0"/>
              </a:rPr>
              <a:t>Her konverteres  dokumentene i kontrakten til PDF filer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Kontrakten sendt til leverandør: </a:t>
            </a:r>
            <a:r>
              <a:rPr lang="nb-NO" sz="1400">
                <a:latin typeface="Calibri" panose="020F0502020204030204" pitchFamily="34" charset="0"/>
              </a:rPr>
              <a:t>Her sendes kontrakten til signering til leverandør.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>
              <a:latin typeface="Calibri" panose="020F0502020204030204" pitchFamily="34" charset="0"/>
            </a:endParaRP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080" y="1269318"/>
            <a:ext cx="4419600" cy="4933783"/>
          </a:xfrm>
          <a:prstGeom prst="rect">
            <a:avLst/>
          </a:prstGeom>
        </p:spPr>
      </p:pic>
      <p:cxnSp>
        <p:nvCxnSpPr>
          <p:cNvPr id="11" name="Rett pilkobling 10"/>
          <p:cNvCxnSpPr/>
          <p:nvPr/>
        </p:nvCxnSpPr>
        <p:spPr>
          <a:xfrm flipV="1">
            <a:off x="3773905" y="2069433"/>
            <a:ext cx="4491034" cy="485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5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94495" y="2166371"/>
            <a:ext cx="2936268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Følgeskriv opprettet: </a:t>
            </a:r>
            <a:r>
              <a:rPr lang="nb-NO" sz="1400">
                <a:latin typeface="Calibri" panose="020F0502020204030204" pitchFamily="34" charset="0"/>
              </a:rPr>
              <a:t>Her lager du følgebrev ut fra mal som ligger i KAV.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Forbered PDF: </a:t>
            </a:r>
            <a:r>
              <a:rPr lang="nb-NO" sz="1400">
                <a:latin typeface="Calibri" panose="020F0502020204030204" pitchFamily="34" charset="0"/>
              </a:rPr>
              <a:t>Her starter etableringen av signeringsfilen i </a:t>
            </a:r>
            <a:r>
              <a:rPr lang="nb-NO" sz="1400" err="1">
                <a:latin typeface="Calibri" panose="020F0502020204030204" pitchFamily="34" charset="0"/>
              </a:rPr>
              <a:t>pdf</a:t>
            </a:r>
            <a:r>
              <a:rPr lang="nb-NO" sz="1400"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Kontrakten sendt til leverandør: </a:t>
            </a:r>
            <a:r>
              <a:rPr lang="nb-NO" sz="1400">
                <a:latin typeface="Calibri" panose="020F0502020204030204" pitchFamily="34" charset="0"/>
              </a:rPr>
              <a:t>Her sendes kontrakten med følgebrev til leverandør for signering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>
              <a:latin typeface="Calibri" panose="020F0502020204030204" pitchFamily="34" charset="0"/>
            </a:endParaRP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27" y="195969"/>
            <a:ext cx="4646837" cy="604114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flipV="1">
            <a:off x="8393289" y="3121377"/>
            <a:ext cx="423333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 flipV="1">
            <a:off x="8393289" y="3431820"/>
            <a:ext cx="423333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 flipV="1">
            <a:off x="8380114" y="3730970"/>
            <a:ext cx="423333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>
            <a:endCxn id="9" idx="1"/>
          </p:cNvCxnSpPr>
          <p:nvPr/>
        </p:nvCxnSpPr>
        <p:spPr>
          <a:xfrm>
            <a:off x="2585156" y="2418648"/>
            <a:ext cx="5808133" cy="781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1992489" y="3019777"/>
            <a:ext cx="6387625" cy="485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>
            <a:endCxn id="11" idx="1"/>
          </p:cNvCxnSpPr>
          <p:nvPr/>
        </p:nvCxnSpPr>
        <p:spPr>
          <a:xfrm>
            <a:off x="3358444" y="3589865"/>
            <a:ext cx="5021670" cy="220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7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095" y="187853"/>
            <a:ext cx="5038550" cy="151676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095" y="1751621"/>
            <a:ext cx="5038550" cy="16497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95" y="3515957"/>
            <a:ext cx="5038551" cy="192528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593702" y="365794"/>
            <a:ext cx="2936268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Du får følgende bilde: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Klikk på «Til» knappen</a:t>
            </a: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03391" y="2200238"/>
            <a:ext cx="293626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Du får følgende bilde: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Huk av for leverandør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Trykk «Velg» knappen</a:t>
            </a: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93702" y="3904860"/>
            <a:ext cx="2936268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Du får følgende bilde: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Navn på person hos leverandør dukker opp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>
                <a:latin typeface="Calibri" panose="020F0502020204030204" pitchFamily="34" charset="0"/>
              </a:rPr>
              <a:t>Trykk på «Send melding» knappen og leverandør får beskjed om å signere kontrakten. </a:t>
            </a: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900311" y="694266"/>
            <a:ext cx="321733" cy="225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E9F8545-69C3-4838-B79E-BF7360A9167C}"/>
              </a:ext>
            </a:extLst>
          </p:cNvPr>
          <p:cNvSpPr/>
          <p:nvPr/>
        </p:nvSpPr>
        <p:spPr>
          <a:xfrm>
            <a:off x="7443216" y="3038354"/>
            <a:ext cx="542544" cy="283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918D2D-C51E-4414-95BA-330ADA4B1595}"/>
              </a:ext>
            </a:extLst>
          </p:cNvPr>
          <p:cNvSpPr/>
          <p:nvPr/>
        </p:nvSpPr>
        <p:spPr>
          <a:xfrm>
            <a:off x="6519441" y="5087073"/>
            <a:ext cx="859420" cy="28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A52B48B1-98C8-4D90-A10E-5D53875AD770}"/>
              </a:ext>
            </a:extLst>
          </p:cNvPr>
          <p:cNvCxnSpPr>
            <a:cxnSpLocks/>
          </p:cNvCxnSpPr>
          <p:nvPr/>
        </p:nvCxnSpPr>
        <p:spPr>
          <a:xfrm>
            <a:off x="2361236" y="769582"/>
            <a:ext cx="1539075" cy="37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A58F4FF-EE5D-43AC-94D4-F12BA76D8F67}"/>
              </a:ext>
            </a:extLst>
          </p:cNvPr>
          <p:cNvCxnSpPr>
            <a:cxnSpLocks/>
          </p:cNvCxnSpPr>
          <p:nvPr/>
        </p:nvCxnSpPr>
        <p:spPr>
          <a:xfrm flipV="1">
            <a:off x="1632030" y="2456727"/>
            <a:ext cx="2268281" cy="121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33322BEB-EC7E-4BE8-87FE-E5DA3CD0F149}"/>
              </a:ext>
            </a:extLst>
          </p:cNvPr>
          <p:cNvCxnSpPr>
            <a:cxnSpLocks/>
          </p:cNvCxnSpPr>
          <p:nvPr/>
        </p:nvCxnSpPr>
        <p:spPr>
          <a:xfrm>
            <a:off x="2300468" y="2800402"/>
            <a:ext cx="5142748" cy="379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41C6BDE4-D3DC-47A4-B2A3-1C69631C772F}"/>
              </a:ext>
            </a:extLst>
          </p:cNvPr>
          <p:cNvCxnSpPr>
            <a:cxnSpLocks/>
          </p:cNvCxnSpPr>
          <p:nvPr/>
        </p:nvCxnSpPr>
        <p:spPr>
          <a:xfrm>
            <a:off x="3246699" y="4725462"/>
            <a:ext cx="3272742" cy="487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0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Leverandør – Varsling om signering av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257300"/>
            <a:ext cx="7458074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0" y="3451110"/>
            <a:ext cx="3009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Når oppdragsgiver har trykt «Send» i KAV vil leverandør få e-post med link til kontrakten.</a:t>
            </a:r>
          </a:p>
        </p:txBody>
      </p:sp>
      <p:sp>
        <p:nvSpPr>
          <p:cNvPr id="8" name="Rektangel 7"/>
          <p:cNvSpPr/>
          <p:nvPr/>
        </p:nvSpPr>
        <p:spPr>
          <a:xfrm>
            <a:off x="3162300" y="4051274"/>
            <a:ext cx="6610350" cy="28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3238500" y="4051274"/>
            <a:ext cx="6534150" cy="28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>
            <a:off x="2876550" y="4192574"/>
            <a:ext cx="3619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8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400051"/>
            <a:ext cx="9469438" cy="1631950"/>
          </a:xfrm>
        </p:spPr>
        <p:txBody>
          <a:bodyPr/>
          <a:lstStyle/>
          <a:p>
            <a:r>
              <a:rPr lang="nb-NO"/>
              <a:t>KAV fra leverandøren sin side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125" y="1057275"/>
            <a:ext cx="7415225" cy="511492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85775" y="2025535"/>
            <a:ext cx="24288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Leverandøren vil få følgende bilde i KAV: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Leverandøren må trykke på «Besvar» for å signere kontrakten elektronisk.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Her har du oversikt over dokumentene i kontrakten som er sendt over og følgebrev. </a:t>
            </a:r>
          </a:p>
        </p:txBody>
      </p:sp>
      <p:sp>
        <p:nvSpPr>
          <p:cNvPr id="9" name="Rektangel 8"/>
          <p:cNvSpPr/>
          <p:nvPr/>
        </p:nvSpPr>
        <p:spPr>
          <a:xfrm>
            <a:off x="5876925" y="2305050"/>
            <a:ext cx="514350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3657600" y="4895850"/>
            <a:ext cx="790575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>
            <a:off x="2914650" y="5100637"/>
            <a:ext cx="7429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2600325" y="2409825"/>
            <a:ext cx="3276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5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Leverandøren signering av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2100262"/>
            <a:ext cx="7381875" cy="39243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5775" y="2025535"/>
            <a:ext cx="24288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Leverandøren vil få følgende bilde i KAV når han har trykker på «Besvar» knappen: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Leverandøren må trykke på knappen for «Norsk Bank ID / Norsk mobil bank ID». </a:t>
            </a:r>
          </a:p>
        </p:txBody>
      </p:sp>
      <p:sp>
        <p:nvSpPr>
          <p:cNvPr id="8" name="Rektangel 7"/>
          <p:cNvSpPr/>
          <p:nvPr/>
        </p:nvSpPr>
        <p:spPr>
          <a:xfrm>
            <a:off x="3667125" y="3190875"/>
            <a:ext cx="4029075" cy="40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>
            <a:off x="2914650" y="3393035"/>
            <a:ext cx="7524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7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Leverandøren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438276"/>
            <a:ext cx="6467474" cy="465455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5774" y="1568511"/>
            <a:ext cx="2428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Leverandøren vil få følgende bilde i KAV når han har trykker på «Norsk Bank ID / Norsk mobil bank ID»: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Her får du bl.a. oversikt over dokumenter som tilhører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Ved å trykke på «Signer dokument» starter du Bank ID prosessen.</a:t>
            </a:r>
          </a:p>
        </p:txBody>
      </p:sp>
      <p:sp>
        <p:nvSpPr>
          <p:cNvPr id="8" name="Rektangel 7"/>
          <p:cNvSpPr/>
          <p:nvPr/>
        </p:nvSpPr>
        <p:spPr>
          <a:xfrm>
            <a:off x="4362450" y="2386012"/>
            <a:ext cx="4429125" cy="138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endCxn id="8" idx="1"/>
          </p:cNvCxnSpPr>
          <p:nvPr/>
        </p:nvCxnSpPr>
        <p:spPr>
          <a:xfrm flipV="1">
            <a:off x="2647950" y="2455069"/>
            <a:ext cx="1714500" cy="1193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4552950" y="5838825"/>
            <a:ext cx="1419225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>
            <a:off x="2514600" y="5838825"/>
            <a:ext cx="2038350" cy="66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1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227736"/>
            <a:ext cx="9469438" cy="1311999"/>
          </a:xfrm>
        </p:spPr>
        <p:txBody>
          <a:bodyPr/>
          <a:lstStyle/>
          <a:p>
            <a:r>
              <a:rPr lang="nb-NO"/>
              <a:t>Tilgang til digital signering i KAV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742444"/>
            <a:ext cx="9469438" cy="4797425"/>
          </a:xfrm>
        </p:spPr>
        <p:txBody>
          <a:bodyPr/>
          <a:lstStyle/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KAV har digital signering av kontrakter</a:t>
            </a:r>
            <a:endParaRPr lang="nb-NO"/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Må forankres i ledelsen for virksomheten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Bør gjennomføre ROS analyse i virksomheten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Virksomhetene må bestille digital signering gjennom tjenesteforvalter i KGV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Tjenesteforvalter tar kontakt med EU-Supply for at de skal gjøre denne funksjonen tilgjengelig for virksomheten.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Tjenesteforvalter aktiverer denne funksjonen for virksomheten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Superbruker går inn å aktiverer digital signering for de brukeren som skal ha denne fullmakten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Superbrukerne må gi tilgang til de som har fullmakt til å signere kontrakt i KGV/KAV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Dette gjøres ved å legge inn vedkommende som vanlig bruker (Virksomhetsbruker) og huke av for «Brukeren kan sende tilbud og elektronisk signere kontrakt»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Signering av kontrakt gjøres gjennom </a:t>
            </a:r>
            <a:r>
              <a:rPr lang="nb-NO" sz="1800" err="1"/>
              <a:t>BankID</a:t>
            </a:r>
            <a:r>
              <a:rPr lang="nb-NO" sz="1800"/>
              <a:t> som leveres av </a:t>
            </a:r>
            <a:r>
              <a:rPr lang="nb-NO" sz="1800" err="1"/>
              <a:t>Signicat</a:t>
            </a:r>
            <a:endParaRPr lang="nb-NO" sz="18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86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Leverandøren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383" y="2032000"/>
            <a:ext cx="5285192" cy="40608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5774" y="2282886"/>
            <a:ext cx="2428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Etter å signert med bank ID så kommer du tilbake til kontraktens forside: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Her er det oversikt over hvem som har signert kontrakten.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err="1"/>
              <a:t>Hash</a:t>
            </a:r>
            <a:r>
              <a:rPr lang="nb-NO"/>
              <a:t> kode (identifiseringskode). </a:t>
            </a:r>
          </a:p>
        </p:txBody>
      </p:sp>
      <p:sp>
        <p:nvSpPr>
          <p:cNvPr id="9" name="Rektangel 8"/>
          <p:cNvSpPr/>
          <p:nvPr/>
        </p:nvSpPr>
        <p:spPr>
          <a:xfrm>
            <a:off x="5857875" y="5699206"/>
            <a:ext cx="2819400" cy="17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5962650" y="3800475"/>
            <a:ext cx="2057400" cy="97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 12"/>
          <p:cNvCxnSpPr/>
          <p:nvPr/>
        </p:nvCxnSpPr>
        <p:spPr>
          <a:xfrm flipV="1">
            <a:off x="2552700" y="4181475"/>
            <a:ext cx="340995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>
            <a:off x="2286000" y="5029200"/>
            <a:ext cx="3571875" cy="670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1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- Varsling om signering av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95326" y="2527301"/>
            <a:ext cx="23336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/>
              <a:t>Når leverandør har  signert kontrakten vil oppdragsgiver få følgende varsel per e-post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9" y="1600199"/>
            <a:ext cx="69627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tt pil 8"/>
          <p:cNvCxnSpPr>
            <a:stCxn id="7" idx="3"/>
          </p:cNvCxnSpPr>
          <p:nvPr/>
        </p:nvCxnSpPr>
        <p:spPr>
          <a:xfrm>
            <a:off x="3028950" y="3296743"/>
            <a:ext cx="552450" cy="8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6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95326" y="2275531"/>
            <a:ext cx="2064366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Kontrakt er signert av leverandøren: </a:t>
            </a:r>
            <a:r>
              <a:rPr lang="nb-NO" sz="1400">
                <a:latin typeface="Calibri" panose="020F0502020204030204" pitchFamily="34" charset="0"/>
              </a:rPr>
              <a:t>Når leverandøren har signert skal oppdragsgiver gjennomføre signering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u="sng">
                <a:latin typeface="Calibri" panose="020F0502020204030204" pitchFamily="34" charset="0"/>
              </a:rPr>
              <a:t>Endelig kontrakt er signert: </a:t>
            </a:r>
            <a:r>
              <a:rPr lang="nb-NO" sz="1400">
                <a:latin typeface="Calibri" panose="020F0502020204030204" pitchFamily="34" charset="0"/>
              </a:rPr>
              <a:t>Oppdragsgiver starter signeringen ved å klikke på «Rediger»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>
              <a:latin typeface="Calibri" panose="020F0502020204030204" pitchFamily="34" charset="0"/>
            </a:endParaRPr>
          </a:p>
          <a:p>
            <a:endParaRPr lang="nb-NO" sz="1400" b="1">
              <a:latin typeface="Calibri" panose="020F0502020204030204" pitchFamily="34" charset="0"/>
            </a:endParaRPr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357" y="1270001"/>
            <a:ext cx="5432131" cy="532715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945511" y="5169491"/>
            <a:ext cx="524934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/>
          <p:cNvCxnSpPr/>
          <p:nvPr/>
        </p:nvCxnSpPr>
        <p:spPr>
          <a:xfrm>
            <a:off x="2511778" y="4786489"/>
            <a:ext cx="7433733" cy="428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76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0" y="2462212"/>
            <a:ext cx="6844506" cy="32004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5775" y="2825811"/>
            <a:ext cx="2428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Du vil få følgende bilde: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Du ser navnet til vedkommende som er huket av for signering.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på «Signer» knappen</a:t>
            </a:r>
          </a:p>
        </p:txBody>
      </p:sp>
      <p:sp>
        <p:nvSpPr>
          <p:cNvPr id="8" name="Rektangel 7"/>
          <p:cNvSpPr/>
          <p:nvPr/>
        </p:nvSpPr>
        <p:spPr>
          <a:xfrm>
            <a:off x="7143750" y="4476750"/>
            <a:ext cx="48577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endCxn id="8" idx="1"/>
          </p:cNvCxnSpPr>
          <p:nvPr/>
        </p:nvCxnSpPr>
        <p:spPr>
          <a:xfrm>
            <a:off x="2819400" y="4648200"/>
            <a:ext cx="4324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0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321" y="1457326"/>
            <a:ext cx="5027429" cy="46355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5775" y="2825811"/>
            <a:ext cx="2428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Du vil få følgende 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Du får oversikt over dokumentene i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på «Signer dokument». Du foretar signering med Bank ID. </a:t>
            </a:r>
          </a:p>
        </p:txBody>
      </p:sp>
      <p:sp>
        <p:nvSpPr>
          <p:cNvPr id="8" name="Rektangel 7"/>
          <p:cNvSpPr/>
          <p:nvPr/>
        </p:nvSpPr>
        <p:spPr>
          <a:xfrm>
            <a:off x="4876800" y="5848350"/>
            <a:ext cx="1009650" cy="244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762500" y="2409825"/>
            <a:ext cx="2981325" cy="133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 10"/>
          <p:cNvCxnSpPr/>
          <p:nvPr/>
        </p:nvCxnSpPr>
        <p:spPr>
          <a:xfrm flipV="1">
            <a:off x="2600325" y="2543175"/>
            <a:ext cx="2162175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2600325" y="4972050"/>
            <a:ext cx="2276475" cy="998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1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433637"/>
            <a:ext cx="6401593" cy="325755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2450" y="3730686"/>
            <a:ext cx="242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Når du har signert med bank ID vil du få følgende 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på «Ferdig»</a:t>
            </a:r>
          </a:p>
        </p:txBody>
      </p:sp>
      <p:sp>
        <p:nvSpPr>
          <p:cNvPr id="8" name="Rektangel 7"/>
          <p:cNvSpPr/>
          <p:nvPr/>
        </p:nvSpPr>
        <p:spPr>
          <a:xfrm>
            <a:off x="9210675" y="4743450"/>
            <a:ext cx="447675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>
            <a:off x="2981325" y="4743450"/>
            <a:ext cx="6229350" cy="166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9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975" y="2032000"/>
            <a:ext cx="5800724" cy="40608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2449" y="2978211"/>
            <a:ext cx="2428875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b-NO"/>
              <a:t>Du kommer tilbake til sjekklisten: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Punktet «Endelig kontrakt er opprettet» er aktivert.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på «Rediger».</a:t>
            </a:r>
          </a:p>
        </p:txBody>
      </p:sp>
      <p:sp>
        <p:nvSpPr>
          <p:cNvPr id="8" name="Rektangel 7"/>
          <p:cNvSpPr/>
          <p:nvPr/>
        </p:nvSpPr>
        <p:spPr>
          <a:xfrm>
            <a:off x="6057900" y="5391150"/>
            <a:ext cx="32099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>
            <a:off x="2219325" y="4924425"/>
            <a:ext cx="3838575" cy="557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7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27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9" y="2032000"/>
            <a:ext cx="6429696" cy="40608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56493" y="2247890"/>
            <a:ext cx="290759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b-NO"/>
              <a:t>Du vil få følgende 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«lagre» og du vil komme til sjekklisten.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Kontrakten blir aktivert og legges under fanen «Aktiv» under «Kontraktshåndtering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9176808" y="5851172"/>
            <a:ext cx="428625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endCxn id="8" idx="1"/>
          </p:cNvCxnSpPr>
          <p:nvPr/>
        </p:nvCxnSpPr>
        <p:spPr>
          <a:xfrm>
            <a:off x="2269067" y="2743200"/>
            <a:ext cx="6907741" cy="3225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86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28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874" y="2032000"/>
            <a:ext cx="4215389" cy="40608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2449" y="2978211"/>
            <a:ext cx="2428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Du vil få følgende 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Trykk på «Ferdig» knappen. Du vil komme til forsiden av kontrakten.</a:t>
            </a:r>
          </a:p>
        </p:txBody>
      </p:sp>
      <p:sp>
        <p:nvSpPr>
          <p:cNvPr id="8" name="Rektangel 7"/>
          <p:cNvSpPr/>
          <p:nvPr/>
        </p:nvSpPr>
        <p:spPr>
          <a:xfrm>
            <a:off x="9144000" y="5829300"/>
            <a:ext cx="22860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>
            <a:off x="2847975" y="3781425"/>
            <a:ext cx="6296025" cy="2128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8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Oppdragsgiver signering av kontrakt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29</a:t>
            </a:fld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430" y="1400176"/>
            <a:ext cx="5878745" cy="481965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2447" y="1527175"/>
            <a:ext cx="2428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/>
              <a:t>Du vil få følgende bilde: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Du får her tilgang til signaturfilen i </a:t>
            </a:r>
            <a:r>
              <a:rPr lang="nb-NO" sz="1600" err="1"/>
              <a:t>pdf</a:t>
            </a:r>
            <a:r>
              <a:rPr lang="nb-NO" sz="1600"/>
              <a:t> ved å trykke på linken «Last ned signaturfilen»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Hvem som har signert for begge parter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Du får oversikt over alle dokumentene i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err="1"/>
              <a:t>Hash</a:t>
            </a:r>
            <a:r>
              <a:rPr lang="nb-NO" sz="1600"/>
              <a:t> Key nøkkel. Denne skal være identisk med </a:t>
            </a:r>
            <a:r>
              <a:rPr lang="nb-NO" sz="1600" err="1"/>
              <a:t>hash</a:t>
            </a:r>
            <a:r>
              <a:rPr lang="nb-NO" sz="1600"/>
              <a:t> </a:t>
            </a:r>
            <a:r>
              <a:rPr lang="nb-NO" sz="1600" err="1"/>
              <a:t>key</a:t>
            </a:r>
            <a:r>
              <a:rPr lang="nb-NO" sz="1600"/>
              <a:t> nøkkelen i signaturfilen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3762375" y="3362325"/>
            <a:ext cx="790575" cy="12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238875" y="4410075"/>
            <a:ext cx="66675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6238875" y="5553075"/>
            <a:ext cx="666750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6238875" y="5810250"/>
            <a:ext cx="300990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762375" y="4895850"/>
            <a:ext cx="638175" cy="31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>
            <a:endCxn id="8" idx="1"/>
          </p:cNvCxnSpPr>
          <p:nvPr/>
        </p:nvCxnSpPr>
        <p:spPr>
          <a:xfrm>
            <a:off x="2428875" y="3076575"/>
            <a:ext cx="1333500" cy="347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>
            <a:endCxn id="12" idx="1"/>
          </p:cNvCxnSpPr>
          <p:nvPr/>
        </p:nvCxnSpPr>
        <p:spPr>
          <a:xfrm>
            <a:off x="2562225" y="4529137"/>
            <a:ext cx="1200150" cy="523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>
            <a:off x="2562225" y="3667125"/>
            <a:ext cx="3676650" cy="862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2428875" y="3667125"/>
            <a:ext cx="3776662" cy="188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>
            <a:off x="2295525" y="5681662"/>
            <a:ext cx="3943350" cy="209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Innstilling av bruker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419101" y="2723784"/>
            <a:ext cx="3427412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Superbruker logger seg inn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Gå til «Administrasjon» og «Brukerprofiler»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Superbruker vil nå få oversikt over alle brukerne i virksomheten</a:t>
            </a:r>
            <a:endParaRPr lang="en-US" sz="2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70894"/>
            <a:ext cx="50196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5"/>
          <p:cNvSpPr/>
          <p:nvPr/>
        </p:nvSpPr>
        <p:spPr>
          <a:xfrm>
            <a:off x="5038725" y="3686175"/>
            <a:ext cx="10382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 17"/>
          <p:cNvCxnSpPr>
            <a:endCxn id="16" idx="1"/>
          </p:cNvCxnSpPr>
          <p:nvPr/>
        </p:nvCxnSpPr>
        <p:spPr>
          <a:xfrm>
            <a:off x="3846513" y="3800475"/>
            <a:ext cx="11922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2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på signaturfil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30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37" y="1660027"/>
            <a:ext cx="482188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52447" y="1527175"/>
            <a:ext cx="3057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/>
              <a:t>Signaturfilens første side ser slik 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Her får du oversikt over hvem som har foretatt signering på vegne av partene.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Du får Navn, Metode (Bank ID) og dato og kl. slett for signering. </a:t>
            </a:r>
          </a:p>
        </p:txBody>
      </p:sp>
      <p:sp>
        <p:nvSpPr>
          <p:cNvPr id="6" name="Rektangel 5"/>
          <p:cNvSpPr/>
          <p:nvPr/>
        </p:nvSpPr>
        <p:spPr>
          <a:xfrm>
            <a:off x="4457700" y="3495675"/>
            <a:ext cx="374332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 8"/>
          <p:cNvCxnSpPr/>
          <p:nvPr/>
        </p:nvCxnSpPr>
        <p:spPr>
          <a:xfrm>
            <a:off x="3609975" y="3581400"/>
            <a:ext cx="8477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0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på signaturfil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31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1219200"/>
            <a:ext cx="6781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52447" y="1527175"/>
            <a:ext cx="24288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/>
              <a:t>Signaturfilens andre side ser slik 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err="1"/>
              <a:t>Hash</a:t>
            </a:r>
            <a:r>
              <a:rPr lang="nb-NO" sz="1600"/>
              <a:t> nøkkel. Denne koden skal være identisk med </a:t>
            </a:r>
            <a:r>
              <a:rPr lang="nb-NO" sz="1600" err="1"/>
              <a:t>hash</a:t>
            </a:r>
            <a:r>
              <a:rPr lang="nb-NO" sz="1600"/>
              <a:t> nøkkelen som er oppgitt på forsiden til kontrakten i KAV.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Her får du oversikt over alle dokumentene som omfatter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Oppdragsgiver og selger.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6" name="Rektangel 5"/>
          <p:cNvSpPr/>
          <p:nvPr/>
        </p:nvSpPr>
        <p:spPr>
          <a:xfrm>
            <a:off x="3905250" y="2181225"/>
            <a:ext cx="4781550" cy="12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 8"/>
          <p:cNvCxnSpPr/>
          <p:nvPr/>
        </p:nvCxnSpPr>
        <p:spPr>
          <a:xfrm flipV="1">
            <a:off x="2733675" y="2243137"/>
            <a:ext cx="1171575" cy="204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3905250" y="2345531"/>
            <a:ext cx="5010150" cy="359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V="1">
            <a:off x="2333625" y="2628900"/>
            <a:ext cx="1571625" cy="1204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905250" y="2705100"/>
            <a:ext cx="5010150" cy="1314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2733675" y="3667125"/>
            <a:ext cx="1171575" cy="1162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1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på signaturfil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32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32000"/>
            <a:ext cx="6696074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14301" y="1812925"/>
            <a:ext cx="2152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err="1"/>
              <a:t>PAdES</a:t>
            </a:r>
            <a:r>
              <a:rPr lang="nb-NO" sz="1600"/>
              <a:t> (PDF Advanced Electronic </a:t>
            </a:r>
            <a:r>
              <a:rPr lang="nb-NO" sz="1600" err="1"/>
              <a:t>Signatures</a:t>
            </a:r>
            <a:r>
              <a:rPr lang="nb-NO" sz="1600"/>
              <a:t>) er benyttet. Fordelen er at vi bruker Adobe for å bekrefte at signaturfilen er signert.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cxnSp>
        <p:nvCxnSpPr>
          <p:cNvPr id="8" name="Rett pil 7"/>
          <p:cNvCxnSpPr/>
          <p:nvPr/>
        </p:nvCxnSpPr>
        <p:spPr>
          <a:xfrm>
            <a:off x="1685925" y="2428875"/>
            <a:ext cx="15144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60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Signering av endringer i KAV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33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91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34</a:t>
            </a:fld>
            <a:endParaRPr lang="nb-NO"/>
          </a:p>
        </p:txBody>
      </p:sp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58" y="2067757"/>
            <a:ext cx="7490389" cy="341416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65190" y="3462200"/>
            <a:ext cx="1724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Gå til «Endringer»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«Lag ny avvik»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8" name="Rektangel 7"/>
          <p:cNvSpPr/>
          <p:nvPr/>
        </p:nvSpPr>
        <p:spPr>
          <a:xfrm>
            <a:off x="4703164" y="3908685"/>
            <a:ext cx="472190" cy="179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0380689" y="5077918"/>
            <a:ext cx="730770" cy="326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184816" y="3908685"/>
            <a:ext cx="2518348" cy="89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>
            <a:endCxn id="9" idx="1"/>
          </p:cNvCxnSpPr>
          <p:nvPr/>
        </p:nvCxnSpPr>
        <p:spPr>
          <a:xfrm>
            <a:off x="1633928" y="4620718"/>
            <a:ext cx="8746761" cy="62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2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76" y="1371600"/>
            <a:ext cx="6524625" cy="4701283"/>
          </a:xfrm>
          <a:prstGeom prst="rect">
            <a:avLst/>
          </a:prstGeom>
        </p:spPr>
      </p:pic>
      <p:sp>
        <p:nvSpPr>
          <p:cNvPr id="9" name="Plassholder for innhold 6"/>
          <p:cNvSpPr>
            <a:spLocks noGrp="1"/>
          </p:cNvSpPr>
          <p:nvPr>
            <p:ph idx="1"/>
          </p:nvPr>
        </p:nvSpPr>
        <p:spPr>
          <a:xfrm>
            <a:off x="336246" y="2335551"/>
            <a:ext cx="3768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Fyll inn de aktuelle feltene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Klikk på «Lagre» knappen.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Huk av for  den personen som skal signere endringen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deretter «Lagre»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3192905" y="1832548"/>
            <a:ext cx="1461541" cy="618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 flipV="1">
            <a:off x="3192905" y="2173574"/>
            <a:ext cx="1431561" cy="277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3192905" y="2450892"/>
            <a:ext cx="1431561" cy="1000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9758597" y="5834921"/>
            <a:ext cx="599606" cy="20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kobling 21"/>
          <p:cNvCxnSpPr/>
          <p:nvPr/>
        </p:nvCxnSpPr>
        <p:spPr>
          <a:xfrm>
            <a:off x="2121108" y="3001780"/>
            <a:ext cx="7663722" cy="2833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2360951" y="3676338"/>
            <a:ext cx="2214797" cy="1757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/>
          <p:cNvCxnSpPr>
            <a:endCxn id="20" idx="1"/>
          </p:cNvCxnSpPr>
          <p:nvPr/>
        </p:nvCxnSpPr>
        <p:spPr>
          <a:xfrm>
            <a:off x="2825646" y="4117714"/>
            <a:ext cx="6932951" cy="1818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8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7" y="1100496"/>
            <a:ext cx="6486525" cy="4893699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95326" y="1884517"/>
            <a:ext cx="249032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Klikk på «Endre» for å laste opp dokumenter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Deretter trykk «Forbered PDF»</a:t>
            </a:r>
          </a:p>
        </p:txBody>
      </p:sp>
      <p:sp>
        <p:nvSpPr>
          <p:cNvPr id="8" name="Rektangel 7"/>
          <p:cNvSpPr/>
          <p:nvPr/>
        </p:nvSpPr>
        <p:spPr>
          <a:xfrm>
            <a:off x="10448144" y="4781862"/>
            <a:ext cx="378606" cy="116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8874177" y="5767466"/>
            <a:ext cx="1124262" cy="191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540833" y="2053652"/>
            <a:ext cx="7907311" cy="2786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>
            <a:endCxn id="9" idx="1"/>
          </p:cNvCxnSpPr>
          <p:nvPr/>
        </p:nvCxnSpPr>
        <p:spPr>
          <a:xfrm>
            <a:off x="2477125" y="3013023"/>
            <a:ext cx="6397052" cy="2850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9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37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67" y="1188622"/>
            <a:ext cx="6543675" cy="4788292"/>
          </a:xfrm>
          <a:prstGeom prst="rect">
            <a:avLst/>
          </a:prstGeom>
        </p:spPr>
      </p:pic>
      <p:sp>
        <p:nvSpPr>
          <p:cNvPr id="8" name="Plassholder for innhold 6"/>
          <p:cNvSpPr>
            <a:spLocks noGrp="1"/>
          </p:cNvSpPr>
          <p:nvPr>
            <p:ph idx="1"/>
          </p:nvPr>
        </p:nvSpPr>
        <p:spPr>
          <a:xfrm>
            <a:off x="953906" y="3736488"/>
            <a:ext cx="20478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«Send kontrakten til leverandør»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Endringen sendes til leverandør for signering.</a:t>
            </a:r>
          </a:p>
        </p:txBody>
      </p:sp>
      <p:sp>
        <p:nvSpPr>
          <p:cNvPr id="9" name="Rektangel 8"/>
          <p:cNvSpPr/>
          <p:nvPr/>
        </p:nvSpPr>
        <p:spPr>
          <a:xfrm>
            <a:off x="7746167" y="5744980"/>
            <a:ext cx="2072390" cy="187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387184" y="4365885"/>
            <a:ext cx="5358983" cy="1379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8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39" y="1334767"/>
            <a:ext cx="6534150" cy="4324705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862475" y="2643039"/>
            <a:ext cx="21953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Når leverandør har  signert  kan oppdragsgiver signere endringen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«Signer» knappen</a:t>
            </a:r>
          </a:p>
        </p:txBody>
      </p:sp>
      <p:sp>
        <p:nvSpPr>
          <p:cNvPr id="8" name="Rektangel 7"/>
          <p:cNvSpPr/>
          <p:nvPr/>
        </p:nvSpPr>
        <p:spPr>
          <a:xfrm>
            <a:off x="9601200" y="5452672"/>
            <a:ext cx="652072" cy="176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746948" y="4013616"/>
            <a:ext cx="6854252" cy="1495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70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39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701" y="890318"/>
            <a:ext cx="6038850" cy="20859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02" y="2976293"/>
            <a:ext cx="6038849" cy="13544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01" y="4330737"/>
            <a:ext cx="6013450" cy="1322388"/>
          </a:xfrm>
          <a:prstGeom prst="rect">
            <a:avLst/>
          </a:prstGeom>
        </p:spPr>
      </p:pic>
      <p:sp>
        <p:nvSpPr>
          <p:cNvPr id="9" name="Plassholder for innhold 6"/>
          <p:cNvSpPr txBox="1">
            <a:spLocks/>
          </p:cNvSpPr>
          <p:nvPr/>
        </p:nvSpPr>
        <p:spPr>
          <a:xfrm>
            <a:off x="862475" y="1936474"/>
            <a:ext cx="199871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«Signer» knappen</a:t>
            </a:r>
          </a:p>
        </p:txBody>
      </p:sp>
      <p:sp>
        <p:nvSpPr>
          <p:cNvPr id="10" name="Plassholder for innhold 6"/>
          <p:cNvSpPr txBox="1">
            <a:spLocks/>
          </p:cNvSpPr>
          <p:nvPr/>
        </p:nvSpPr>
        <p:spPr>
          <a:xfrm>
            <a:off x="817504" y="3407293"/>
            <a:ext cx="199871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</a:t>
            </a:r>
            <a:r>
              <a:rPr lang="nb-NO" sz="1600" err="1"/>
              <a:t>BankID</a:t>
            </a:r>
            <a:r>
              <a:rPr lang="nb-NO" sz="1600"/>
              <a:t> knappen</a:t>
            </a:r>
          </a:p>
        </p:txBody>
      </p:sp>
      <p:sp>
        <p:nvSpPr>
          <p:cNvPr id="11" name="Plassholder for innhold 6"/>
          <p:cNvSpPr txBox="1">
            <a:spLocks/>
          </p:cNvSpPr>
          <p:nvPr/>
        </p:nvSpPr>
        <p:spPr>
          <a:xfrm>
            <a:off x="724823" y="4659625"/>
            <a:ext cx="2588648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Trykk på «Signer dokument» Digital signering gjennomføres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273384" y="2117361"/>
            <a:ext cx="667062" cy="311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568252" y="3608882"/>
            <a:ext cx="2615784" cy="243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7184036" y="5190344"/>
            <a:ext cx="1933731" cy="430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 flipV="1">
            <a:off x="1986197" y="2273139"/>
            <a:ext cx="4287187" cy="31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>
            <a:endCxn id="13" idx="1"/>
          </p:cNvCxnSpPr>
          <p:nvPr/>
        </p:nvCxnSpPr>
        <p:spPr>
          <a:xfrm>
            <a:off x="2735705" y="3608882"/>
            <a:ext cx="1832547" cy="121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2057400" y="5062268"/>
            <a:ext cx="5126636" cy="336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9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Innstilling av bruker forts…..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63" y="1152525"/>
            <a:ext cx="4579562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695326" y="5036105"/>
            <a:ext cx="3427412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/>
              <a:t>Superbruker huker av om vedkommende  skal kunne signere på vegne av virksomheten og deretter trykke «Lagre» knappen når innstillingene er gjennomført</a:t>
            </a:r>
            <a:endParaRPr lang="en-US" sz="140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59" y="4852987"/>
            <a:ext cx="5210175" cy="110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Rett pil 8"/>
          <p:cNvCxnSpPr/>
          <p:nvPr/>
        </p:nvCxnSpPr>
        <p:spPr>
          <a:xfrm flipV="1">
            <a:off x="3743325" y="5219701"/>
            <a:ext cx="1749334" cy="9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5577263" y="5133975"/>
            <a:ext cx="3052387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315913" y="2264330"/>
            <a:ext cx="3427412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/>
              <a:t>Superbruker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Hvis en person med fullmakt allerede er lagt inn i KGV så klikker du på navnet og du kommer inn i vedkommende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Hvis vedkommende ikke er lagt inn i KGV så trykker du på «Lage bruker» knappen</a:t>
            </a:r>
            <a:endParaRPr lang="en-US" sz="1400"/>
          </a:p>
        </p:txBody>
      </p:sp>
      <p:cxnSp>
        <p:nvCxnSpPr>
          <p:cNvPr id="14" name="Rett pil 13"/>
          <p:cNvCxnSpPr/>
          <p:nvPr/>
        </p:nvCxnSpPr>
        <p:spPr>
          <a:xfrm>
            <a:off x="3743325" y="3076576"/>
            <a:ext cx="2162175" cy="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>
            <a:endCxn id="17" idx="1"/>
          </p:cNvCxnSpPr>
          <p:nvPr/>
        </p:nvCxnSpPr>
        <p:spPr>
          <a:xfrm flipV="1">
            <a:off x="3156284" y="2148165"/>
            <a:ext cx="4158916" cy="1505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7315200" y="2032000"/>
            <a:ext cx="523875" cy="23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5905500" y="2981325"/>
            <a:ext cx="771525" cy="1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70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9" y="1078164"/>
            <a:ext cx="6524625" cy="4876800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 noGrp="1"/>
          </p:cNvSpPr>
          <p:nvPr>
            <p:ph idx="1"/>
          </p:nvPr>
        </p:nvSpPr>
        <p:spPr>
          <a:xfrm>
            <a:off x="1098449" y="3174961"/>
            <a:ext cx="1733242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/>
              <a:t>Trykk på «Send endring» og  ferdig endring blir oversendt leverandør. </a:t>
            </a:r>
          </a:p>
        </p:txBody>
      </p:sp>
      <p:sp>
        <p:nvSpPr>
          <p:cNvPr id="8" name="Rektangel 7"/>
          <p:cNvSpPr/>
          <p:nvPr/>
        </p:nvSpPr>
        <p:spPr>
          <a:xfrm>
            <a:off x="9578715" y="5711252"/>
            <a:ext cx="1060554" cy="20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1918741" y="3578902"/>
            <a:ext cx="7659974" cy="2132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06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17" y="1307852"/>
            <a:ext cx="6805305" cy="128280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717" y="2590654"/>
            <a:ext cx="6805305" cy="2714625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 noGrp="1"/>
          </p:cNvSpPr>
          <p:nvPr>
            <p:ph idx="1"/>
          </p:nvPr>
        </p:nvSpPr>
        <p:spPr>
          <a:xfrm>
            <a:off x="549171" y="1563783"/>
            <a:ext cx="2844287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/>
              <a:t>Gå inn på fanen «Endringer»</a:t>
            </a:r>
          </a:p>
        </p:txBody>
      </p:sp>
      <p:sp>
        <p:nvSpPr>
          <p:cNvPr id="9" name="Plassholder for innhold 6"/>
          <p:cNvSpPr txBox="1">
            <a:spLocks/>
          </p:cNvSpPr>
          <p:nvPr/>
        </p:nvSpPr>
        <p:spPr>
          <a:xfrm>
            <a:off x="528178" y="2769444"/>
            <a:ext cx="2844287" cy="14619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b-NO" sz="1600"/>
              <a:t>Gå til den aktuelle endringen og klikk på «Signaturfilen»</a:t>
            </a:r>
          </a:p>
          <a:p>
            <a:pPr marL="0" indent="0">
              <a:buFontTx/>
              <a:buNone/>
            </a:pPr>
            <a:r>
              <a:rPr lang="nb-NO" sz="1600"/>
              <a:t>Det genereres Signaturfil for alle endringer som signeres i Endringsmodulen i KAV. 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40246" y="1491521"/>
            <a:ext cx="633334" cy="239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7457607" y="2900597"/>
            <a:ext cx="749508" cy="367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>
            <a:endCxn id="10" idx="1"/>
          </p:cNvCxnSpPr>
          <p:nvPr/>
        </p:nvCxnSpPr>
        <p:spPr>
          <a:xfrm flipV="1">
            <a:off x="3219138" y="1611443"/>
            <a:ext cx="2121108" cy="75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 flipV="1">
            <a:off x="3050498" y="3114207"/>
            <a:ext cx="4407109" cy="37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80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Signering parallelle rammeavtaler 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42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233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43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982" y="256675"/>
            <a:ext cx="5145345" cy="5955204"/>
          </a:xfrm>
          <a:prstGeom prst="rect">
            <a:avLst/>
          </a:prstGeom>
        </p:spPr>
      </p:pic>
      <p:sp>
        <p:nvSpPr>
          <p:cNvPr id="6" name="Plassholder for innhold 6"/>
          <p:cNvSpPr txBox="1">
            <a:spLocks/>
          </p:cNvSpPr>
          <p:nvPr/>
        </p:nvSpPr>
        <p:spPr>
          <a:xfrm>
            <a:off x="584326" y="1831757"/>
            <a:ext cx="2844287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Skriv inn </a:t>
            </a:r>
            <a:r>
              <a:rPr lang="nb-NO" sz="1600" err="1"/>
              <a:t>akriv</a:t>
            </a:r>
            <a:r>
              <a:rPr lang="nb-NO" sz="1600"/>
              <a:t> nr. til anskaffelsen i </a:t>
            </a:r>
            <a:r>
              <a:rPr lang="nb-NO" sz="1600" err="1"/>
              <a:t>Ref</a:t>
            </a:r>
            <a:r>
              <a:rPr lang="nb-NO" sz="1600"/>
              <a:t>/</a:t>
            </a:r>
            <a:r>
              <a:rPr lang="nb-NO" sz="1600" err="1"/>
              <a:t>saksnr</a:t>
            </a:r>
            <a:r>
              <a:rPr lang="nb-NO" sz="1600"/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Skriv inn navn på anskaffelsen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Gå til </a:t>
            </a:r>
            <a:r>
              <a:rPr lang="nb-NO" sz="1600" err="1"/>
              <a:t>kontraktsflyt</a:t>
            </a:r>
            <a:r>
              <a:rPr lang="nb-NO" sz="1600"/>
              <a:t> og velg «Forenklet signering» </a:t>
            </a:r>
          </a:p>
        </p:txBody>
      </p:sp>
      <p:sp>
        <p:nvSpPr>
          <p:cNvPr id="3" name="Rektangel 2"/>
          <p:cNvSpPr/>
          <p:nvPr/>
        </p:nvSpPr>
        <p:spPr>
          <a:xfrm>
            <a:off x="5842000" y="2489200"/>
            <a:ext cx="1512711" cy="174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842000" y="603955"/>
            <a:ext cx="1913467" cy="174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842000" y="852311"/>
            <a:ext cx="1913467" cy="214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404533" y="643468"/>
            <a:ext cx="3437467" cy="1269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 flipV="1">
            <a:off x="2048933" y="1066800"/>
            <a:ext cx="3793067" cy="1823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V="1">
            <a:off x="2827867" y="2576689"/>
            <a:ext cx="3014133" cy="1078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79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04" y="89467"/>
            <a:ext cx="5196663" cy="6036029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584326" y="1831757"/>
            <a:ext cx="2844287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Gå til «Kontraktstype» og velg «Rammeavtale».</a:t>
            </a:r>
          </a:p>
        </p:txBody>
      </p:sp>
      <p:cxnSp>
        <p:nvCxnSpPr>
          <p:cNvPr id="8" name="Rett pilkobling 7"/>
          <p:cNvCxnSpPr/>
          <p:nvPr/>
        </p:nvCxnSpPr>
        <p:spPr>
          <a:xfrm>
            <a:off x="2794000" y="2212623"/>
            <a:ext cx="3143956" cy="434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937956" y="2647244"/>
            <a:ext cx="1524000" cy="135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724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14" y="170540"/>
            <a:ext cx="6580699" cy="7569750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584326" y="1831757"/>
            <a:ext cx="2844287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err="1"/>
              <a:t>Nedtrekksmenyen</a:t>
            </a:r>
            <a:r>
              <a:rPr lang="nb-NO" sz="1600"/>
              <a:t> «Rammeavtale / avropsform» dukker opp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Velg «</a:t>
            </a:r>
            <a:r>
              <a:rPr lang="nb-NO" sz="1600" err="1"/>
              <a:t>Minikonkurranse</a:t>
            </a:r>
            <a:r>
              <a:rPr lang="nb-NO" sz="1600"/>
              <a:t>»</a:t>
            </a:r>
          </a:p>
        </p:txBody>
      </p:sp>
      <p:cxnSp>
        <p:nvCxnSpPr>
          <p:cNvPr id="8" name="Rett pilkobling 7"/>
          <p:cNvCxnSpPr/>
          <p:nvPr/>
        </p:nvCxnSpPr>
        <p:spPr>
          <a:xfrm>
            <a:off x="3008489" y="2968978"/>
            <a:ext cx="3515573" cy="660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524062" y="3589866"/>
            <a:ext cx="1801493" cy="135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18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44" y="121689"/>
            <a:ext cx="5159681" cy="6010447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584326" y="1831757"/>
            <a:ext cx="2844287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Skriv inn </a:t>
            </a:r>
            <a:r>
              <a:rPr lang="nb-NO" sz="1600" err="1"/>
              <a:t>stardato</a:t>
            </a:r>
            <a:r>
              <a:rPr lang="nb-NO" sz="1600"/>
              <a:t> og utløpsdato</a:t>
            </a:r>
          </a:p>
        </p:txBody>
      </p:sp>
      <p:cxnSp>
        <p:nvCxnSpPr>
          <p:cNvPr id="6" name="Rett pilkobling 5"/>
          <p:cNvCxnSpPr>
            <a:endCxn id="9" idx="1"/>
          </p:cNvCxnSpPr>
          <p:nvPr/>
        </p:nvCxnSpPr>
        <p:spPr>
          <a:xfrm>
            <a:off x="1851378" y="2657166"/>
            <a:ext cx="4537217" cy="227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388595" y="2817382"/>
            <a:ext cx="2924738" cy="135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980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88" y="191910"/>
            <a:ext cx="5401319" cy="5724801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584326" y="1831757"/>
            <a:ext cx="2844287" cy="42011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Huk av for: </a:t>
            </a:r>
          </a:p>
          <a:p>
            <a:pPr lvl="1"/>
            <a:r>
              <a:rPr lang="nb-NO" sz="1300" err="1"/>
              <a:t>Kontraktssignering</a:t>
            </a:r>
            <a:r>
              <a:rPr lang="nb-NO" sz="1300"/>
              <a:t> er nødvendig</a:t>
            </a:r>
          </a:p>
          <a:p>
            <a:pPr lvl="1"/>
            <a:r>
              <a:rPr lang="nb-NO" sz="1300"/>
              <a:t>Norsk </a:t>
            </a:r>
            <a:r>
              <a:rPr lang="nb-NO" sz="1300" err="1"/>
              <a:t>BankID</a:t>
            </a:r>
            <a:endParaRPr lang="nb-NO" sz="1300"/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oversikt over hvem som kan signere kontrakt.</a:t>
            </a:r>
          </a:p>
          <a:p>
            <a:pPr lvl="1"/>
            <a:r>
              <a:rPr lang="nb-NO" sz="1300"/>
              <a:t>Huk av for hvem som skal signere kontrakt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Trykk «Lagre»</a:t>
            </a:r>
          </a:p>
          <a:p>
            <a:pPr marL="0" indent="0">
              <a:buNone/>
            </a:pPr>
            <a:r>
              <a:rPr lang="nb-NO" sz="1600"/>
              <a:t>NB:  Det er kun firmaer som har Norsk </a:t>
            </a:r>
            <a:r>
              <a:rPr lang="nb-NO" sz="1600" err="1"/>
              <a:t>BankID</a:t>
            </a:r>
            <a:r>
              <a:rPr lang="nb-NO" sz="1600"/>
              <a:t> som kan foreta digital signering. </a:t>
            </a:r>
          </a:p>
          <a:p>
            <a:pPr lvl="1"/>
            <a:endParaRPr lang="nb-NO" sz="1300"/>
          </a:p>
          <a:p>
            <a:pPr marL="216000" lvl="1" indent="0">
              <a:buNone/>
            </a:pPr>
            <a:endParaRPr lang="nb-NO" sz="1300"/>
          </a:p>
        </p:txBody>
      </p:sp>
      <p:sp>
        <p:nvSpPr>
          <p:cNvPr id="8" name="Rektangel 7"/>
          <p:cNvSpPr/>
          <p:nvPr/>
        </p:nvSpPr>
        <p:spPr>
          <a:xfrm>
            <a:off x="5739485" y="4332262"/>
            <a:ext cx="1541848" cy="76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739485" y="4408311"/>
            <a:ext cx="1541848" cy="105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716907" y="4958494"/>
            <a:ext cx="1587004" cy="61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8715023" y="5684691"/>
            <a:ext cx="400755" cy="174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2500489" y="2246489"/>
            <a:ext cx="3216418" cy="2085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2006469" y="2771422"/>
            <a:ext cx="3710438" cy="1689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>
            <a:off x="2269067" y="3891417"/>
            <a:ext cx="3447840" cy="1067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2153931" y="4370286"/>
            <a:ext cx="6517221" cy="1424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1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83" y="398628"/>
            <a:ext cx="5223387" cy="5893724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653152" y="890972"/>
            <a:ext cx="2844287" cy="4678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følgende bilde hvor du har </a:t>
            </a:r>
            <a:r>
              <a:rPr lang="nb-NO" sz="1600" err="1"/>
              <a:t>hovedsjekklisten</a:t>
            </a:r>
            <a:r>
              <a:rPr lang="nb-NO" sz="1600"/>
              <a:t> for rammeavtalen.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NB: Her legger du</a:t>
            </a:r>
            <a:r>
              <a:rPr lang="nb-NO" sz="1600" u="sng"/>
              <a:t> ikke </a:t>
            </a:r>
            <a:r>
              <a:rPr lang="nb-NO" sz="1600"/>
              <a:t>inn </a:t>
            </a:r>
            <a:r>
              <a:rPr lang="nb-NO" sz="1600" err="1"/>
              <a:t>kontraktsdokumenter</a:t>
            </a:r>
            <a:r>
              <a:rPr lang="nb-NO" sz="1600"/>
              <a:t>. </a:t>
            </a:r>
            <a:r>
              <a:rPr lang="nb-NO" sz="1600" err="1"/>
              <a:t>Kontraktsdokumentene</a:t>
            </a:r>
            <a:r>
              <a:rPr lang="nb-NO" sz="1600"/>
              <a:t> legges </a:t>
            </a:r>
            <a:r>
              <a:rPr lang="nb-NO" sz="1600" u="sng"/>
              <a:t>kun</a:t>
            </a:r>
            <a:r>
              <a:rPr lang="nb-NO" sz="1600"/>
              <a:t> inn i sjekklisten for hver enkelt leverandør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Hvis du ikke har foretatt tildeling av kontrakt i sjekklisten for anskaffelsen, kan du gå til «Administrere leverandør» og trykk på «Rediger» og legge inn de aktuelle leverandørene</a:t>
            </a:r>
            <a:endParaRPr lang="nb-NO" sz="1300"/>
          </a:p>
          <a:p>
            <a:pPr marL="216000" lvl="1" indent="0">
              <a:buNone/>
            </a:pPr>
            <a:endParaRPr lang="nb-NO" sz="1300"/>
          </a:p>
        </p:txBody>
      </p:sp>
      <p:sp>
        <p:nvSpPr>
          <p:cNvPr id="2" name="Rektangel 1"/>
          <p:cNvSpPr/>
          <p:nvPr/>
        </p:nvSpPr>
        <p:spPr>
          <a:xfrm>
            <a:off x="9714089" y="3143956"/>
            <a:ext cx="496711" cy="163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935111" y="3307644"/>
            <a:ext cx="6778978" cy="1343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24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86" y="480868"/>
            <a:ext cx="7200900" cy="15335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323800"/>
            <a:ext cx="7237864" cy="3667585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653152" y="890972"/>
            <a:ext cx="2844287" cy="51244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følgende bilde hvor du legger inn leverandør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Klikk på «Legg til»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følgende bilde hvor du kan søke opp de leverandørene som har fått tildelt kontrakt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Huk av for «Inkludere registrerte leverandører, for å få opp </a:t>
            </a:r>
            <a:r>
              <a:rPr lang="nb-NO" sz="1600" err="1"/>
              <a:t>preregistrerte</a:t>
            </a:r>
            <a:r>
              <a:rPr lang="nb-NO" sz="1600"/>
              <a:t> leverandører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Skriv inn navn, kontaktperson, e-post adresse eller org.nr.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Trykk på «Søk»</a:t>
            </a:r>
            <a:endParaRPr lang="nb-NO" sz="1300"/>
          </a:p>
          <a:p>
            <a:pPr marL="216000" lvl="1" indent="0">
              <a:buNone/>
            </a:pPr>
            <a:endParaRPr lang="nb-NO" sz="1300"/>
          </a:p>
        </p:txBody>
      </p:sp>
      <p:sp>
        <p:nvSpPr>
          <p:cNvPr id="2" name="Rektangel 1"/>
          <p:cNvSpPr/>
          <p:nvPr/>
        </p:nvSpPr>
        <p:spPr>
          <a:xfrm>
            <a:off x="8128000" y="1574800"/>
            <a:ext cx="773289" cy="400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7893755" y="2997200"/>
            <a:ext cx="1447801" cy="191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707511" y="5695243"/>
            <a:ext cx="366889" cy="301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664178" y="1722471"/>
            <a:ext cx="54638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flipV="1">
            <a:off x="1196622" y="3093155"/>
            <a:ext cx="6688314" cy="316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 flipV="1">
            <a:off x="2348089" y="3973689"/>
            <a:ext cx="1936397" cy="654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>
            <a:endCxn id="10" idx="1"/>
          </p:cNvCxnSpPr>
          <p:nvPr/>
        </p:nvCxnSpPr>
        <p:spPr>
          <a:xfrm>
            <a:off x="2246489" y="5611429"/>
            <a:ext cx="8461022" cy="234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3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5787" y="720002"/>
            <a:ext cx="9469438" cy="737324"/>
          </a:xfrm>
        </p:spPr>
        <p:txBody>
          <a:bodyPr/>
          <a:lstStyle/>
          <a:p>
            <a:r>
              <a:rPr lang="nb-NO"/>
              <a:t>KGV og KAV - Forside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53" y="1473431"/>
            <a:ext cx="8108181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420688" y="3253642"/>
            <a:ext cx="1009649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Oversikt over antall kontrakter i KAV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1430337" y="3657600"/>
            <a:ext cx="7318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61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55" y="697271"/>
            <a:ext cx="8150020" cy="350028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55" y="4295442"/>
            <a:ext cx="8150020" cy="2179472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279526" y="906873"/>
            <a:ext cx="2844287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opp alle alternativer leverandører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Huk av for hvilke leverandør som er tildelt kontrakt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Trykk på «Legg til»</a:t>
            </a:r>
            <a:endParaRPr lang="nb-NO" sz="1300"/>
          </a:p>
        </p:txBody>
      </p:sp>
      <p:sp>
        <p:nvSpPr>
          <p:cNvPr id="9" name="Plassholder for innhold 6"/>
          <p:cNvSpPr txBox="1">
            <a:spLocks/>
          </p:cNvSpPr>
          <p:nvPr/>
        </p:nvSpPr>
        <p:spPr>
          <a:xfrm>
            <a:off x="271190" y="3599307"/>
            <a:ext cx="2844287" cy="26930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opp følgende bilde hvor du huker av for aktuelle leverandør og trykk «Legg til»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NB: Du kan ikke velge flere leverandører på en gang. Hvis du skal tildele flere leverandører, må du gjennomføre samme operasjonen flere ganger</a:t>
            </a:r>
            <a:endParaRPr lang="nb-NO" sz="1300"/>
          </a:p>
        </p:txBody>
      </p:sp>
      <p:cxnSp>
        <p:nvCxnSpPr>
          <p:cNvPr id="3" name="Rett pilkobling 2"/>
          <p:cNvCxnSpPr/>
          <p:nvPr/>
        </p:nvCxnSpPr>
        <p:spPr>
          <a:xfrm flipV="1">
            <a:off x="852311" y="1518356"/>
            <a:ext cx="2613378" cy="163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0893778" y="3911600"/>
            <a:ext cx="558800" cy="267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2308578" y="2692400"/>
            <a:ext cx="8518172" cy="1352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1766711" y="4044609"/>
            <a:ext cx="2395178" cy="1819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0876140" y="6158797"/>
            <a:ext cx="558800" cy="267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Rett pilkobling 19"/>
          <p:cNvCxnSpPr/>
          <p:nvPr/>
        </p:nvCxnSpPr>
        <p:spPr>
          <a:xfrm>
            <a:off x="1913467" y="4515556"/>
            <a:ext cx="8936214" cy="1708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84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37843"/>
            <a:ext cx="7381875" cy="23050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917723"/>
            <a:ext cx="7381875" cy="2438400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322495" y="2235984"/>
            <a:ext cx="2844287" cy="26776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opp følgende bilde. Klikk på «Rediger»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For å legge inn flere leverandører må du klikke på «Legg til» for å gjennomføre samme operasjon for legge til leverandør. </a:t>
            </a:r>
            <a:endParaRPr lang="nb-NO" sz="1300"/>
          </a:p>
        </p:txBody>
      </p:sp>
      <p:sp>
        <p:nvSpPr>
          <p:cNvPr id="2" name="Rektangel 1"/>
          <p:cNvSpPr/>
          <p:nvPr/>
        </p:nvSpPr>
        <p:spPr>
          <a:xfrm>
            <a:off x="10504311" y="1524784"/>
            <a:ext cx="598311" cy="20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>
            <a:endCxn id="2" idx="1"/>
          </p:cNvCxnSpPr>
          <p:nvPr/>
        </p:nvCxnSpPr>
        <p:spPr>
          <a:xfrm flipV="1">
            <a:off x="2291644" y="1628814"/>
            <a:ext cx="8212667" cy="973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2528711" y="3076223"/>
            <a:ext cx="1586089" cy="133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6694311" y="4967895"/>
            <a:ext cx="773289" cy="326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/>
          <p:cNvCxnSpPr/>
          <p:nvPr/>
        </p:nvCxnSpPr>
        <p:spPr>
          <a:xfrm>
            <a:off x="1687689" y="3994931"/>
            <a:ext cx="5006622" cy="972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47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654" y="134764"/>
            <a:ext cx="7315200" cy="5993464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514407" y="592228"/>
            <a:ext cx="2844287" cy="55553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Når du har lagt inn alle leverandørene så får du følgende </a:t>
            </a:r>
            <a:r>
              <a:rPr lang="nb-NO" sz="1600" err="1"/>
              <a:t>hovedsjekkliste</a:t>
            </a:r>
            <a:r>
              <a:rPr lang="nb-NO" sz="1600"/>
              <a:t> i Rammeavtalen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Her ligger linkene til sjekklisten for hver enkelt leverandør på rammeavtalen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Gå til «Tildel team» for å legge til personer som skal ha tilgang til Rammeavtalen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b="1"/>
              <a:t>NB: </a:t>
            </a:r>
            <a:r>
              <a:rPr lang="nb-NO" sz="1600"/>
              <a:t>Den personen som skal foreta </a:t>
            </a:r>
            <a:r>
              <a:rPr lang="nb-NO" sz="1600" u="sng"/>
              <a:t>digital signering</a:t>
            </a:r>
            <a:r>
              <a:rPr lang="nb-NO" sz="1600"/>
              <a:t>, må være en del av teamet og skal ha minimum begrenset  redigeringstilgang</a:t>
            </a:r>
          </a:p>
          <a:p>
            <a:pPr marL="0" indent="0">
              <a:buNone/>
            </a:pPr>
            <a:endParaRPr lang="nb-NO" sz="1300"/>
          </a:p>
        </p:txBody>
      </p:sp>
      <p:sp>
        <p:nvSpPr>
          <p:cNvPr id="2" name="Rektangel 1"/>
          <p:cNvSpPr/>
          <p:nvPr/>
        </p:nvSpPr>
        <p:spPr>
          <a:xfrm>
            <a:off x="10368844" y="2302933"/>
            <a:ext cx="767645" cy="16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351868" y="1382889"/>
            <a:ext cx="1687688" cy="412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Rett pilkobling 5"/>
          <p:cNvCxnSpPr/>
          <p:nvPr/>
        </p:nvCxnSpPr>
        <p:spPr>
          <a:xfrm flipV="1">
            <a:off x="2421467" y="1642533"/>
            <a:ext cx="1930401" cy="293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2506133" y="2384777"/>
            <a:ext cx="7862711" cy="746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63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6" y="298888"/>
            <a:ext cx="7315200" cy="5993464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692479" y="1077049"/>
            <a:ext cx="2844287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For å komme til sjekklisten til  den aktuelle leverandøren, må du klikke på linken </a:t>
            </a:r>
          </a:p>
        </p:txBody>
      </p:sp>
      <p:sp>
        <p:nvSpPr>
          <p:cNvPr id="8" name="Rektangel 7"/>
          <p:cNvSpPr/>
          <p:nvPr/>
        </p:nvSpPr>
        <p:spPr>
          <a:xfrm>
            <a:off x="4826000" y="1529643"/>
            <a:ext cx="1670756" cy="220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Rett pilkobling 2"/>
          <p:cNvCxnSpPr/>
          <p:nvPr/>
        </p:nvCxnSpPr>
        <p:spPr>
          <a:xfrm flipV="1">
            <a:off x="3536766" y="1676400"/>
            <a:ext cx="1289234" cy="11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00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54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808784" y="539638"/>
            <a:ext cx="2844287" cy="43858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Du kommer inn i sjekklisten for leverandøren hvor digital signering for den aktuelle leverandøren gjennomføres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I sjekklisten for leverandøren legger du inn </a:t>
            </a:r>
            <a:r>
              <a:rPr lang="nb-NO" sz="1600" err="1"/>
              <a:t>kontraktsdokumenter</a:t>
            </a:r>
            <a:r>
              <a:rPr lang="nb-NO" sz="1600"/>
              <a:t> for leverandøren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Legg inn følgeskriv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Gå til «Forbered PDF» for å starte opp digital signering og klikk på «Rediger»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78" y="-164180"/>
            <a:ext cx="5514760" cy="634841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9922933" y="1580444"/>
            <a:ext cx="498205" cy="15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9907722" y="2840692"/>
            <a:ext cx="498205" cy="15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913138" y="3173191"/>
            <a:ext cx="498205" cy="15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 flipV="1">
            <a:off x="3053644" y="1659466"/>
            <a:ext cx="6859494" cy="1181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2805289" y="2919714"/>
            <a:ext cx="7087222" cy="642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>
            <a:endCxn id="9" idx="1"/>
          </p:cNvCxnSpPr>
          <p:nvPr/>
        </p:nvCxnSpPr>
        <p:spPr>
          <a:xfrm flipV="1">
            <a:off x="3053644" y="3252214"/>
            <a:ext cx="6859494" cy="769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47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55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816805" y="2994081"/>
            <a:ext cx="284428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/>
              <a:t>Gå til «Kontrakten sendes til leverandør» og klikk på «Send»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72" y="0"/>
            <a:ext cx="4350669" cy="632613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195236" y="3653722"/>
            <a:ext cx="498205" cy="15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/>
          <p:cNvCxnSpPr/>
          <p:nvPr/>
        </p:nvCxnSpPr>
        <p:spPr>
          <a:xfrm>
            <a:off x="1732844" y="3589868"/>
            <a:ext cx="7462392" cy="142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25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01" y="133350"/>
            <a:ext cx="7153275" cy="1852766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692479" y="1077049"/>
            <a:ext cx="2844287" cy="40934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  <a:endParaRPr lang="nb-NO"/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«Til» knappen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Huk av for leverandøren og trykk på «Velg» knappen.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Navn på kontaktperson kommer til syne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Trykk på «Send melding» og kontrakten sendes til leverandør for signering. 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800" y="1986116"/>
            <a:ext cx="7153275" cy="20859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275" y="4072091"/>
            <a:ext cx="7162800" cy="231457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662000" y="710665"/>
            <a:ext cx="451868" cy="288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080978" y="3606800"/>
            <a:ext cx="592665" cy="37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8365067" y="5904654"/>
            <a:ext cx="1224843" cy="37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2302933" y="2895600"/>
            <a:ext cx="7778045" cy="83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1320800" y="2645136"/>
            <a:ext cx="3381022" cy="328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V="1">
            <a:off x="2114622" y="826586"/>
            <a:ext cx="2547378" cy="788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3330112" y="4541254"/>
            <a:ext cx="5074769" cy="136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79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57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780711" y="1843059"/>
            <a:ext cx="2844287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sjekkliste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er det bekreftelse på at kontrakten er sendt til leverandør for signering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83" y="0"/>
            <a:ext cx="4417892" cy="643514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198534" y="3737187"/>
            <a:ext cx="3160888" cy="247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/>
          <p:cNvCxnSpPr/>
          <p:nvPr/>
        </p:nvCxnSpPr>
        <p:spPr>
          <a:xfrm>
            <a:off x="3386667" y="2935112"/>
            <a:ext cx="1811867" cy="802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03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423410-EBFD-EB2D-1937-7395E479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223781-0B29-1E25-7472-144666E9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58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469" y="284796"/>
            <a:ext cx="5074270" cy="6114800"/>
          </a:xfrm>
          <a:prstGeom prst="rect">
            <a:avLst/>
          </a:prstGeom>
        </p:spPr>
      </p:pic>
      <p:sp>
        <p:nvSpPr>
          <p:cNvPr id="6" name="Plassholder for innhold 6"/>
          <p:cNvSpPr txBox="1">
            <a:spLocks/>
          </p:cNvSpPr>
          <p:nvPr/>
        </p:nvSpPr>
        <p:spPr>
          <a:xfrm>
            <a:off x="921079" y="1145227"/>
            <a:ext cx="2844287" cy="36625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I sjekklisten for rammeavtalen kan du se om leverandørene har signert kontrakt.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den aktuelle leverandøren for å komme inn i sjekklisten til leverandøren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b="1"/>
              <a:t>NB: </a:t>
            </a:r>
            <a:r>
              <a:rPr lang="nb-NO" sz="1600"/>
              <a:t>Signering av den enkelte kontrakt i en parallell avtale gjennomføres i sjekklisten for hver enkelt leverandør</a:t>
            </a:r>
          </a:p>
        </p:txBody>
      </p:sp>
      <p:sp>
        <p:nvSpPr>
          <p:cNvPr id="7" name="Rektangel 6"/>
          <p:cNvSpPr/>
          <p:nvPr/>
        </p:nvSpPr>
        <p:spPr>
          <a:xfrm>
            <a:off x="5074356" y="1389098"/>
            <a:ext cx="2291644" cy="326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/>
          <p:cNvCxnSpPr/>
          <p:nvPr/>
        </p:nvCxnSpPr>
        <p:spPr>
          <a:xfrm flipV="1">
            <a:off x="2748844" y="1659467"/>
            <a:ext cx="3544712" cy="35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2376311" y="1507067"/>
            <a:ext cx="2698045" cy="1174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64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88" y="220522"/>
            <a:ext cx="5207037" cy="6254392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34163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komme inn i sjekklisten for den aktuelle leverandøren, hvor du avslutter signering fra oppdragsgiver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Dette må gjennomføres for hver enkelt leverandør som er med i en parallell rammeavtale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Gå til «Endelig kontrakt signert» og klikk på «Rediger»</a:t>
            </a:r>
          </a:p>
        </p:txBody>
      </p:sp>
      <p:sp>
        <p:nvSpPr>
          <p:cNvPr id="8" name="Rektangel 7"/>
          <p:cNvSpPr/>
          <p:nvPr/>
        </p:nvSpPr>
        <p:spPr>
          <a:xfrm>
            <a:off x="9685867" y="4769556"/>
            <a:ext cx="470958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>
            <a:endCxn id="8" idx="1"/>
          </p:cNvCxnSpPr>
          <p:nvPr/>
        </p:nvCxnSpPr>
        <p:spPr>
          <a:xfrm>
            <a:off x="2099733" y="4402667"/>
            <a:ext cx="7586134" cy="451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 måter å legge kontrakter inn i KAV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988218" y="2114600"/>
            <a:ext cx="2676526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Konkurranser som er i KGV som skal overføres til KAV: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Trykk på «Mine aktive» under «Mine konkurranser»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Finn fram den aktuelle konkurransen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Gå inn i sjekklisten til denne konkurransen og gjennomfør overføring til KAV (se senere foil)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88218" y="4361369"/>
            <a:ext cx="2541588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Kontrakter som skal legges inn i KAV: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Trykk på «Aktive» under «Kontraktshåndtering»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Du kommer inn på oversiktsbilde i KAV og trykk «Lag kontrakt» (se senere foil)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689" y="2032000"/>
            <a:ext cx="5737667" cy="36124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5983110" y="3061777"/>
            <a:ext cx="1614311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6039556" y="4735689"/>
            <a:ext cx="795866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Rett pilkobling 19"/>
          <p:cNvCxnSpPr/>
          <p:nvPr/>
        </p:nvCxnSpPr>
        <p:spPr>
          <a:xfrm>
            <a:off x="3076222" y="2720622"/>
            <a:ext cx="2906888" cy="482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 flipV="1">
            <a:off x="2624667" y="4876800"/>
            <a:ext cx="3414889" cy="90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2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61" y="186352"/>
            <a:ext cx="6581775" cy="22574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1" y="2669918"/>
            <a:ext cx="6581775" cy="2028825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921079" y="1145227"/>
            <a:ext cx="2844287" cy="1677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«Signer»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«Norsk </a:t>
            </a:r>
            <a:r>
              <a:rPr lang="nb-NO" sz="1600" err="1"/>
              <a:t>bankID</a:t>
            </a:r>
            <a:r>
              <a:rPr lang="nb-NO" sz="1600"/>
              <a:t>..» </a:t>
            </a:r>
          </a:p>
        </p:txBody>
      </p:sp>
      <p:sp>
        <p:nvSpPr>
          <p:cNvPr id="9" name="Rektangel 8"/>
          <p:cNvSpPr/>
          <p:nvPr/>
        </p:nvSpPr>
        <p:spPr>
          <a:xfrm>
            <a:off x="7343422" y="1524000"/>
            <a:ext cx="705556" cy="361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429956" y="3600803"/>
            <a:ext cx="2861733" cy="361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>
            <a:endCxn id="9" idx="1"/>
          </p:cNvCxnSpPr>
          <p:nvPr/>
        </p:nvCxnSpPr>
        <p:spPr>
          <a:xfrm flipV="1">
            <a:off x="2833511" y="1704622"/>
            <a:ext cx="4509911" cy="5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3499556" y="2720623"/>
            <a:ext cx="1930400" cy="880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21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99" y="107245"/>
            <a:ext cx="5596794" cy="6294489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842057" y="2827271"/>
            <a:ext cx="2844287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«Signer dokument»</a:t>
            </a:r>
          </a:p>
        </p:txBody>
      </p:sp>
      <p:sp>
        <p:nvSpPr>
          <p:cNvPr id="8" name="Rektangel 7"/>
          <p:cNvSpPr/>
          <p:nvPr/>
        </p:nvSpPr>
        <p:spPr>
          <a:xfrm>
            <a:off x="5610578" y="6129866"/>
            <a:ext cx="857955" cy="231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>
            <a:off x="2116667" y="3702757"/>
            <a:ext cx="3493911" cy="2427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32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5" y="711763"/>
            <a:ext cx="4828406" cy="13049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95" y="2343150"/>
            <a:ext cx="4828405" cy="2171700"/>
          </a:xfrm>
          <a:prstGeom prst="rect">
            <a:avLst/>
          </a:prstGeom>
        </p:spPr>
      </p:pic>
      <p:sp>
        <p:nvSpPr>
          <p:cNvPr id="9" name="Plassholder for innhold 6"/>
          <p:cNvSpPr txBox="1">
            <a:spLocks/>
          </p:cNvSpPr>
          <p:nvPr/>
        </p:nvSpPr>
        <p:spPr>
          <a:xfrm>
            <a:off x="921079" y="1145227"/>
            <a:ext cx="2844287" cy="21698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</a:t>
            </a:r>
            <a:r>
              <a:rPr lang="nb-NO" sz="1600" err="1"/>
              <a:t>BankID</a:t>
            </a:r>
            <a:r>
              <a:rPr lang="nb-NO" sz="1600"/>
              <a:t>» for å gjennomføre signeringen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Når signeringen er fullført får du følgende bilde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Trykk på «Ferdig»</a:t>
            </a:r>
          </a:p>
        </p:txBody>
      </p:sp>
      <p:sp>
        <p:nvSpPr>
          <p:cNvPr id="2" name="Rektangel 1"/>
          <p:cNvSpPr/>
          <p:nvPr/>
        </p:nvSpPr>
        <p:spPr>
          <a:xfrm>
            <a:off x="10109200" y="4080933"/>
            <a:ext cx="569401" cy="32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765778" y="3217333"/>
            <a:ext cx="7391047" cy="965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>
            <a:endCxn id="7" idx="1"/>
          </p:cNvCxnSpPr>
          <p:nvPr/>
        </p:nvCxnSpPr>
        <p:spPr>
          <a:xfrm flipV="1">
            <a:off x="2765778" y="1364226"/>
            <a:ext cx="3084417" cy="362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496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32" y="0"/>
            <a:ext cx="5068783" cy="5989981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Gå til «Endelig kontrakt opprettet» og klikk på «Rediger»</a:t>
            </a:r>
          </a:p>
        </p:txBody>
      </p:sp>
      <p:sp>
        <p:nvSpPr>
          <p:cNvPr id="8" name="Rektangel 7"/>
          <p:cNvSpPr/>
          <p:nvPr/>
        </p:nvSpPr>
        <p:spPr>
          <a:xfrm>
            <a:off x="9403644" y="4645377"/>
            <a:ext cx="507271" cy="22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>
            <a:off x="2127956" y="2235200"/>
            <a:ext cx="7275688" cy="2500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5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26" y="79427"/>
            <a:ext cx="5056415" cy="6105064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«Lagre som endelig» </a:t>
            </a:r>
          </a:p>
        </p:txBody>
      </p:sp>
      <p:cxnSp>
        <p:nvCxnSpPr>
          <p:cNvPr id="8" name="Rett pilkobling 7"/>
          <p:cNvCxnSpPr/>
          <p:nvPr/>
        </p:nvCxnSpPr>
        <p:spPr>
          <a:xfrm>
            <a:off x="1896533" y="2020711"/>
            <a:ext cx="6508045" cy="3900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8404578" y="5864577"/>
            <a:ext cx="941893" cy="22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23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10" y="0"/>
            <a:ext cx="4605809" cy="6147312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«Gå til rammeavtale» for å komme til sjekklisten for rammeavtalen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8" name="Rektangel 7"/>
          <p:cNvSpPr/>
          <p:nvPr/>
        </p:nvSpPr>
        <p:spPr>
          <a:xfrm>
            <a:off x="5153379" y="530577"/>
            <a:ext cx="941893" cy="22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483556" y="603956"/>
            <a:ext cx="2669823" cy="1326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2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13" y="1013634"/>
            <a:ext cx="5503021" cy="5048710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224248"/>
            <a:ext cx="2844287" cy="26622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Signeringen er ferdig for den aktuelle leverandøren når det står «Kontrakt tildelt»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Gå til neste leverandør for å fullføre signeringen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endParaRPr lang="nb-NO" sz="1600"/>
          </a:p>
        </p:txBody>
      </p:sp>
      <p:sp>
        <p:nvSpPr>
          <p:cNvPr id="8" name="Rektangel 7"/>
          <p:cNvSpPr/>
          <p:nvPr/>
        </p:nvSpPr>
        <p:spPr>
          <a:xfrm>
            <a:off x="5409523" y="2397338"/>
            <a:ext cx="1275644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1817511" y="2235199"/>
            <a:ext cx="4867656" cy="320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6685167" y="2235199"/>
            <a:ext cx="861455" cy="11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 flipV="1">
            <a:off x="3159266" y="2555382"/>
            <a:ext cx="2250257" cy="690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518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625" y="183894"/>
            <a:ext cx="5517200" cy="5862945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19543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 når signeringen er gjennomført fra oppdragsgiver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den aktuelle leverandøren for å få tilgang til signeringsfilen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4882445" y="1416756"/>
            <a:ext cx="1298222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1591733" y="1535289"/>
            <a:ext cx="3290712" cy="86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82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55" y="72373"/>
            <a:ext cx="5106170" cy="6298929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24314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laster du ned signeringsfilen for den aktuelle leverandøren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For å komme til hovedsiden til kontrakten for leverandøren, klikk på «Ferdig» knappen</a:t>
            </a:r>
          </a:p>
        </p:txBody>
      </p:sp>
      <p:sp>
        <p:nvSpPr>
          <p:cNvPr id="8" name="Rektangel 7"/>
          <p:cNvSpPr/>
          <p:nvPr/>
        </p:nvSpPr>
        <p:spPr>
          <a:xfrm>
            <a:off x="9313332" y="3375379"/>
            <a:ext cx="491067" cy="20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612488" y="6091068"/>
            <a:ext cx="491067" cy="20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556933" y="1969911"/>
            <a:ext cx="6756399" cy="150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>
            <a:endCxn id="9" idx="1"/>
          </p:cNvCxnSpPr>
          <p:nvPr/>
        </p:nvCxnSpPr>
        <p:spPr>
          <a:xfrm>
            <a:off x="1902178" y="3476978"/>
            <a:ext cx="7710310" cy="2714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073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00" y="383459"/>
            <a:ext cx="5928505" cy="5722374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46166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har du forsiden for kontrakten med en av leverandørene.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For å komme til forsiden for rammeavtalen. Trykk på «Sjekklisten»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finner du signeringsfilen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ligger </a:t>
            </a:r>
            <a:r>
              <a:rPr lang="nb-NO" sz="1600" err="1"/>
              <a:t>kontraktsdokumentene</a:t>
            </a:r>
            <a:r>
              <a:rPr lang="nb-NO" sz="1600"/>
              <a:t> og følgebrev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har du oversikt over hvem som har signert for leverandør og oppdragsgiver</a:t>
            </a:r>
          </a:p>
        </p:txBody>
      </p:sp>
      <p:sp>
        <p:nvSpPr>
          <p:cNvPr id="8" name="Rektangel 7"/>
          <p:cNvSpPr/>
          <p:nvPr/>
        </p:nvSpPr>
        <p:spPr>
          <a:xfrm>
            <a:off x="5305778" y="2449688"/>
            <a:ext cx="739421" cy="150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869289" y="1349018"/>
            <a:ext cx="541868" cy="197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 flipV="1">
            <a:off x="2422358" y="2512134"/>
            <a:ext cx="2883420" cy="732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2622884" y="3904635"/>
            <a:ext cx="5166449" cy="1497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2590800" y="5432755"/>
            <a:ext cx="5198533" cy="54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V="1">
            <a:off x="2707384" y="1447798"/>
            <a:ext cx="4182533" cy="127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305778" y="3609474"/>
            <a:ext cx="601727" cy="417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/>
          <p:cNvCxnSpPr/>
          <p:nvPr/>
        </p:nvCxnSpPr>
        <p:spPr>
          <a:xfrm flipV="1">
            <a:off x="3733800" y="3818021"/>
            <a:ext cx="1571978" cy="348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7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Overføring fra KGV til KAV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144750" y="1925311"/>
            <a:ext cx="2062228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Gjennomfør «Kontraktstildeling»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Punktet «Kontrakt» i sjekklisten vil bli aktivert.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Trykk på «Opprett» og du vil komme direkte inn i KAV modulen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Fyll inn i KAV den informasjonen som ikke er blitt overført fra KGV. 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6" y="1862148"/>
            <a:ext cx="7919157" cy="301942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68089" y="3516489"/>
            <a:ext cx="609600" cy="26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1941689" y="3160889"/>
            <a:ext cx="8026400" cy="412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758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1" y="476250"/>
            <a:ext cx="7381875" cy="5905500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14619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«Gå til rammeavtale» for å komme inn i sjekklisten for selve rammeavtalen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4634089" y="1447796"/>
            <a:ext cx="1264357" cy="197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477911" y="1507067"/>
            <a:ext cx="2156178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4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71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344" y="183345"/>
            <a:ext cx="4669662" cy="6291569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921079" y="1145227"/>
            <a:ext cx="2844287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Klikk på «Ferdig» knappen for å komme til forsiden for rammeavtalen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9256889" y="6292352"/>
            <a:ext cx="503117" cy="182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>
            <a:off x="2794000" y="1772357"/>
            <a:ext cx="6654800" cy="4519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78" y="247712"/>
            <a:ext cx="6623409" cy="5927199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921079" y="1145227"/>
            <a:ext cx="2844287" cy="24314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Du får følgende bilde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kjører «</a:t>
            </a:r>
            <a:r>
              <a:rPr lang="nb-NO" sz="1600" err="1"/>
              <a:t>Minikonkurransene</a:t>
            </a:r>
            <a:r>
              <a:rPr lang="nb-NO" sz="1600"/>
              <a:t>»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/>
              <a:t>Her har du oversikt over hvem som har signert fra de forskjellige leverandørene og oppdragsgiver</a:t>
            </a:r>
          </a:p>
        </p:txBody>
      </p:sp>
      <p:sp>
        <p:nvSpPr>
          <p:cNvPr id="8" name="Rektangel 7"/>
          <p:cNvSpPr/>
          <p:nvPr/>
        </p:nvSpPr>
        <p:spPr>
          <a:xfrm>
            <a:off x="5486400" y="1771152"/>
            <a:ext cx="745067" cy="182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3160889" y="1862433"/>
            <a:ext cx="2325511" cy="104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3211689" y="2670920"/>
            <a:ext cx="4013200" cy="806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7264400" y="2579638"/>
            <a:ext cx="3347156" cy="3115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485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Arkivering av signert kontrakt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Følgende dokumentasjon skal ligge i arkivsystemet: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/>
              <a:t>Kontrakt med vedlegg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/>
              <a:t>Signaturfil med </a:t>
            </a:r>
            <a:r>
              <a:rPr lang="nb-NO" err="1"/>
              <a:t>PAdES</a:t>
            </a:r>
            <a:r>
              <a:rPr lang="nb-NO"/>
              <a:t> signatur bekreftelsen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49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Etablere kontrakt i KAV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0" y="1898650"/>
            <a:ext cx="789781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253005" y="2355720"/>
            <a:ext cx="1889557" cy="31085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</a:rPr>
              <a:t>Her har du oversikt over alle kontrakter som ligger i KAV. De som 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Under 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Utgått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Avsluttet</a:t>
            </a:r>
          </a:p>
          <a:p>
            <a:r>
              <a:rPr lang="nb-NO" sz="1400" b="1">
                <a:latin typeface="Calibri" panose="020F0502020204030204" pitchFamily="34" charset="0"/>
              </a:rPr>
              <a:t>Etablering av ny kontrakt i KAV: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Trykk på «Lag kontrakt»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Du kommer inn i et nytt bilde</a:t>
            </a:r>
          </a:p>
        </p:txBody>
      </p:sp>
      <p:cxnSp>
        <p:nvCxnSpPr>
          <p:cNvPr id="6" name="Rett pil 5"/>
          <p:cNvCxnSpPr/>
          <p:nvPr/>
        </p:nvCxnSpPr>
        <p:spPr>
          <a:xfrm flipV="1">
            <a:off x="1990725" y="2914650"/>
            <a:ext cx="1438275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7791450" y="5715000"/>
            <a:ext cx="70485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>
            <a:off x="1847850" y="4714875"/>
            <a:ext cx="5943600" cy="1076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7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Signering av kontrakt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78530" y="1778424"/>
            <a:ext cx="2336904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Fyll inn saksnummer fra arkivsystemet på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Fyll inn navn på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latin typeface="Calibri" panose="020F0502020204030204" pitchFamily="34" charset="0"/>
              </a:rPr>
              <a:t>Kort beskrivelse om kontrakten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err="1">
                <a:latin typeface="Calibri" panose="020F0502020204030204" pitchFamily="34" charset="0"/>
              </a:rPr>
              <a:t>Kontraktsflyt</a:t>
            </a:r>
            <a:r>
              <a:rPr lang="nb-NO" sz="1400" b="1">
                <a:latin typeface="Calibri" panose="020F0502020204030204" pitchFamily="34" charset="0"/>
              </a:rPr>
              <a:t> velger du «Forenklet signering»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NB: Firmaer som skal signere må ha tilgang til Norsk </a:t>
            </a:r>
            <a:r>
              <a:rPr lang="nb-NO" sz="1400" b="1" err="1">
                <a:latin typeface="Calibri" panose="020F0502020204030204" pitchFamily="34" charset="0"/>
              </a:rPr>
              <a:t>BankID</a:t>
            </a:r>
            <a:endParaRPr lang="nb-NO" sz="1400" b="1">
              <a:latin typeface="Calibri" panose="020F05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962" y="1182687"/>
            <a:ext cx="4860572" cy="5603479"/>
          </a:xfrm>
          <a:prstGeom prst="rect">
            <a:avLst/>
          </a:prstGeom>
        </p:spPr>
      </p:pic>
      <p:cxnSp>
        <p:nvCxnSpPr>
          <p:cNvPr id="13" name="Rett pilkobling 12"/>
          <p:cNvCxnSpPr/>
          <p:nvPr/>
        </p:nvCxnSpPr>
        <p:spPr>
          <a:xfrm flipV="1">
            <a:off x="2675467" y="1591733"/>
            <a:ext cx="3307644" cy="349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 flipV="1">
            <a:off x="1994809" y="1851378"/>
            <a:ext cx="3988302" cy="739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 flipV="1">
            <a:off x="2246489" y="2422708"/>
            <a:ext cx="3691467" cy="577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937956" y="3307644"/>
            <a:ext cx="1439333" cy="146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kobling 22"/>
          <p:cNvCxnSpPr/>
          <p:nvPr/>
        </p:nvCxnSpPr>
        <p:spPr>
          <a:xfrm flipV="1">
            <a:off x="2748844" y="3381022"/>
            <a:ext cx="3189112" cy="25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05772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2)">
  <a:themeElements>
    <a:clrScheme name="Moder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48E11B128456F64BBF1AB16D0789EBAC" ma:contentTypeVersion="6" ma:contentTypeDescription="Felles innholdstype for Oslo Kommune" ma:contentTypeScope="" ma:versionID="5f44bafd58411e1ea132f6149bb3a305">
  <xsd:schema xmlns:xsd="http://www.w3.org/2001/XMLSchema" xmlns:xs="http://www.w3.org/2001/XMLSchema" xmlns:p="http://schemas.microsoft.com/office/2006/metadata/properties" xmlns:ns2="7ed84371-acf6-4102-828c-2caf905b4736" xmlns:ns3="0321b1da-4428-48dc-bfc8-562556f68b88" targetNamespace="http://schemas.microsoft.com/office/2006/metadata/properties" ma:root="true" ma:fieldsID="293fdaeddb4a128e3f9e98f4fd3a4cd8" ns2:_="" ns3:_="">
    <xsd:import namespace="7ed84371-acf6-4102-828c-2caf905b4736"/>
    <xsd:import namespace="0321b1da-4428-48dc-bfc8-562556f68b88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1b1da-4428-48dc-bfc8-562556f6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7B96-8ADE-4F60-8CB5-EED684A5378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6C81C02-413B-4A56-B175-F1E03019C934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0321b1da-4428-48dc-bfc8-562556f68b8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ed84371-acf6-4102-828c-2caf905b4736"/>
  </ds:schemaRefs>
</ds:datastoreItem>
</file>

<file path=customXml/itemProps3.xml><?xml version="1.0" encoding="utf-8"?>
<ds:datastoreItem xmlns:ds="http://schemas.openxmlformats.org/officeDocument/2006/customXml" ds:itemID="{979980E4-5DCF-4226-802C-F22CFBF3C1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BBB0564-1930-4748-8431-BC5C112BA058}">
  <ds:schemaRefs>
    <ds:schemaRef ds:uri="0321b1da-4428-48dc-bfc8-562556f68b88"/>
    <ds:schemaRef ds:uri="7ed84371-acf6-4102-828c-2caf905b47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2596</Words>
  <Application>Microsoft Office PowerPoint</Application>
  <PresentationFormat>Widescreen</PresentationFormat>
  <Paragraphs>408</Paragraphs>
  <Slides>73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73</vt:i4>
      </vt:variant>
    </vt:vector>
  </HeadingPairs>
  <TitlesOfParts>
    <vt:vector size="78" baseType="lpstr">
      <vt:lpstr>Oslo Sans Office</vt:lpstr>
      <vt:lpstr>Calibri</vt:lpstr>
      <vt:lpstr>Wingdings</vt:lpstr>
      <vt:lpstr>Arial</vt:lpstr>
      <vt:lpstr>UKE-mal(2)</vt:lpstr>
      <vt:lpstr>KAV verktøy fra EU-Supply Etablering og digital signering av kontrakter</vt:lpstr>
      <vt:lpstr>Tilgang til digital signering i KAV</vt:lpstr>
      <vt:lpstr>Innstilling av bruker</vt:lpstr>
      <vt:lpstr>Innstilling av bruker forts…..</vt:lpstr>
      <vt:lpstr>KGV og KAV - Forside</vt:lpstr>
      <vt:lpstr>To måter å legge kontrakter inn i KAV</vt:lpstr>
      <vt:lpstr>Overføring fra KGV til KAV</vt:lpstr>
      <vt:lpstr>Etablere kontrakt i KAV</vt:lpstr>
      <vt:lpstr>Signering av kontrakt</vt:lpstr>
      <vt:lpstr>PowerPoint-presentasjon</vt:lpstr>
      <vt:lpstr>PowerPoint-presentasjon</vt:lpstr>
      <vt:lpstr>PowerPoint-presentasjon</vt:lpstr>
      <vt:lpstr>KAV - Sjekkliste</vt:lpstr>
      <vt:lpstr>PowerPoint-presentasjon</vt:lpstr>
      <vt:lpstr>PowerPoint-presentasjon</vt:lpstr>
      <vt:lpstr>Leverandør – Varsling om signering av kontrakt</vt:lpstr>
      <vt:lpstr>KAV fra leverandøren sin side</vt:lpstr>
      <vt:lpstr>Leverandøren signering av kontrakt</vt:lpstr>
      <vt:lpstr>Leverandøren signering av kontrakt forts..</vt:lpstr>
      <vt:lpstr>Leverandøren signering av kontrakt forts..</vt:lpstr>
      <vt:lpstr>Oppdragsgiver - Varsling om signering av kontrakt</vt:lpstr>
      <vt:lpstr>Oppdragsgiver signering av kontrakt</vt:lpstr>
      <vt:lpstr>Oppdragsgiver signering av kontrakt forts..</vt:lpstr>
      <vt:lpstr>Oppdragsgiver signering av kontrakt forts..</vt:lpstr>
      <vt:lpstr>Oppdragsgiver signering av kontrakt forts..</vt:lpstr>
      <vt:lpstr>Oppdragsgiver signering av kontrakt forts..</vt:lpstr>
      <vt:lpstr>Oppdragsgiver signering av kontrakt forts..</vt:lpstr>
      <vt:lpstr>Oppdragsgiver signering av kontrakt forts..</vt:lpstr>
      <vt:lpstr>Oppdragsgiver signering av kontrakt forts..</vt:lpstr>
      <vt:lpstr>Eksempel på signaturfil </vt:lpstr>
      <vt:lpstr>Eksempel på signaturfil </vt:lpstr>
      <vt:lpstr>Eksempel på signaturfil</vt:lpstr>
      <vt:lpstr>Signering av endringer i KAV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Signering parallelle rammeavtaler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Arkivering av signert kontrakt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KGV verktøy fra EU-Supply</dc:title>
  <dc:creator>Meld inn i Domenet</dc:creator>
  <cp:lastModifiedBy>Kåre Steinsbu</cp:lastModifiedBy>
  <cp:revision>1</cp:revision>
  <cp:lastPrinted>2019-10-24T08:22:44Z</cp:lastPrinted>
  <dcterms:created xsi:type="dcterms:W3CDTF">2019-07-09T10:58:27Z</dcterms:created>
  <dcterms:modified xsi:type="dcterms:W3CDTF">2023-03-16T12:29:41Z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2021-11-25T13:10:46Z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14557ace-c866-4178-812e-0e89cd57ba35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0x01010016F48F0717DDBC43A26F9C4EC94D925E0048E11B128456F64BBF1AB16D0789EBAC</vt:lpwstr>
  </property>
  <property fmtid="{D5CDD505-2E9C-101B-9397-08002B2CF9AE}" pid="10" name="Order">
    <vt:r8>100</vt:r8>
  </property>
  <property fmtid="{D5CDD505-2E9C-101B-9397-08002B2CF9AE}" pid="11" name="_ExtendedDescription">
    <vt:lpwstr/>
  </property>
</Properties>
</file>