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5"/>
  </p:sldMasterIdLst>
  <p:notesMasterIdLst>
    <p:notesMasterId r:id="rId42"/>
  </p:notesMasterIdLst>
  <p:sldIdLst>
    <p:sldId id="256" r:id="rId6"/>
    <p:sldId id="285" r:id="rId7"/>
    <p:sldId id="363" r:id="rId8"/>
    <p:sldId id="388" r:id="rId9"/>
    <p:sldId id="391" r:id="rId10"/>
    <p:sldId id="390" r:id="rId11"/>
    <p:sldId id="392" r:id="rId12"/>
    <p:sldId id="400" r:id="rId13"/>
    <p:sldId id="385" r:id="rId14"/>
    <p:sldId id="386" r:id="rId15"/>
    <p:sldId id="389" r:id="rId16"/>
    <p:sldId id="370" r:id="rId17"/>
    <p:sldId id="371" r:id="rId18"/>
    <p:sldId id="372" r:id="rId19"/>
    <p:sldId id="373" r:id="rId20"/>
    <p:sldId id="394" r:id="rId21"/>
    <p:sldId id="374" r:id="rId22"/>
    <p:sldId id="396" r:id="rId23"/>
    <p:sldId id="395" r:id="rId24"/>
    <p:sldId id="364" r:id="rId25"/>
    <p:sldId id="365" r:id="rId26"/>
    <p:sldId id="366" r:id="rId27"/>
    <p:sldId id="367" r:id="rId28"/>
    <p:sldId id="368" r:id="rId29"/>
    <p:sldId id="369" r:id="rId30"/>
    <p:sldId id="397" r:id="rId31"/>
    <p:sldId id="375" r:id="rId32"/>
    <p:sldId id="378" r:id="rId33"/>
    <p:sldId id="398" r:id="rId34"/>
    <p:sldId id="379" r:id="rId35"/>
    <p:sldId id="380" r:id="rId36"/>
    <p:sldId id="381" r:id="rId37"/>
    <p:sldId id="382" r:id="rId38"/>
    <p:sldId id="383" r:id="rId39"/>
    <p:sldId id="399" r:id="rId40"/>
    <p:sldId id="384" r:id="rId41"/>
  </p:sldIdLst>
  <p:sldSz cx="12192000" cy="6858000"/>
  <p:notesSz cx="6797675" cy="9926638"/>
  <p:embeddedFontLst>
    <p:embeddedFont>
      <p:font typeface="Oslo Sans Office" panose="02000000000000000000" pitchFamily="2" charset="0"/>
      <p:regular r:id="rId43"/>
      <p:bold r:id="rId44"/>
      <p:italic r:id="rId45"/>
      <p:boldItalic r:id="rId46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256"/>
            <p14:sldId id="285"/>
            <p14:sldId id="363"/>
            <p14:sldId id="388"/>
            <p14:sldId id="391"/>
            <p14:sldId id="390"/>
            <p14:sldId id="392"/>
            <p14:sldId id="400"/>
            <p14:sldId id="385"/>
            <p14:sldId id="386"/>
            <p14:sldId id="389"/>
            <p14:sldId id="370"/>
            <p14:sldId id="371"/>
            <p14:sldId id="372"/>
            <p14:sldId id="373"/>
            <p14:sldId id="394"/>
            <p14:sldId id="374"/>
            <p14:sldId id="396"/>
            <p14:sldId id="395"/>
            <p14:sldId id="364"/>
            <p14:sldId id="365"/>
            <p14:sldId id="366"/>
            <p14:sldId id="367"/>
            <p14:sldId id="368"/>
            <p14:sldId id="369"/>
            <p14:sldId id="397"/>
            <p14:sldId id="375"/>
            <p14:sldId id="378"/>
            <p14:sldId id="398"/>
            <p14:sldId id="379"/>
            <p14:sldId id="380"/>
            <p14:sldId id="381"/>
            <p14:sldId id="382"/>
            <p14:sldId id="383"/>
            <p14:sldId id="399"/>
            <p14:sldId id="384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F4C98-B309-74B7-6210-7E6FCD02FA3D}" v="98" dt="2023-03-16T07:38:27.368"/>
    <p1510:client id="{DFB75FCE-97B6-ABC2-707F-682AA9A7B957}" v="33" dt="2023-03-16T12:32:17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4" autoAdjust="0"/>
    <p:restoredTop sz="96796" autoAdjust="0"/>
  </p:normalViewPr>
  <p:slideViewPr>
    <p:cSldViewPr snapToGrid="0" snapToObjects="1" showGuides="1">
      <p:cViewPr varScale="1">
        <p:scale>
          <a:sx n="157" d="100"/>
          <a:sy n="157" d="100"/>
        </p:scale>
        <p:origin x="816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3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2.fntdata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4.fntdata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åre Steinsbu" userId="S::kare.steinsbu@uke.oslo.kommune.no::87552cf2-2ee9-45d2-926a-aee5569e845a" providerId="AD" clId="Web-{809F4C98-B309-74B7-6210-7E6FCD02FA3D}"/>
    <pc:docChg chg="addSld delSld modSld modSection">
      <pc:chgData name="Kåre Steinsbu" userId="S::kare.steinsbu@uke.oslo.kommune.no::87552cf2-2ee9-45d2-926a-aee5569e845a" providerId="AD" clId="Web-{809F4C98-B309-74B7-6210-7E6FCD02FA3D}" dt="2023-03-16T07:38:27.368" v="97"/>
      <pc:docMkLst>
        <pc:docMk/>
      </pc:docMkLst>
      <pc:sldChg chg="modSp">
        <pc:chgData name="Kåre Steinsbu" userId="S::kare.steinsbu@uke.oslo.kommune.no::87552cf2-2ee9-45d2-926a-aee5569e845a" providerId="AD" clId="Web-{809F4C98-B309-74B7-6210-7E6FCD02FA3D}" dt="2023-03-16T07:35:30.878" v="96" actId="20577"/>
        <pc:sldMkLst>
          <pc:docMk/>
          <pc:sldMk cId="1338045812" sldId="256"/>
        </pc:sldMkLst>
        <pc:spChg chg="mod">
          <ac:chgData name="Kåre Steinsbu" userId="S::kare.steinsbu@uke.oslo.kommune.no::87552cf2-2ee9-45d2-926a-aee5569e845a" providerId="AD" clId="Web-{809F4C98-B309-74B7-6210-7E6FCD02FA3D}" dt="2023-03-16T07:35:30.878" v="96" actId="20577"/>
          <ac:spMkLst>
            <pc:docMk/>
            <pc:sldMk cId="1338045812" sldId="256"/>
            <ac:spMk id="4" creationId="{00000000-0000-0000-0000-000000000000}"/>
          </ac:spMkLst>
        </pc:spChg>
      </pc:sldChg>
      <pc:sldChg chg="del">
        <pc:chgData name="Kåre Steinsbu" userId="S::kare.steinsbu@uke.oslo.kommune.no::87552cf2-2ee9-45d2-926a-aee5569e845a" providerId="AD" clId="Web-{809F4C98-B309-74B7-6210-7E6FCD02FA3D}" dt="2023-03-16T07:33:39.124" v="67"/>
        <pc:sldMkLst>
          <pc:docMk/>
          <pc:sldMk cId="812271237" sldId="286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24" v="70"/>
        <pc:sldMkLst>
          <pc:docMk/>
          <pc:sldMk cId="1185661598" sldId="287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09" v="66"/>
        <pc:sldMkLst>
          <pc:docMk/>
          <pc:sldMk cId="3408905772" sldId="288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09" v="62"/>
        <pc:sldMkLst>
          <pc:docMk/>
          <pc:sldMk cId="1736157543" sldId="289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24" v="68"/>
        <pc:sldMkLst>
          <pc:docMk/>
          <pc:sldMk cId="2632758220" sldId="291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24" v="69"/>
        <pc:sldMkLst>
          <pc:docMk/>
          <pc:sldMk cId="242572251" sldId="292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24" v="73"/>
        <pc:sldMkLst>
          <pc:docMk/>
          <pc:sldMk cId="2327861009" sldId="293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24" v="72"/>
        <pc:sldMkLst>
          <pc:docMk/>
          <pc:sldMk cId="1751520180" sldId="294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24" v="71"/>
        <pc:sldMkLst>
          <pc:docMk/>
          <pc:sldMk cId="786770858" sldId="295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93" v="53"/>
        <pc:sldMkLst>
          <pc:docMk/>
          <pc:sldMk cId="1906776806" sldId="297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09" v="58"/>
        <pc:sldMkLst>
          <pc:docMk/>
          <pc:sldMk cId="1993950138" sldId="298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09" v="57"/>
        <pc:sldMkLst>
          <pc:docMk/>
          <pc:sldMk cId="3227278412" sldId="299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93" v="56"/>
        <pc:sldMkLst>
          <pc:docMk/>
          <pc:sldMk cId="2094179809" sldId="300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93" v="55"/>
        <pc:sldMkLst>
          <pc:docMk/>
          <pc:sldMk cId="3302018032" sldId="301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93" v="52"/>
        <pc:sldMkLst>
          <pc:docMk/>
          <pc:sldMk cId="2501701498" sldId="303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93" v="51"/>
        <pc:sldMkLst>
          <pc:docMk/>
          <pc:sldMk cId="2597317268" sldId="304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93" v="50"/>
        <pc:sldMkLst>
          <pc:docMk/>
          <pc:sldMk cId="3608398630" sldId="305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93" v="49"/>
        <pc:sldMkLst>
          <pc:docMk/>
          <pc:sldMk cId="3987476675" sldId="306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93" v="48"/>
        <pc:sldMkLst>
          <pc:docMk/>
          <pc:sldMk cId="2451786073" sldId="307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93" v="47"/>
        <pc:sldMkLst>
          <pc:docMk/>
          <pc:sldMk cId="2312388397" sldId="308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77" v="46"/>
        <pc:sldMkLst>
          <pc:docMk/>
          <pc:sldMk cId="1170493013" sldId="309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77" v="45"/>
        <pc:sldMkLst>
          <pc:docMk/>
          <pc:sldMk cId="4221500825" sldId="310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77" v="44"/>
        <pc:sldMkLst>
          <pc:docMk/>
          <pc:sldMk cId="2971813757" sldId="311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09" v="59"/>
        <pc:sldMkLst>
          <pc:docMk/>
          <pc:sldMk cId="2491880210" sldId="312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93" v="54"/>
        <pc:sldMkLst>
          <pc:docMk/>
          <pc:sldMk cId="1746860827" sldId="313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8.999" v="2"/>
        <pc:sldMkLst>
          <pc:docMk/>
          <pc:sldMk cId="4134495233" sldId="314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77" v="43"/>
        <pc:sldMkLst>
          <pc:docMk/>
          <pc:sldMk cId="2335360300" sldId="315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77" v="41"/>
        <pc:sldMkLst>
          <pc:docMk/>
          <pc:sldMk cId="1973724724" sldId="316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77" v="40"/>
        <pc:sldMkLst>
          <pc:docMk/>
          <pc:sldMk cId="4053088579" sldId="317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77" v="42"/>
        <pc:sldMkLst>
          <pc:docMk/>
          <pc:sldMk cId="4178916907" sldId="318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77" v="39"/>
        <pc:sldMkLst>
          <pc:docMk/>
          <pc:sldMk cId="160949116" sldId="319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77" v="38"/>
        <pc:sldMkLst>
          <pc:docMk/>
          <pc:sldMk cId="4271681685" sldId="320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77" v="37"/>
        <pc:sldMkLst>
          <pc:docMk/>
          <pc:sldMk cId="3985670566" sldId="321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62" v="36"/>
        <pc:sldMkLst>
          <pc:docMk/>
          <pc:sldMk cId="2738994385" sldId="322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62" v="35"/>
        <pc:sldMkLst>
          <pc:docMk/>
          <pc:sldMk cId="2888806243" sldId="323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62" v="34"/>
        <pc:sldMkLst>
          <pc:docMk/>
          <pc:sldMk cId="1496580613" sldId="324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09" v="65"/>
        <pc:sldMkLst>
          <pc:docMk/>
          <pc:sldMk cId="2824023362" sldId="325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09" v="64"/>
        <pc:sldMkLst>
          <pc:docMk/>
          <pc:sldMk cId="1508189438" sldId="326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09" v="63"/>
        <pc:sldMkLst>
          <pc:docMk/>
          <pc:sldMk cId="3787403365" sldId="327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09" v="61"/>
        <pc:sldMkLst>
          <pc:docMk/>
          <pc:sldMk cId="4266270437" sldId="328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109" v="60"/>
        <pc:sldMkLst>
          <pc:docMk/>
          <pc:sldMk cId="1709307689" sldId="329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62" v="33"/>
        <pc:sldMkLst>
          <pc:docMk/>
          <pc:sldMk cId="1931233039" sldId="331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62" v="32"/>
        <pc:sldMkLst>
          <pc:docMk/>
          <pc:sldMk cId="827579261" sldId="333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62" v="31"/>
        <pc:sldMkLst>
          <pc:docMk/>
          <pc:sldMk cId="3020724010" sldId="334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62" v="30"/>
        <pc:sldMkLst>
          <pc:docMk/>
          <pc:sldMk cId="152618422" sldId="335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62" v="29"/>
        <pc:sldMkLst>
          <pc:docMk/>
          <pc:sldMk cId="2312980291" sldId="336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46" v="28"/>
        <pc:sldMkLst>
          <pc:docMk/>
          <pc:sldMk cId="3575516037" sldId="337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46" v="27"/>
        <pc:sldMkLst>
          <pc:docMk/>
          <pc:sldMk cId="2886524225" sldId="338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46" v="26"/>
        <pc:sldMkLst>
          <pc:docMk/>
          <pc:sldMk cId="4117334780" sldId="339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46" v="25"/>
        <pc:sldMkLst>
          <pc:docMk/>
          <pc:sldMk cId="3415684791" sldId="340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46" v="24"/>
        <pc:sldMkLst>
          <pc:docMk/>
          <pc:sldMk cId="3874347491" sldId="341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46" v="23"/>
        <pc:sldMkLst>
          <pc:docMk/>
          <pc:sldMk cId="2599963916" sldId="342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46" v="22"/>
        <pc:sldMkLst>
          <pc:docMk/>
          <pc:sldMk cId="2899400606" sldId="343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46" v="21"/>
        <pc:sldMkLst>
          <pc:docMk/>
          <pc:sldMk cId="3937247543" sldId="344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31" v="20"/>
        <pc:sldMkLst>
          <pc:docMk/>
          <pc:sldMk cId="3386625621" sldId="345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31" v="19"/>
        <pc:sldMkLst>
          <pc:docMk/>
          <pc:sldMk cId="3669579429" sldId="346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31" v="18"/>
        <pc:sldMkLst>
          <pc:docMk/>
          <pc:sldMk cId="2257603104" sldId="347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31" v="17"/>
        <pc:sldMkLst>
          <pc:docMk/>
          <pc:sldMk cId="3998564267" sldId="348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31" v="16"/>
        <pc:sldMkLst>
          <pc:docMk/>
          <pc:sldMk cId="291401555" sldId="349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31" v="15"/>
        <pc:sldMkLst>
          <pc:docMk/>
          <pc:sldMk cId="3889421088" sldId="350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31" v="14"/>
        <pc:sldMkLst>
          <pc:docMk/>
          <pc:sldMk cId="1986332294" sldId="351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15" v="13"/>
        <pc:sldMkLst>
          <pc:docMk/>
          <pc:sldMk cId="2196249619" sldId="352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15" v="12"/>
        <pc:sldMkLst>
          <pc:docMk/>
          <pc:sldMk cId="90705404" sldId="353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15" v="11"/>
        <pc:sldMkLst>
          <pc:docMk/>
          <pc:sldMk cId="1378523745" sldId="354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15" v="10"/>
        <pc:sldMkLst>
          <pc:docMk/>
          <pc:sldMk cId="315202955" sldId="355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15" v="9"/>
        <pc:sldMkLst>
          <pc:docMk/>
          <pc:sldMk cId="2602951839" sldId="356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15" v="8"/>
        <pc:sldMkLst>
          <pc:docMk/>
          <pc:sldMk cId="790782324" sldId="357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15" v="7"/>
        <pc:sldMkLst>
          <pc:docMk/>
          <pc:sldMk cId="1164073033" sldId="358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9.015" v="6"/>
        <pc:sldMkLst>
          <pc:docMk/>
          <pc:sldMk cId="3476675268" sldId="359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8.999" v="5"/>
        <pc:sldMkLst>
          <pc:docMk/>
          <pc:sldMk cId="330084174" sldId="360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8.999" v="4"/>
        <pc:sldMkLst>
          <pc:docMk/>
          <pc:sldMk cId="28848280" sldId="361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38.999" v="3"/>
        <pc:sldMkLst>
          <pc:docMk/>
          <pc:sldMk cId="387548553" sldId="362"/>
        </pc:sldMkLst>
      </pc:sldChg>
      <pc:sldChg chg="addSp modSp del">
        <pc:chgData name="Kåre Steinsbu" userId="S::kare.steinsbu@uke.oslo.kommune.no::87552cf2-2ee9-45d2-926a-aee5569e845a" providerId="AD" clId="Web-{809F4C98-B309-74B7-6210-7E6FCD02FA3D}" dt="2023-03-16T07:33:39.124" v="74"/>
        <pc:sldMkLst>
          <pc:docMk/>
          <pc:sldMk cId="235939240" sldId="377"/>
        </pc:sldMkLst>
        <pc:picChg chg="add mod">
          <ac:chgData name="Kåre Steinsbu" userId="S::kare.steinsbu@uke.oslo.kommune.no::87552cf2-2ee9-45d2-926a-aee5569e845a" providerId="AD" clId="Web-{809F4C98-B309-74B7-6210-7E6FCD02FA3D}" dt="2023-03-16T07:32:54.889" v="1" actId="14100"/>
          <ac:picMkLst>
            <pc:docMk/>
            <pc:sldMk cId="235939240" sldId="377"/>
            <ac:picMk id="9" creationId="{D6633F46-DB55-9230-8FCE-C3A91A52CACE}"/>
          </ac:picMkLst>
        </pc:picChg>
      </pc:sldChg>
      <pc:sldChg chg="new">
        <pc:chgData name="Kåre Steinsbu" userId="S::kare.steinsbu@uke.oslo.kommune.no::87552cf2-2ee9-45d2-926a-aee5569e845a" providerId="AD" clId="Web-{809F4C98-B309-74B7-6210-7E6FCD02FA3D}" dt="2023-03-16T07:38:27.368" v="97"/>
        <pc:sldMkLst>
          <pc:docMk/>
          <pc:sldMk cId="2930245227" sldId="387"/>
        </pc:sldMkLst>
      </pc:sldChg>
      <pc:sldChg chg="del">
        <pc:chgData name="Kåre Steinsbu" userId="S::kare.steinsbu@uke.oslo.kommune.no::87552cf2-2ee9-45d2-926a-aee5569e845a" providerId="AD" clId="Web-{809F4C98-B309-74B7-6210-7E6FCD02FA3D}" dt="2023-03-16T07:33:51.578" v="75"/>
        <pc:sldMkLst>
          <pc:docMk/>
          <pc:sldMk cId="283500165" sldId="388"/>
        </pc:sldMkLst>
      </pc:sldChg>
    </pc:docChg>
  </pc:docChgLst>
  <pc:docChgLst>
    <pc:chgData name="Kåre Steinsbu" userId="87552cf2-2ee9-45d2-926a-aee5569e845a" providerId="ADAL" clId="{EA56C453-F12B-4FA0-951B-E8B7EF98862D}"/>
    <pc:docChg chg="undo custSel addSld delSld modSld sldOrd modSection">
      <pc:chgData name="Kåre Steinsbu" userId="87552cf2-2ee9-45d2-926a-aee5569e845a" providerId="ADAL" clId="{EA56C453-F12B-4FA0-951B-E8B7EF98862D}" dt="2023-03-16T12:33:10.499" v="2502" actId="20577"/>
      <pc:docMkLst>
        <pc:docMk/>
      </pc:docMkLst>
      <pc:sldChg chg="modSp mod">
        <pc:chgData name="Kåre Steinsbu" userId="87552cf2-2ee9-45d2-926a-aee5569e845a" providerId="ADAL" clId="{EA56C453-F12B-4FA0-951B-E8B7EF98862D}" dt="2023-03-16T12:33:10.499" v="2502" actId="20577"/>
        <pc:sldMkLst>
          <pc:docMk/>
          <pc:sldMk cId="1338045812" sldId="256"/>
        </pc:sldMkLst>
        <pc:spChg chg="mod">
          <ac:chgData name="Kåre Steinsbu" userId="87552cf2-2ee9-45d2-926a-aee5569e845a" providerId="ADAL" clId="{EA56C453-F12B-4FA0-951B-E8B7EF98862D}" dt="2023-03-16T12:33:10.499" v="2502" actId="20577"/>
          <ac:spMkLst>
            <pc:docMk/>
            <pc:sldMk cId="1338045812" sldId="256"/>
            <ac:spMk id="4" creationId="{00000000-0000-0000-0000-000000000000}"/>
          </ac:spMkLst>
        </pc:spChg>
      </pc:sldChg>
      <pc:sldChg chg="ord">
        <pc:chgData name="Kåre Steinsbu" userId="87552cf2-2ee9-45d2-926a-aee5569e845a" providerId="ADAL" clId="{EA56C453-F12B-4FA0-951B-E8B7EF98862D}" dt="2023-03-16T07:51:01.035" v="45"/>
        <pc:sldMkLst>
          <pc:docMk/>
          <pc:sldMk cId="3262727369" sldId="363"/>
        </pc:sldMkLst>
      </pc:sldChg>
      <pc:sldChg chg="modSp mod">
        <pc:chgData name="Kåre Steinsbu" userId="87552cf2-2ee9-45d2-926a-aee5569e845a" providerId="ADAL" clId="{EA56C453-F12B-4FA0-951B-E8B7EF98862D}" dt="2023-03-16T12:22:32.652" v="2462" actId="20577"/>
        <pc:sldMkLst>
          <pc:docMk/>
          <pc:sldMk cId="3427462067" sldId="369"/>
        </pc:sldMkLst>
        <pc:spChg chg="mod">
          <ac:chgData name="Kåre Steinsbu" userId="87552cf2-2ee9-45d2-926a-aee5569e845a" providerId="ADAL" clId="{EA56C453-F12B-4FA0-951B-E8B7EF98862D}" dt="2023-03-16T12:22:32.652" v="2462" actId="20577"/>
          <ac:spMkLst>
            <pc:docMk/>
            <pc:sldMk cId="3427462067" sldId="369"/>
            <ac:spMk id="7" creationId="{00000000-0000-0000-0000-000000000000}"/>
          </ac:spMkLst>
        </pc:spChg>
      </pc:sldChg>
      <pc:sldChg chg="modSp mod">
        <pc:chgData name="Kåre Steinsbu" userId="87552cf2-2ee9-45d2-926a-aee5569e845a" providerId="ADAL" clId="{EA56C453-F12B-4FA0-951B-E8B7EF98862D}" dt="2023-03-16T12:21:35.758" v="2459" actId="20577"/>
        <pc:sldMkLst>
          <pc:docMk/>
          <pc:sldMk cId="3340675690" sldId="372"/>
        </pc:sldMkLst>
        <pc:spChg chg="mod">
          <ac:chgData name="Kåre Steinsbu" userId="87552cf2-2ee9-45d2-926a-aee5569e845a" providerId="ADAL" clId="{EA56C453-F12B-4FA0-951B-E8B7EF98862D}" dt="2023-03-16T12:21:35.758" v="2459" actId="20577"/>
          <ac:spMkLst>
            <pc:docMk/>
            <pc:sldMk cId="3340675690" sldId="372"/>
            <ac:spMk id="7" creationId="{00000000-0000-0000-0000-000000000000}"/>
          </ac:spMkLst>
        </pc:spChg>
      </pc:sldChg>
      <pc:sldChg chg="addSp modSp mod">
        <pc:chgData name="Kåre Steinsbu" userId="87552cf2-2ee9-45d2-926a-aee5569e845a" providerId="ADAL" clId="{EA56C453-F12B-4FA0-951B-E8B7EF98862D}" dt="2023-03-16T11:22:42.399" v="1652" actId="14100"/>
        <pc:sldMkLst>
          <pc:docMk/>
          <pc:sldMk cId="1676823868" sldId="373"/>
        </pc:sldMkLst>
        <pc:spChg chg="mod">
          <ac:chgData name="Kåre Steinsbu" userId="87552cf2-2ee9-45d2-926a-aee5569e845a" providerId="ADAL" clId="{EA56C453-F12B-4FA0-951B-E8B7EF98862D}" dt="2023-03-16T11:22:04.115" v="1646" actId="313"/>
          <ac:spMkLst>
            <pc:docMk/>
            <pc:sldMk cId="1676823868" sldId="373"/>
            <ac:spMk id="8" creationId="{00000000-0000-0000-0000-000000000000}"/>
          </ac:spMkLst>
        </pc:spChg>
        <pc:spChg chg="add mod">
          <ac:chgData name="Kåre Steinsbu" userId="87552cf2-2ee9-45d2-926a-aee5569e845a" providerId="ADAL" clId="{EA56C453-F12B-4FA0-951B-E8B7EF98862D}" dt="2023-03-16T11:22:22.198" v="1649" actId="14100"/>
          <ac:spMkLst>
            <pc:docMk/>
            <pc:sldMk cId="1676823868" sldId="373"/>
            <ac:spMk id="10" creationId="{C733BA39-7295-4842-B348-ADE9A988FF9E}"/>
          </ac:spMkLst>
        </pc:spChg>
        <pc:cxnChg chg="add mod">
          <ac:chgData name="Kåre Steinsbu" userId="87552cf2-2ee9-45d2-926a-aee5569e845a" providerId="ADAL" clId="{EA56C453-F12B-4FA0-951B-E8B7EF98862D}" dt="2023-03-16T11:22:42.399" v="1652" actId="14100"/>
          <ac:cxnSpMkLst>
            <pc:docMk/>
            <pc:sldMk cId="1676823868" sldId="373"/>
            <ac:cxnSpMk id="11" creationId="{F1347140-37DB-496E-B1CC-9B6E27AAA794}"/>
          </ac:cxnSpMkLst>
        </pc:cxnChg>
      </pc:sldChg>
      <pc:sldChg chg="modSp mod">
        <pc:chgData name="Kåre Steinsbu" userId="87552cf2-2ee9-45d2-926a-aee5569e845a" providerId="ADAL" clId="{EA56C453-F12B-4FA0-951B-E8B7EF98862D}" dt="2023-03-16T12:21:45.277" v="2461" actId="20577"/>
        <pc:sldMkLst>
          <pc:docMk/>
          <pc:sldMk cId="2295842860" sldId="374"/>
        </pc:sldMkLst>
        <pc:spChg chg="mod">
          <ac:chgData name="Kåre Steinsbu" userId="87552cf2-2ee9-45d2-926a-aee5569e845a" providerId="ADAL" clId="{EA56C453-F12B-4FA0-951B-E8B7EF98862D}" dt="2023-03-16T12:21:45.277" v="2461" actId="20577"/>
          <ac:spMkLst>
            <pc:docMk/>
            <pc:sldMk cId="2295842860" sldId="374"/>
            <ac:spMk id="7" creationId="{00000000-0000-0000-0000-000000000000}"/>
          </ac:spMkLst>
        </pc:spChg>
      </pc:sldChg>
      <pc:sldChg chg="modSp mod">
        <pc:chgData name="Kåre Steinsbu" userId="87552cf2-2ee9-45d2-926a-aee5569e845a" providerId="ADAL" clId="{EA56C453-F12B-4FA0-951B-E8B7EF98862D}" dt="2023-03-16T12:22:41.020" v="2463" actId="20577"/>
        <pc:sldMkLst>
          <pc:docMk/>
          <pc:sldMk cId="2260939388" sldId="375"/>
        </pc:sldMkLst>
        <pc:spChg chg="mod">
          <ac:chgData name="Kåre Steinsbu" userId="87552cf2-2ee9-45d2-926a-aee5569e845a" providerId="ADAL" clId="{EA56C453-F12B-4FA0-951B-E8B7EF98862D}" dt="2023-03-16T12:22:41.020" v="2463" actId="20577"/>
          <ac:spMkLst>
            <pc:docMk/>
            <pc:sldMk cId="2260939388" sldId="375"/>
            <ac:spMk id="11" creationId="{58CBA4FD-5DC8-4EA3-A84D-DE98BE323478}"/>
          </ac:spMkLst>
        </pc:spChg>
      </pc:sldChg>
      <pc:sldChg chg="modSp mod">
        <pc:chgData name="Kåre Steinsbu" userId="87552cf2-2ee9-45d2-926a-aee5569e845a" providerId="ADAL" clId="{EA56C453-F12B-4FA0-951B-E8B7EF98862D}" dt="2023-03-16T12:23:07.567" v="2469" actId="20577"/>
        <pc:sldMkLst>
          <pc:docMk/>
          <pc:sldMk cId="2499835831" sldId="378"/>
        </pc:sldMkLst>
        <pc:spChg chg="mod">
          <ac:chgData name="Kåre Steinsbu" userId="87552cf2-2ee9-45d2-926a-aee5569e845a" providerId="ADAL" clId="{EA56C453-F12B-4FA0-951B-E8B7EF98862D}" dt="2023-03-16T12:23:07.567" v="2469" actId="20577"/>
          <ac:spMkLst>
            <pc:docMk/>
            <pc:sldMk cId="2499835831" sldId="378"/>
            <ac:spMk id="8" creationId="{D129E0FB-E7EB-41E5-9D9B-DC5594AD5EAE}"/>
          </ac:spMkLst>
        </pc:spChg>
      </pc:sldChg>
      <pc:sldChg chg="modSp mod">
        <pc:chgData name="Kåre Steinsbu" userId="87552cf2-2ee9-45d2-926a-aee5569e845a" providerId="ADAL" clId="{EA56C453-F12B-4FA0-951B-E8B7EF98862D}" dt="2023-03-16T12:23:19.058" v="2470" actId="20577"/>
        <pc:sldMkLst>
          <pc:docMk/>
          <pc:sldMk cId="537739717" sldId="379"/>
        </pc:sldMkLst>
        <pc:spChg chg="mod">
          <ac:chgData name="Kåre Steinsbu" userId="87552cf2-2ee9-45d2-926a-aee5569e845a" providerId="ADAL" clId="{EA56C453-F12B-4FA0-951B-E8B7EF98862D}" dt="2023-03-16T12:23:19.058" v="2470" actId="20577"/>
          <ac:spMkLst>
            <pc:docMk/>
            <pc:sldMk cId="537739717" sldId="379"/>
            <ac:spMk id="8" creationId="{AFBF66A0-F581-4459-B326-2A589F3885BC}"/>
          </ac:spMkLst>
        </pc:spChg>
      </pc:sldChg>
      <pc:sldChg chg="modSp mod">
        <pc:chgData name="Kåre Steinsbu" userId="87552cf2-2ee9-45d2-926a-aee5569e845a" providerId="ADAL" clId="{EA56C453-F12B-4FA0-951B-E8B7EF98862D}" dt="2023-03-16T12:24:00.044" v="2474" actId="14100"/>
        <pc:sldMkLst>
          <pc:docMk/>
          <pc:sldMk cId="3928444758" sldId="381"/>
        </pc:sldMkLst>
        <pc:spChg chg="mod">
          <ac:chgData name="Kåre Steinsbu" userId="87552cf2-2ee9-45d2-926a-aee5569e845a" providerId="ADAL" clId="{EA56C453-F12B-4FA0-951B-E8B7EF98862D}" dt="2023-03-16T12:23:52.801" v="2473" actId="20577"/>
          <ac:spMkLst>
            <pc:docMk/>
            <pc:sldMk cId="3928444758" sldId="381"/>
            <ac:spMk id="8" creationId="{BB3FD659-93D6-4CD9-BD2C-53F770B3053E}"/>
          </ac:spMkLst>
        </pc:spChg>
        <pc:cxnChg chg="mod">
          <ac:chgData name="Kåre Steinsbu" userId="87552cf2-2ee9-45d2-926a-aee5569e845a" providerId="ADAL" clId="{EA56C453-F12B-4FA0-951B-E8B7EF98862D}" dt="2023-03-16T12:24:00.044" v="2474" actId="14100"/>
          <ac:cxnSpMkLst>
            <pc:docMk/>
            <pc:sldMk cId="3928444758" sldId="381"/>
            <ac:cxnSpMk id="23" creationId="{93DEAD0F-DEF3-4D8B-BC2A-2A04BCEFBC32}"/>
          </ac:cxnSpMkLst>
        </pc:cxnChg>
        <pc:cxnChg chg="mod">
          <ac:chgData name="Kåre Steinsbu" userId="87552cf2-2ee9-45d2-926a-aee5569e845a" providerId="ADAL" clId="{EA56C453-F12B-4FA0-951B-E8B7EF98862D}" dt="2023-03-16T12:23:44.747" v="2472" actId="14100"/>
          <ac:cxnSpMkLst>
            <pc:docMk/>
            <pc:sldMk cId="3928444758" sldId="381"/>
            <ac:cxnSpMk id="38" creationId="{27F7CFC6-7A5E-4294-BAEA-2FADB42C612C}"/>
          </ac:cxnSpMkLst>
        </pc:cxnChg>
      </pc:sldChg>
      <pc:sldChg chg="modSp mod">
        <pc:chgData name="Kåre Steinsbu" userId="87552cf2-2ee9-45d2-926a-aee5569e845a" providerId="ADAL" clId="{EA56C453-F12B-4FA0-951B-E8B7EF98862D}" dt="2023-03-16T12:24:20.743" v="2479" actId="20577"/>
        <pc:sldMkLst>
          <pc:docMk/>
          <pc:sldMk cId="282013283" sldId="383"/>
        </pc:sldMkLst>
        <pc:spChg chg="mod">
          <ac:chgData name="Kåre Steinsbu" userId="87552cf2-2ee9-45d2-926a-aee5569e845a" providerId="ADAL" clId="{EA56C453-F12B-4FA0-951B-E8B7EF98862D}" dt="2023-03-16T12:24:20.743" v="2479" actId="20577"/>
          <ac:spMkLst>
            <pc:docMk/>
            <pc:sldMk cId="282013283" sldId="383"/>
            <ac:spMk id="8" creationId="{338B7597-4C12-4D10-8B93-6AF390AC09B2}"/>
          </ac:spMkLst>
        </pc:spChg>
      </pc:sldChg>
      <pc:sldChg chg="modSp mod">
        <pc:chgData name="Kåre Steinsbu" userId="87552cf2-2ee9-45d2-926a-aee5569e845a" providerId="ADAL" clId="{EA56C453-F12B-4FA0-951B-E8B7EF98862D}" dt="2023-03-16T12:24:29.172" v="2480" actId="20577"/>
        <pc:sldMkLst>
          <pc:docMk/>
          <pc:sldMk cId="3133171473" sldId="384"/>
        </pc:sldMkLst>
        <pc:spChg chg="mod">
          <ac:chgData name="Kåre Steinsbu" userId="87552cf2-2ee9-45d2-926a-aee5569e845a" providerId="ADAL" clId="{EA56C453-F12B-4FA0-951B-E8B7EF98862D}" dt="2023-03-16T12:24:29.172" v="2480" actId="20577"/>
          <ac:spMkLst>
            <pc:docMk/>
            <pc:sldMk cId="3133171473" sldId="384"/>
            <ac:spMk id="8" creationId="{3A63A9B0-E220-4E10-A57A-C65C4055F8D8}"/>
          </ac:spMkLst>
        </pc:spChg>
      </pc:sldChg>
      <pc:sldChg chg="modSp mod ord">
        <pc:chgData name="Kåre Steinsbu" userId="87552cf2-2ee9-45d2-926a-aee5569e845a" providerId="ADAL" clId="{EA56C453-F12B-4FA0-951B-E8B7EF98862D}" dt="2023-03-16T12:21:13.483" v="2458" actId="20577"/>
        <pc:sldMkLst>
          <pc:docMk/>
          <pc:sldMk cId="4153014210" sldId="385"/>
        </pc:sldMkLst>
        <pc:spChg chg="mod">
          <ac:chgData name="Kåre Steinsbu" userId="87552cf2-2ee9-45d2-926a-aee5569e845a" providerId="ADAL" clId="{EA56C453-F12B-4FA0-951B-E8B7EF98862D}" dt="2023-03-16T11:48:42.952" v="2162" actId="20577"/>
          <ac:spMkLst>
            <pc:docMk/>
            <pc:sldMk cId="4153014210" sldId="385"/>
            <ac:spMk id="2" creationId="{D5791FCF-2F96-470D-A9C5-7AC8CE5D66C1}"/>
          </ac:spMkLst>
        </pc:spChg>
        <pc:spChg chg="mod">
          <ac:chgData name="Kåre Steinsbu" userId="87552cf2-2ee9-45d2-926a-aee5569e845a" providerId="ADAL" clId="{EA56C453-F12B-4FA0-951B-E8B7EF98862D}" dt="2023-03-16T12:21:13.483" v="2458" actId="20577"/>
          <ac:spMkLst>
            <pc:docMk/>
            <pc:sldMk cId="4153014210" sldId="385"/>
            <ac:spMk id="8" creationId="{EC34F845-B989-4283-99A5-5941C78E31FC}"/>
          </ac:spMkLst>
        </pc:spChg>
      </pc:sldChg>
      <pc:sldChg chg="addSp delSp modSp mod ord">
        <pc:chgData name="Kåre Steinsbu" userId="87552cf2-2ee9-45d2-926a-aee5569e845a" providerId="ADAL" clId="{EA56C453-F12B-4FA0-951B-E8B7EF98862D}" dt="2023-03-16T12:20:44.310" v="2457" actId="20577"/>
        <pc:sldMkLst>
          <pc:docMk/>
          <pc:sldMk cId="2599129786" sldId="386"/>
        </pc:sldMkLst>
        <pc:spChg chg="mod">
          <ac:chgData name="Kåre Steinsbu" userId="87552cf2-2ee9-45d2-926a-aee5569e845a" providerId="ADAL" clId="{EA56C453-F12B-4FA0-951B-E8B7EF98862D}" dt="2023-03-16T11:51:18.932" v="2174" actId="20577"/>
          <ac:spMkLst>
            <pc:docMk/>
            <pc:sldMk cId="2599129786" sldId="386"/>
            <ac:spMk id="2" creationId="{5EC18C5C-9C95-4396-9A1D-1E4EAD3AC87F}"/>
          </ac:spMkLst>
        </pc:spChg>
        <pc:spChg chg="del">
          <ac:chgData name="Kåre Steinsbu" userId="87552cf2-2ee9-45d2-926a-aee5569e845a" providerId="ADAL" clId="{EA56C453-F12B-4FA0-951B-E8B7EF98862D}" dt="2023-03-16T11:49:06.400" v="2164" actId="478"/>
          <ac:spMkLst>
            <pc:docMk/>
            <pc:sldMk cId="2599129786" sldId="386"/>
            <ac:spMk id="3" creationId="{096F2983-9929-4B88-BAB5-6DBD5139D289}"/>
          </ac:spMkLst>
        </pc:spChg>
        <pc:spChg chg="mod">
          <ac:chgData name="Kåre Steinsbu" userId="87552cf2-2ee9-45d2-926a-aee5569e845a" providerId="ADAL" clId="{EA56C453-F12B-4FA0-951B-E8B7EF98862D}" dt="2023-03-16T12:20:44.310" v="2457" actId="20577"/>
          <ac:spMkLst>
            <pc:docMk/>
            <pc:sldMk cId="2599129786" sldId="386"/>
            <ac:spMk id="8" creationId="{47A44A5F-B05E-43BF-BD46-B7B7D083DE62}"/>
          </ac:spMkLst>
        </pc:spChg>
        <pc:picChg chg="del">
          <ac:chgData name="Kåre Steinsbu" userId="87552cf2-2ee9-45d2-926a-aee5569e845a" providerId="ADAL" clId="{EA56C453-F12B-4FA0-951B-E8B7EF98862D}" dt="2023-03-16T11:49:00.344" v="2163" actId="478"/>
          <ac:picMkLst>
            <pc:docMk/>
            <pc:sldMk cId="2599129786" sldId="386"/>
            <ac:picMk id="7" creationId="{FFC10C71-BA74-4B85-A657-7C6DD40A0B86}"/>
          </ac:picMkLst>
        </pc:picChg>
        <pc:picChg chg="add mod">
          <ac:chgData name="Kåre Steinsbu" userId="87552cf2-2ee9-45d2-926a-aee5569e845a" providerId="ADAL" clId="{EA56C453-F12B-4FA0-951B-E8B7EF98862D}" dt="2023-03-16T11:53:29.938" v="2281" actId="14100"/>
          <ac:picMkLst>
            <pc:docMk/>
            <pc:sldMk cId="2599129786" sldId="386"/>
            <ac:picMk id="11" creationId="{93AEC036-8002-493D-8CD0-0A65C5E3C7EB}"/>
          </ac:picMkLst>
        </pc:picChg>
        <pc:cxnChg chg="del">
          <ac:chgData name="Kåre Steinsbu" userId="87552cf2-2ee9-45d2-926a-aee5569e845a" providerId="ADAL" clId="{EA56C453-F12B-4FA0-951B-E8B7EF98862D}" dt="2023-03-16T11:49:10.625" v="2165" actId="478"/>
          <ac:cxnSpMkLst>
            <pc:docMk/>
            <pc:sldMk cId="2599129786" sldId="386"/>
            <ac:cxnSpMk id="9" creationId="{5E7E845B-582F-4E7E-9DD2-A320E5535E99}"/>
          </ac:cxnSpMkLst>
        </pc:cxnChg>
        <pc:cxnChg chg="del">
          <ac:chgData name="Kåre Steinsbu" userId="87552cf2-2ee9-45d2-926a-aee5569e845a" providerId="ADAL" clId="{EA56C453-F12B-4FA0-951B-E8B7EF98862D}" dt="2023-03-16T11:49:20.031" v="2166" actId="478"/>
          <ac:cxnSpMkLst>
            <pc:docMk/>
            <pc:sldMk cId="2599129786" sldId="386"/>
            <ac:cxnSpMk id="10" creationId="{4613FF11-C120-4C57-8DB5-6FE19FC85DC4}"/>
          </ac:cxnSpMkLst>
        </pc:cxnChg>
        <pc:cxnChg chg="add mod">
          <ac:chgData name="Kåre Steinsbu" userId="87552cf2-2ee9-45d2-926a-aee5569e845a" providerId="ADAL" clId="{EA56C453-F12B-4FA0-951B-E8B7EF98862D}" dt="2023-03-16T11:57:32.177" v="2301" actId="14100"/>
          <ac:cxnSpMkLst>
            <pc:docMk/>
            <pc:sldMk cId="2599129786" sldId="386"/>
            <ac:cxnSpMk id="13" creationId="{FD3E8E1A-9150-4937-9CD1-7FB70979E9C0}"/>
          </ac:cxnSpMkLst>
        </pc:cxnChg>
        <pc:cxnChg chg="add mod">
          <ac:chgData name="Kåre Steinsbu" userId="87552cf2-2ee9-45d2-926a-aee5569e845a" providerId="ADAL" clId="{EA56C453-F12B-4FA0-951B-E8B7EF98862D}" dt="2023-03-16T11:57:42.193" v="2302" actId="14100"/>
          <ac:cxnSpMkLst>
            <pc:docMk/>
            <pc:sldMk cId="2599129786" sldId="386"/>
            <ac:cxnSpMk id="14" creationId="{46DEAF6F-0A5A-4E18-89CC-13B13251B22B}"/>
          </ac:cxnSpMkLst>
        </pc:cxnChg>
        <pc:cxnChg chg="add mod">
          <ac:chgData name="Kåre Steinsbu" userId="87552cf2-2ee9-45d2-926a-aee5569e845a" providerId="ADAL" clId="{EA56C453-F12B-4FA0-951B-E8B7EF98862D}" dt="2023-03-16T11:57:51.426" v="2303" actId="14100"/>
          <ac:cxnSpMkLst>
            <pc:docMk/>
            <pc:sldMk cId="2599129786" sldId="386"/>
            <ac:cxnSpMk id="17" creationId="{200807BB-6D38-48BB-9649-CA1771D79DAB}"/>
          </ac:cxnSpMkLst>
        </pc:cxnChg>
        <pc:cxnChg chg="add mod">
          <ac:chgData name="Kåre Steinsbu" userId="87552cf2-2ee9-45d2-926a-aee5569e845a" providerId="ADAL" clId="{EA56C453-F12B-4FA0-951B-E8B7EF98862D}" dt="2023-03-16T11:59:51.881" v="2367" actId="14100"/>
          <ac:cxnSpMkLst>
            <pc:docMk/>
            <pc:sldMk cId="2599129786" sldId="386"/>
            <ac:cxnSpMk id="23" creationId="{7E8AED31-05A3-4855-9DDE-6CDA1523038F}"/>
          </ac:cxnSpMkLst>
        </pc:cxnChg>
        <pc:cxnChg chg="add mod">
          <ac:chgData name="Kåre Steinsbu" userId="87552cf2-2ee9-45d2-926a-aee5569e845a" providerId="ADAL" clId="{EA56C453-F12B-4FA0-951B-E8B7EF98862D}" dt="2023-03-16T12:00:13.194" v="2370" actId="14100"/>
          <ac:cxnSpMkLst>
            <pc:docMk/>
            <pc:sldMk cId="2599129786" sldId="386"/>
            <ac:cxnSpMk id="28" creationId="{A028CB06-8BD4-4D2F-B021-A811E0C0728D}"/>
          </ac:cxnSpMkLst>
        </pc:cxnChg>
      </pc:sldChg>
      <pc:sldChg chg="del">
        <pc:chgData name="Kåre Steinsbu" userId="87552cf2-2ee9-45d2-926a-aee5569e845a" providerId="ADAL" clId="{EA56C453-F12B-4FA0-951B-E8B7EF98862D}" dt="2023-03-16T07:51:03.943" v="46" actId="47"/>
        <pc:sldMkLst>
          <pc:docMk/>
          <pc:sldMk cId="2930245227" sldId="387"/>
        </pc:sldMkLst>
      </pc:sldChg>
      <pc:sldChg chg="modSp add mod">
        <pc:chgData name="Kåre Steinsbu" userId="87552cf2-2ee9-45d2-926a-aee5569e845a" providerId="ADAL" clId="{EA56C453-F12B-4FA0-951B-E8B7EF98862D}" dt="2023-03-16T07:50:35.010" v="42" actId="122"/>
        <pc:sldMkLst>
          <pc:docMk/>
          <pc:sldMk cId="452764588" sldId="388"/>
        </pc:sldMkLst>
        <pc:spChg chg="mod">
          <ac:chgData name="Kåre Steinsbu" userId="87552cf2-2ee9-45d2-926a-aee5569e845a" providerId="ADAL" clId="{EA56C453-F12B-4FA0-951B-E8B7EF98862D}" dt="2023-03-16T07:50:35.010" v="42" actId="122"/>
          <ac:spMkLst>
            <pc:docMk/>
            <pc:sldMk cId="452764588" sldId="388"/>
            <ac:spMk id="2" creationId="{00000000-0000-0000-0000-000000000000}"/>
          </ac:spMkLst>
        </pc:spChg>
      </pc:sldChg>
      <pc:sldChg chg="modSp add mod">
        <pc:chgData name="Kåre Steinsbu" userId="87552cf2-2ee9-45d2-926a-aee5569e845a" providerId="ADAL" clId="{EA56C453-F12B-4FA0-951B-E8B7EF98862D}" dt="2023-03-16T07:51:20.885" v="68" actId="20577"/>
        <pc:sldMkLst>
          <pc:docMk/>
          <pc:sldMk cId="1891535584" sldId="389"/>
        </pc:sldMkLst>
        <pc:spChg chg="mod">
          <ac:chgData name="Kåre Steinsbu" userId="87552cf2-2ee9-45d2-926a-aee5569e845a" providerId="ADAL" clId="{EA56C453-F12B-4FA0-951B-E8B7EF98862D}" dt="2023-03-16T07:51:20.885" v="68" actId="20577"/>
          <ac:spMkLst>
            <pc:docMk/>
            <pc:sldMk cId="1891535584" sldId="389"/>
            <ac:spMk id="2" creationId="{00000000-0000-0000-0000-000000000000}"/>
          </ac:spMkLst>
        </pc:spChg>
      </pc:sldChg>
      <pc:sldChg chg="new del">
        <pc:chgData name="Kåre Steinsbu" userId="87552cf2-2ee9-45d2-926a-aee5569e845a" providerId="ADAL" clId="{EA56C453-F12B-4FA0-951B-E8B7EF98862D}" dt="2023-03-16T08:54:40.527" v="70" actId="680"/>
        <pc:sldMkLst>
          <pc:docMk/>
          <pc:sldMk cId="1253646699" sldId="390"/>
        </pc:sldMkLst>
      </pc:sldChg>
      <pc:sldChg chg="addSp delSp modSp new mod">
        <pc:chgData name="Kåre Steinsbu" userId="87552cf2-2ee9-45d2-926a-aee5569e845a" providerId="ADAL" clId="{EA56C453-F12B-4FA0-951B-E8B7EF98862D}" dt="2023-03-16T11:04:51.848" v="1511" actId="14100"/>
        <pc:sldMkLst>
          <pc:docMk/>
          <pc:sldMk cId="4184103266" sldId="390"/>
        </pc:sldMkLst>
        <pc:spChg chg="del">
          <ac:chgData name="Kåre Steinsbu" userId="87552cf2-2ee9-45d2-926a-aee5569e845a" providerId="ADAL" clId="{EA56C453-F12B-4FA0-951B-E8B7EF98862D}" dt="2023-03-16T08:55:06.371" v="72" actId="478"/>
          <ac:spMkLst>
            <pc:docMk/>
            <pc:sldMk cId="4184103266" sldId="390"/>
            <ac:spMk id="2" creationId="{F7E2D901-76F9-4BB6-82A4-8746A4F7E8B6}"/>
          </ac:spMkLst>
        </pc:spChg>
        <pc:spChg chg="del mod">
          <ac:chgData name="Kåre Steinsbu" userId="87552cf2-2ee9-45d2-926a-aee5569e845a" providerId="ADAL" clId="{EA56C453-F12B-4FA0-951B-E8B7EF98862D}" dt="2023-03-16T08:55:20.039" v="74" actId="21"/>
          <ac:spMkLst>
            <pc:docMk/>
            <pc:sldMk cId="4184103266" sldId="390"/>
            <ac:spMk id="3" creationId="{0CC2447C-B91D-412E-A4E3-D09E08166B4F}"/>
          </ac:spMkLst>
        </pc:spChg>
        <pc:spChg chg="add mod">
          <ac:chgData name="Kåre Steinsbu" userId="87552cf2-2ee9-45d2-926a-aee5569e845a" providerId="ADAL" clId="{EA56C453-F12B-4FA0-951B-E8B7EF98862D}" dt="2023-03-16T11:04:15.257" v="1505" actId="1076"/>
          <ac:spMkLst>
            <pc:docMk/>
            <pc:sldMk cId="4184103266" sldId="390"/>
            <ac:spMk id="8" creationId="{BF76C101-FCC5-4F54-AD0E-825C8BF1E4F9}"/>
          </ac:spMkLst>
        </pc:spChg>
        <pc:picChg chg="add mod">
          <ac:chgData name="Kåre Steinsbu" userId="87552cf2-2ee9-45d2-926a-aee5569e845a" providerId="ADAL" clId="{EA56C453-F12B-4FA0-951B-E8B7EF98862D}" dt="2023-03-16T09:14:16.660" v="861" actId="1076"/>
          <ac:picMkLst>
            <pc:docMk/>
            <pc:sldMk cId="4184103266" sldId="390"/>
            <ac:picMk id="7" creationId="{778CC16E-120C-46E6-BFFD-A1B35330ED1B}"/>
          </ac:picMkLst>
        </pc:picChg>
        <pc:cxnChg chg="add del mod">
          <ac:chgData name="Kåre Steinsbu" userId="87552cf2-2ee9-45d2-926a-aee5569e845a" providerId="ADAL" clId="{EA56C453-F12B-4FA0-951B-E8B7EF98862D}" dt="2023-03-16T11:03:11.452" v="1495" actId="21"/>
          <ac:cxnSpMkLst>
            <pc:docMk/>
            <pc:sldMk cId="4184103266" sldId="390"/>
            <ac:cxnSpMk id="10" creationId="{D5F45ACF-6055-4646-B9AC-59983D29C36D}"/>
          </ac:cxnSpMkLst>
        </pc:cxnChg>
        <pc:cxnChg chg="add mod">
          <ac:chgData name="Kåre Steinsbu" userId="87552cf2-2ee9-45d2-926a-aee5569e845a" providerId="ADAL" clId="{EA56C453-F12B-4FA0-951B-E8B7EF98862D}" dt="2023-03-16T11:04:20.240" v="1506" actId="14100"/>
          <ac:cxnSpMkLst>
            <pc:docMk/>
            <pc:sldMk cId="4184103266" sldId="390"/>
            <ac:cxnSpMk id="14" creationId="{4E7B5C54-4D16-407B-85EF-9F7B9A1D9183}"/>
          </ac:cxnSpMkLst>
        </pc:cxnChg>
        <pc:cxnChg chg="add mod">
          <ac:chgData name="Kåre Steinsbu" userId="87552cf2-2ee9-45d2-926a-aee5569e845a" providerId="ADAL" clId="{EA56C453-F12B-4FA0-951B-E8B7EF98862D}" dt="2023-03-16T11:04:25.112" v="1507" actId="14100"/>
          <ac:cxnSpMkLst>
            <pc:docMk/>
            <pc:sldMk cId="4184103266" sldId="390"/>
            <ac:cxnSpMk id="15" creationId="{73608FC5-DE0F-4A37-B051-5ECA0F009378}"/>
          </ac:cxnSpMkLst>
        </pc:cxnChg>
        <pc:cxnChg chg="add mod">
          <ac:chgData name="Kåre Steinsbu" userId="87552cf2-2ee9-45d2-926a-aee5569e845a" providerId="ADAL" clId="{EA56C453-F12B-4FA0-951B-E8B7EF98862D}" dt="2023-03-16T11:04:51.848" v="1511" actId="14100"/>
          <ac:cxnSpMkLst>
            <pc:docMk/>
            <pc:sldMk cId="4184103266" sldId="390"/>
            <ac:cxnSpMk id="21" creationId="{8FB3C3BD-6BFC-4D08-9F1E-9A028F4CC4C1}"/>
          </ac:cxnSpMkLst>
        </pc:cxnChg>
      </pc:sldChg>
      <pc:sldChg chg="addSp delSp modSp new mod ord">
        <pc:chgData name="Kåre Steinsbu" userId="87552cf2-2ee9-45d2-926a-aee5569e845a" providerId="ADAL" clId="{EA56C453-F12B-4FA0-951B-E8B7EF98862D}" dt="2023-03-16T11:02:02.065" v="1488" actId="14100"/>
        <pc:sldMkLst>
          <pc:docMk/>
          <pc:sldMk cId="2781610143" sldId="391"/>
        </pc:sldMkLst>
        <pc:spChg chg="del">
          <ac:chgData name="Kåre Steinsbu" userId="87552cf2-2ee9-45d2-926a-aee5569e845a" providerId="ADAL" clId="{EA56C453-F12B-4FA0-951B-E8B7EF98862D}" dt="2023-03-16T09:06:12.808" v="470" actId="478"/>
          <ac:spMkLst>
            <pc:docMk/>
            <pc:sldMk cId="2781610143" sldId="391"/>
            <ac:spMk id="2" creationId="{E47BE0E5-70B8-49EC-8EDB-E6FDF10995CF}"/>
          </ac:spMkLst>
        </pc:spChg>
        <pc:spChg chg="del">
          <ac:chgData name="Kåre Steinsbu" userId="87552cf2-2ee9-45d2-926a-aee5569e845a" providerId="ADAL" clId="{EA56C453-F12B-4FA0-951B-E8B7EF98862D}" dt="2023-03-16T09:06:17.335" v="471" actId="478"/>
          <ac:spMkLst>
            <pc:docMk/>
            <pc:sldMk cId="2781610143" sldId="391"/>
            <ac:spMk id="3" creationId="{50A5CE19-7D09-4C40-AE4C-21574C89AD6C}"/>
          </ac:spMkLst>
        </pc:spChg>
        <pc:spChg chg="add mod">
          <ac:chgData name="Kåre Steinsbu" userId="87552cf2-2ee9-45d2-926a-aee5569e845a" providerId="ADAL" clId="{EA56C453-F12B-4FA0-951B-E8B7EF98862D}" dt="2023-03-16T11:01:20.070" v="1482" actId="6549"/>
          <ac:spMkLst>
            <pc:docMk/>
            <pc:sldMk cId="2781610143" sldId="391"/>
            <ac:spMk id="7" creationId="{34E09CE5-AFE2-43DA-9A48-4A3D583C09D2}"/>
          </ac:spMkLst>
        </pc:spChg>
        <pc:spChg chg="add mod">
          <ac:chgData name="Kåre Steinsbu" userId="87552cf2-2ee9-45d2-926a-aee5569e845a" providerId="ADAL" clId="{EA56C453-F12B-4FA0-951B-E8B7EF98862D}" dt="2023-03-16T10:59:59.303" v="1373" actId="208"/>
          <ac:spMkLst>
            <pc:docMk/>
            <pc:sldMk cId="2781610143" sldId="391"/>
            <ac:spMk id="11" creationId="{EE4195D1-1576-4EC9-9D72-962BFC60616D}"/>
          </ac:spMkLst>
        </pc:spChg>
        <pc:picChg chg="add mod">
          <ac:chgData name="Kåre Steinsbu" userId="87552cf2-2ee9-45d2-926a-aee5569e845a" providerId="ADAL" clId="{EA56C453-F12B-4FA0-951B-E8B7EF98862D}" dt="2023-03-16T09:06:27.147" v="474" actId="1076"/>
          <ac:picMkLst>
            <pc:docMk/>
            <pc:sldMk cId="2781610143" sldId="391"/>
            <ac:picMk id="6" creationId="{EEF306D5-AE1F-4348-B381-19B9718EE132}"/>
          </ac:picMkLst>
        </pc:picChg>
        <pc:cxnChg chg="add mod">
          <ac:chgData name="Kåre Steinsbu" userId="87552cf2-2ee9-45d2-926a-aee5569e845a" providerId="ADAL" clId="{EA56C453-F12B-4FA0-951B-E8B7EF98862D}" dt="2023-03-16T10:59:32.018" v="1370" actId="14100"/>
          <ac:cxnSpMkLst>
            <pc:docMk/>
            <pc:sldMk cId="2781610143" sldId="391"/>
            <ac:cxnSpMk id="9" creationId="{7CEDBCFD-DA1A-4576-88FA-1B7EE9BDDD5F}"/>
          </ac:cxnSpMkLst>
        </pc:cxnChg>
        <pc:cxnChg chg="add mod">
          <ac:chgData name="Kåre Steinsbu" userId="87552cf2-2ee9-45d2-926a-aee5569e845a" providerId="ADAL" clId="{EA56C453-F12B-4FA0-951B-E8B7EF98862D}" dt="2023-03-16T11:00:31.837" v="1376" actId="14100"/>
          <ac:cxnSpMkLst>
            <pc:docMk/>
            <pc:sldMk cId="2781610143" sldId="391"/>
            <ac:cxnSpMk id="12" creationId="{A9D573D6-04CA-4EE3-80C4-264AA91BA93A}"/>
          </ac:cxnSpMkLst>
        </pc:cxnChg>
        <pc:cxnChg chg="add mod">
          <ac:chgData name="Kåre Steinsbu" userId="87552cf2-2ee9-45d2-926a-aee5569e845a" providerId="ADAL" clId="{EA56C453-F12B-4FA0-951B-E8B7EF98862D}" dt="2023-03-16T11:01:44.170" v="1485" actId="14100"/>
          <ac:cxnSpMkLst>
            <pc:docMk/>
            <pc:sldMk cId="2781610143" sldId="391"/>
            <ac:cxnSpMk id="15" creationId="{B2839B0C-A217-4007-8D20-B037C345D6A0}"/>
          </ac:cxnSpMkLst>
        </pc:cxnChg>
        <pc:cxnChg chg="add mod">
          <ac:chgData name="Kåre Steinsbu" userId="87552cf2-2ee9-45d2-926a-aee5569e845a" providerId="ADAL" clId="{EA56C453-F12B-4FA0-951B-E8B7EF98862D}" dt="2023-03-16T11:02:02.065" v="1488" actId="14100"/>
          <ac:cxnSpMkLst>
            <pc:docMk/>
            <pc:sldMk cId="2781610143" sldId="391"/>
            <ac:cxnSpMk id="18" creationId="{95D571B0-44C8-4F61-986D-ACD9A4537979}"/>
          </ac:cxnSpMkLst>
        </pc:cxnChg>
      </pc:sldChg>
      <pc:sldChg chg="addSp modSp add mod">
        <pc:chgData name="Kåre Steinsbu" userId="87552cf2-2ee9-45d2-926a-aee5569e845a" providerId="ADAL" clId="{EA56C453-F12B-4FA0-951B-E8B7EF98862D}" dt="2023-03-16T11:08:09.817" v="1546" actId="14100"/>
        <pc:sldMkLst>
          <pc:docMk/>
          <pc:sldMk cId="2177315456" sldId="392"/>
        </pc:sldMkLst>
        <pc:spChg chg="mod">
          <ac:chgData name="Kåre Steinsbu" userId="87552cf2-2ee9-45d2-926a-aee5569e845a" providerId="ADAL" clId="{EA56C453-F12B-4FA0-951B-E8B7EF98862D}" dt="2023-03-16T11:06:37.771" v="1531" actId="20577"/>
          <ac:spMkLst>
            <pc:docMk/>
            <pc:sldMk cId="2177315456" sldId="392"/>
            <ac:spMk id="8" creationId="{BF76C101-FCC5-4F54-AD0E-825C8BF1E4F9}"/>
          </ac:spMkLst>
        </pc:spChg>
        <pc:cxnChg chg="add mod">
          <ac:chgData name="Kåre Steinsbu" userId="87552cf2-2ee9-45d2-926a-aee5569e845a" providerId="ADAL" clId="{EA56C453-F12B-4FA0-951B-E8B7EF98862D}" dt="2023-03-16T11:07:28.042" v="1539" actId="14100"/>
          <ac:cxnSpMkLst>
            <pc:docMk/>
            <pc:sldMk cId="2177315456" sldId="392"/>
            <ac:cxnSpMk id="3" creationId="{10BCA391-8A49-4FC4-8ECC-0440FB18DDFF}"/>
          </ac:cxnSpMkLst>
        </pc:cxnChg>
        <pc:cxnChg chg="add mod">
          <ac:chgData name="Kåre Steinsbu" userId="87552cf2-2ee9-45d2-926a-aee5569e845a" providerId="ADAL" clId="{EA56C453-F12B-4FA0-951B-E8B7EF98862D}" dt="2023-03-16T11:07:19.897" v="1538" actId="14100"/>
          <ac:cxnSpMkLst>
            <pc:docMk/>
            <pc:sldMk cId="2177315456" sldId="392"/>
            <ac:cxnSpMk id="11" creationId="{25D6B158-B289-4AD8-83FE-30106BEFC4AA}"/>
          </ac:cxnSpMkLst>
        </pc:cxnChg>
        <pc:cxnChg chg="add mod">
          <ac:chgData name="Kåre Steinsbu" userId="87552cf2-2ee9-45d2-926a-aee5569e845a" providerId="ADAL" clId="{EA56C453-F12B-4FA0-951B-E8B7EF98862D}" dt="2023-03-16T11:07:43.610" v="1542" actId="14100"/>
          <ac:cxnSpMkLst>
            <pc:docMk/>
            <pc:sldMk cId="2177315456" sldId="392"/>
            <ac:cxnSpMk id="15" creationId="{D38F65DB-155B-4405-9F6B-34DB76D7B241}"/>
          </ac:cxnSpMkLst>
        </pc:cxnChg>
        <pc:cxnChg chg="add mod">
          <ac:chgData name="Kåre Steinsbu" userId="87552cf2-2ee9-45d2-926a-aee5569e845a" providerId="ADAL" clId="{EA56C453-F12B-4FA0-951B-E8B7EF98862D}" dt="2023-03-16T11:08:09.817" v="1546" actId="14100"/>
          <ac:cxnSpMkLst>
            <pc:docMk/>
            <pc:sldMk cId="2177315456" sldId="392"/>
            <ac:cxnSpMk id="18" creationId="{F0358A3B-E71C-455B-8B7D-628D3AF7F0DD}"/>
          </ac:cxnSpMkLst>
        </pc:cxnChg>
      </pc:sldChg>
      <pc:sldChg chg="addSp delSp modSp new del mod">
        <pc:chgData name="Kåre Steinsbu" userId="87552cf2-2ee9-45d2-926a-aee5569e845a" providerId="ADAL" clId="{EA56C453-F12B-4FA0-951B-E8B7EF98862D}" dt="2023-03-16T11:57:00.193" v="2300" actId="2696"/>
        <pc:sldMkLst>
          <pc:docMk/>
          <pc:sldMk cId="1520205860" sldId="393"/>
        </pc:sldMkLst>
        <pc:spChg chg="del">
          <ac:chgData name="Kåre Steinsbu" userId="87552cf2-2ee9-45d2-926a-aee5569e845a" providerId="ADAL" clId="{EA56C453-F12B-4FA0-951B-E8B7EF98862D}" dt="2023-03-16T10:52:32.450" v="1019" actId="478"/>
          <ac:spMkLst>
            <pc:docMk/>
            <pc:sldMk cId="1520205860" sldId="393"/>
            <ac:spMk id="2" creationId="{58BFBCED-8660-4AD1-97DD-74912CA7DBAF}"/>
          </ac:spMkLst>
        </pc:spChg>
        <pc:spChg chg="del">
          <ac:chgData name="Kåre Steinsbu" userId="87552cf2-2ee9-45d2-926a-aee5569e845a" providerId="ADAL" clId="{EA56C453-F12B-4FA0-951B-E8B7EF98862D}" dt="2023-03-16T10:52:37.310" v="1020" actId="478"/>
          <ac:spMkLst>
            <pc:docMk/>
            <pc:sldMk cId="1520205860" sldId="393"/>
            <ac:spMk id="3" creationId="{355914A6-4CC1-42C8-942B-9D02C2E54D0F}"/>
          </ac:spMkLst>
        </pc:spChg>
        <pc:spChg chg="add mod">
          <ac:chgData name="Kåre Steinsbu" userId="87552cf2-2ee9-45d2-926a-aee5569e845a" providerId="ADAL" clId="{EA56C453-F12B-4FA0-951B-E8B7EF98862D}" dt="2023-03-16T11:56:28.726" v="2296" actId="21"/>
          <ac:spMkLst>
            <pc:docMk/>
            <pc:sldMk cId="1520205860" sldId="393"/>
            <ac:spMk id="8" creationId="{26EDA799-BD77-4268-92A2-29DECA4392F1}"/>
          </ac:spMkLst>
        </pc:spChg>
        <pc:picChg chg="add mod">
          <ac:chgData name="Kåre Steinsbu" userId="87552cf2-2ee9-45d2-926a-aee5569e845a" providerId="ADAL" clId="{EA56C453-F12B-4FA0-951B-E8B7EF98862D}" dt="2023-03-16T10:53:00" v="1025" actId="1076"/>
          <ac:picMkLst>
            <pc:docMk/>
            <pc:sldMk cId="1520205860" sldId="393"/>
            <ac:picMk id="7" creationId="{43ACA141-3BDF-49BF-BB69-CCF3A823E336}"/>
          </ac:picMkLst>
        </pc:picChg>
        <pc:cxnChg chg="add del">
          <ac:chgData name="Kåre Steinsbu" userId="87552cf2-2ee9-45d2-926a-aee5569e845a" providerId="ADAL" clId="{EA56C453-F12B-4FA0-951B-E8B7EF98862D}" dt="2023-03-16T11:09:04.869" v="1550" actId="11529"/>
          <ac:cxnSpMkLst>
            <pc:docMk/>
            <pc:sldMk cId="1520205860" sldId="393"/>
            <ac:cxnSpMk id="10" creationId="{94B151DE-AA70-4CA2-AB51-4E2B5E645118}"/>
          </ac:cxnSpMkLst>
        </pc:cxnChg>
        <pc:cxnChg chg="add mod">
          <ac:chgData name="Kåre Steinsbu" userId="87552cf2-2ee9-45d2-926a-aee5569e845a" providerId="ADAL" clId="{EA56C453-F12B-4FA0-951B-E8B7EF98862D}" dt="2023-03-16T11:09:35.842" v="1553" actId="14100"/>
          <ac:cxnSpMkLst>
            <pc:docMk/>
            <pc:sldMk cId="1520205860" sldId="393"/>
            <ac:cxnSpMk id="12" creationId="{BAF58B0E-CBC5-4EA4-AF43-6A7711383EA0}"/>
          </ac:cxnSpMkLst>
        </pc:cxnChg>
        <pc:cxnChg chg="add mod">
          <ac:chgData name="Kåre Steinsbu" userId="87552cf2-2ee9-45d2-926a-aee5569e845a" providerId="ADAL" clId="{EA56C453-F12B-4FA0-951B-E8B7EF98862D}" dt="2023-03-16T11:10:10.370" v="1557" actId="14100"/>
          <ac:cxnSpMkLst>
            <pc:docMk/>
            <pc:sldMk cId="1520205860" sldId="393"/>
            <ac:cxnSpMk id="14" creationId="{DFB72F6B-E8CC-4070-9E5E-3E6A1701C4A6}"/>
          </ac:cxnSpMkLst>
        </pc:cxnChg>
        <pc:cxnChg chg="add mod">
          <ac:chgData name="Kåre Steinsbu" userId="87552cf2-2ee9-45d2-926a-aee5569e845a" providerId="ADAL" clId="{EA56C453-F12B-4FA0-951B-E8B7EF98862D}" dt="2023-03-16T11:10:21.097" v="1560" actId="14100"/>
          <ac:cxnSpMkLst>
            <pc:docMk/>
            <pc:sldMk cId="1520205860" sldId="393"/>
            <ac:cxnSpMk id="18" creationId="{174B2774-CDE2-4542-99F0-17FAE4D49222}"/>
          </ac:cxnSpMkLst>
        </pc:cxnChg>
      </pc:sldChg>
      <pc:sldChg chg="modSp add mod ord">
        <pc:chgData name="Kåre Steinsbu" userId="87552cf2-2ee9-45d2-926a-aee5569e845a" providerId="ADAL" clId="{EA56C453-F12B-4FA0-951B-E8B7EF98862D}" dt="2023-03-16T11:13:21.737" v="1588" actId="20577"/>
        <pc:sldMkLst>
          <pc:docMk/>
          <pc:sldMk cId="3213339028" sldId="394"/>
        </pc:sldMkLst>
        <pc:spChg chg="mod">
          <ac:chgData name="Kåre Steinsbu" userId="87552cf2-2ee9-45d2-926a-aee5569e845a" providerId="ADAL" clId="{EA56C453-F12B-4FA0-951B-E8B7EF98862D}" dt="2023-03-16T11:13:21.737" v="1588" actId="20577"/>
          <ac:spMkLst>
            <pc:docMk/>
            <pc:sldMk cId="3213339028" sldId="394"/>
            <ac:spMk id="2" creationId="{00000000-0000-0000-0000-000000000000}"/>
          </ac:spMkLst>
        </pc:spChg>
      </pc:sldChg>
      <pc:sldChg chg="modSp add mod ord">
        <pc:chgData name="Kåre Steinsbu" userId="87552cf2-2ee9-45d2-926a-aee5569e845a" providerId="ADAL" clId="{EA56C453-F12B-4FA0-951B-E8B7EF98862D}" dt="2023-03-16T11:14:02.184" v="1608" actId="20577"/>
        <pc:sldMkLst>
          <pc:docMk/>
          <pc:sldMk cId="3659884327" sldId="395"/>
        </pc:sldMkLst>
        <pc:spChg chg="mod">
          <ac:chgData name="Kåre Steinsbu" userId="87552cf2-2ee9-45d2-926a-aee5569e845a" providerId="ADAL" clId="{EA56C453-F12B-4FA0-951B-E8B7EF98862D}" dt="2023-03-16T11:14:02.184" v="1608" actId="20577"/>
          <ac:spMkLst>
            <pc:docMk/>
            <pc:sldMk cId="3659884327" sldId="395"/>
            <ac:spMk id="2" creationId="{00000000-0000-0000-0000-000000000000}"/>
          </ac:spMkLst>
        </pc:spChg>
      </pc:sldChg>
      <pc:sldChg chg="addSp delSp modSp new mod ord">
        <pc:chgData name="Kåre Steinsbu" userId="87552cf2-2ee9-45d2-926a-aee5569e845a" providerId="ADAL" clId="{EA56C453-F12B-4FA0-951B-E8B7EF98862D}" dt="2023-03-16T11:27:18.508" v="1936" actId="313"/>
        <pc:sldMkLst>
          <pc:docMk/>
          <pc:sldMk cId="2711553814" sldId="396"/>
        </pc:sldMkLst>
        <pc:spChg chg="del">
          <ac:chgData name="Kåre Steinsbu" userId="87552cf2-2ee9-45d2-926a-aee5569e845a" providerId="ADAL" clId="{EA56C453-F12B-4FA0-951B-E8B7EF98862D}" dt="2023-03-16T11:20:48.055" v="1612" actId="478"/>
          <ac:spMkLst>
            <pc:docMk/>
            <pc:sldMk cId="2711553814" sldId="396"/>
            <ac:spMk id="2" creationId="{D8BA14BF-1ACE-4359-8204-BAB630EF0EF8}"/>
          </ac:spMkLst>
        </pc:spChg>
        <pc:spChg chg="del mod">
          <ac:chgData name="Kåre Steinsbu" userId="87552cf2-2ee9-45d2-926a-aee5569e845a" providerId="ADAL" clId="{EA56C453-F12B-4FA0-951B-E8B7EF98862D}" dt="2023-03-16T11:20:43.408" v="1611" actId="478"/>
          <ac:spMkLst>
            <pc:docMk/>
            <pc:sldMk cId="2711553814" sldId="396"/>
            <ac:spMk id="3" creationId="{5E9D96D6-C2E7-4E51-A6DE-CDDDE4CE569C}"/>
          </ac:spMkLst>
        </pc:spChg>
        <pc:spChg chg="add mod">
          <ac:chgData name="Kåre Steinsbu" userId="87552cf2-2ee9-45d2-926a-aee5569e845a" providerId="ADAL" clId="{EA56C453-F12B-4FA0-951B-E8B7EF98862D}" dt="2023-03-16T11:27:18.508" v="1936" actId="313"/>
          <ac:spMkLst>
            <pc:docMk/>
            <pc:sldMk cId="2711553814" sldId="396"/>
            <ac:spMk id="8" creationId="{3A259A41-D944-4E02-B6B7-C532AF617EF3}"/>
          </ac:spMkLst>
        </pc:spChg>
        <pc:picChg chg="add del mod">
          <ac:chgData name="Kåre Steinsbu" userId="87552cf2-2ee9-45d2-926a-aee5569e845a" providerId="ADAL" clId="{EA56C453-F12B-4FA0-951B-E8B7EF98862D}" dt="2023-03-16T11:21:35.043" v="1615" actId="478"/>
          <ac:picMkLst>
            <pc:docMk/>
            <pc:sldMk cId="2711553814" sldId="396"/>
            <ac:picMk id="1026" creationId="{D01CA85C-7910-495E-AF5E-81EE17B1434E}"/>
          </ac:picMkLst>
        </pc:picChg>
        <pc:picChg chg="add mod">
          <ac:chgData name="Kåre Steinsbu" userId="87552cf2-2ee9-45d2-926a-aee5569e845a" providerId="ADAL" clId="{EA56C453-F12B-4FA0-951B-E8B7EF98862D}" dt="2023-03-16T11:23:28.798" v="1658" actId="1076"/>
          <ac:picMkLst>
            <pc:docMk/>
            <pc:sldMk cId="2711553814" sldId="396"/>
            <ac:picMk id="1028" creationId="{6DDCFCC7-6E35-402F-AFDE-EA9F7BE0BB16}"/>
          </ac:picMkLst>
        </pc:picChg>
        <pc:cxnChg chg="add mod">
          <ac:chgData name="Kåre Steinsbu" userId="87552cf2-2ee9-45d2-926a-aee5569e845a" providerId="ADAL" clId="{EA56C453-F12B-4FA0-951B-E8B7EF98862D}" dt="2023-03-16T11:25:48.875" v="1811" actId="208"/>
          <ac:cxnSpMkLst>
            <pc:docMk/>
            <pc:sldMk cId="2711553814" sldId="396"/>
            <ac:cxnSpMk id="7" creationId="{BCA1042F-F391-47D5-9EC4-B3BEA66F8236}"/>
          </ac:cxnSpMkLst>
        </pc:cxnChg>
      </pc:sldChg>
      <pc:sldChg chg="modSp add mod ord">
        <pc:chgData name="Kåre Steinsbu" userId="87552cf2-2ee9-45d2-926a-aee5569e845a" providerId="ADAL" clId="{EA56C453-F12B-4FA0-951B-E8B7EF98862D}" dt="2023-03-16T11:33:26.159" v="1963" actId="20577"/>
        <pc:sldMkLst>
          <pc:docMk/>
          <pc:sldMk cId="433511065" sldId="397"/>
        </pc:sldMkLst>
        <pc:spChg chg="mod">
          <ac:chgData name="Kåre Steinsbu" userId="87552cf2-2ee9-45d2-926a-aee5569e845a" providerId="ADAL" clId="{EA56C453-F12B-4FA0-951B-E8B7EF98862D}" dt="2023-03-16T11:33:26.159" v="1963" actId="20577"/>
          <ac:spMkLst>
            <pc:docMk/>
            <pc:sldMk cId="433511065" sldId="397"/>
            <ac:spMk id="2" creationId="{00000000-0000-0000-0000-000000000000}"/>
          </ac:spMkLst>
        </pc:spChg>
      </pc:sldChg>
      <pc:sldChg chg="modSp add mod ord">
        <pc:chgData name="Kåre Steinsbu" userId="87552cf2-2ee9-45d2-926a-aee5569e845a" providerId="ADAL" clId="{EA56C453-F12B-4FA0-951B-E8B7EF98862D}" dt="2023-03-16T11:34:02.143" v="1983" actId="20577"/>
        <pc:sldMkLst>
          <pc:docMk/>
          <pc:sldMk cId="3373907439" sldId="398"/>
        </pc:sldMkLst>
        <pc:spChg chg="mod">
          <ac:chgData name="Kåre Steinsbu" userId="87552cf2-2ee9-45d2-926a-aee5569e845a" providerId="ADAL" clId="{EA56C453-F12B-4FA0-951B-E8B7EF98862D}" dt="2023-03-16T11:34:02.143" v="1983" actId="20577"/>
          <ac:spMkLst>
            <pc:docMk/>
            <pc:sldMk cId="3373907439" sldId="398"/>
            <ac:spMk id="2" creationId="{00000000-0000-0000-0000-000000000000}"/>
          </ac:spMkLst>
        </pc:spChg>
      </pc:sldChg>
      <pc:sldChg chg="modSp add mod ord">
        <pc:chgData name="Kåre Steinsbu" userId="87552cf2-2ee9-45d2-926a-aee5569e845a" providerId="ADAL" clId="{EA56C453-F12B-4FA0-951B-E8B7EF98862D}" dt="2023-03-16T11:35:01.893" v="2007" actId="20577"/>
        <pc:sldMkLst>
          <pc:docMk/>
          <pc:sldMk cId="103899194" sldId="399"/>
        </pc:sldMkLst>
        <pc:spChg chg="mod">
          <ac:chgData name="Kåre Steinsbu" userId="87552cf2-2ee9-45d2-926a-aee5569e845a" providerId="ADAL" clId="{EA56C453-F12B-4FA0-951B-E8B7EF98862D}" dt="2023-03-16T11:35:01.893" v="2007" actId="20577"/>
          <ac:spMkLst>
            <pc:docMk/>
            <pc:sldMk cId="103899194" sldId="399"/>
            <ac:spMk id="2" creationId="{00000000-0000-0000-0000-000000000000}"/>
          </ac:spMkLst>
        </pc:spChg>
      </pc:sldChg>
      <pc:sldChg chg="modSp add mod ord">
        <pc:chgData name="Kåre Steinsbu" userId="87552cf2-2ee9-45d2-926a-aee5569e845a" providerId="ADAL" clId="{EA56C453-F12B-4FA0-951B-E8B7EF98862D}" dt="2023-03-16T12:19:52.377" v="2408"/>
        <pc:sldMkLst>
          <pc:docMk/>
          <pc:sldMk cId="282083916" sldId="400"/>
        </pc:sldMkLst>
        <pc:spChg chg="mod">
          <ac:chgData name="Kåre Steinsbu" userId="87552cf2-2ee9-45d2-926a-aee5569e845a" providerId="ADAL" clId="{EA56C453-F12B-4FA0-951B-E8B7EF98862D}" dt="2023-03-16T11:47:04.544" v="2061" actId="20577"/>
          <ac:spMkLst>
            <pc:docMk/>
            <pc:sldMk cId="282083916" sldId="400"/>
            <ac:spMk id="2" creationId="{00000000-0000-0000-0000-000000000000}"/>
          </ac:spMkLst>
        </pc:spChg>
      </pc:sldChg>
      <pc:sldChg chg="new del">
        <pc:chgData name="Kåre Steinsbu" userId="87552cf2-2ee9-45d2-926a-aee5569e845a" providerId="ADAL" clId="{EA56C453-F12B-4FA0-951B-E8B7EF98862D}" dt="2023-03-16T12:19:56.666" v="2409" actId="47"/>
        <pc:sldMkLst>
          <pc:docMk/>
          <pc:sldMk cId="45745635" sldId="401"/>
        </pc:sldMkLst>
      </pc:sldChg>
    </pc:docChg>
  </pc:docChgLst>
  <pc:docChgLst>
    <pc:chgData name="Kåre Steinsbu" userId="S::kare.steinsbu@uke.oslo.kommune.no::87552cf2-2ee9-45d2-926a-aee5569e845a" providerId="AD" clId="Web-{DFB75FCE-97B6-ABC2-707F-682AA9A7B957}"/>
    <pc:docChg chg="modSld">
      <pc:chgData name="Kåre Steinsbu" userId="S::kare.steinsbu@uke.oslo.kommune.no::87552cf2-2ee9-45d2-926a-aee5569e845a" providerId="AD" clId="Web-{DFB75FCE-97B6-ABC2-707F-682AA9A7B957}" dt="2023-03-16T12:32:17.863" v="32" actId="20577"/>
      <pc:docMkLst>
        <pc:docMk/>
      </pc:docMkLst>
      <pc:sldChg chg="modSp">
        <pc:chgData name="Kåre Steinsbu" userId="S::kare.steinsbu@uke.oslo.kommune.no::87552cf2-2ee9-45d2-926a-aee5569e845a" providerId="AD" clId="Web-{DFB75FCE-97B6-ABC2-707F-682AA9A7B957}" dt="2023-03-16T12:32:17.863" v="32" actId="20577"/>
        <pc:sldMkLst>
          <pc:docMk/>
          <pc:sldMk cId="1338045812" sldId="256"/>
        </pc:sldMkLst>
        <pc:spChg chg="mod">
          <ac:chgData name="Kåre Steinsbu" userId="S::kare.steinsbu@uke.oslo.kommune.no::87552cf2-2ee9-45d2-926a-aee5569e845a" providerId="AD" clId="Web-{DFB75FCE-97B6-ABC2-707F-682AA9A7B957}" dt="2023-03-16T12:32:17.863" v="32" actId="20577"/>
          <ac:spMkLst>
            <pc:docMk/>
            <pc:sldMk cId="1338045812" sldId="256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16.03.2023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865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21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148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" y="0"/>
            <a:ext cx="12191992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3633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886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Sitat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312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2330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7739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G_Tomt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22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16.03.2023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16.03.2023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16.03.2023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16.03.2023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16.03.2023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3219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34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16.03.2023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Sitat med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buFont typeface="Arial" panose="020B0604020202020204" pitchFamily="34" charset="0"/>
              <a:buChar char="•"/>
              <a:defRPr sz="40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070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6525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637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B_Tomt 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477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375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082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16.03.2023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16.03.2023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  <p:sldLayoutId id="2147483763" r:id="rId49"/>
    <p:sldLayoutId id="2147483764" r:id="rId50"/>
    <p:sldLayoutId id="2147483765" r:id="rId51"/>
    <p:sldLayoutId id="2147483766" r:id="rId52"/>
    <p:sldLayoutId id="2147483767" r:id="rId53"/>
    <p:sldLayoutId id="2147483768" r:id="rId54"/>
    <p:sldLayoutId id="2147483769" r:id="rId55"/>
    <p:sldLayoutId id="2147483770" r:id="rId56"/>
    <p:sldLayoutId id="2147483771" r:id="rId57"/>
    <p:sldLayoutId id="2147483772" r:id="rId58"/>
    <p:sldLayoutId id="2147483773" r:id="rId59"/>
    <p:sldLayoutId id="2147483774" r:id="rId60"/>
    <p:sldLayoutId id="2147483775" r:id="rId61"/>
    <p:sldLayoutId id="2147483776" r:id="rId62"/>
    <p:sldLayoutId id="2147483777" r:id="rId63"/>
    <p:sldLayoutId id="2147483778" r:id="rId64"/>
    <p:sldLayoutId id="2147483779" r:id="rId65"/>
    <p:sldLayoutId id="2147483780" r:id="rId66"/>
    <p:sldLayoutId id="2147483781" r:id="rId67"/>
    <p:sldLayoutId id="2147483782" r:id="rId68"/>
    <p:sldLayoutId id="2147483783" r:id="rId69"/>
    <p:sldLayoutId id="2147483784" r:id="rId70"/>
    <p:sldLayoutId id="2147483785" r:id="rId71"/>
    <p:sldLayoutId id="2147483786" r:id="rId72"/>
    <p:sldLayoutId id="2147483787" r:id="rId73"/>
    <p:sldLayoutId id="2147483788" r:id="rId74"/>
    <p:sldLayoutId id="2147483789" r:id="rId75"/>
    <p:sldLayoutId id="2147483790" r:id="rId76"/>
    <p:sldLayoutId id="2147483791" r:id="rId7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80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16.03.2023</a:t>
            </a:fld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180359" y="419100"/>
            <a:ext cx="5731491" cy="4060824"/>
          </a:xfrm>
        </p:spPr>
        <p:txBody>
          <a:bodyPr/>
          <a:lstStyle/>
          <a:p>
            <a:r>
              <a:rPr lang="nb-NO" dirty="0"/>
              <a:t>KAV verktøy fra EU-Supply</a:t>
            </a:r>
            <a:br>
              <a:rPr lang="nb-NO" dirty="0"/>
            </a:br>
            <a:r>
              <a:rPr lang="nb-NO" sz="2800" dirty="0"/>
              <a:t>KAV - Funksjonaliteter</a:t>
            </a:r>
          </a:p>
        </p:txBody>
      </p:sp>
    </p:spTree>
    <p:extLst>
      <p:ext uri="{BB962C8B-B14F-4D97-AF65-F5344CB8AC3E}">
        <p14:creationId xmlns:p14="http://schemas.microsoft.com/office/powerpoint/2010/main" val="1338045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C18C5C-9C95-4396-9A1D-1E4EAD3AC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Rammeavtale – Leverandørens hovedside forts...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761ACD2-CEA3-43EB-A1DD-BA14FEB0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371B715-C245-4B4C-8642-7CC9702E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47A44A5F-B05E-43BF-BD46-B7B7D083DE62}"/>
              </a:ext>
            </a:extLst>
          </p:cNvPr>
          <p:cNvSpPr txBox="1">
            <a:spLocks/>
          </p:cNvSpPr>
          <p:nvPr/>
        </p:nvSpPr>
        <p:spPr>
          <a:xfrm>
            <a:off x="743861" y="1302889"/>
            <a:ext cx="3724507" cy="58169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vil du få alle fanene utenom fanen «Minikonkurranser»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Alle fanene er identisk med hva som er presentert i dette foilsettet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Hvis det gjennomføres endringer i fanen «Endringer» kun hos én enkelt leverandør, vil endringen kun være synlig på kontrakten til den aktuelle leverandøren og </a:t>
            </a:r>
            <a:r>
              <a:rPr lang="nb-NO" sz="1600" u="sng" dirty="0"/>
              <a:t>ikke</a:t>
            </a:r>
            <a:r>
              <a:rPr lang="nb-NO" sz="1600" dirty="0"/>
              <a:t> på selve  rammeavtalen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Digital signering: Her ligger signeringsfilen for leverandøren der det er foretatt digital signering i KAV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ser du hvem som har signert for leverandør og oppdragsgiver</a:t>
            </a:r>
          </a:p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endParaRPr lang="nb-NO" sz="1600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3AEC036-8002-493D-8CD0-0A65C5E3C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98" y="1316736"/>
            <a:ext cx="5031729" cy="5158178"/>
          </a:xfrm>
          <a:prstGeom prst="rect">
            <a:avLst/>
          </a:prstGeom>
        </p:spPr>
      </p:pic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FD3E8E1A-9150-4937-9CD1-7FB70979E9C0}"/>
              </a:ext>
            </a:extLst>
          </p:cNvPr>
          <p:cNvCxnSpPr>
            <a:cxnSpLocks/>
          </p:cNvCxnSpPr>
          <p:nvPr/>
        </p:nvCxnSpPr>
        <p:spPr>
          <a:xfrm>
            <a:off x="3493008" y="1695704"/>
            <a:ext cx="2097024" cy="10048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46DEAF6F-0A5A-4E18-89CC-13B13251B22B}"/>
              </a:ext>
            </a:extLst>
          </p:cNvPr>
          <p:cNvCxnSpPr>
            <a:cxnSpLocks/>
          </p:cNvCxnSpPr>
          <p:nvPr/>
        </p:nvCxnSpPr>
        <p:spPr>
          <a:xfrm flipV="1">
            <a:off x="2676144" y="2785872"/>
            <a:ext cx="3474720" cy="293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200807BB-6D38-48BB-9649-CA1771D79DAB}"/>
              </a:ext>
            </a:extLst>
          </p:cNvPr>
          <p:cNvCxnSpPr>
            <a:cxnSpLocks/>
          </p:cNvCxnSpPr>
          <p:nvPr/>
        </p:nvCxnSpPr>
        <p:spPr>
          <a:xfrm flipV="1">
            <a:off x="2359152" y="3493010"/>
            <a:ext cx="3297936" cy="12374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7E8AED31-05A3-4855-9DDE-6CDA1523038F}"/>
              </a:ext>
            </a:extLst>
          </p:cNvPr>
          <p:cNvCxnSpPr>
            <a:cxnSpLocks/>
          </p:cNvCxnSpPr>
          <p:nvPr/>
        </p:nvCxnSpPr>
        <p:spPr>
          <a:xfrm flipV="1">
            <a:off x="3950208" y="4614673"/>
            <a:ext cx="3877056" cy="8107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A028CB06-8BD4-4D2F-B021-A811E0C0728D}"/>
              </a:ext>
            </a:extLst>
          </p:cNvPr>
          <p:cNvCxnSpPr>
            <a:cxnSpLocks/>
          </p:cNvCxnSpPr>
          <p:nvPr/>
        </p:nvCxnSpPr>
        <p:spPr>
          <a:xfrm>
            <a:off x="3749040" y="5541264"/>
            <a:ext cx="4078224" cy="3108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129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Endringer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11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53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76000"/>
            <a:ext cx="8554064" cy="4617767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203714" y="2886256"/>
            <a:ext cx="2106868" cy="12157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Gå til fanen «Endringer»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knappen «Lag ny endring»</a:t>
            </a:r>
          </a:p>
        </p:txBody>
      </p:sp>
      <p:cxnSp>
        <p:nvCxnSpPr>
          <p:cNvPr id="9" name="Rett pilkobling 8"/>
          <p:cNvCxnSpPr>
            <a:cxnSpLocks/>
          </p:cNvCxnSpPr>
          <p:nvPr/>
        </p:nvCxnSpPr>
        <p:spPr>
          <a:xfrm>
            <a:off x="1582994" y="3195484"/>
            <a:ext cx="2537902" cy="353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>
            <a:cxnSpLocks/>
          </p:cNvCxnSpPr>
          <p:nvPr/>
        </p:nvCxnSpPr>
        <p:spPr>
          <a:xfrm>
            <a:off x="2045110" y="3942735"/>
            <a:ext cx="8397338" cy="1779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/>
          <p:cNvSpPr/>
          <p:nvPr/>
        </p:nvSpPr>
        <p:spPr>
          <a:xfrm>
            <a:off x="4120896" y="3499104"/>
            <a:ext cx="687078" cy="237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/>
        </p:nvSpPr>
        <p:spPr>
          <a:xfrm>
            <a:off x="10442448" y="5663183"/>
            <a:ext cx="932688" cy="1889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095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forts….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896" y="1238007"/>
            <a:ext cx="5905500" cy="5256571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203714" y="2886256"/>
            <a:ext cx="2106868" cy="146193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Du får følgende bilde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Fyll inn feltene og klikk på «Lagre» knappen</a:t>
            </a:r>
          </a:p>
        </p:txBody>
      </p:sp>
      <p:cxnSp>
        <p:nvCxnSpPr>
          <p:cNvPr id="11" name="Rett pilkobling 10"/>
          <p:cNvCxnSpPr/>
          <p:nvPr/>
        </p:nvCxnSpPr>
        <p:spPr>
          <a:xfrm flipV="1">
            <a:off x="1818968" y="1769806"/>
            <a:ext cx="2526890" cy="1927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 flipV="1">
            <a:off x="1818968" y="2300748"/>
            <a:ext cx="2432357" cy="1396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/>
          <p:cNvCxnSpPr/>
          <p:nvPr/>
        </p:nvCxnSpPr>
        <p:spPr>
          <a:xfrm flipV="1">
            <a:off x="1897626" y="2733368"/>
            <a:ext cx="2353699" cy="9635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/>
          <p:cNvCxnSpPr/>
          <p:nvPr/>
        </p:nvCxnSpPr>
        <p:spPr>
          <a:xfrm flipV="1">
            <a:off x="1897626" y="3215148"/>
            <a:ext cx="2448232" cy="4817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/>
          <p:cNvCxnSpPr/>
          <p:nvPr/>
        </p:nvCxnSpPr>
        <p:spPr>
          <a:xfrm>
            <a:off x="1818968" y="3696929"/>
            <a:ext cx="2463928" cy="5855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/>
          <p:cNvCxnSpPr/>
          <p:nvPr/>
        </p:nvCxnSpPr>
        <p:spPr>
          <a:xfrm>
            <a:off x="1971368" y="3965677"/>
            <a:ext cx="6897329" cy="2228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/>
          <p:cNvSpPr/>
          <p:nvPr/>
        </p:nvSpPr>
        <p:spPr>
          <a:xfrm>
            <a:off x="8976852" y="6194323"/>
            <a:ext cx="501445" cy="1966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364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</a:t>
            </a:r>
            <a:r>
              <a:rPr lang="nb-NO" dirty="0" err="1"/>
              <a:t>fortst</a:t>
            </a:r>
            <a:r>
              <a:rPr lang="nb-NO" dirty="0"/>
              <a:t>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14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30" y="1199535"/>
            <a:ext cx="5120271" cy="5099372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538009" y="1853419"/>
            <a:ext cx="3355565" cy="36317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Du får følgende bilde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kan du gå inn på den enkelte leverandør og sende endringsmelding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Hvis endringen er for alle leverandørene fyller du ut informasjon på denne siden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Legg inn dokumenter (hvis det er aktuelt) 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«Lagre» knappen og deretter «Send melding»</a:t>
            </a:r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1189703" y="1853419"/>
            <a:ext cx="3313471" cy="525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/>
          <p:nvPr/>
        </p:nvCxnSpPr>
        <p:spPr>
          <a:xfrm flipV="1">
            <a:off x="2635045" y="2740955"/>
            <a:ext cx="1752906" cy="924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/>
          <p:cNvCxnSpPr/>
          <p:nvPr/>
        </p:nvCxnSpPr>
        <p:spPr>
          <a:xfrm flipV="1">
            <a:off x="2635045" y="3529781"/>
            <a:ext cx="1706185" cy="1354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/>
          <p:cNvCxnSpPr/>
          <p:nvPr/>
        </p:nvCxnSpPr>
        <p:spPr>
          <a:xfrm flipV="1">
            <a:off x="2713703" y="3165418"/>
            <a:ext cx="1674248" cy="4320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/>
          <p:cNvCxnSpPr/>
          <p:nvPr/>
        </p:nvCxnSpPr>
        <p:spPr>
          <a:xfrm>
            <a:off x="2635045" y="3665224"/>
            <a:ext cx="1868129" cy="690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/>
          <p:cNvCxnSpPr/>
          <p:nvPr/>
        </p:nvCxnSpPr>
        <p:spPr>
          <a:xfrm>
            <a:off x="2467897" y="5156341"/>
            <a:ext cx="5071581" cy="9374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/>
          <p:cNvCxnSpPr/>
          <p:nvPr/>
        </p:nvCxnSpPr>
        <p:spPr>
          <a:xfrm>
            <a:off x="2215791" y="4848361"/>
            <a:ext cx="6298944" cy="11993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pilkobling 33"/>
          <p:cNvCxnSpPr/>
          <p:nvPr/>
        </p:nvCxnSpPr>
        <p:spPr>
          <a:xfrm>
            <a:off x="2064774" y="4533648"/>
            <a:ext cx="6617110" cy="1190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ktangel 36"/>
          <p:cNvSpPr/>
          <p:nvPr/>
        </p:nvSpPr>
        <p:spPr>
          <a:xfrm>
            <a:off x="7539478" y="6047726"/>
            <a:ext cx="857270" cy="251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Rektangel 37"/>
          <p:cNvSpPr/>
          <p:nvPr/>
        </p:nvSpPr>
        <p:spPr>
          <a:xfrm>
            <a:off x="8396748" y="6047726"/>
            <a:ext cx="521110" cy="2511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/>
          <p:cNvSpPr/>
          <p:nvPr/>
        </p:nvSpPr>
        <p:spPr>
          <a:xfrm>
            <a:off x="8681884" y="5723929"/>
            <a:ext cx="422787" cy="214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675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 forts….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15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5" y="1174290"/>
            <a:ext cx="5895975" cy="5118062"/>
          </a:xfrm>
          <a:prstGeom prst="rect">
            <a:avLst/>
          </a:prstGeom>
        </p:spPr>
      </p:pic>
      <p:sp>
        <p:nvSpPr>
          <p:cNvPr id="8" name="Plassholder for innhold 6"/>
          <p:cNvSpPr txBox="1">
            <a:spLocks/>
          </p:cNvSpPr>
          <p:nvPr/>
        </p:nvSpPr>
        <p:spPr>
          <a:xfrm>
            <a:off x="1009957" y="3371683"/>
            <a:ext cx="3355565" cy="120032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Du får følgende bilde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«Send endring»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deretter på «Ferdig»</a:t>
            </a:r>
          </a:p>
        </p:txBody>
      </p:sp>
      <p:sp>
        <p:nvSpPr>
          <p:cNvPr id="9" name="Rektangel 8"/>
          <p:cNvSpPr/>
          <p:nvPr/>
        </p:nvSpPr>
        <p:spPr>
          <a:xfrm>
            <a:off x="9124335" y="6017342"/>
            <a:ext cx="963562" cy="275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/>
          <p:cNvCxnSpPr/>
          <p:nvPr/>
        </p:nvCxnSpPr>
        <p:spPr>
          <a:xfrm>
            <a:off x="3057832" y="4078763"/>
            <a:ext cx="6066503" cy="19385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>
            <a:extLst>
              <a:ext uri="{FF2B5EF4-FFF2-40B4-BE49-F238E27FC236}">
                <a16:creationId xmlns:a16="http://schemas.microsoft.com/office/drawing/2014/main" id="{C733BA39-7295-4842-B348-ADE9A988FF9E}"/>
              </a:ext>
            </a:extLst>
          </p:cNvPr>
          <p:cNvSpPr/>
          <p:nvPr/>
        </p:nvSpPr>
        <p:spPr>
          <a:xfrm>
            <a:off x="10093003" y="6017932"/>
            <a:ext cx="648149" cy="2750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1347140-37DB-496E-B1CC-9B6E27AAA794}"/>
              </a:ext>
            </a:extLst>
          </p:cNvPr>
          <p:cNvCxnSpPr>
            <a:cxnSpLocks/>
          </p:cNvCxnSpPr>
          <p:nvPr/>
        </p:nvCxnSpPr>
        <p:spPr>
          <a:xfrm>
            <a:off x="3724656" y="4486656"/>
            <a:ext cx="6522720" cy="153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823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Kontraktens endringsliste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16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33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Kontraktens endringsliste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17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478" y="1218138"/>
            <a:ext cx="7753196" cy="4818868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695326" y="2142651"/>
            <a:ext cx="2470662" cy="19543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Gå til fanen «Kontraktens endringsliste»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får du oversikt over alle endringene som gjennomført og opprettet</a:t>
            </a:r>
          </a:p>
        </p:txBody>
      </p:sp>
      <p:sp>
        <p:nvSpPr>
          <p:cNvPr id="8" name="Rektangel 7"/>
          <p:cNvSpPr/>
          <p:nvPr/>
        </p:nvSpPr>
        <p:spPr>
          <a:xfrm>
            <a:off x="6194323" y="3016342"/>
            <a:ext cx="1268361" cy="206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/>
          <p:nvPr/>
        </p:nvCxnSpPr>
        <p:spPr>
          <a:xfrm>
            <a:off x="2271252" y="2762865"/>
            <a:ext cx="3923071" cy="2534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84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395DF8-65B5-41F8-9EE6-0C5F7DD1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E71F4C6-8FE0-458D-96FD-B07BD467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18</a:t>
            </a:fld>
            <a:endParaRPr lang="nb-NO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DDCFCC7-6E35-402F-AFDE-EA9F7BE0B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51" y="1370606"/>
            <a:ext cx="8266177" cy="411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3A259A41-D944-4E02-B6B7-C532AF617EF3}"/>
              </a:ext>
            </a:extLst>
          </p:cNvPr>
          <p:cNvSpPr txBox="1">
            <a:spLocks/>
          </p:cNvSpPr>
          <p:nvPr/>
        </p:nvSpPr>
        <p:spPr>
          <a:xfrm>
            <a:off x="272341" y="2396018"/>
            <a:ext cx="2556203" cy="269304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Når endringene er signert digitalt i KAV vil signeringsfilen ligge inne i «Kontraktens endringsliste»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Digital signering av endringer finnes i foilsettet «KGV- Etablering- og digital signering av kontrakt»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BCA1042F-F391-47D5-9EC4-B3BEA66F8236}"/>
              </a:ext>
            </a:extLst>
          </p:cNvPr>
          <p:cNvCxnSpPr/>
          <p:nvPr/>
        </p:nvCxnSpPr>
        <p:spPr>
          <a:xfrm flipV="1">
            <a:off x="1883664" y="2115312"/>
            <a:ext cx="5181600" cy="8534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553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err="1"/>
              <a:t>Minikonkurransere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19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884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Innledning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393826"/>
            <a:ext cx="9469438" cy="40608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KAV er et nettbasert kontraktsadministrasjonsverktøy som støtter brukerne og virksomhetene med å følge opp kontrakter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KAV er kun et hjelpemiddel. Brukerne må selv ha kunnskap om kontrakten for å følge den opp på riktig måte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800" dirty="0"/>
              <a:t>KAV gir deg oversikt over hvilke kontrakter som er gjeldende i KAV til enhver tid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404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Minikonkurranser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8605" y="1855019"/>
            <a:ext cx="8422711" cy="406082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20</a:t>
            </a:fld>
            <a:endParaRPr lang="nb-NO"/>
          </a:p>
        </p:txBody>
      </p:sp>
      <p:sp>
        <p:nvSpPr>
          <p:cNvPr id="7" name="Plassholder for innhold 6"/>
          <p:cNvSpPr txBox="1">
            <a:spLocks/>
          </p:cNvSpPr>
          <p:nvPr/>
        </p:nvSpPr>
        <p:spPr>
          <a:xfrm>
            <a:off x="842420" y="3976852"/>
            <a:ext cx="2844287" cy="19389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Gå til fanen «Minikonkurranser»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knappen «Opprette minikonkurranse»</a:t>
            </a:r>
          </a:p>
          <a:p>
            <a:pPr marL="0" indent="0">
              <a:buNone/>
            </a:pPr>
            <a:endParaRPr lang="nb-NO" sz="1600" dirty="0"/>
          </a:p>
        </p:txBody>
      </p:sp>
      <p:sp>
        <p:nvSpPr>
          <p:cNvPr id="8" name="Rektangel 7"/>
          <p:cNvSpPr/>
          <p:nvPr/>
        </p:nvSpPr>
        <p:spPr>
          <a:xfrm>
            <a:off x="5240594" y="4572000"/>
            <a:ext cx="1012722" cy="2556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10467820" y="5565058"/>
            <a:ext cx="1448877" cy="350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2920181" y="4395019"/>
            <a:ext cx="2320413" cy="1769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>
            <a:off x="2772697" y="5283252"/>
            <a:ext cx="7695123" cy="4237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216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Minikonkurranser forts..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1962" y="2392941"/>
            <a:ext cx="8442374" cy="2675380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21</a:t>
            </a:fld>
            <a:endParaRPr lang="nb-NO"/>
          </a:p>
        </p:txBody>
      </p:sp>
      <p:sp>
        <p:nvSpPr>
          <p:cNvPr id="7" name="Plassholder for innhold 6"/>
          <p:cNvSpPr txBox="1">
            <a:spLocks/>
          </p:cNvSpPr>
          <p:nvPr/>
        </p:nvSpPr>
        <p:spPr>
          <a:xfrm>
            <a:off x="419633" y="3007356"/>
            <a:ext cx="2844287" cy="14465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/>
              <a:t>Du får følgende bilde: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Huk av for «Legg til alle»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deretter på «Lagre» knappen</a:t>
            </a:r>
          </a:p>
        </p:txBody>
      </p:sp>
      <p:sp>
        <p:nvSpPr>
          <p:cNvPr id="8" name="Rektangel 7"/>
          <p:cNvSpPr/>
          <p:nvPr/>
        </p:nvSpPr>
        <p:spPr>
          <a:xfrm>
            <a:off x="6617110" y="3730631"/>
            <a:ext cx="235974" cy="4677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10826750" y="4680155"/>
            <a:ext cx="411521" cy="2949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/>
          <p:cNvCxnSpPr/>
          <p:nvPr/>
        </p:nvCxnSpPr>
        <p:spPr>
          <a:xfrm>
            <a:off x="2998839" y="3608439"/>
            <a:ext cx="3618271" cy="235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>
            <a:off x="3067665" y="4129549"/>
            <a:ext cx="7759085" cy="6852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089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Minikonkurranser forts..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22</a:t>
            </a:fld>
            <a:endParaRPr lang="nb-NO"/>
          </a:p>
        </p:txBody>
      </p:sp>
      <p:sp>
        <p:nvSpPr>
          <p:cNvPr id="7" name="Plassholder for innhold 6"/>
          <p:cNvSpPr txBox="1">
            <a:spLocks/>
          </p:cNvSpPr>
          <p:nvPr/>
        </p:nvSpPr>
        <p:spPr>
          <a:xfrm>
            <a:off x="498292" y="2312155"/>
            <a:ext cx="2844287" cy="36317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/>
              <a:t>Du får følgende bilde: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referanse/Saksnummer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navn på </a:t>
            </a:r>
            <a:r>
              <a:rPr lang="nb-NO" sz="1600" dirty="0" err="1"/>
              <a:t>minikonkurransen</a:t>
            </a:r>
            <a:endParaRPr lang="nb-NO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en kort beskrivelse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Velg «Minikonkurranse» i nedtrekksgardinen og huk av for «Velg anskaffelsesprosedyre»</a:t>
            </a: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840" y="1948864"/>
            <a:ext cx="5886450" cy="4143375"/>
          </a:xfrm>
          <a:prstGeom prst="rect">
            <a:avLst/>
          </a:prstGeom>
        </p:spPr>
      </p:pic>
      <p:cxnSp>
        <p:nvCxnSpPr>
          <p:cNvPr id="13" name="Rett pilkobling 12"/>
          <p:cNvCxnSpPr/>
          <p:nvPr/>
        </p:nvCxnSpPr>
        <p:spPr>
          <a:xfrm flipV="1">
            <a:off x="3116179" y="2662989"/>
            <a:ext cx="1243263" cy="4932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kobling 18"/>
          <p:cNvCxnSpPr/>
          <p:nvPr/>
        </p:nvCxnSpPr>
        <p:spPr>
          <a:xfrm flipV="1">
            <a:off x="2554705" y="3433011"/>
            <a:ext cx="1909011" cy="4772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/>
          <p:cNvCxnSpPr/>
          <p:nvPr/>
        </p:nvCxnSpPr>
        <p:spPr>
          <a:xfrm flipV="1">
            <a:off x="1989221" y="4279232"/>
            <a:ext cx="2474495" cy="3288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kobling 25"/>
          <p:cNvCxnSpPr/>
          <p:nvPr/>
        </p:nvCxnSpPr>
        <p:spPr>
          <a:xfrm>
            <a:off x="3039979" y="5145505"/>
            <a:ext cx="1624263" cy="7098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413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Minikonkurranser forts….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156824" y="6352394"/>
            <a:ext cx="1339850" cy="365125"/>
          </a:xfrm>
        </p:spPr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23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273" y="1268690"/>
            <a:ext cx="4744551" cy="5190621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1228136" y="3762482"/>
            <a:ext cx="2844287" cy="192360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/>
              <a:t>Du får følgende bilde: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Huk av for «Velg </a:t>
            </a:r>
            <a:r>
              <a:rPr lang="nb-NO" sz="1600" dirty="0" err="1"/>
              <a:t>anskaffelsesprosedyre</a:t>
            </a:r>
            <a:r>
              <a:rPr lang="nb-NO" sz="1600" dirty="0"/>
              <a:t>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tilbudsfrist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«Lagre» knappen</a:t>
            </a:r>
          </a:p>
        </p:txBody>
      </p:sp>
      <p:cxnSp>
        <p:nvCxnSpPr>
          <p:cNvPr id="8" name="Rett pilkobling 7"/>
          <p:cNvCxnSpPr/>
          <p:nvPr/>
        </p:nvCxnSpPr>
        <p:spPr>
          <a:xfrm flipV="1">
            <a:off x="2998839" y="3421626"/>
            <a:ext cx="2431206" cy="934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/>
          <p:cNvCxnSpPr/>
          <p:nvPr/>
        </p:nvCxnSpPr>
        <p:spPr>
          <a:xfrm>
            <a:off x="3526745" y="4940468"/>
            <a:ext cx="1877588" cy="2804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/>
          <p:cNvCxnSpPr/>
          <p:nvPr/>
        </p:nvCxnSpPr>
        <p:spPr>
          <a:xfrm>
            <a:off x="2998839" y="5561785"/>
            <a:ext cx="6086167" cy="7090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14"/>
          <p:cNvSpPr/>
          <p:nvPr/>
        </p:nvSpPr>
        <p:spPr>
          <a:xfrm>
            <a:off x="9163665" y="6184490"/>
            <a:ext cx="471948" cy="274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81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Minikonkurranser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24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23" y="1199535"/>
            <a:ext cx="5488089" cy="5378246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600484" y="2238572"/>
            <a:ext cx="2844287" cy="24314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/>
              <a:t>Du får følgende bilde: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dirty="0"/>
              <a:t>Du kommer inn i sjekklisten for minikonkurranser i KGV modulen. 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dirty="0"/>
              <a:t>For gjennomføring av </a:t>
            </a:r>
            <a:r>
              <a:rPr lang="nb-NO" sz="1600" dirty="0" err="1"/>
              <a:t>minikonkurranser</a:t>
            </a:r>
            <a:r>
              <a:rPr lang="nb-NO" sz="1600" dirty="0"/>
              <a:t>, se egne foiler</a:t>
            </a:r>
          </a:p>
        </p:txBody>
      </p:sp>
      <p:cxnSp>
        <p:nvCxnSpPr>
          <p:cNvPr id="9" name="Rett pilkobling 8"/>
          <p:cNvCxnSpPr/>
          <p:nvPr/>
        </p:nvCxnSpPr>
        <p:spPr>
          <a:xfrm flipV="1">
            <a:off x="2880852" y="2821858"/>
            <a:ext cx="1179871" cy="19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15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Minikonkurranser forts…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25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691" y="1543664"/>
            <a:ext cx="7314739" cy="3780602"/>
          </a:xfrm>
          <a:prstGeom prst="rect">
            <a:avLst/>
          </a:prstGeom>
        </p:spPr>
      </p:pic>
      <p:sp>
        <p:nvSpPr>
          <p:cNvPr id="7" name="Plassholder for innhold 6"/>
          <p:cNvSpPr txBox="1">
            <a:spLocks/>
          </p:cNvSpPr>
          <p:nvPr/>
        </p:nvSpPr>
        <p:spPr>
          <a:xfrm>
            <a:off x="482497" y="3624920"/>
            <a:ext cx="2844287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Når du går inn på fanen «Minikonkurranser» vil du finne oversikt over minikonkurransene som er gjennomført på rammeavtalen </a:t>
            </a:r>
          </a:p>
        </p:txBody>
      </p:sp>
      <p:cxnSp>
        <p:nvCxnSpPr>
          <p:cNvPr id="9" name="Rett pilkobling 8"/>
          <p:cNvCxnSpPr/>
          <p:nvPr/>
        </p:nvCxnSpPr>
        <p:spPr>
          <a:xfrm>
            <a:off x="2467897" y="4581832"/>
            <a:ext cx="2477729" cy="14748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462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Meldinger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26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511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27</a:t>
            </a:fld>
            <a:endParaRPr lang="nb-NO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F2F5BED-BDAC-47DC-8E72-5A7FDF68F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6896" y="1550716"/>
            <a:ext cx="9223248" cy="4037012"/>
          </a:xfrm>
        </p:spPr>
      </p:pic>
      <p:sp>
        <p:nvSpPr>
          <p:cNvPr id="11" name="Plassholder for innhold 6">
            <a:extLst>
              <a:ext uri="{FF2B5EF4-FFF2-40B4-BE49-F238E27FC236}">
                <a16:creationId xmlns:a16="http://schemas.microsoft.com/office/drawing/2014/main" id="{58CBA4FD-5DC8-4EA3-A84D-DE98BE323478}"/>
              </a:ext>
            </a:extLst>
          </p:cNvPr>
          <p:cNvSpPr txBox="1">
            <a:spLocks/>
          </p:cNvSpPr>
          <p:nvPr/>
        </p:nvSpPr>
        <p:spPr>
          <a:xfrm>
            <a:off x="77696" y="1283683"/>
            <a:ext cx="2415567" cy="290848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Meldingsfunksjonen ser slik 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Huk av her for å se systemvarsler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dirty="0"/>
              <a:t>Klikk på meldingen for å lese meldingen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dirty="0"/>
              <a:t>Klikk på «Lag ny» knappen for å lage ny melding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6DE453F-C43F-43A6-A447-8E7F3F33C6D6}"/>
              </a:ext>
            </a:extLst>
          </p:cNvPr>
          <p:cNvSpPr/>
          <p:nvPr/>
        </p:nvSpPr>
        <p:spPr>
          <a:xfrm>
            <a:off x="11022986" y="3333124"/>
            <a:ext cx="553318" cy="247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8764124-B373-4B08-BF6F-0E0B01462C3F}"/>
              </a:ext>
            </a:extLst>
          </p:cNvPr>
          <p:cNvSpPr/>
          <p:nvPr/>
        </p:nvSpPr>
        <p:spPr>
          <a:xfrm>
            <a:off x="2957677" y="2925740"/>
            <a:ext cx="3084576" cy="398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64939E79-C06C-4283-8A62-E807D8BACC71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615696" y="3456745"/>
            <a:ext cx="10407290" cy="4568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A8BF0499-3E76-4457-9F4C-D99B463C2CD4}"/>
              </a:ext>
            </a:extLst>
          </p:cNvPr>
          <p:cNvCxnSpPr>
            <a:cxnSpLocks/>
          </p:cNvCxnSpPr>
          <p:nvPr/>
        </p:nvCxnSpPr>
        <p:spPr>
          <a:xfrm>
            <a:off x="1834896" y="3107259"/>
            <a:ext cx="11227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9DD61BBD-B29A-4DBC-88F6-418FEB0745A5}"/>
              </a:ext>
            </a:extLst>
          </p:cNvPr>
          <p:cNvSpPr/>
          <p:nvPr/>
        </p:nvSpPr>
        <p:spPr>
          <a:xfrm>
            <a:off x="2881068" y="2041480"/>
            <a:ext cx="221795" cy="179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FCD13957-29E9-444A-96D2-C058006288FB}"/>
              </a:ext>
            </a:extLst>
          </p:cNvPr>
          <p:cNvCxnSpPr/>
          <p:nvPr/>
        </p:nvCxnSpPr>
        <p:spPr>
          <a:xfrm>
            <a:off x="1274064" y="2133600"/>
            <a:ext cx="16070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3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1A463E-ACDA-4F56-8B62-C6D5F600D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Meldinger forts…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61767C-42E3-40C7-9DA5-F329C479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894303-8168-473B-B4FB-4ED7B0A1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28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F16A5AA-AE6A-4473-9F92-BF5323132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423" y="1660224"/>
            <a:ext cx="6853809" cy="4155359"/>
          </a:xfrm>
          <a:prstGeom prst="rect">
            <a:avLst/>
          </a:prstGeom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D129E0FB-E7EB-41E5-9D9B-DC5594AD5EAE}"/>
              </a:ext>
            </a:extLst>
          </p:cNvPr>
          <p:cNvSpPr txBox="1">
            <a:spLocks/>
          </p:cNvSpPr>
          <p:nvPr/>
        </p:nvSpPr>
        <p:spPr>
          <a:xfrm>
            <a:off x="789814" y="2580640"/>
            <a:ext cx="2889122" cy="36163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Melding ser slik 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«Til» knappen for å velge hvilken leverandør/-er du ønsker å sende melding til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emne 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meldingen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«Legg til filer» for å legge inn vedlegg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Trykk «Lagre» og «Send»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63BFFD3-CE11-4189-B4D8-302CF29B3A91}"/>
              </a:ext>
            </a:extLst>
          </p:cNvPr>
          <p:cNvSpPr/>
          <p:nvPr/>
        </p:nvSpPr>
        <p:spPr>
          <a:xfrm>
            <a:off x="3925824" y="3499104"/>
            <a:ext cx="256032" cy="231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EE84FC6-053B-49F4-A782-363C5F31A0A3}"/>
              </a:ext>
            </a:extLst>
          </p:cNvPr>
          <p:cNvSpPr/>
          <p:nvPr/>
        </p:nvSpPr>
        <p:spPr>
          <a:xfrm>
            <a:off x="8778240" y="5529072"/>
            <a:ext cx="743712" cy="231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1F645455-E945-40CD-A4BC-6103E3ABF275}"/>
              </a:ext>
            </a:extLst>
          </p:cNvPr>
          <p:cNvSpPr/>
          <p:nvPr/>
        </p:nvSpPr>
        <p:spPr>
          <a:xfrm>
            <a:off x="9521952" y="5529072"/>
            <a:ext cx="591312" cy="2316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8499AFE9-2804-42CC-B596-4D34185D8491}"/>
              </a:ext>
            </a:extLst>
          </p:cNvPr>
          <p:cNvCxnSpPr/>
          <p:nvPr/>
        </p:nvCxnSpPr>
        <p:spPr>
          <a:xfrm>
            <a:off x="2234375" y="3218688"/>
            <a:ext cx="1691449" cy="335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64C8082A-3DD8-49A6-A94A-0F12D784DAAB}"/>
              </a:ext>
            </a:extLst>
          </p:cNvPr>
          <p:cNvCxnSpPr>
            <a:cxnSpLocks/>
          </p:cNvCxnSpPr>
          <p:nvPr/>
        </p:nvCxnSpPr>
        <p:spPr>
          <a:xfrm flipV="1">
            <a:off x="2880455" y="3968496"/>
            <a:ext cx="1045369" cy="420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E4EFF528-C187-4220-898F-C5343EDEC8F6}"/>
              </a:ext>
            </a:extLst>
          </p:cNvPr>
          <p:cNvCxnSpPr>
            <a:cxnSpLocks/>
          </p:cNvCxnSpPr>
          <p:nvPr/>
        </p:nvCxnSpPr>
        <p:spPr>
          <a:xfrm flipV="1">
            <a:off x="2880455" y="4892039"/>
            <a:ext cx="104536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F892917B-62DC-4086-B310-64FB76B7D956}"/>
              </a:ext>
            </a:extLst>
          </p:cNvPr>
          <p:cNvCxnSpPr>
            <a:cxnSpLocks/>
          </p:cNvCxnSpPr>
          <p:nvPr/>
        </p:nvCxnSpPr>
        <p:spPr>
          <a:xfrm>
            <a:off x="3157728" y="5329052"/>
            <a:ext cx="6589776" cy="2000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C0F7A647-DDFD-4E2A-B3EA-AA3968CEEAEA}"/>
              </a:ext>
            </a:extLst>
          </p:cNvPr>
          <p:cNvCxnSpPr>
            <a:cxnSpLocks/>
          </p:cNvCxnSpPr>
          <p:nvPr/>
        </p:nvCxnSpPr>
        <p:spPr>
          <a:xfrm flipV="1">
            <a:off x="3403139" y="5695978"/>
            <a:ext cx="5375101" cy="3196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835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Oppgaver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29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90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Oversikt over funksjoner i kontrakt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9547" y="1855020"/>
            <a:ext cx="7138219" cy="4060825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sp>
        <p:nvSpPr>
          <p:cNvPr id="7" name="Plassholder for innhold 6"/>
          <p:cNvSpPr txBox="1">
            <a:spLocks/>
          </p:cNvSpPr>
          <p:nvPr/>
        </p:nvSpPr>
        <p:spPr>
          <a:xfrm>
            <a:off x="924234" y="1250048"/>
            <a:ext cx="2844287" cy="506292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/>
              <a:t>Her er alle funksjonene som ligger i KAV: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dirty="0"/>
              <a:t>Hovedkontrakt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dirty="0"/>
              <a:t>Endringer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dirty="0"/>
              <a:t>Minikonkurranser (Kun i bruk på parallelle rammeavtaler med minikonkurranser)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Kontraktens endringsliste (Kun i bruk på rammeavtaler)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dirty="0"/>
              <a:t>Meldinger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dirty="0"/>
              <a:t>Oppgaver </a:t>
            </a:r>
          </a:p>
          <a:p>
            <a:pPr marL="215900" indent="-215900">
              <a:buFont typeface="Arial" panose="020B0604020202020204" pitchFamily="34" charset="0"/>
              <a:buChar char="•"/>
            </a:pPr>
            <a:r>
              <a:rPr lang="nb-NO" sz="1600" dirty="0"/>
              <a:t>Revisjonsspor</a:t>
            </a:r>
          </a:p>
        </p:txBody>
      </p:sp>
      <p:sp>
        <p:nvSpPr>
          <p:cNvPr id="8" name="Rektangel 7"/>
          <p:cNvSpPr/>
          <p:nvPr/>
        </p:nvSpPr>
        <p:spPr>
          <a:xfrm>
            <a:off x="4247147" y="3429000"/>
            <a:ext cx="5093369" cy="212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/>
          <p:cNvCxnSpPr>
            <a:cxnSpLocks/>
          </p:cNvCxnSpPr>
          <p:nvPr/>
        </p:nvCxnSpPr>
        <p:spPr>
          <a:xfrm>
            <a:off x="2001253" y="1682496"/>
            <a:ext cx="2245894" cy="1746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FBD0767C-29C1-4823-AAA7-143EABCBDC1F}"/>
              </a:ext>
            </a:extLst>
          </p:cNvPr>
          <p:cNvCxnSpPr>
            <a:cxnSpLocks/>
          </p:cNvCxnSpPr>
          <p:nvPr/>
        </p:nvCxnSpPr>
        <p:spPr>
          <a:xfrm flipV="1">
            <a:off x="3621024" y="3641558"/>
            <a:ext cx="3066288" cy="623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727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C9D7CA-AC96-4724-8DC5-33C3537B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E7B987-53D4-4405-A71D-8A9DDDBE3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91D3AB-BF18-49FE-B520-CB7E0112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30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520EB7A-0DF0-4751-B7DA-60B0B7C6B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154" y="1828100"/>
            <a:ext cx="7435596" cy="3848609"/>
          </a:xfrm>
          <a:prstGeom prst="rect">
            <a:avLst/>
          </a:prstGeom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AFBF66A0-F581-4459-B326-2A589F3885BC}"/>
              </a:ext>
            </a:extLst>
          </p:cNvPr>
          <p:cNvSpPr txBox="1">
            <a:spLocks/>
          </p:cNvSpPr>
          <p:nvPr/>
        </p:nvSpPr>
        <p:spPr>
          <a:xfrm>
            <a:off x="228982" y="3431032"/>
            <a:ext cx="2889122" cy="121571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fanen «Oppgaver» og du får følgende bilde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«Legg til oppgaver»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44C2B7B-BC8E-40C0-8A51-7F5053F6AB5E}"/>
              </a:ext>
            </a:extLst>
          </p:cNvPr>
          <p:cNvSpPr/>
          <p:nvPr/>
        </p:nvSpPr>
        <p:spPr>
          <a:xfrm>
            <a:off x="9442704" y="4826001"/>
            <a:ext cx="859536" cy="239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0C67EEB7-21D5-4D4B-92CC-BE53B042FE53}"/>
              </a:ext>
            </a:extLst>
          </p:cNvPr>
          <p:cNvCxnSpPr/>
          <p:nvPr/>
        </p:nvCxnSpPr>
        <p:spPr>
          <a:xfrm>
            <a:off x="2987040" y="3566160"/>
            <a:ext cx="4523232" cy="542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67535868-CC90-4FD9-9E95-E08EBA71BACE}"/>
              </a:ext>
            </a:extLst>
          </p:cNvPr>
          <p:cNvCxnSpPr>
            <a:cxnSpLocks/>
          </p:cNvCxnSpPr>
          <p:nvPr/>
        </p:nvCxnSpPr>
        <p:spPr>
          <a:xfrm>
            <a:off x="1408176" y="4535424"/>
            <a:ext cx="8034528" cy="403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39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9736A0-ADA2-4D2C-BBA4-47AED3C3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Oppgaver forts…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072809-CEC2-402E-B106-F3A42817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BD4C487-37A2-4FC4-A9BB-6DB4E607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31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9E678BB-C34D-4913-972C-7930A4AA8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52" y="1259245"/>
            <a:ext cx="5838825" cy="14097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B20ED5-52C1-4650-8F1C-E1E3FEE85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64" y="3455631"/>
            <a:ext cx="5867400" cy="1466850"/>
          </a:xfrm>
          <a:prstGeom prst="rect">
            <a:avLst/>
          </a:prstGeom>
        </p:spPr>
      </p:pic>
      <p:sp>
        <p:nvSpPr>
          <p:cNvPr id="10" name="Plassholder for innhold 6">
            <a:extLst>
              <a:ext uri="{FF2B5EF4-FFF2-40B4-BE49-F238E27FC236}">
                <a16:creationId xmlns:a16="http://schemas.microsoft.com/office/drawing/2014/main" id="{6CE2B4AE-20CB-4398-A9D6-F1D4A37CC768}"/>
              </a:ext>
            </a:extLst>
          </p:cNvPr>
          <p:cNvSpPr txBox="1">
            <a:spLocks/>
          </p:cNvSpPr>
          <p:nvPr/>
        </p:nvSpPr>
        <p:spPr>
          <a:xfrm>
            <a:off x="827723" y="1485249"/>
            <a:ext cx="2889122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Du får følgende bilde</a:t>
            </a:r>
          </a:p>
        </p:txBody>
      </p:sp>
      <p:sp>
        <p:nvSpPr>
          <p:cNvPr id="11" name="Plassholder for innhold 6">
            <a:extLst>
              <a:ext uri="{FF2B5EF4-FFF2-40B4-BE49-F238E27FC236}">
                <a16:creationId xmlns:a16="http://schemas.microsoft.com/office/drawing/2014/main" id="{A981E0A0-2A23-4001-ABC1-237BFC6EDFD8}"/>
              </a:ext>
            </a:extLst>
          </p:cNvPr>
          <p:cNvSpPr txBox="1">
            <a:spLocks/>
          </p:cNvSpPr>
          <p:nvPr/>
        </p:nvSpPr>
        <p:spPr>
          <a:xfrm>
            <a:off x="813436" y="2505677"/>
            <a:ext cx="2889122" cy="38933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4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Trykk på nedtrekksgardinen og velg hvilken oppgave du ønsker å gjennomføre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Huk av for «Send oppgaven til en ekstern e-postadresse», hvis oppgaven skal gjennomføres av en person hos oppdragsgiver som ikke har tilgang til KGV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deretter på «Neste»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C9B938C7-9BB6-43CA-9C37-86D8585DA9E0}"/>
              </a:ext>
            </a:extLst>
          </p:cNvPr>
          <p:cNvCxnSpPr/>
          <p:nvPr/>
        </p:nvCxnSpPr>
        <p:spPr>
          <a:xfrm>
            <a:off x="3078480" y="1608359"/>
            <a:ext cx="2432683" cy="226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CCD0CC34-2BBA-44B6-BF7A-EB18DB1B8248}"/>
              </a:ext>
            </a:extLst>
          </p:cNvPr>
          <p:cNvCxnSpPr>
            <a:cxnSpLocks/>
          </p:cNvCxnSpPr>
          <p:nvPr/>
        </p:nvCxnSpPr>
        <p:spPr>
          <a:xfrm>
            <a:off x="2822448" y="2920358"/>
            <a:ext cx="3785616" cy="926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ktangel 16">
            <a:extLst>
              <a:ext uri="{FF2B5EF4-FFF2-40B4-BE49-F238E27FC236}">
                <a16:creationId xmlns:a16="http://schemas.microsoft.com/office/drawing/2014/main" id="{228C1CA5-A69C-4E3A-8E91-57F89C22E9F6}"/>
              </a:ext>
            </a:extLst>
          </p:cNvPr>
          <p:cNvSpPr/>
          <p:nvPr/>
        </p:nvSpPr>
        <p:spPr>
          <a:xfrm>
            <a:off x="5525452" y="4189056"/>
            <a:ext cx="210884" cy="145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61D69E6-F3AE-4BB1-8660-90BFB730C1F9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2325813" y="4261656"/>
            <a:ext cx="3199639" cy="75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>
            <a:extLst>
              <a:ext uri="{FF2B5EF4-FFF2-40B4-BE49-F238E27FC236}">
                <a16:creationId xmlns:a16="http://schemas.microsoft.com/office/drawing/2014/main" id="{E56D22A1-DAC9-4624-8862-7657435BB8EA}"/>
              </a:ext>
            </a:extLst>
          </p:cNvPr>
          <p:cNvSpPr/>
          <p:nvPr/>
        </p:nvSpPr>
        <p:spPr>
          <a:xfrm>
            <a:off x="10164764" y="4504944"/>
            <a:ext cx="582484" cy="316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2" name="Rett pilkobling 21">
            <a:extLst>
              <a:ext uri="{FF2B5EF4-FFF2-40B4-BE49-F238E27FC236}">
                <a16:creationId xmlns:a16="http://schemas.microsoft.com/office/drawing/2014/main" id="{D912986B-DD9D-48C8-8BC4-101F6C0E6048}"/>
              </a:ext>
            </a:extLst>
          </p:cNvPr>
          <p:cNvCxnSpPr>
            <a:cxnSpLocks/>
          </p:cNvCxnSpPr>
          <p:nvPr/>
        </p:nvCxnSpPr>
        <p:spPr>
          <a:xfrm flipV="1">
            <a:off x="3493008" y="4633262"/>
            <a:ext cx="6663817" cy="10759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7112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D10514-9272-4210-9928-2E327F49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Oppgaver forts…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140456-A3C9-4063-B6A7-32BC8019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55BF2D7-7BAF-408D-8C93-B8E2301D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32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AD4A84C-A78E-45E3-83DC-2353677A6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64" y="1228352"/>
            <a:ext cx="5556378" cy="5090144"/>
          </a:xfrm>
          <a:prstGeom prst="rect">
            <a:avLst/>
          </a:prstGeom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BB3FD659-93D6-4CD9-BD2C-53F770B3053E}"/>
              </a:ext>
            </a:extLst>
          </p:cNvPr>
          <p:cNvSpPr txBox="1">
            <a:spLocks/>
          </p:cNvSpPr>
          <p:nvPr/>
        </p:nvSpPr>
        <p:spPr>
          <a:xfrm>
            <a:off x="830389" y="1181741"/>
            <a:ext cx="3680651" cy="48320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Hvis du har huket av for «Send oppgaven til en ekstern epostadresse» får du følgende bilde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tittel på oppgaven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hva oppgaven omfatter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skriv inn epostadressen/-e og trykk «Legg til»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Du vil få oversikt over epostadressene i «Legg til agenter»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start- og avslutningsdato og antall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antall dager før forfall og trykk «Gi beskjed»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50A25C1F-270C-450B-B108-C51839BB7CF4}"/>
              </a:ext>
            </a:extLst>
          </p:cNvPr>
          <p:cNvCxnSpPr>
            <a:cxnSpLocks/>
          </p:cNvCxnSpPr>
          <p:nvPr/>
        </p:nvCxnSpPr>
        <p:spPr>
          <a:xfrm flipV="1">
            <a:off x="3651504" y="2074823"/>
            <a:ext cx="1372202" cy="4189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59BD18E7-564E-4BE0-B0BA-89A937B62645}"/>
              </a:ext>
            </a:extLst>
          </p:cNvPr>
          <p:cNvCxnSpPr>
            <a:cxnSpLocks/>
          </p:cNvCxnSpPr>
          <p:nvPr/>
        </p:nvCxnSpPr>
        <p:spPr>
          <a:xfrm flipV="1">
            <a:off x="3889631" y="2886079"/>
            <a:ext cx="1102993" cy="86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4BD2344B-E840-4D02-B491-DB2D1304E5A4}"/>
              </a:ext>
            </a:extLst>
          </p:cNvPr>
          <p:cNvCxnSpPr>
            <a:cxnSpLocks/>
          </p:cNvCxnSpPr>
          <p:nvPr/>
        </p:nvCxnSpPr>
        <p:spPr>
          <a:xfrm>
            <a:off x="2852928" y="3728079"/>
            <a:ext cx="4437888" cy="1468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7654DA6A-6B87-4715-BC95-7CB5C059876E}"/>
              </a:ext>
            </a:extLst>
          </p:cNvPr>
          <p:cNvCxnSpPr>
            <a:cxnSpLocks/>
          </p:cNvCxnSpPr>
          <p:nvPr/>
        </p:nvCxnSpPr>
        <p:spPr>
          <a:xfrm>
            <a:off x="3553968" y="3560064"/>
            <a:ext cx="1438656" cy="3257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02452626-943D-4653-8527-922DDFF36BAB}"/>
              </a:ext>
            </a:extLst>
          </p:cNvPr>
          <p:cNvCxnSpPr>
            <a:cxnSpLocks/>
          </p:cNvCxnSpPr>
          <p:nvPr/>
        </p:nvCxnSpPr>
        <p:spPr>
          <a:xfrm>
            <a:off x="4338859" y="5115890"/>
            <a:ext cx="77108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93DEAD0F-DEF3-4D8B-BC2A-2A04BCEFBC32}"/>
              </a:ext>
            </a:extLst>
          </p:cNvPr>
          <p:cNvCxnSpPr>
            <a:cxnSpLocks/>
          </p:cNvCxnSpPr>
          <p:nvPr/>
        </p:nvCxnSpPr>
        <p:spPr>
          <a:xfrm flipV="1">
            <a:off x="2852928" y="5804277"/>
            <a:ext cx="2139696" cy="48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88C543C4-2224-412B-A856-77E3CC6EE1AF}"/>
              </a:ext>
            </a:extLst>
          </p:cNvPr>
          <p:cNvSpPr/>
          <p:nvPr/>
        </p:nvSpPr>
        <p:spPr>
          <a:xfrm>
            <a:off x="7290816" y="3875831"/>
            <a:ext cx="585216" cy="229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0AD73DF-40BA-4764-BEFF-366B1761AD51}"/>
              </a:ext>
            </a:extLst>
          </p:cNvPr>
          <p:cNvSpPr/>
          <p:nvPr/>
        </p:nvSpPr>
        <p:spPr>
          <a:xfrm>
            <a:off x="8491728" y="6023461"/>
            <a:ext cx="762000" cy="229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60CF9C3B-7DE0-4099-95FC-C3A226EA1467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2852928" y="6137999"/>
            <a:ext cx="56388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tt pilkobling 37">
            <a:extLst>
              <a:ext uri="{FF2B5EF4-FFF2-40B4-BE49-F238E27FC236}">
                <a16:creationId xmlns:a16="http://schemas.microsoft.com/office/drawing/2014/main" id="{27F7CFC6-7A5E-4294-BAEA-2FADB42C612C}"/>
              </a:ext>
            </a:extLst>
          </p:cNvPr>
          <p:cNvCxnSpPr>
            <a:cxnSpLocks/>
          </p:cNvCxnSpPr>
          <p:nvPr/>
        </p:nvCxnSpPr>
        <p:spPr>
          <a:xfrm flipV="1">
            <a:off x="4441127" y="4219446"/>
            <a:ext cx="3793585" cy="224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444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125DA4-7FE8-4740-8478-BD68E69A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Oppgaver forts…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9F809F-B817-4A6B-ABAF-1A969AA0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DD24E06-8C20-4DAF-AAAA-6056B4D3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33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C1D7E5A-1A0E-412D-9902-67E64551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565" y="1139327"/>
            <a:ext cx="5953125" cy="5153025"/>
          </a:xfrm>
          <a:prstGeom prst="rect">
            <a:avLst/>
          </a:prstGeom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A3ADB3A8-04BA-42EB-8ED0-7A1CC83FCCCD}"/>
              </a:ext>
            </a:extLst>
          </p:cNvPr>
          <p:cNvSpPr txBox="1">
            <a:spLocks/>
          </p:cNvSpPr>
          <p:nvPr/>
        </p:nvSpPr>
        <p:spPr>
          <a:xfrm>
            <a:off x="695326" y="1403172"/>
            <a:ext cx="3267074" cy="48474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Hvis du </a:t>
            </a:r>
            <a:r>
              <a:rPr lang="nb-NO" sz="1600" u="sng" dirty="0"/>
              <a:t>ikke</a:t>
            </a:r>
            <a:r>
              <a:rPr lang="nb-NO" sz="1600" dirty="0"/>
              <a:t> har huket av for «Send oppgaven til en ekstern epostadresse». Vil du få følgende bilde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tittel på oppgaven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hva oppgaven omfatter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Ved å klikke på nedtrekksgardinen vil du få oversikt over alle brukerne i KGV enheten. Klikk på aktuell bruker.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start- og avslutningsdato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Skriv inn antall dager før forfall og trykk «Gi beskjed»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F8B1B8-0719-4CCD-A32F-E73200EBCAEC}"/>
              </a:ext>
            </a:extLst>
          </p:cNvPr>
          <p:cNvSpPr/>
          <p:nvPr/>
        </p:nvSpPr>
        <p:spPr>
          <a:xfrm>
            <a:off x="7930896" y="5931408"/>
            <a:ext cx="810768" cy="31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80442413-B102-4E34-BD07-C81CB9958E24}"/>
              </a:ext>
            </a:extLst>
          </p:cNvPr>
          <p:cNvCxnSpPr>
            <a:cxnSpLocks/>
          </p:cNvCxnSpPr>
          <p:nvPr/>
        </p:nvCxnSpPr>
        <p:spPr>
          <a:xfrm flipV="1">
            <a:off x="3541776" y="2231136"/>
            <a:ext cx="688848" cy="5461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57EBF102-8045-49D8-9C27-9BF9A7E10603}"/>
              </a:ext>
            </a:extLst>
          </p:cNvPr>
          <p:cNvCxnSpPr>
            <a:cxnSpLocks/>
          </p:cNvCxnSpPr>
          <p:nvPr/>
        </p:nvCxnSpPr>
        <p:spPr>
          <a:xfrm>
            <a:off x="3724656" y="3196618"/>
            <a:ext cx="50596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93FA383C-0A84-4D0A-A41F-CCE32F327689}"/>
              </a:ext>
            </a:extLst>
          </p:cNvPr>
          <p:cNvCxnSpPr>
            <a:cxnSpLocks/>
          </p:cNvCxnSpPr>
          <p:nvPr/>
        </p:nvCxnSpPr>
        <p:spPr>
          <a:xfrm>
            <a:off x="2743200" y="3883152"/>
            <a:ext cx="3657600" cy="1593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6ED70BC6-795B-41AC-A0EF-CD763C82BEE3}"/>
              </a:ext>
            </a:extLst>
          </p:cNvPr>
          <p:cNvCxnSpPr>
            <a:cxnSpLocks/>
          </p:cNvCxnSpPr>
          <p:nvPr/>
        </p:nvCxnSpPr>
        <p:spPr>
          <a:xfrm flipV="1">
            <a:off x="2420112" y="4821601"/>
            <a:ext cx="1767840" cy="513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kobling 23">
            <a:extLst>
              <a:ext uri="{FF2B5EF4-FFF2-40B4-BE49-F238E27FC236}">
                <a16:creationId xmlns:a16="http://schemas.microsoft.com/office/drawing/2014/main" id="{10367622-7E43-4A75-B55C-FBFE29EBAABE}"/>
              </a:ext>
            </a:extLst>
          </p:cNvPr>
          <p:cNvCxnSpPr>
            <a:cxnSpLocks/>
          </p:cNvCxnSpPr>
          <p:nvPr/>
        </p:nvCxnSpPr>
        <p:spPr>
          <a:xfrm flipV="1">
            <a:off x="2328863" y="5632704"/>
            <a:ext cx="1859089" cy="170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kobling 27">
            <a:extLst>
              <a:ext uri="{FF2B5EF4-FFF2-40B4-BE49-F238E27FC236}">
                <a16:creationId xmlns:a16="http://schemas.microsoft.com/office/drawing/2014/main" id="{ED5A9DDD-CD7B-4E32-9FE2-491E32FFE4DC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633216" y="6086856"/>
            <a:ext cx="429768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7242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2426C1-AA44-4890-AB3B-F5171FBED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Oppgaver forts....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DDF6DE-8CDC-46D6-ADDB-610CFEA9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000DA18-B2D9-4DA2-A7D8-663F0C7C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34</a:t>
            </a:fld>
            <a:endParaRPr lang="nb-NO"/>
          </a:p>
        </p:txBody>
      </p:sp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338B7597-4C12-4D10-8B93-6AF390AC09B2}"/>
              </a:ext>
            </a:extLst>
          </p:cNvPr>
          <p:cNvSpPr txBox="1">
            <a:spLocks/>
          </p:cNvSpPr>
          <p:nvPr/>
        </p:nvSpPr>
        <p:spPr>
          <a:xfrm>
            <a:off x="524405" y="1799412"/>
            <a:ext cx="3116817" cy="486287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2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Når oppgaven er sendt vil den aktuelle bruker få en e-post med beskjed om ny oppgave med link til denne siden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har du oversikt over sluttdato og hvem som har oppgaven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oppgaven for å lese oppgaven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får du status på oppgaven. Klikk på «Fullført» og «Lagre» knappen. Når oppgaven er ferdig vil det dukke opp en        under «Status»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733FAF2-14B6-4D86-A036-B9D9B79A5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070" y="1688592"/>
            <a:ext cx="7502266" cy="394563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2C785519-5328-4AC7-A937-87B016853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827" y="5682942"/>
            <a:ext cx="352425" cy="219075"/>
          </a:xfrm>
          <a:prstGeom prst="rect">
            <a:avLst/>
          </a:prstGeom>
        </p:spPr>
      </p:pic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2685A58B-2D71-4267-A24E-8B1291A3D79A}"/>
              </a:ext>
            </a:extLst>
          </p:cNvPr>
          <p:cNvCxnSpPr>
            <a:cxnSpLocks/>
          </p:cNvCxnSpPr>
          <p:nvPr/>
        </p:nvCxnSpPr>
        <p:spPr>
          <a:xfrm flipV="1">
            <a:off x="2987040" y="2584704"/>
            <a:ext cx="1355029" cy="42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F14F4AEB-4A13-4221-B272-316547E356FA}"/>
              </a:ext>
            </a:extLst>
          </p:cNvPr>
          <p:cNvCxnSpPr>
            <a:cxnSpLocks/>
          </p:cNvCxnSpPr>
          <p:nvPr/>
        </p:nvCxnSpPr>
        <p:spPr>
          <a:xfrm>
            <a:off x="1591056" y="3429000"/>
            <a:ext cx="5571744" cy="1082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kobling 22">
            <a:extLst>
              <a:ext uri="{FF2B5EF4-FFF2-40B4-BE49-F238E27FC236}">
                <a16:creationId xmlns:a16="http://schemas.microsoft.com/office/drawing/2014/main" id="{13DA41D4-0FBF-4EB3-9970-76FFDEF6EFEA}"/>
              </a:ext>
            </a:extLst>
          </p:cNvPr>
          <p:cNvCxnSpPr>
            <a:cxnSpLocks/>
          </p:cNvCxnSpPr>
          <p:nvPr/>
        </p:nvCxnSpPr>
        <p:spPr>
          <a:xfrm>
            <a:off x="2474976" y="3408299"/>
            <a:ext cx="5675227" cy="1102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ktangel 25">
            <a:extLst>
              <a:ext uri="{FF2B5EF4-FFF2-40B4-BE49-F238E27FC236}">
                <a16:creationId xmlns:a16="http://schemas.microsoft.com/office/drawing/2014/main" id="{09DD7B20-8B20-4452-8F73-8489761DBAEB}"/>
              </a:ext>
            </a:extLst>
          </p:cNvPr>
          <p:cNvSpPr/>
          <p:nvPr/>
        </p:nvSpPr>
        <p:spPr>
          <a:xfrm>
            <a:off x="5004816" y="4462272"/>
            <a:ext cx="1438656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0BF26AAF-69FC-43EF-A65E-B6E2EC042D6F}"/>
              </a:ext>
            </a:extLst>
          </p:cNvPr>
          <p:cNvSpPr/>
          <p:nvPr/>
        </p:nvSpPr>
        <p:spPr>
          <a:xfrm>
            <a:off x="10207436" y="4486656"/>
            <a:ext cx="936052" cy="4328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DB3A5D34-AAC6-4687-9C4A-3EE972838639}"/>
              </a:ext>
            </a:extLst>
          </p:cNvPr>
          <p:cNvSpPr/>
          <p:nvPr/>
        </p:nvSpPr>
        <p:spPr>
          <a:xfrm>
            <a:off x="11301984" y="4785360"/>
            <a:ext cx="408432" cy="201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11654B1B-87F4-47F1-9A3F-D5B0ABD7741F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1743456" y="4299082"/>
            <a:ext cx="3261360" cy="2546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pilkobling 34">
            <a:extLst>
              <a:ext uri="{FF2B5EF4-FFF2-40B4-BE49-F238E27FC236}">
                <a16:creationId xmlns:a16="http://schemas.microsoft.com/office/drawing/2014/main" id="{51EC8A6A-BC74-4730-A9F0-CFFE044FECD5}"/>
              </a:ext>
            </a:extLst>
          </p:cNvPr>
          <p:cNvCxnSpPr>
            <a:cxnSpLocks/>
          </p:cNvCxnSpPr>
          <p:nvPr/>
        </p:nvCxnSpPr>
        <p:spPr>
          <a:xfrm flipV="1">
            <a:off x="3526536" y="4846320"/>
            <a:ext cx="6680900" cy="195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pilkobling 35">
            <a:extLst>
              <a:ext uri="{FF2B5EF4-FFF2-40B4-BE49-F238E27FC236}">
                <a16:creationId xmlns:a16="http://schemas.microsoft.com/office/drawing/2014/main" id="{EBBA5C83-A0E9-47FB-A491-B63484887989}"/>
              </a:ext>
            </a:extLst>
          </p:cNvPr>
          <p:cNvCxnSpPr>
            <a:cxnSpLocks/>
          </p:cNvCxnSpPr>
          <p:nvPr/>
        </p:nvCxnSpPr>
        <p:spPr>
          <a:xfrm flipV="1">
            <a:off x="1783080" y="4986528"/>
            <a:ext cx="9518904" cy="299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132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Revisjonsspor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35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99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E931D0-B067-4707-BBDE-33C989D2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Revisjonsspor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166A8E-CC11-4042-9EDC-797477CE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B5B2F33-CE54-4BD7-84D7-925B7CC1D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36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CB1BDB-3789-4ED9-A566-3DA380A50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367" y="1548384"/>
            <a:ext cx="5310169" cy="4063174"/>
          </a:xfrm>
          <a:prstGeom prst="rect">
            <a:avLst/>
          </a:prstGeom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3A63A9B0-E220-4E10-A57A-C65C4055F8D8}"/>
              </a:ext>
            </a:extLst>
          </p:cNvPr>
          <p:cNvSpPr txBox="1">
            <a:spLocks/>
          </p:cNvSpPr>
          <p:nvPr/>
        </p:nvSpPr>
        <p:spPr>
          <a:xfrm>
            <a:off x="481733" y="2695524"/>
            <a:ext cx="3116817" cy="29238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Klikk på fanen «Revisjonsspor»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får du oversikt over alle aktivitetene som er gjennomført i kontrakten. Tidspunkt, hvem som har gjennomført aktiviteten, hvilken handling som er gjennomført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2C6CB48-F684-42C5-9E49-4F73519D2EDC}"/>
              </a:ext>
            </a:extLst>
          </p:cNvPr>
          <p:cNvSpPr/>
          <p:nvPr/>
        </p:nvSpPr>
        <p:spPr>
          <a:xfrm>
            <a:off x="8747760" y="3480816"/>
            <a:ext cx="658368" cy="213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E92B2417-AB31-43DC-B275-28AEBD7E145D}"/>
              </a:ext>
            </a:extLst>
          </p:cNvPr>
          <p:cNvCxnSpPr/>
          <p:nvPr/>
        </p:nvCxnSpPr>
        <p:spPr>
          <a:xfrm>
            <a:off x="2225040" y="3072384"/>
            <a:ext cx="6522720" cy="5181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AEADA6C9-014B-4020-9725-49DB15785C19}"/>
              </a:ext>
            </a:extLst>
          </p:cNvPr>
          <p:cNvCxnSpPr>
            <a:cxnSpLocks/>
          </p:cNvCxnSpPr>
          <p:nvPr/>
        </p:nvCxnSpPr>
        <p:spPr>
          <a:xfrm>
            <a:off x="1810512" y="3846576"/>
            <a:ext cx="2890855" cy="256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171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Hovedkontrakt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276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E6FCA39-41F1-45E1-9D51-479CB416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05F8548-EDD4-4832-A240-B41F3FAFA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EF306D5-AE1F-4348-B381-19B9718EE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29" y="331352"/>
            <a:ext cx="6073796" cy="5472040"/>
          </a:xfrm>
          <a:prstGeom prst="rect">
            <a:avLst/>
          </a:prstGeom>
        </p:spPr>
      </p:pic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4E09CE5-AFE2-43DA-9A48-4A3D583C09D2}"/>
              </a:ext>
            </a:extLst>
          </p:cNvPr>
          <p:cNvSpPr txBox="1">
            <a:spLocks/>
          </p:cNvSpPr>
          <p:nvPr/>
        </p:nvSpPr>
        <p:spPr>
          <a:xfrm>
            <a:off x="561216" y="1587808"/>
            <a:ext cx="3151248" cy="363176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dirty="0"/>
              <a:t>Her ser du hovedsiden til kontrakten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kommer du inn på sjekklisten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får du oversikt over leverandører og kontaktperson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finner du kontaktperson for leverandør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finner du kontraktseier for oppdragsgiver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7CEDBCFD-DA1A-4576-88FA-1B7EE9BDDD5F}"/>
              </a:ext>
            </a:extLst>
          </p:cNvPr>
          <p:cNvCxnSpPr>
            <a:cxnSpLocks/>
          </p:cNvCxnSpPr>
          <p:nvPr/>
        </p:nvCxnSpPr>
        <p:spPr>
          <a:xfrm flipV="1">
            <a:off x="2889504" y="1804416"/>
            <a:ext cx="3048000" cy="6766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EE4195D1-1576-4EC9-9D72-962BFC60616D}"/>
              </a:ext>
            </a:extLst>
          </p:cNvPr>
          <p:cNvSpPr/>
          <p:nvPr/>
        </p:nvSpPr>
        <p:spPr>
          <a:xfrm>
            <a:off x="7187184" y="3017520"/>
            <a:ext cx="2779776" cy="2432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A9D573D6-04CA-4EE3-80C4-264AA91BA93A}"/>
              </a:ext>
            </a:extLst>
          </p:cNvPr>
          <p:cNvCxnSpPr>
            <a:cxnSpLocks/>
          </p:cNvCxnSpPr>
          <p:nvPr/>
        </p:nvCxnSpPr>
        <p:spPr>
          <a:xfrm>
            <a:off x="2462784" y="3346704"/>
            <a:ext cx="4724400" cy="2987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B2839B0C-A217-4007-8D20-B037C345D6A0}"/>
              </a:ext>
            </a:extLst>
          </p:cNvPr>
          <p:cNvCxnSpPr>
            <a:cxnSpLocks/>
          </p:cNvCxnSpPr>
          <p:nvPr/>
        </p:nvCxnSpPr>
        <p:spPr>
          <a:xfrm flipV="1">
            <a:off x="2572512" y="4919472"/>
            <a:ext cx="4687824" cy="1036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95D571B0-44C8-4F61-986D-ACD9A4537979}"/>
              </a:ext>
            </a:extLst>
          </p:cNvPr>
          <p:cNvCxnSpPr>
            <a:cxnSpLocks/>
          </p:cNvCxnSpPr>
          <p:nvPr/>
        </p:nvCxnSpPr>
        <p:spPr>
          <a:xfrm flipV="1">
            <a:off x="3535680" y="3794760"/>
            <a:ext cx="3724656" cy="301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61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A6D320-C4F2-459B-96D6-216EF24D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DF92A1-80E9-4A17-ABD3-52CF679D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78CC16E-120C-46E6-BFFD-A1B35330E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0" y="331520"/>
            <a:ext cx="6616340" cy="5960832"/>
          </a:xfrm>
          <a:prstGeom prst="rect">
            <a:avLst/>
          </a:prstGeom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BF76C101-FCC5-4F54-AD0E-825C8BF1E4F9}"/>
              </a:ext>
            </a:extLst>
          </p:cNvPr>
          <p:cNvSpPr txBox="1">
            <a:spLocks/>
          </p:cNvSpPr>
          <p:nvPr/>
        </p:nvSpPr>
        <p:spPr>
          <a:xfrm>
            <a:off x="331730" y="1276240"/>
            <a:ext cx="2557774" cy="364715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Kontraktsnr. genereres i KAV når kontrakten etableres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Kontraktsref. er arkivnummeret som saksbehandler har skrevet inn i «Ref/saksnr.» ved etablering av kontrakt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finner du navnet på kontrakten</a:t>
            </a:r>
          </a:p>
          <a:p>
            <a:pPr marL="0" indent="0">
              <a:buNone/>
            </a:pPr>
            <a:endParaRPr lang="nb-NO" sz="1600" dirty="0"/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4E7B5C54-4D16-407B-85EF-9F7B9A1D9183}"/>
              </a:ext>
            </a:extLst>
          </p:cNvPr>
          <p:cNvCxnSpPr>
            <a:cxnSpLocks/>
          </p:cNvCxnSpPr>
          <p:nvPr/>
        </p:nvCxnSpPr>
        <p:spPr>
          <a:xfrm>
            <a:off x="1469136" y="1889760"/>
            <a:ext cx="2304288" cy="6888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73608FC5-DE0F-4A37-B051-5ECA0F009378}"/>
              </a:ext>
            </a:extLst>
          </p:cNvPr>
          <p:cNvCxnSpPr>
            <a:cxnSpLocks/>
          </p:cNvCxnSpPr>
          <p:nvPr/>
        </p:nvCxnSpPr>
        <p:spPr>
          <a:xfrm>
            <a:off x="1865376" y="2395728"/>
            <a:ext cx="1865376" cy="274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8FB3C3BD-6BFC-4D08-9F1E-9A028F4CC4C1}"/>
              </a:ext>
            </a:extLst>
          </p:cNvPr>
          <p:cNvCxnSpPr>
            <a:cxnSpLocks/>
          </p:cNvCxnSpPr>
          <p:nvPr/>
        </p:nvCxnSpPr>
        <p:spPr>
          <a:xfrm flipV="1">
            <a:off x="2462784" y="2822448"/>
            <a:ext cx="1267968" cy="1139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103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0A6D320-C4F2-459B-96D6-216EF24D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DF92A1-80E9-4A17-ABD3-52CF679D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78CC16E-120C-46E6-BFFD-A1B35330E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0" y="331520"/>
            <a:ext cx="6616340" cy="5960832"/>
          </a:xfrm>
          <a:prstGeom prst="rect">
            <a:avLst/>
          </a:prstGeom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BF76C101-FCC5-4F54-AD0E-825C8BF1E4F9}"/>
              </a:ext>
            </a:extLst>
          </p:cNvPr>
          <p:cNvSpPr txBox="1">
            <a:spLocks/>
          </p:cNvSpPr>
          <p:nvPr/>
        </p:nvSpPr>
        <p:spPr>
          <a:xfrm>
            <a:off x="356114" y="2228814"/>
            <a:ext cx="2557774" cy="38779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Kontraktstype: Her er oversikt om det er rammeavtale eller vanlig avtale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Avropsprosedyre ved rammeavtaler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er start- og sluttdato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Her finner du kontraktsdokumentene og følgebrev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10BCA391-8A49-4FC4-8ECC-0440FB18DDFF}"/>
              </a:ext>
            </a:extLst>
          </p:cNvPr>
          <p:cNvCxnSpPr>
            <a:cxnSpLocks/>
          </p:cNvCxnSpPr>
          <p:nvPr/>
        </p:nvCxnSpPr>
        <p:spPr>
          <a:xfrm>
            <a:off x="2286000" y="2895600"/>
            <a:ext cx="1444752" cy="6035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25D6B158-B289-4AD8-83FE-30106BEFC4AA}"/>
              </a:ext>
            </a:extLst>
          </p:cNvPr>
          <p:cNvCxnSpPr>
            <a:cxnSpLocks/>
          </p:cNvCxnSpPr>
          <p:nvPr/>
        </p:nvCxnSpPr>
        <p:spPr>
          <a:xfrm flipV="1">
            <a:off x="2008146" y="3596640"/>
            <a:ext cx="1722606" cy="2072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D38F65DB-155B-4405-9F6B-34DB76D7B241}"/>
              </a:ext>
            </a:extLst>
          </p:cNvPr>
          <p:cNvCxnSpPr>
            <a:cxnSpLocks/>
          </p:cNvCxnSpPr>
          <p:nvPr/>
        </p:nvCxnSpPr>
        <p:spPr>
          <a:xfrm flipV="1">
            <a:off x="2100708" y="4108704"/>
            <a:ext cx="1630044" cy="2377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F0358A3B-E71C-455B-8B7D-628D3AF7F0DD}"/>
              </a:ext>
            </a:extLst>
          </p:cNvPr>
          <p:cNvCxnSpPr>
            <a:cxnSpLocks/>
          </p:cNvCxnSpPr>
          <p:nvPr/>
        </p:nvCxnSpPr>
        <p:spPr>
          <a:xfrm flipV="1">
            <a:off x="2869449" y="5107752"/>
            <a:ext cx="861303" cy="118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31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Rammeavtale –Leverandørens hovedside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51D89-216F-C248-97B9-E62942BAB32E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sp>
        <p:nvSpPr>
          <p:cNvPr id="6" name="Undertit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08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91FCF-2F96-470D-A9C5-7AC8CE5D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Rammeavtale – Leverandørens hovedside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DDBA38-871D-4525-B000-88BE73A3D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16.03.2023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798186-8731-4F19-93BD-0949535B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9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89F15D5-6F0D-4654-8AE5-593B1C63A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328" y="1724977"/>
            <a:ext cx="6517576" cy="3914204"/>
          </a:xfrm>
          <a:prstGeom prst="rect">
            <a:avLst/>
          </a:prstGeom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EC34F845-B989-4283-99A5-5941C78E31FC}"/>
              </a:ext>
            </a:extLst>
          </p:cNvPr>
          <p:cNvSpPr txBox="1">
            <a:spLocks/>
          </p:cNvSpPr>
          <p:nvPr/>
        </p:nvSpPr>
        <p:spPr>
          <a:xfrm>
            <a:off x="752373" y="1578891"/>
            <a:ext cx="3116817" cy="34163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SzPct val="100000"/>
              <a:buFontTx/>
              <a:buBlip>
                <a:blip r:embed="rId3"/>
              </a:buBlip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6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7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6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Gå inn på kontraktshåndtering (KAV) og inn på fanene «Aktiv» for å få oversikt over de aktive kontraktene du har tilgang til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For å komme inn på en </a:t>
            </a:r>
            <a:r>
              <a:rPr lang="nb-NO" sz="1600" dirty="0" err="1"/>
              <a:t>overordnedet</a:t>
            </a:r>
            <a:r>
              <a:rPr lang="nb-NO" sz="1600" dirty="0"/>
              <a:t> rammeavtale i KAV, må du klikke her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600" dirty="0"/>
              <a:t>For å komme inn på kontrakt til hver enkelt leverandør på en rammeavtale må du klikke på den aktuelle leverandøren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6479522-3487-4B67-A1BE-D03C9AB80279}"/>
              </a:ext>
            </a:extLst>
          </p:cNvPr>
          <p:cNvSpPr/>
          <p:nvPr/>
        </p:nvSpPr>
        <p:spPr>
          <a:xfrm>
            <a:off x="4645152" y="2535936"/>
            <a:ext cx="341376" cy="195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09142F7-AB36-47CB-9E5E-32C0D3386CDB}"/>
              </a:ext>
            </a:extLst>
          </p:cNvPr>
          <p:cNvSpPr/>
          <p:nvPr/>
        </p:nvSpPr>
        <p:spPr>
          <a:xfrm>
            <a:off x="5925312" y="4754880"/>
            <a:ext cx="1853184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DBBDC25-72DB-439A-BE8F-16E0FB892FB6}"/>
              </a:ext>
            </a:extLst>
          </p:cNvPr>
          <p:cNvSpPr/>
          <p:nvPr/>
        </p:nvSpPr>
        <p:spPr>
          <a:xfrm>
            <a:off x="6138672" y="5077968"/>
            <a:ext cx="1164336" cy="1097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3220FB11-BC07-4F78-BA6E-698552333D35}"/>
              </a:ext>
            </a:extLst>
          </p:cNvPr>
          <p:cNvCxnSpPr>
            <a:cxnSpLocks/>
          </p:cNvCxnSpPr>
          <p:nvPr/>
        </p:nvCxnSpPr>
        <p:spPr>
          <a:xfrm>
            <a:off x="2932176" y="2264665"/>
            <a:ext cx="1712976" cy="3749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90CDE184-CAC9-45D3-8A92-35C2CCA708BC}"/>
              </a:ext>
            </a:extLst>
          </p:cNvPr>
          <p:cNvCxnSpPr>
            <a:cxnSpLocks/>
          </p:cNvCxnSpPr>
          <p:nvPr/>
        </p:nvCxnSpPr>
        <p:spPr>
          <a:xfrm>
            <a:off x="3029712" y="3682079"/>
            <a:ext cx="2895600" cy="1072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2BC39A8C-008E-49BE-960B-C4E62ABE413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788664" y="4846320"/>
            <a:ext cx="2350008" cy="286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014210"/>
      </p:ext>
    </p:extLst>
  </p:cSld>
  <p:clrMapOvr>
    <a:masterClrMapping/>
  </p:clrMapOvr>
</p:sld>
</file>

<file path=ppt/theme/theme1.xml><?xml version="1.0" encoding="utf-8"?>
<a:theme xmlns:a="http://schemas.openxmlformats.org/drawingml/2006/main" name="UKE-mal(2)">
  <a:themeElements>
    <a:clrScheme name="Moderne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c528fd71-ad7b-48f8-811b-c0b5643803ab" ContentTypeId="0x01010016F48F0717DDBC43A26F9C4EC94D925E" PreviousValue="false" LastSyncTimeStamp="2021-04-13T11:08:19.683Z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K_Felles_Arkivverdig xmlns="7ed84371-acf6-4102-828c-2caf905b4736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slo Word med logo" ma:contentTypeID="0x01010016F48F0717DDBC43A26F9C4EC94D925E0048E11B128456F64BBF1AB16D0789EBAC" ma:contentTypeVersion="6" ma:contentTypeDescription="Felles innholdstype for Oslo Kommune" ma:contentTypeScope="" ma:versionID="5f44bafd58411e1ea132f6149bb3a305">
  <xsd:schema xmlns:xsd="http://www.w3.org/2001/XMLSchema" xmlns:xs="http://www.w3.org/2001/XMLSchema" xmlns:p="http://schemas.microsoft.com/office/2006/metadata/properties" xmlns:ns2="7ed84371-acf6-4102-828c-2caf905b4736" xmlns:ns3="0321b1da-4428-48dc-bfc8-562556f68b88" targetNamespace="http://schemas.microsoft.com/office/2006/metadata/properties" ma:root="true" ma:fieldsID="293fdaeddb4a128e3f9e98f4fd3a4cd8" ns2:_="" ns3:_="">
    <xsd:import namespace="7ed84371-acf6-4102-828c-2caf905b4736"/>
    <xsd:import namespace="0321b1da-4428-48dc-bfc8-562556f68b88"/>
    <xsd:element name="properties">
      <xsd:complexType>
        <xsd:sequence>
          <xsd:element name="documentManagement">
            <xsd:complexType>
              <xsd:all>
                <xsd:element ref="ns2:OK_Felles_Arkivverdi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84371-acf6-4102-828c-2caf905b4736" elementFormDefault="qualified">
    <xsd:import namespace="http://schemas.microsoft.com/office/2006/documentManagement/types"/>
    <xsd:import namespace="http://schemas.microsoft.com/office/infopath/2007/PartnerControls"/>
    <xsd:element name="OK_Felles_Arkivverdig" ma:index="8" nillable="true" ma:displayName="Arkivverdig" ma:description="Skal dokumentet bli arkivert i virksomhetens arkivssytem?" ma:format="Dropdown" ma:indexed="true" ma:internalName="OK_Felles_Arkivverdig">
      <xsd:simpleType>
        <xsd:restriction base="dms:Choice">
          <xsd:enumeration value="Ja"/>
          <xsd:enumeration value="Nei"/>
          <xsd:enumeration value="Arkiver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1b1da-4428-48dc-bfc8-562556f68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9980E4-5DCF-4226-802C-F22CFBF3C1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7B96-8ADE-4F60-8CB5-EED684A5378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6C81C02-413B-4A56-B175-F1E03019C934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0321b1da-4428-48dc-bfc8-562556f68b88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ed84371-acf6-4102-828c-2caf905b4736"/>
  </ds:schemaRefs>
</ds:datastoreItem>
</file>

<file path=customXml/itemProps4.xml><?xml version="1.0" encoding="utf-8"?>
<ds:datastoreItem xmlns:ds="http://schemas.openxmlformats.org/officeDocument/2006/customXml" ds:itemID="{EBBB0564-1930-4748-8431-BC5C112BA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84371-acf6-4102-828c-2caf905b4736"/>
    <ds:schemaRef ds:uri="0321b1da-4428-48dc-bfc8-562556f68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12438</TotalTime>
  <Words>1136</Words>
  <Application>Microsoft Office PowerPoint</Application>
  <PresentationFormat>Widescreen</PresentationFormat>
  <Paragraphs>206</Paragraphs>
  <Slides>36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36</vt:i4>
      </vt:variant>
    </vt:vector>
  </HeadingPairs>
  <TitlesOfParts>
    <vt:vector size="40" baseType="lpstr">
      <vt:lpstr>Wingdings</vt:lpstr>
      <vt:lpstr>Oslo Sans Office</vt:lpstr>
      <vt:lpstr>Arial</vt:lpstr>
      <vt:lpstr>UKE-mal(2)</vt:lpstr>
      <vt:lpstr>KAV verktøy fra EU-Supply KAV - Funksjonaliteter</vt:lpstr>
      <vt:lpstr>Innledning</vt:lpstr>
      <vt:lpstr>Oversikt over funksjoner i kontrakt</vt:lpstr>
      <vt:lpstr>Hovedkontrakt</vt:lpstr>
      <vt:lpstr>PowerPoint-presentasjon</vt:lpstr>
      <vt:lpstr>PowerPoint-presentasjon</vt:lpstr>
      <vt:lpstr>PowerPoint-presentasjon</vt:lpstr>
      <vt:lpstr>Rammeavtale –Leverandørens hovedside </vt:lpstr>
      <vt:lpstr>Rammeavtale – Leverandørens hovedside</vt:lpstr>
      <vt:lpstr>Rammeavtale – Leverandørens hovedside forts...</vt:lpstr>
      <vt:lpstr>Endringer</vt:lpstr>
      <vt:lpstr>Endringer </vt:lpstr>
      <vt:lpstr>Endringer forts….</vt:lpstr>
      <vt:lpstr>Endringer fortst..</vt:lpstr>
      <vt:lpstr>Endring forts….</vt:lpstr>
      <vt:lpstr>Kontraktens endringsliste</vt:lpstr>
      <vt:lpstr>Kontraktens endringsliste</vt:lpstr>
      <vt:lpstr>PowerPoint-presentasjon</vt:lpstr>
      <vt:lpstr>Minikonkurransere</vt:lpstr>
      <vt:lpstr>Minikonkurranser</vt:lpstr>
      <vt:lpstr>Minikonkurranser forts..</vt:lpstr>
      <vt:lpstr>Minikonkurranser forts..</vt:lpstr>
      <vt:lpstr>Minikonkurranser forts….</vt:lpstr>
      <vt:lpstr>Minikonkurranser forts…</vt:lpstr>
      <vt:lpstr>Minikonkurranser forts…</vt:lpstr>
      <vt:lpstr>Meldinger</vt:lpstr>
      <vt:lpstr>Meldinger</vt:lpstr>
      <vt:lpstr>Meldinger forts…</vt:lpstr>
      <vt:lpstr>Oppgaver</vt:lpstr>
      <vt:lpstr>Oppgaver</vt:lpstr>
      <vt:lpstr>Oppgaver forts…</vt:lpstr>
      <vt:lpstr>Oppgaver forts…</vt:lpstr>
      <vt:lpstr>Oppgaver forts…</vt:lpstr>
      <vt:lpstr>Oppgaver forts....</vt:lpstr>
      <vt:lpstr>Revisjonsspor</vt:lpstr>
      <vt:lpstr>Revisjonsspor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KGV verktøy fra EU-Supply</dc:title>
  <dc:creator>Meld inn i Domenet</dc:creator>
  <cp:lastModifiedBy>Kåre Steinsbu</cp:lastModifiedBy>
  <cp:revision>439</cp:revision>
  <cp:lastPrinted>2019-10-24T08:22:44Z</cp:lastPrinted>
  <dcterms:created xsi:type="dcterms:W3CDTF">2019-07-09T10:58:27Z</dcterms:created>
  <dcterms:modified xsi:type="dcterms:W3CDTF">2023-03-16T12:33:29Z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a2396b7-5846-48ff-8468-5f49f8ad722a_Enabled">
    <vt:lpwstr>true</vt:lpwstr>
  </property>
  <property fmtid="{D5CDD505-2E9C-101B-9397-08002B2CF9AE}" pid="3" name="MSIP_Label_7a2396b7-5846-48ff-8468-5f49f8ad722a_SetDate">
    <vt:lpwstr>2021-11-25T13:10:46Z</vt:lpwstr>
  </property>
  <property fmtid="{D5CDD505-2E9C-101B-9397-08002B2CF9AE}" pid="4" name="MSIP_Label_7a2396b7-5846-48ff-8468-5f49f8ad722a_Method">
    <vt:lpwstr>Standard</vt:lpwstr>
  </property>
  <property fmtid="{D5CDD505-2E9C-101B-9397-08002B2CF9AE}" pid="5" name="MSIP_Label_7a2396b7-5846-48ff-8468-5f49f8ad722a_Name">
    <vt:lpwstr>Lav</vt:lpwstr>
  </property>
  <property fmtid="{D5CDD505-2E9C-101B-9397-08002B2CF9AE}" pid="6" name="MSIP_Label_7a2396b7-5846-48ff-8468-5f49f8ad722a_SiteId">
    <vt:lpwstr>e6795081-6391-442e-9ab4-5e9ef74f18ea</vt:lpwstr>
  </property>
  <property fmtid="{D5CDD505-2E9C-101B-9397-08002B2CF9AE}" pid="7" name="MSIP_Label_7a2396b7-5846-48ff-8468-5f49f8ad722a_ActionId">
    <vt:lpwstr>14557ace-c866-4178-812e-0e89cd57ba35</vt:lpwstr>
  </property>
  <property fmtid="{D5CDD505-2E9C-101B-9397-08002B2CF9AE}" pid="8" name="MSIP_Label_7a2396b7-5846-48ff-8468-5f49f8ad722a_ContentBits">
    <vt:lpwstr>0</vt:lpwstr>
  </property>
  <property fmtid="{D5CDD505-2E9C-101B-9397-08002B2CF9AE}" pid="9" name="ContentTypeId">
    <vt:lpwstr>0x01010016F48F0717DDBC43A26F9C4EC94D925E0048E11B128456F64BBF1AB16D0789EBAC</vt:lpwstr>
  </property>
  <property fmtid="{D5CDD505-2E9C-101B-9397-08002B2CF9AE}" pid="10" name="Order">
    <vt:r8>100</vt:r8>
  </property>
  <property fmtid="{D5CDD505-2E9C-101B-9397-08002B2CF9AE}" pid="11" name="_ExtendedDescription">
    <vt:lpwstr/>
  </property>
</Properties>
</file>