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147197948" r:id="rId3"/>
    <p:sldId id="2147197850" r:id="rId4"/>
    <p:sldId id="2147197940" r:id="rId5"/>
    <p:sldId id="2147197951" r:id="rId6"/>
    <p:sldId id="2147197941" r:id="rId7"/>
    <p:sldId id="381" r:id="rId8"/>
    <p:sldId id="2147197939" r:id="rId9"/>
    <p:sldId id="2147197947" r:id="rId10"/>
    <p:sldId id="821" r:id="rId11"/>
    <p:sldId id="860" r:id="rId12"/>
    <p:sldId id="270" r:id="rId13"/>
    <p:sldId id="844" r:id="rId14"/>
    <p:sldId id="845" r:id="rId15"/>
    <p:sldId id="2147197944" r:id="rId16"/>
    <p:sldId id="309" r:id="rId17"/>
    <p:sldId id="385" r:id="rId18"/>
    <p:sldId id="2147197945" r:id="rId19"/>
    <p:sldId id="257" r:id="rId20"/>
    <p:sldId id="2147197949" r:id="rId21"/>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491" autoAdjust="0"/>
  </p:normalViewPr>
  <p:slideViewPr>
    <p:cSldViewPr snapToGrid="0">
      <p:cViewPr varScale="1">
        <p:scale>
          <a:sx n="41" d="100"/>
          <a:sy n="41" d="100"/>
        </p:scale>
        <p:origin x="56"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C876AF8-8608-42A8-BEB2-97FBCAD430D2}" type="datetimeFigureOut">
              <a:rPr lang="nb-NO" smtClean="0"/>
              <a:t>14.04.2023</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F94A07B-2E14-4B8A-A14C-1D64D357B0E9}" type="slidenum">
              <a:rPr lang="nb-NO" smtClean="0"/>
              <a:t>‹#›</a:t>
            </a:fld>
            <a:endParaRPr lang="nb-NO"/>
          </a:p>
        </p:txBody>
      </p:sp>
    </p:spTree>
    <p:extLst>
      <p:ext uri="{BB962C8B-B14F-4D97-AF65-F5344CB8AC3E}">
        <p14:creationId xmlns:p14="http://schemas.microsoft.com/office/powerpoint/2010/main" val="3322829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F94A07B-2E14-4B8A-A14C-1D64D357B0E9}" type="slidenum">
              <a:rPr lang="nb-NO" smtClean="0"/>
              <a:t>1</a:t>
            </a:fld>
            <a:endParaRPr lang="nb-NO"/>
          </a:p>
        </p:txBody>
      </p:sp>
    </p:spTree>
    <p:extLst>
      <p:ext uri="{BB962C8B-B14F-4D97-AF65-F5344CB8AC3E}">
        <p14:creationId xmlns:p14="http://schemas.microsoft.com/office/powerpoint/2010/main" val="1945281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Formål: </a:t>
            </a:r>
            <a:r>
              <a:rPr lang="nb-NO" sz="1200" b="0" dirty="0"/>
              <a:t>Store og sektorovergripende saker forberedes bedre og mer samlet, og blir en bærebjelke for mer helhetlig og samordnet gjennomføring av politikk.</a:t>
            </a:r>
            <a:endParaRPr lang="nb-NO" dirty="0"/>
          </a:p>
        </p:txBody>
      </p:sp>
      <p:sp>
        <p:nvSpPr>
          <p:cNvPr id="4" name="Plassholder for lysbildenummer 3"/>
          <p:cNvSpPr>
            <a:spLocks noGrp="1"/>
          </p:cNvSpPr>
          <p:nvPr>
            <p:ph type="sldNum" sz="quarter" idx="5"/>
          </p:nvPr>
        </p:nvSpPr>
        <p:spPr/>
        <p:txBody>
          <a:bodyPr/>
          <a:lstStyle/>
          <a:p>
            <a:fld id="{2419198F-350A-440B-8E71-69D95C1EE7EA}" type="slidenum">
              <a:rPr lang="nb-NO" smtClean="0"/>
              <a:t>10</a:t>
            </a:fld>
            <a:endParaRPr lang="nb-NO"/>
          </a:p>
        </p:txBody>
      </p:sp>
    </p:spTree>
    <p:extLst>
      <p:ext uri="{BB962C8B-B14F-4D97-AF65-F5344CB8AC3E}">
        <p14:creationId xmlns:p14="http://schemas.microsoft.com/office/powerpoint/2010/main" val="2064259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6DA35F1-3B62-4844-88D4-A4127B868FB1}" type="slidenum">
              <a:rPr lang="nb-NO" smtClean="0"/>
              <a:t>11</a:t>
            </a:fld>
            <a:endParaRPr lang="nb-NO"/>
          </a:p>
        </p:txBody>
      </p:sp>
    </p:spTree>
    <p:extLst>
      <p:ext uri="{BB962C8B-B14F-4D97-AF65-F5344CB8AC3E}">
        <p14:creationId xmlns:p14="http://schemas.microsoft.com/office/powerpoint/2010/main" val="303993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6BC5C867-76AA-4C43-B07B-267F63674135}" type="slidenum">
              <a:rPr lang="nb-NO" smtClean="0"/>
              <a:t>12</a:t>
            </a:fld>
            <a:endParaRPr lang="nb-NO"/>
          </a:p>
        </p:txBody>
      </p:sp>
    </p:spTree>
    <p:extLst>
      <p:ext uri="{BB962C8B-B14F-4D97-AF65-F5344CB8AC3E}">
        <p14:creationId xmlns:p14="http://schemas.microsoft.com/office/powerpoint/2010/main" val="2452833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6E5FAE0-E634-497E-BA6E-C5F7970CDDFD}" type="slidenum">
              <a:rPr lang="nb-NO" smtClean="0"/>
              <a:t>13</a:t>
            </a:fld>
            <a:endParaRPr lang="nb-NO"/>
          </a:p>
        </p:txBody>
      </p:sp>
    </p:spTree>
    <p:extLst>
      <p:ext uri="{BB962C8B-B14F-4D97-AF65-F5344CB8AC3E}">
        <p14:creationId xmlns:p14="http://schemas.microsoft.com/office/powerpoint/2010/main" val="2252432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F6E5FAE0-E634-497E-BA6E-C5F7970CDDFD}" type="slidenum">
              <a:rPr lang="nb-NO" smtClean="0"/>
              <a:t>14</a:t>
            </a:fld>
            <a:endParaRPr lang="nb-NO"/>
          </a:p>
        </p:txBody>
      </p:sp>
    </p:spTree>
    <p:extLst>
      <p:ext uri="{BB962C8B-B14F-4D97-AF65-F5344CB8AC3E}">
        <p14:creationId xmlns:p14="http://schemas.microsoft.com/office/powerpoint/2010/main" val="2252811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F94A07B-2E14-4B8A-A14C-1D64D357B0E9}" type="slidenum">
              <a:rPr lang="nb-NO" smtClean="0"/>
              <a:t>15</a:t>
            </a:fld>
            <a:endParaRPr lang="nb-NO"/>
          </a:p>
        </p:txBody>
      </p:sp>
    </p:spTree>
    <p:extLst>
      <p:ext uri="{BB962C8B-B14F-4D97-AF65-F5344CB8AC3E}">
        <p14:creationId xmlns:p14="http://schemas.microsoft.com/office/powerpoint/2010/main" val="2500492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nSpc>
                <a:spcPct val="150000"/>
              </a:lnSpc>
            </a:pPr>
            <a:endParaRPr lang="nb-NO" sz="1200" b="1" dirty="0">
              <a:latin typeface="+mn-lt"/>
              <a:ea typeface="Verdana" pitchFamily="34" charset="0"/>
              <a:cs typeface="Verdana" pitchFamily="34" charset="0"/>
            </a:endParaRPr>
          </a:p>
          <a:p>
            <a:pPr>
              <a:lnSpc>
                <a:spcPct val="150000"/>
              </a:lnSpc>
            </a:pPr>
            <a:endParaRPr lang="nb-NO" sz="1600" b="1" dirty="0">
              <a:latin typeface="+mn-lt"/>
            </a:endParaRPr>
          </a:p>
        </p:txBody>
      </p:sp>
      <p:sp>
        <p:nvSpPr>
          <p:cNvPr id="4" name="Plassholder for lysbildenummer 3"/>
          <p:cNvSpPr>
            <a:spLocks noGrp="1"/>
          </p:cNvSpPr>
          <p:nvPr>
            <p:ph type="sldNum" sz="quarter" idx="10"/>
          </p:nvPr>
        </p:nvSpPr>
        <p:spPr/>
        <p:txBody>
          <a:bodyPr/>
          <a:lstStyle/>
          <a:p>
            <a:fld id="{AAACB0C1-33AC-4D55-965C-53E204FBCC31}" type="slidenum">
              <a:rPr lang="nb-NO" smtClean="0">
                <a:solidFill>
                  <a:prstClr val="black"/>
                </a:solidFill>
              </a:rPr>
              <a:pPr/>
              <a:t>16</a:t>
            </a:fld>
            <a:endParaRPr lang="nb-NO">
              <a:solidFill>
                <a:prstClr val="black"/>
              </a:solidFill>
            </a:endParaRPr>
          </a:p>
        </p:txBody>
      </p:sp>
    </p:spTree>
    <p:extLst>
      <p:ext uri="{BB962C8B-B14F-4D97-AF65-F5344CB8AC3E}">
        <p14:creationId xmlns:p14="http://schemas.microsoft.com/office/powerpoint/2010/main" val="1832253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F94A07B-2E14-4B8A-A14C-1D64D357B0E9}" type="slidenum">
              <a:rPr lang="nb-NO" smtClean="0"/>
              <a:t>17</a:t>
            </a:fld>
            <a:endParaRPr lang="nb-NO"/>
          </a:p>
        </p:txBody>
      </p:sp>
    </p:spTree>
    <p:extLst>
      <p:ext uri="{BB962C8B-B14F-4D97-AF65-F5344CB8AC3E}">
        <p14:creationId xmlns:p14="http://schemas.microsoft.com/office/powerpoint/2010/main" val="2355929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F94A07B-2E14-4B8A-A14C-1D64D357B0E9}" type="slidenum">
              <a:rPr lang="nb-NO" smtClean="0"/>
              <a:t>18</a:t>
            </a:fld>
            <a:endParaRPr lang="nb-NO"/>
          </a:p>
        </p:txBody>
      </p:sp>
    </p:spTree>
    <p:extLst>
      <p:ext uri="{BB962C8B-B14F-4D97-AF65-F5344CB8AC3E}">
        <p14:creationId xmlns:p14="http://schemas.microsoft.com/office/powerpoint/2010/main" val="3602913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F94A07B-2E14-4B8A-A14C-1D64D357B0E9}" type="slidenum">
              <a:rPr lang="nb-NO" smtClean="0"/>
              <a:t>19</a:t>
            </a:fld>
            <a:endParaRPr lang="nb-NO"/>
          </a:p>
        </p:txBody>
      </p:sp>
    </p:spTree>
    <p:extLst>
      <p:ext uri="{BB962C8B-B14F-4D97-AF65-F5344CB8AC3E}">
        <p14:creationId xmlns:p14="http://schemas.microsoft.com/office/powerpoint/2010/main" val="958656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F94A07B-2E14-4B8A-A14C-1D64D357B0E9}" type="slidenum">
              <a:rPr lang="nb-NO" smtClean="0"/>
              <a:t>2</a:t>
            </a:fld>
            <a:endParaRPr lang="nb-NO"/>
          </a:p>
        </p:txBody>
      </p:sp>
    </p:spTree>
    <p:extLst>
      <p:ext uri="{BB962C8B-B14F-4D97-AF65-F5344CB8AC3E}">
        <p14:creationId xmlns:p14="http://schemas.microsoft.com/office/powerpoint/2010/main" val="2723390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F94A07B-2E14-4B8A-A14C-1D64D357B0E9}" type="slidenum">
              <a:rPr lang="nb-NO" smtClean="0"/>
              <a:t>20</a:t>
            </a:fld>
            <a:endParaRPr lang="nb-NO"/>
          </a:p>
        </p:txBody>
      </p:sp>
    </p:spTree>
    <p:extLst>
      <p:ext uri="{BB962C8B-B14F-4D97-AF65-F5344CB8AC3E}">
        <p14:creationId xmlns:p14="http://schemas.microsoft.com/office/powerpoint/2010/main" val="394494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E4CD5E56-A419-4740-965B-66FB95E718BA}" type="slidenum">
              <a:rPr lang="nb-NO" smtClean="0"/>
              <a:t>3</a:t>
            </a:fld>
            <a:endParaRPr lang="nb-NO"/>
          </a:p>
        </p:txBody>
      </p:sp>
    </p:spTree>
    <p:extLst>
      <p:ext uri="{BB962C8B-B14F-4D97-AF65-F5344CB8AC3E}">
        <p14:creationId xmlns:p14="http://schemas.microsoft.com/office/powerpoint/2010/main" val="1143015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F94A07B-2E14-4B8A-A14C-1D64D357B0E9}" type="slidenum">
              <a:rPr lang="nb-NO" smtClean="0"/>
              <a:t>4</a:t>
            </a:fld>
            <a:endParaRPr lang="nb-NO"/>
          </a:p>
        </p:txBody>
      </p:sp>
    </p:spTree>
    <p:extLst>
      <p:ext uri="{BB962C8B-B14F-4D97-AF65-F5344CB8AC3E}">
        <p14:creationId xmlns:p14="http://schemas.microsoft.com/office/powerpoint/2010/main" val="279626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F94A07B-2E14-4B8A-A14C-1D64D357B0E9}" type="slidenum">
              <a:rPr lang="nb-NO" smtClean="0"/>
              <a:t>5</a:t>
            </a:fld>
            <a:endParaRPr lang="nb-NO"/>
          </a:p>
        </p:txBody>
      </p:sp>
    </p:spTree>
    <p:extLst>
      <p:ext uri="{BB962C8B-B14F-4D97-AF65-F5344CB8AC3E}">
        <p14:creationId xmlns:p14="http://schemas.microsoft.com/office/powerpoint/2010/main" val="32986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F94A07B-2E14-4B8A-A14C-1D64D357B0E9}" type="slidenum">
              <a:rPr lang="nb-NO" smtClean="0"/>
              <a:t>6</a:t>
            </a:fld>
            <a:endParaRPr lang="nb-NO"/>
          </a:p>
        </p:txBody>
      </p:sp>
    </p:spTree>
    <p:extLst>
      <p:ext uri="{BB962C8B-B14F-4D97-AF65-F5344CB8AC3E}">
        <p14:creationId xmlns:p14="http://schemas.microsoft.com/office/powerpoint/2010/main" val="417703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945E069-5C1E-4DB5-A1D5-3CA93127656F}" type="slidenum">
              <a:rPr lang="nb-NO" smtClean="0"/>
              <a:t>7</a:t>
            </a:fld>
            <a:endParaRPr lang="nb-NO"/>
          </a:p>
        </p:txBody>
      </p:sp>
    </p:spTree>
    <p:extLst>
      <p:ext uri="{BB962C8B-B14F-4D97-AF65-F5344CB8AC3E}">
        <p14:creationId xmlns:p14="http://schemas.microsoft.com/office/powerpoint/2010/main" val="1195326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80F9D4-D9A7-4A68-9FB2-9AD590A28B0B}"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592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F94A07B-2E14-4B8A-A14C-1D64D357B0E9}" type="slidenum">
              <a:rPr lang="nb-NO" smtClean="0"/>
              <a:t>9</a:t>
            </a:fld>
            <a:endParaRPr lang="nb-NO"/>
          </a:p>
        </p:txBody>
      </p:sp>
    </p:spTree>
    <p:extLst>
      <p:ext uri="{BB962C8B-B14F-4D97-AF65-F5344CB8AC3E}">
        <p14:creationId xmlns:p14="http://schemas.microsoft.com/office/powerpoint/2010/main" val="1394421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telside med blå profil ">
    <p:bg>
      <p:bgPr>
        <a:gradFill flip="none" rotWithShape="1">
          <a:gsLst>
            <a:gs pos="0">
              <a:srgbClr val="00A8E1"/>
            </a:gs>
            <a:gs pos="85000">
              <a:srgbClr val="AFC9B8"/>
            </a:gs>
          </a:gsLst>
          <a:lin ang="2700000" scaled="1"/>
          <a:tileRect/>
        </a:gradFill>
        <a:effectLst/>
      </p:bgPr>
    </p:bg>
    <p:spTree>
      <p:nvGrpSpPr>
        <p:cNvPr id="1" name=""/>
        <p:cNvGrpSpPr/>
        <p:nvPr/>
      </p:nvGrpSpPr>
      <p:grpSpPr>
        <a:xfrm>
          <a:off x="0" y="0"/>
          <a:ext cx="0" cy="0"/>
          <a:chOff x="0" y="0"/>
          <a:chExt cx="0" cy="0"/>
        </a:xfrm>
      </p:grpSpPr>
      <p:sp>
        <p:nvSpPr>
          <p:cNvPr id="25" name="Plassholder for tekst 24"/>
          <p:cNvSpPr>
            <a:spLocks noGrp="1"/>
          </p:cNvSpPr>
          <p:nvPr>
            <p:ph type="body" sz="quarter" idx="24" hasCustomPrompt="1"/>
          </p:nvPr>
        </p:nvSpPr>
        <p:spPr>
          <a:xfrm>
            <a:off x="-19050" y="0"/>
            <a:ext cx="12211050" cy="850362"/>
          </a:xfrm>
          <a:blipFill dpi="0" rotWithShape="1">
            <a:blip r:embed="rId2">
              <a:alphaModFix amt="80000"/>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200"/>
            </a:lvl1pPr>
          </a:lstStyle>
          <a:p>
            <a:pPr lvl="0"/>
            <a:r>
              <a:rPr lang="en-US" dirty="0"/>
              <a:t>?</a:t>
            </a:r>
            <a:endParaRPr lang="nb-NO" dirty="0"/>
          </a:p>
        </p:txBody>
      </p:sp>
      <p:sp>
        <p:nvSpPr>
          <p:cNvPr id="22" name="Plassholder for tekst 18"/>
          <p:cNvSpPr>
            <a:spLocks noGrp="1"/>
          </p:cNvSpPr>
          <p:nvPr>
            <p:ph type="body" sz="quarter" idx="23" hasCustomPrompt="1"/>
          </p:nvPr>
        </p:nvSpPr>
        <p:spPr>
          <a:xfrm>
            <a:off x="-25270" y="2032921"/>
            <a:ext cx="6121270" cy="2160000"/>
          </a:xfrm>
          <a:solidFill>
            <a:schemeClr val="tx1">
              <a:alpha val="80000"/>
            </a:scheme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1">
              <a:lumMod val="65000"/>
              <a:lumOff val="35000"/>
              <a:alpha val="77647"/>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dirty="0" err="1"/>
              <a:t>Navn</a:t>
            </a:r>
            <a:r>
              <a:rPr lang="en-US" dirty="0"/>
              <a:t> p</a:t>
            </a:r>
            <a:r>
              <a:rPr lang="nb-NO" dirty="0"/>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1">
              <a:lumMod val="65000"/>
              <a:lumOff val="35000"/>
              <a:alpha val="78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dirty="0"/>
              <a:t>Sted og dato</a:t>
            </a:r>
          </a:p>
        </p:txBody>
      </p:sp>
      <p:pic>
        <p:nvPicPr>
          <p:cNvPr id="11" name="Bild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011" y="3581400"/>
            <a:ext cx="6974712" cy="2933702"/>
          </a:xfrm>
          <a:prstGeom prst="rect">
            <a:avLst/>
          </a:prstGeom>
        </p:spPr>
      </p:pic>
    </p:spTree>
    <p:extLst>
      <p:ext uri="{BB962C8B-B14F-4D97-AF65-F5344CB8AC3E}">
        <p14:creationId xmlns:p14="http://schemas.microsoft.com/office/powerpoint/2010/main" val="2509170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 2 bilder med tekst HVIT">
    <p:spTree>
      <p:nvGrpSpPr>
        <p:cNvPr id="1" name=""/>
        <p:cNvGrpSpPr/>
        <p:nvPr/>
      </p:nvGrpSpPr>
      <p:grpSpPr>
        <a:xfrm>
          <a:off x="0" y="0"/>
          <a:ext cx="0" cy="0"/>
          <a:chOff x="0" y="0"/>
          <a:chExt cx="0" cy="0"/>
        </a:xfrm>
      </p:grpSpPr>
      <p:sp>
        <p:nvSpPr>
          <p:cNvPr id="15" name="Tittel 1"/>
          <p:cNvSpPr>
            <a:spLocks noGrp="1"/>
          </p:cNvSpPr>
          <p:nvPr>
            <p:ph type="title" hasCustomPrompt="1"/>
          </p:nvPr>
        </p:nvSpPr>
        <p:spPr>
          <a:xfrm>
            <a:off x="838800" y="363600"/>
            <a:ext cx="9000000" cy="1325563"/>
          </a:xfrm>
        </p:spPr>
        <p:txBody>
          <a:bodyPr/>
          <a:lstStyle>
            <a:lvl1pPr>
              <a:defRPr/>
            </a:lvl1pPr>
          </a:lstStyle>
          <a:p>
            <a:r>
              <a:rPr lang="nb-NO" dirty="0"/>
              <a:t>Klikk for å skrive tittel</a:t>
            </a:r>
          </a:p>
        </p:txBody>
      </p:sp>
      <p:sp>
        <p:nvSpPr>
          <p:cNvPr id="19" name="Plassholder for tekst 2"/>
          <p:cNvSpPr>
            <a:spLocks noGrp="1"/>
          </p:cNvSpPr>
          <p:nvPr>
            <p:ph type="body" idx="1" hasCustomPrompt="1"/>
          </p:nvPr>
        </p:nvSpPr>
        <p:spPr>
          <a:xfrm>
            <a:off x="839969" y="3976254"/>
            <a:ext cx="5400000" cy="546879"/>
          </a:xfrm>
          <a:solidFill>
            <a:schemeClr val="bg2"/>
          </a:solidFill>
          <a:ln>
            <a:solidFill>
              <a:schemeClr val="bg2"/>
            </a:solidFill>
          </a:ln>
        </p:spPr>
        <p:txBody>
          <a:bodyPr anchor="ctr"/>
          <a:lstStyle>
            <a:lvl1pPr marL="0" indent="0" algn="ctr">
              <a:lnSpc>
                <a:spcPct val="10000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24" name="Plassholder for tekst 10"/>
          <p:cNvSpPr>
            <a:spLocks noGrp="1"/>
          </p:cNvSpPr>
          <p:nvPr>
            <p:ph type="body" sz="quarter" idx="13"/>
          </p:nvPr>
        </p:nvSpPr>
        <p:spPr>
          <a:xfrm>
            <a:off x="839970" y="4528704"/>
            <a:ext cx="5399999" cy="1505340"/>
          </a:xfrm>
          <a:solidFill>
            <a:schemeClr val="bg2"/>
          </a:solidFill>
          <a:ln>
            <a:solidFill>
              <a:schemeClr val="bg2"/>
            </a:solidFill>
          </a:ln>
        </p:spPr>
        <p:txBody>
          <a:bodyPr>
            <a:normAutofit/>
          </a:bodyPr>
          <a:lstStyle>
            <a:lvl1pPr marL="0" indent="0" algn="ctr">
              <a:lnSpc>
                <a:spcPct val="110000"/>
              </a:lnSpc>
              <a:buNone/>
              <a:defRPr sz="2000">
                <a:solidFill>
                  <a:schemeClr val="tx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25" name="Plassholder for tekst 4"/>
          <p:cNvSpPr>
            <a:spLocks noGrp="1"/>
          </p:cNvSpPr>
          <p:nvPr>
            <p:ph type="body" sz="quarter" idx="3" hasCustomPrompt="1"/>
          </p:nvPr>
        </p:nvSpPr>
        <p:spPr>
          <a:xfrm>
            <a:off x="6410472" y="3976254"/>
            <a:ext cx="5400000" cy="546879"/>
          </a:xfrm>
          <a:solidFill>
            <a:schemeClr val="bg2"/>
          </a:solidFill>
          <a:ln>
            <a:solidFill>
              <a:schemeClr val="bg2"/>
            </a:solidFill>
          </a:ln>
        </p:spPr>
        <p:txBody>
          <a:bodyPr anchor="ctr"/>
          <a:lstStyle>
            <a:lvl1pPr marL="0" indent="0" algn="ctr">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26" name="Plassholder for tekst 10"/>
          <p:cNvSpPr>
            <a:spLocks noGrp="1"/>
          </p:cNvSpPr>
          <p:nvPr>
            <p:ph type="body" sz="quarter" idx="14"/>
          </p:nvPr>
        </p:nvSpPr>
        <p:spPr>
          <a:xfrm>
            <a:off x="6410472" y="4528704"/>
            <a:ext cx="5400000" cy="1505340"/>
          </a:xfrm>
          <a:solidFill>
            <a:schemeClr val="bg2"/>
          </a:solidFill>
          <a:ln>
            <a:solidFill>
              <a:schemeClr val="bg2"/>
            </a:solidFill>
          </a:ln>
        </p:spPr>
        <p:txBody>
          <a:bodyPr>
            <a:norm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27" name="Plassholder for bunntekst 2"/>
          <p:cNvSpPr>
            <a:spLocks noGrp="1"/>
          </p:cNvSpPr>
          <p:nvPr>
            <p:ph type="ftr" sz="quarter" idx="18"/>
          </p:nvPr>
        </p:nvSpPr>
        <p:spPr>
          <a:xfrm>
            <a:off x="2808000" y="6318000"/>
            <a:ext cx="7020000" cy="360000"/>
          </a:xfrm>
        </p:spPr>
        <p:txBody>
          <a:bodyPr/>
          <a:lstStyle>
            <a:lvl1pPr>
              <a:defRPr>
                <a:solidFill>
                  <a:schemeClr val="tx1">
                    <a:lumMod val="50000"/>
                    <a:lumOff val="50000"/>
                  </a:schemeClr>
                </a:solidFill>
              </a:defRPr>
            </a:lvl1pPr>
          </a:lstStyle>
          <a:p>
            <a:r>
              <a:rPr lang="nb-NO"/>
              <a:t>Bunntekst</a:t>
            </a:r>
            <a:endParaRPr lang="nb-NO" dirty="0"/>
          </a:p>
        </p:txBody>
      </p:sp>
      <p:sp>
        <p:nvSpPr>
          <p:cNvPr id="28" name="Plassholder for dato 1"/>
          <p:cNvSpPr>
            <a:spLocks noGrp="1"/>
          </p:cNvSpPr>
          <p:nvPr>
            <p:ph type="dt" sz="half" idx="17"/>
          </p:nvPr>
        </p:nvSpPr>
        <p:spPr>
          <a:xfrm>
            <a:off x="9846000" y="6318000"/>
            <a:ext cx="1620000" cy="360000"/>
          </a:xfrm>
        </p:spPr>
        <p:txBody>
          <a:bodyPr/>
          <a:lstStyle/>
          <a:p>
            <a:endParaRPr lang="nb-NO" dirty="0"/>
          </a:p>
        </p:txBody>
      </p:sp>
      <p:sp>
        <p:nvSpPr>
          <p:cNvPr id="29" name="Plassholder for lysbildenummer 3"/>
          <p:cNvSpPr>
            <a:spLocks noGrp="1"/>
          </p:cNvSpPr>
          <p:nvPr>
            <p:ph type="sldNum" sz="quarter" idx="19"/>
          </p:nvPr>
        </p:nvSpPr>
        <p:spPr>
          <a:xfrm>
            <a:off x="11555518" y="6318000"/>
            <a:ext cx="450010" cy="360000"/>
          </a:xfrm>
        </p:spPr>
        <p:txBody>
          <a:bodyPr/>
          <a:lstStyle/>
          <a:p>
            <a:fld id="{29E3B291-050D-4A82-B0A1-DB349FC61753}" type="slidenum">
              <a:rPr lang="nb-NO" smtClean="0"/>
              <a:pPr/>
              <a:t>‹#›</a:t>
            </a:fld>
            <a:endParaRPr lang="nb-NO" dirty="0"/>
          </a:p>
        </p:txBody>
      </p:sp>
      <p:sp>
        <p:nvSpPr>
          <p:cNvPr id="3" name="Plassholder for bilde 2"/>
          <p:cNvSpPr>
            <a:spLocks noGrp="1"/>
          </p:cNvSpPr>
          <p:nvPr>
            <p:ph type="pic" sz="quarter" idx="20" hasCustomPrompt="1"/>
          </p:nvPr>
        </p:nvSpPr>
        <p:spPr>
          <a:xfrm>
            <a:off x="839969" y="1688655"/>
            <a:ext cx="5400000" cy="2284814"/>
          </a:xfrm>
          <a:ln>
            <a:solidFill>
              <a:schemeClr val="bg2">
                <a:lumMod val="90000"/>
              </a:schemeClr>
            </a:solidFill>
          </a:ln>
        </p:spPr>
        <p:txBody>
          <a:bodyPr tIns="1368000">
            <a:normAutofit/>
          </a:bodyPr>
          <a:lstStyle>
            <a:lvl1pPr marL="0" indent="0" algn="ctr">
              <a:buNone/>
              <a:defRPr sz="2000" baseline="0">
                <a:solidFill>
                  <a:schemeClr val="bg1">
                    <a:lumMod val="50000"/>
                  </a:schemeClr>
                </a:solidFill>
              </a:defRPr>
            </a:lvl1pPr>
          </a:lstStyle>
          <a:p>
            <a:r>
              <a:rPr lang="nb-NO" dirty="0"/>
              <a:t>Sett inn bilde</a:t>
            </a:r>
          </a:p>
        </p:txBody>
      </p:sp>
      <p:sp>
        <p:nvSpPr>
          <p:cNvPr id="16" name="Plassholder for bilde 2"/>
          <p:cNvSpPr>
            <a:spLocks noGrp="1"/>
          </p:cNvSpPr>
          <p:nvPr>
            <p:ph type="pic" sz="quarter" idx="21" hasCustomPrompt="1"/>
          </p:nvPr>
        </p:nvSpPr>
        <p:spPr>
          <a:xfrm>
            <a:off x="6410472" y="1688655"/>
            <a:ext cx="5400000" cy="2284814"/>
          </a:xfrm>
          <a:ln>
            <a:solidFill>
              <a:schemeClr val="bg2">
                <a:lumMod val="90000"/>
              </a:schemeClr>
            </a:solidFill>
          </a:ln>
        </p:spPr>
        <p:txBody>
          <a:bodyPr tIns="1368000">
            <a:normAutofit/>
          </a:bodyPr>
          <a:lstStyle>
            <a:lvl1pPr marL="0" indent="0" algn="ctr">
              <a:buNone/>
              <a:defRPr sz="2000" baseline="0">
                <a:solidFill>
                  <a:schemeClr val="bg1">
                    <a:lumMod val="50000"/>
                  </a:schemeClr>
                </a:solidFill>
              </a:defRPr>
            </a:lvl1pPr>
          </a:lstStyle>
          <a:p>
            <a:r>
              <a:rPr lang="nb-NO" dirty="0"/>
              <a:t>Sett inn bilde</a:t>
            </a:r>
          </a:p>
        </p:txBody>
      </p:sp>
      <p:sp>
        <p:nvSpPr>
          <p:cNvPr id="12" name="Plassholder for tekst 3"/>
          <p:cNvSpPr>
            <a:spLocks noGrp="1"/>
          </p:cNvSpPr>
          <p:nvPr>
            <p:ph type="body" sz="quarter" idx="15" hasCustomPrompt="1"/>
          </p:nvPr>
        </p:nvSpPr>
        <p:spPr>
          <a:xfrm>
            <a:off x="2229731" y="3706428"/>
            <a:ext cx="3996000" cy="244606"/>
          </a:xfrm>
        </p:spPr>
        <p:txBody>
          <a:bodyPr>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13" name="Plassholder for tekst 3"/>
          <p:cNvSpPr>
            <a:spLocks noGrp="1"/>
          </p:cNvSpPr>
          <p:nvPr>
            <p:ph type="body" sz="quarter" idx="22" hasCustomPrompt="1"/>
          </p:nvPr>
        </p:nvSpPr>
        <p:spPr>
          <a:xfrm>
            <a:off x="7791972" y="3706428"/>
            <a:ext cx="3996000" cy="244606"/>
          </a:xfrm>
        </p:spPr>
        <p:txBody>
          <a:bodyPr>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Tree>
    <p:extLst>
      <p:ext uri="{BB962C8B-B14F-4D97-AF65-F5344CB8AC3E}">
        <p14:creationId xmlns:p14="http://schemas.microsoft.com/office/powerpoint/2010/main" val="152253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bilder med tekst HVIT ">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9846000" y="6318000"/>
            <a:ext cx="1620000" cy="360000"/>
          </a:xfrm>
          <a:prstGeom prst="rect">
            <a:avLst/>
          </a:prstGeom>
        </p:spPr>
        <p:txBody>
          <a:bodyPr/>
          <a:lstStyle/>
          <a:p>
            <a:endParaRPr lang="nb-NO" dirty="0"/>
          </a:p>
        </p:txBody>
      </p:sp>
      <p:sp>
        <p:nvSpPr>
          <p:cNvPr id="3" name="Plassholder for bunntekst 2"/>
          <p:cNvSpPr>
            <a:spLocks noGrp="1"/>
          </p:cNvSpPr>
          <p:nvPr>
            <p:ph type="ftr" sz="quarter" idx="11"/>
          </p:nvPr>
        </p:nvSpPr>
        <p:spPr>
          <a:xfrm>
            <a:off x="2808000" y="6318000"/>
            <a:ext cx="7020000" cy="360000"/>
          </a:xfrm>
          <a:prstGeom prst="rect">
            <a:avLst/>
          </a:prstGeom>
        </p:spPr>
        <p:txBody>
          <a:bodyPr/>
          <a:lstStyle/>
          <a:p>
            <a:r>
              <a:rPr lang="nb-NO"/>
              <a:t>Bunntekst</a:t>
            </a:r>
            <a:endParaRPr lang="nb-NO" dirty="0"/>
          </a:p>
        </p:txBody>
      </p:sp>
      <p:sp>
        <p:nvSpPr>
          <p:cNvPr id="4" name="Plassholder for lysbildenummer 3"/>
          <p:cNvSpPr>
            <a:spLocks noGrp="1"/>
          </p:cNvSpPr>
          <p:nvPr>
            <p:ph type="sldNum" sz="quarter" idx="12"/>
          </p:nvPr>
        </p:nvSpPr>
        <p:spPr>
          <a:xfrm>
            <a:off x="11556000" y="6318000"/>
            <a:ext cx="450000" cy="360000"/>
          </a:xfrm>
          <a:prstGeom prst="rect">
            <a:avLst/>
          </a:prstGeom>
        </p:spPr>
        <p:txBody>
          <a:bodyPr/>
          <a:lstStyle/>
          <a:p>
            <a:fld id="{CBF60C1B-21D4-425B-89C8-B0A7AB09A1E4}" type="slidenum">
              <a:rPr lang="nb-NO" smtClean="0"/>
              <a:t>‹#›</a:t>
            </a:fld>
            <a:endParaRPr lang="nb-NO"/>
          </a:p>
        </p:txBody>
      </p:sp>
      <p:sp>
        <p:nvSpPr>
          <p:cNvPr id="8" name="Tittel 1"/>
          <p:cNvSpPr>
            <a:spLocks noGrp="1"/>
          </p:cNvSpPr>
          <p:nvPr>
            <p:ph type="title" hasCustomPrompt="1"/>
          </p:nvPr>
        </p:nvSpPr>
        <p:spPr>
          <a:xfrm>
            <a:off x="838800" y="363600"/>
            <a:ext cx="9000000" cy="1325563"/>
          </a:xfrm>
          <a:prstGeom prst="rect">
            <a:avLst/>
          </a:prstGeom>
        </p:spPr>
        <p:txBody>
          <a:bodyPr/>
          <a:lstStyle>
            <a:lvl1pPr>
              <a:defRPr baseline="0"/>
            </a:lvl1pPr>
          </a:lstStyle>
          <a:p>
            <a:r>
              <a:rPr lang="nb-NO" dirty="0"/>
              <a:t>Klikk for å skrive tittel</a:t>
            </a:r>
          </a:p>
        </p:txBody>
      </p:sp>
      <p:sp>
        <p:nvSpPr>
          <p:cNvPr id="9" name="Plassholder for tekst 2"/>
          <p:cNvSpPr>
            <a:spLocks noGrp="1"/>
          </p:cNvSpPr>
          <p:nvPr>
            <p:ph type="body" idx="1" hasCustomPrompt="1"/>
          </p:nvPr>
        </p:nvSpPr>
        <p:spPr>
          <a:xfrm>
            <a:off x="47942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0" name="Plassholder for tekst 10"/>
          <p:cNvSpPr>
            <a:spLocks noGrp="1"/>
          </p:cNvSpPr>
          <p:nvPr>
            <p:ph type="body" sz="quarter" idx="13"/>
          </p:nvPr>
        </p:nvSpPr>
        <p:spPr>
          <a:xfrm>
            <a:off x="47942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1" name="Plassholder for tekst 4"/>
          <p:cNvSpPr>
            <a:spLocks noGrp="1"/>
          </p:cNvSpPr>
          <p:nvPr>
            <p:ph type="body" sz="quarter" idx="3" hasCustomPrompt="1"/>
          </p:nvPr>
        </p:nvSpPr>
        <p:spPr>
          <a:xfrm>
            <a:off x="424186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2" name="Plassholder for tekst 10"/>
          <p:cNvSpPr>
            <a:spLocks noGrp="1"/>
          </p:cNvSpPr>
          <p:nvPr>
            <p:ph type="body" sz="quarter" idx="14"/>
          </p:nvPr>
        </p:nvSpPr>
        <p:spPr>
          <a:xfrm>
            <a:off x="424186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3" name="Plassholder for tekst 4"/>
          <p:cNvSpPr>
            <a:spLocks noGrp="1"/>
          </p:cNvSpPr>
          <p:nvPr>
            <p:ph type="body" sz="quarter" idx="17" hasCustomPrompt="1"/>
          </p:nvPr>
        </p:nvSpPr>
        <p:spPr>
          <a:xfrm>
            <a:off x="8004306"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4" name="Plassholder for tekst 10"/>
          <p:cNvSpPr>
            <a:spLocks noGrp="1"/>
          </p:cNvSpPr>
          <p:nvPr>
            <p:ph type="body" sz="quarter" idx="18"/>
          </p:nvPr>
        </p:nvSpPr>
        <p:spPr>
          <a:xfrm>
            <a:off x="8004306"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6" name="Plassholder for bilde 15"/>
          <p:cNvSpPr>
            <a:spLocks noGrp="1" noChangeAspect="1"/>
          </p:cNvSpPr>
          <p:nvPr>
            <p:ph type="pic" sz="quarter" idx="20"/>
          </p:nvPr>
        </p:nvSpPr>
        <p:spPr>
          <a:xfrm>
            <a:off x="1055425"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på ikonet for å legge til et bilde</a:t>
            </a:r>
            <a:endParaRPr lang="nb-NO" dirty="0"/>
          </a:p>
        </p:txBody>
      </p:sp>
      <p:sp>
        <p:nvSpPr>
          <p:cNvPr id="17" name="Plassholder for bilde 15"/>
          <p:cNvSpPr>
            <a:spLocks noGrp="1" noChangeAspect="1"/>
          </p:cNvSpPr>
          <p:nvPr>
            <p:ph type="pic" sz="quarter" idx="21"/>
          </p:nvPr>
        </p:nvSpPr>
        <p:spPr>
          <a:xfrm>
            <a:off x="4956803"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på ikonet for å legge til et bilde</a:t>
            </a:r>
            <a:endParaRPr lang="nb-NO" dirty="0"/>
          </a:p>
        </p:txBody>
      </p:sp>
      <p:sp>
        <p:nvSpPr>
          <p:cNvPr id="18" name="Plassholder for bilde 15"/>
          <p:cNvSpPr>
            <a:spLocks noGrp="1" noChangeAspect="1"/>
          </p:cNvSpPr>
          <p:nvPr>
            <p:ph type="pic" sz="quarter" idx="22"/>
          </p:nvPr>
        </p:nvSpPr>
        <p:spPr>
          <a:xfrm>
            <a:off x="8580306" y="1631158"/>
            <a:ext cx="2304000" cy="2304000"/>
          </a:xfrm>
          <a:prstGeom prst="ellipse">
            <a:avLst/>
          </a:prstGeom>
          <a:solidFill>
            <a:schemeClr val="bg1">
              <a:lumMod val="95000"/>
            </a:schemeClr>
          </a:solidFill>
          <a:ln>
            <a:solidFill>
              <a:schemeClr val="bg2">
                <a:lumMod val="50000"/>
              </a:schemeClr>
            </a:solidFill>
          </a:ln>
        </p:spPr>
        <p:txBody>
          <a:bodyPr anchor="b" anchorCtr="0">
            <a:normAutofit/>
          </a:bodyPr>
          <a:lstStyle>
            <a:lvl1pPr marL="0" indent="0" algn="ctr">
              <a:buNone/>
              <a:defRPr sz="1200">
                <a:solidFill>
                  <a:schemeClr val="bg1">
                    <a:lumMod val="50000"/>
                  </a:schemeClr>
                </a:solidFill>
              </a:defRPr>
            </a:lvl1pPr>
          </a:lstStyle>
          <a:p>
            <a:r>
              <a:rPr lang="nb-NO"/>
              <a:t>Klikk på ikonet for å legge til et bilde</a:t>
            </a:r>
            <a:endParaRPr lang="nb-NO" dirty="0"/>
          </a:p>
        </p:txBody>
      </p:sp>
    </p:spTree>
    <p:extLst>
      <p:ext uri="{BB962C8B-B14F-4D97-AF65-F5344CB8AC3E}">
        <p14:creationId xmlns:p14="http://schemas.microsoft.com/office/powerpoint/2010/main" val="298230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 Sitat HVIT">
    <p:spTree>
      <p:nvGrpSpPr>
        <p:cNvPr id="1" name=""/>
        <p:cNvGrpSpPr/>
        <p:nvPr/>
      </p:nvGrpSpPr>
      <p:grpSpPr>
        <a:xfrm>
          <a:off x="0" y="0"/>
          <a:ext cx="0" cy="0"/>
          <a:chOff x="0" y="0"/>
          <a:chExt cx="0" cy="0"/>
        </a:xfrm>
      </p:grpSpPr>
      <p:sp>
        <p:nvSpPr>
          <p:cNvPr id="3" name="Plassholder for bunntekst 2"/>
          <p:cNvSpPr>
            <a:spLocks noGrp="1"/>
          </p:cNvSpPr>
          <p:nvPr>
            <p:ph type="ftr" sz="quarter" idx="10"/>
          </p:nvPr>
        </p:nvSpPr>
        <p:spPr>
          <a:xfrm>
            <a:off x="2808000" y="6317146"/>
            <a:ext cx="7020000" cy="360000"/>
          </a:xfrm>
        </p:spPr>
        <p:txBody>
          <a:bodyPr/>
          <a:lstStyle/>
          <a:p>
            <a:r>
              <a:rPr lang="nb-NO"/>
              <a:t>Bunntekst</a:t>
            </a:r>
            <a:endParaRPr lang="nb-NO" dirty="0"/>
          </a:p>
        </p:txBody>
      </p:sp>
      <p:sp>
        <p:nvSpPr>
          <p:cNvPr id="4" name="Plassholder for dato 3"/>
          <p:cNvSpPr>
            <a:spLocks noGrp="1"/>
          </p:cNvSpPr>
          <p:nvPr>
            <p:ph type="dt" sz="half"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dirty="0"/>
          </a:p>
        </p:txBody>
      </p:sp>
      <p:sp>
        <p:nvSpPr>
          <p:cNvPr id="6" name="Tittel 1"/>
          <p:cNvSpPr>
            <a:spLocks noGrp="1"/>
          </p:cNvSpPr>
          <p:nvPr>
            <p:ph type="ctrTitle" hasCustomPrompt="1"/>
          </p:nvPr>
        </p:nvSpPr>
        <p:spPr>
          <a:xfrm>
            <a:off x="1841810" y="914400"/>
            <a:ext cx="8508380" cy="3801437"/>
          </a:xfrm>
        </p:spPr>
        <p:txBody>
          <a:bodyPr anchor="ctr"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b-NO" sz="5400" dirty="0"/>
              <a:t>«</a:t>
            </a:r>
            <a:r>
              <a:rPr lang="nb-NO" dirty="0"/>
              <a:t>Klikk for sette </a:t>
            </a:r>
            <a:br>
              <a:rPr lang="nb-NO" dirty="0"/>
            </a:br>
            <a:r>
              <a:rPr lang="nb-NO" dirty="0"/>
              <a:t>inn et sitat. Husk anførselstegn!</a:t>
            </a:r>
            <a:r>
              <a:rPr lang="nb-NO" sz="5400" dirty="0"/>
              <a:t>»</a:t>
            </a:r>
            <a:endParaRPr lang="nb-NO" dirty="0"/>
          </a:p>
        </p:txBody>
      </p:sp>
      <p:sp>
        <p:nvSpPr>
          <p:cNvPr id="7" name="Plassholder for tekst 7"/>
          <p:cNvSpPr>
            <a:spLocks noGrp="1"/>
          </p:cNvSpPr>
          <p:nvPr>
            <p:ph type="body" sz="quarter" idx="13" hasCustomPrompt="1"/>
          </p:nvPr>
        </p:nvSpPr>
        <p:spPr>
          <a:xfrm>
            <a:off x="1841810" y="4972442"/>
            <a:ext cx="8507412" cy="441325"/>
          </a:xfrm>
        </p:spPr>
        <p:txBody>
          <a:bodyPr>
            <a:normAutofit/>
          </a:bodyPr>
          <a:lstStyle>
            <a:lvl1pPr marL="0" indent="0" algn="ctr">
              <a:buNone/>
              <a:defRPr sz="1800"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Navn </a:t>
            </a:r>
            <a:r>
              <a:rPr lang="nb-NO" dirty="0" err="1"/>
              <a:t>Navnesen</a:t>
            </a:r>
            <a:endParaRPr lang="nb-NO" dirty="0"/>
          </a:p>
        </p:txBody>
      </p:sp>
    </p:spTree>
    <p:extLst>
      <p:ext uri="{BB962C8B-B14F-4D97-AF65-F5344CB8AC3E}">
        <p14:creationId xmlns:p14="http://schemas.microsoft.com/office/powerpoint/2010/main" val="319930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eltittel med bilde HVI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p:spPr>
        <p:txBody>
          <a:bodyPr>
            <a:normAutofit/>
          </a:bodyPr>
          <a:lstStyle>
            <a:lvl1pPr marL="0" indent="0" algn="l">
              <a:buNone/>
              <a:defRPr sz="800">
                <a:solidFill>
                  <a:schemeClr val="bg1"/>
                </a:solidFill>
              </a:defRPr>
            </a:lvl1pPr>
          </a:lstStyle>
          <a:p>
            <a:r>
              <a:rPr lang="nb-NO" dirty="0"/>
              <a:t>_</a:t>
            </a:r>
          </a:p>
        </p:txBody>
      </p:sp>
      <p:sp>
        <p:nvSpPr>
          <p:cNvPr id="4" name="Plassholder for tekst 15"/>
          <p:cNvSpPr>
            <a:spLocks noGrp="1"/>
          </p:cNvSpPr>
          <p:nvPr>
            <p:ph type="body" sz="quarter" idx="11" hasCustomPrompt="1"/>
          </p:nvPr>
        </p:nvSpPr>
        <p:spPr>
          <a:xfrm>
            <a:off x="0" y="3429000"/>
            <a:ext cx="6120000" cy="1732839"/>
          </a:xfrm>
          <a:solidFill>
            <a:schemeClr val="tx1">
              <a:alpha val="80000"/>
            </a:schemeClr>
          </a:solidFill>
        </p:spPr>
        <p:txBody>
          <a:bodyPr lIns="792000" anchor="ctr">
            <a:normAutofit/>
          </a:bodyPr>
          <a:lstStyle>
            <a:lvl1pPr marL="0" indent="0">
              <a:lnSpc>
                <a:spcPts val="4200"/>
              </a:lnSpc>
              <a:spcBef>
                <a:spcPts val="0"/>
              </a:spcBef>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inn deltittel her</a:t>
            </a:r>
          </a:p>
        </p:txBody>
      </p:sp>
      <p:sp>
        <p:nvSpPr>
          <p:cNvPr id="7"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p:cNvSpPr>
          <p:nvPr>
            <p:ph type="body" sz="quarter" idx="17" hasCustomPrompt="1"/>
          </p:nvPr>
        </p:nvSpPr>
        <p:spPr>
          <a:xfrm>
            <a:off x="360000" y="6282000"/>
            <a:ext cx="1947600" cy="432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403458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 Tom side HVI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bunntekst 2"/>
          <p:cNvSpPr>
            <a:spLocks noGrp="1"/>
          </p:cNvSpPr>
          <p:nvPr>
            <p:ph type="ftr" sz="quarter" idx="10"/>
          </p:nvPr>
        </p:nvSpPr>
        <p:spPr>
          <a:xfrm>
            <a:off x="2808000" y="6317146"/>
            <a:ext cx="7020000" cy="360000"/>
          </a:xfrm>
        </p:spPr>
        <p:txBody>
          <a:bodyPr/>
          <a:lstStyle/>
          <a:p>
            <a:r>
              <a:rPr lang="nb-NO"/>
              <a:t>Bunntekst</a:t>
            </a:r>
            <a:endParaRPr lang="nb-NO" dirty="0"/>
          </a:p>
        </p:txBody>
      </p:sp>
      <p:sp>
        <p:nvSpPr>
          <p:cNvPr id="4" name="Plassholder for dato 3"/>
          <p:cNvSpPr>
            <a:spLocks noGrp="1"/>
          </p:cNvSpPr>
          <p:nvPr>
            <p:ph type="dt" sz="half"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dirty="0"/>
          </a:p>
        </p:txBody>
      </p:sp>
    </p:spTree>
    <p:extLst>
      <p:ext uri="{BB962C8B-B14F-4D97-AF65-F5344CB8AC3E}">
        <p14:creationId xmlns:p14="http://schemas.microsoft.com/office/powerpoint/2010/main" val="17304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vslutningsside HVIT ">
    <p:bg>
      <p:bgRef idx="1001">
        <a:schemeClr val="bg1"/>
      </p:bgRef>
    </p:bg>
    <p:spTree>
      <p:nvGrpSpPr>
        <p:cNvPr id="1" name=""/>
        <p:cNvGrpSpPr/>
        <p:nvPr/>
      </p:nvGrpSpPr>
      <p:grpSpPr>
        <a:xfrm>
          <a:off x="0" y="0"/>
          <a:ext cx="0" cy="0"/>
          <a:chOff x="0" y="0"/>
          <a:chExt cx="0" cy="0"/>
        </a:xfrm>
      </p:grpSpPr>
      <p:pic>
        <p:nvPicPr>
          <p:cNvPr id="3" name="Bild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4479" y="3011400"/>
            <a:ext cx="3763042" cy="835200"/>
          </a:xfrm>
          <a:prstGeom prst="rect">
            <a:avLst/>
          </a:prstGeom>
          <a:blipFill>
            <a:blip r:embed="rId3">
              <a:alphaModFix amt="80000"/>
            </a:blip>
            <a:stretch>
              <a:fillRect/>
            </a:stretch>
          </a:blipFill>
        </p:spPr>
      </p:pic>
    </p:spTree>
    <p:extLst>
      <p:ext uri="{BB962C8B-B14F-4D97-AF65-F5344CB8AC3E}">
        <p14:creationId xmlns:p14="http://schemas.microsoft.com/office/powerpoint/2010/main" val="29456131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tel og innhold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defRPr sz="3600" baseline="0">
                <a:latin typeface="Arial" panose="020B0604020202020204" pitchFamily="34" charset="0"/>
                <a:ea typeface="Open Sans Semibold" panose="020B07060308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idx="1" hasCustomPrompt="1"/>
          </p:nvPr>
        </p:nvSpPr>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solidFill>
                  <a:schemeClr val="bg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dirty="0"/>
              <a:t>Klikk for å legge til tekst</a:t>
            </a:r>
          </a:p>
          <a:p>
            <a:pPr lvl="1"/>
            <a:r>
              <a:rPr lang="nb-NO" dirty="0"/>
              <a:t>Andre nivå</a:t>
            </a:r>
          </a:p>
          <a:p>
            <a:pPr lvl="2"/>
            <a:r>
              <a:rPr lang="nb-NO" dirty="0"/>
              <a:t>Tredje nivå</a:t>
            </a:r>
          </a:p>
        </p:txBody>
      </p:sp>
      <p:sp>
        <p:nvSpPr>
          <p:cNvPr id="4" name="Plassholder for dato 3"/>
          <p:cNvSpPr>
            <a:spLocks noGrp="1"/>
          </p:cNvSpPr>
          <p:nvPr>
            <p:ph type="dt" sz="half" idx="10"/>
          </p:nvPr>
        </p:nvSpPr>
        <p:spPr>
          <a:xfrm>
            <a:off x="9846000" y="6318000"/>
            <a:ext cx="1620000" cy="360000"/>
          </a:xfrm>
          <a:prstGeom prst="rect">
            <a:avLst/>
          </a:prstGeom>
        </p:spPr>
        <p:txBody>
          <a:bodyPr/>
          <a:lstStyle>
            <a:lvl1pPr>
              <a:defRPr>
                <a:solidFill>
                  <a:schemeClr val="tx2">
                    <a:lumMod val="75000"/>
                  </a:schemeClr>
                </a:solidFill>
                <a:latin typeface="Arial" panose="020B0604020202020204" pitchFamily="34" charset="0"/>
                <a:cs typeface="Arial" panose="020B0604020202020204" pitchFamily="34" charset="0"/>
              </a:defRPr>
            </a:lvl1pPr>
          </a:lstStyle>
          <a:p>
            <a:endParaRPr lang="nb-NO" dirty="0"/>
          </a:p>
        </p:txBody>
      </p:sp>
      <p:sp>
        <p:nvSpPr>
          <p:cNvPr id="6" name="Plassholder for lysbildenummer 5"/>
          <p:cNvSpPr>
            <a:spLocks noGrp="1"/>
          </p:cNvSpPr>
          <p:nvPr>
            <p:ph type="sldNum" sz="quarter" idx="12"/>
          </p:nvPr>
        </p:nvSpPr>
        <p:spPr>
          <a:xfrm>
            <a:off x="11556000" y="6318000"/>
            <a:ext cx="450000" cy="360000"/>
          </a:xfrm>
          <a:prstGeom prst="rect">
            <a:avLst/>
          </a:prstGeom>
        </p:spPr>
        <p:txBody>
          <a:bodyPr/>
          <a:lstStyle>
            <a:lvl1pPr>
              <a:defRPr>
                <a:solidFill>
                  <a:schemeClr val="tx2">
                    <a:lumMod val="75000"/>
                  </a:schemeClr>
                </a:solidFill>
                <a:latin typeface="Arial" panose="020B0604020202020204" pitchFamily="34" charset="0"/>
                <a:cs typeface="Arial" panose="020B0604020202020204" pitchFamily="34" charset="0"/>
              </a:defRPr>
            </a:lvl1pPr>
          </a:lstStyle>
          <a:p>
            <a:fld id="{CBF60C1B-21D4-425B-89C8-B0A7AB09A1E4}" type="slidenum">
              <a:rPr lang="nb-NO" smtClean="0"/>
              <a:pPr/>
              <a:t>‹#›</a:t>
            </a:fld>
            <a:endParaRPr lang="nb-NO" dirty="0"/>
          </a:p>
        </p:txBody>
      </p:sp>
      <p:sp>
        <p:nvSpPr>
          <p:cNvPr id="8" name="Plassholder for bunntekst 4"/>
          <p:cNvSpPr>
            <a:spLocks noGrp="1"/>
          </p:cNvSpPr>
          <p:nvPr>
            <p:ph type="ftr" sz="quarter" idx="3"/>
          </p:nvPr>
        </p:nvSpPr>
        <p:spPr>
          <a:xfrm>
            <a:off x="2808000" y="6318000"/>
            <a:ext cx="7020000" cy="360000"/>
          </a:xfrm>
          <a:prstGeom prst="rect">
            <a:avLst/>
          </a:prstGeom>
        </p:spPr>
        <p:txBody>
          <a:bodyPr vert="horz" lIns="91440" tIns="45720" rIns="91440" bIns="45720" rtlCol="0" anchor="ctr"/>
          <a:lstStyle>
            <a:lvl1pPr algn="ctr">
              <a:defRPr sz="1000" i="0">
                <a:solidFill>
                  <a:schemeClr val="tx2">
                    <a:lumMod val="75000"/>
                  </a:schemeClr>
                </a:solidFill>
                <a:latin typeface="Arial" panose="020B0604020202020204" pitchFamily="34" charset="0"/>
                <a:cs typeface="Arial" panose="020B0604020202020204" pitchFamily="34" charset="0"/>
              </a:defRPr>
            </a:lvl1pPr>
          </a:lstStyle>
          <a:p>
            <a:r>
              <a:rPr lang="nb-NO"/>
              <a:t>Bunntekst</a:t>
            </a:r>
            <a:endParaRPr lang="nb-NO" dirty="0"/>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946401" cy="432000"/>
          </a:xfrm>
          <a:prstGeom prst="rect">
            <a:avLst/>
          </a:prstGeom>
          <a:noFill/>
        </p:spPr>
      </p:pic>
      <p:sp>
        <p:nvSpPr>
          <p:cNvPr id="9" name="Plassholder for tekst 3"/>
          <p:cNvSpPr>
            <a:spLocks noGrp="1"/>
          </p:cNvSpPr>
          <p:nvPr>
            <p:ph type="body" sz="quarter" idx="15" hasCustomPrompt="1"/>
          </p:nvPr>
        </p:nvSpPr>
        <p:spPr>
          <a:xfrm>
            <a:off x="9855235" y="5698836"/>
            <a:ext cx="2150771" cy="478127"/>
          </a:xfrm>
        </p:spPr>
        <p:txBody>
          <a:bodyPr anchor="b" anchorCtr="0">
            <a:normAutofit/>
          </a:bodyPr>
          <a:lstStyle>
            <a:lvl1pPr marL="0" indent="0" algn="l">
              <a:buNone/>
              <a:defRPr sz="1000" baseline="0">
                <a:solidFill>
                  <a:schemeClr val="tx2">
                    <a:lumMod val="75000"/>
                  </a:schemeClr>
                </a:solidFill>
              </a:defRPr>
            </a:lvl1pPr>
          </a:lstStyle>
          <a:p>
            <a:pPr lvl="0"/>
            <a:r>
              <a:rPr lang="nb-NO" dirty="0"/>
              <a:t>Foto- / kildekreditering</a:t>
            </a:r>
          </a:p>
        </p:txBody>
      </p:sp>
    </p:spTree>
    <p:extLst>
      <p:ext uri="{BB962C8B-B14F-4D97-AF65-F5344CB8AC3E}">
        <p14:creationId xmlns:p14="http://schemas.microsoft.com/office/powerpoint/2010/main" val="32251390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 To innholdsdeler SORT">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baseline="0">
                <a:latin typeface="Arial" panose="020B0604020202020204" pitchFamily="34" charset="0"/>
                <a:ea typeface="Open Sans" panose="020B06060305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sz="half" idx="1" hasCustomPrompt="1"/>
          </p:nvPr>
        </p:nvSpPr>
        <p:spPr>
          <a:xfrm>
            <a:off x="838200" y="1825625"/>
            <a:ext cx="5181600" cy="4106732"/>
          </a:xfrm>
        </p:spPr>
        <p:txBody>
          <a:bodyPr/>
          <a:lstStyle>
            <a:lvl1pPr>
              <a:defRPr>
                <a:solidFill>
                  <a:schemeClr val="tx1"/>
                </a:solidFill>
                <a:latin typeface="Arial" panose="020B0604020202020204" pitchFamily="34" charset="0"/>
                <a:ea typeface="Open Sans" panose="020B0606030504020204" pitchFamily="34" charset="0"/>
                <a:cs typeface="Arial" panose="020B0604020202020204" pitchFamily="34" charset="0"/>
              </a:defRPr>
            </a:lvl1pPr>
            <a:lvl2pPr>
              <a:defRPr>
                <a:solidFill>
                  <a:schemeClr val="tx1"/>
                </a:solidFill>
                <a:latin typeface="Arial" panose="020B0604020202020204" pitchFamily="34" charset="0"/>
                <a:ea typeface="Open Sans" panose="020B0606030504020204" pitchFamily="34" charset="0"/>
                <a:cs typeface="Arial" panose="020B0604020202020204" pitchFamily="34" charset="0"/>
              </a:defRPr>
            </a:lvl2pPr>
            <a:lvl3pPr>
              <a:defRPr>
                <a:solidFill>
                  <a:schemeClr val="tx1"/>
                </a:solidFill>
                <a:latin typeface="Arial" panose="020B0604020202020204" pitchFamily="34" charset="0"/>
                <a:ea typeface="Open Sans" panose="020B0606030504020204" pitchFamily="34" charset="0"/>
                <a:cs typeface="Arial" panose="020B0604020202020204" pitchFamily="34" charset="0"/>
              </a:defRPr>
            </a:lvl3pPr>
            <a:lvl4pPr>
              <a:defRPr>
                <a:solidFill>
                  <a:schemeClr val="tx1"/>
                </a:solidFill>
                <a:latin typeface="Arial" panose="020B0604020202020204" pitchFamily="34" charset="0"/>
                <a:ea typeface="Open Sans" panose="020B0606030504020204" pitchFamily="34" charset="0"/>
                <a:cs typeface="Arial" panose="020B0604020202020204" pitchFamily="34" charset="0"/>
              </a:defRPr>
            </a:lvl4pPr>
            <a:lvl5pPr>
              <a:defRPr>
                <a:solidFill>
                  <a:schemeClr val="tx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4" name="Plassholder for innhold 3"/>
          <p:cNvSpPr>
            <a:spLocks noGrp="1"/>
          </p:cNvSpPr>
          <p:nvPr>
            <p:ph sz="half" idx="2" hasCustomPrompt="1"/>
          </p:nvPr>
        </p:nvSpPr>
        <p:spPr>
          <a:xfrm>
            <a:off x="6172200" y="1825625"/>
            <a:ext cx="5181600" cy="4106732"/>
          </a:xfrm>
        </p:spPr>
        <p:txBody>
          <a:bodyPr/>
          <a:lstStyle>
            <a:lvl1pPr>
              <a:defRPr>
                <a:solidFill>
                  <a:schemeClr val="tx1"/>
                </a:solidFill>
                <a:latin typeface="Arial" panose="020B0604020202020204" pitchFamily="34" charset="0"/>
                <a:ea typeface="Open Sans" panose="020B0606030504020204" pitchFamily="34" charset="0"/>
                <a:cs typeface="Arial" panose="020B0604020202020204" pitchFamily="34" charset="0"/>
              </a:defRPr>
            </a:lvl1pPr>
            <a:lvl2pPr>
              <a:defRPr>
                <a:solidFill>
                  <a:schemeClr val="tx1"/>
                </a:solidFill>
                <a:latin typeface="Arial" panose="020B0604020202020204" pitchFamily="34" charset="0"/>
                <a:ea typeface="Open Sans" panose="020B0606030504020204" pitchFamily="34" charset="0"/>
                <a:cs typeface="Arial" panose="020B0604020202020204" pitchFamily="34" charset="0"/>
              </a:defRPr>
            </a:lvl2pPr>
            <a:lvl3pPr>
              <a:defRPr>
                <a:solidFill>
                  <a:schemeClr val="tx1"/>
                </a:solidFill>
                <a:latin typeface="Arial" panose="020B0604020202020204" pitchFamily="34" charset="0"/>
                <a:ea typeface="Open Sans" panose="020B0606030504020204" pitchFamily="34" charset="0"/>
                <a:cs typeface="Arial" panose="020B0604020202020204" pitchFamily="34" charset="0"/>
              </a:defRPr>
            </a:lvl3pPr>
            <a:lvl4pPr>
              <a:defRPr>
                <a:solidFill>
                  <a:schemeClr val="tx1"/>
                </a:solidFill>
                <a:latin typeface="Arial" panose="020B0604020202020204" pitchFamily="34" charset="0"/>
                <a:ea typeface="Open Sans" panose="020B0606030504020204" pitchFamily="34" charset="0"/>
                <a:cs typeface="Arial" panose="020B0604020202020204" pitchFamily="34" charset="0"/>
              </a:defRPr>
            </a:lvl4pPr>
            <a:lvl5pPr>
              <a:defRPr>
                <a:solidFill>
                  <a:schemeClr val="tx1"/>
                </a:solidFill>
                <a:latin typeface="Arial" panose="020B0604020202020204" pitchFamily="34" charset="0"/>
                <a:ea typeface="Open Sans" panose="020B0606030504020204" pitchFamily="34" charset="0"/>
                <a:cs typeface="Arial" panose="020B0604020202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5" name="Plassholder for dato 4"/>
          <p:cNvSpPr>
            <a:spLocks noGrp="1"/>
          </p:cNvSpPr>
          <p:nvPr>
            <p:ph type="dt" sz="half" idx="10"/>
          </p:nvPr>
        </p:nvSpPr>
        <p:spPr>
          <a:xfrm>
            <a:off x="9846000" y="6318000"/>
            <a:ext cx="1620000" cy="360000"/>
          </a:xfrm>
          <a:prstGeom prst="rect">
            <a:avLst/>
          </a:prstGeo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endParaRPr lang="nb-NO" dirty="0"/>
          </a:p>
        </p:txBody>
      </p:sp>
      <p:sp>
        <p:nvSpPr>
          <p:cNvPr id="6" name="Plassholder for bunntekst 5"/>
          <p:cNvSpPr>
            <a:spLocks noGrp="1"/>
          </p:cNvSpPr>
          <p:nvPr>
            <p:ph type="ftr" sz="quarter" idx="11"/>
          </p:nvPr>
        </p:nvSpPr>
        <p:spPr>
          <a:xfrm>
            <a:off x="2808000" y="6318000"/>
            <a:ext cx="7020000" cy="360000"/>
          </a:xfrm>
          <a:prstGeom prst="rect">
            <a:avLst/>
          </a:prstGeo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r>
              <a:rPr lang="nb-NO"/>
              <a:t>Bunntekst</a:t>
            </a:r>
            <a:endParaRPr lang="nb-NO" dirty="0"/>
          </a:p>
        </p:txBody>
      </p:sp>
      <p:sp>
        <p:nvSpPr>
          <p:cNvPr id="7" name="Plassholder for lysbildenummer 6"/>
          <p:cNvSpPr>
            <a:spLocks noGrp="1"/>
          </p:cNvSpPr>
          <p:nvPr>
            <p:ph type="sldNum" sz="quarter" idx="12"/>
          </p:nvPr>
        </p:nvSpPr>
        <p:spPr>
          <a:xfrm>
            <a:off x="11556000" y="6318000"/>
            <a:ext cx="450000" cy="360000"/>
          </a:xfrm>
          <a:prstGeom prst="rect">
            <a:avLst/>
          </a:prstGeom>
        </p:spPr>
        <p:txBody>
          <a:bodyPr/>
          <a:lstStyle>
            <a:lvl1pPr>
              <a:defRPr sz="900">
                <a:solidFill>
                  <a:schemeClr val="tx2">
                    <a:lumMod val="75000"/>
                  </a:schemeClr>
                </a:solidFill>
                <a:latin typeface="Arial" panose="020B0604020202020204" pitchFamily="34" charset="0"/>
                <a:cs typeface="Arial" panose="020B0604020202020204" pitchFamily="34" charset="0"/>
              </a:defRPr>
            </a:lvl1pPr>
          </a:lstStyle>
          <a:p>
            <a:fld id="{CBF60C1B-21D4-425B-89C8-B0A7AB09A1E4}" type="slidenum">
              <a:rPr lang="nb-NO" smtClean="0"/>
              <a:pPr/>
              <a:t>‹#›</a:t>
            </a:fld>
            <a:endParaRPr lang="nb-NO" dirty="0"/>
          </a:p>
        </p:txBody>
      </p:sp>
      <p:sp>
        <p:nvSpPr>
          <p:cNvPr id="8" name="Plassholder for tekst 3"/>
          <p:cNvSpPr>
            <a:spLocks noGrp="1"/>
          </p:cNvSpPr>
          <p:nvPr>
            <p:ph type="body" sz="quarter" idx="15" hasCustomPrompt="1"/>
          </p:nvPr>
        </p:nvSpPr>
        <p:spPr>
          <a:xfrm>
            <a:off x="838200" y="5932357"/>
            <a:ext cx="5181600" cy="244606"/>
          </a:xfrm>
        </p:spPr>
        <p:txBody>
          <a:bodyPr>
            <a:normAutofit/>
          </a:bodyPr>
          <a:lstStyle>
            <a:lvl1pPr marL="0" indent="0" algn="r">
              <a:buNone/>
              <a:defRPr sz="1000" baseline="0">
                <a:solidFill>
                  <a:schemeClr val="tx2">
                    <a:lumMod val="75000"/>
                  </a:schemeClr>
                </a:solidFill>
              </a:defRPr>
            </a:lvl1pPr>
          </a:lstStyle>
          <a:p>
            <a:pPr lvl="0"/>
            <a:r>
              <a:rPr lang="nb-NO" dirty="0"/>
              <a:t>Foto- / kildekreditering</a:t>
            </a:r>
          </a:p>
        </p:txBody>
      </p:sp>
      <p:sp>
        <p:nvSpPr>
          <p:cNvPr id="9" name="Plassholder for tekst 3"/>
          <p:cNvSpPr>
            <a:spLocks noGrp="1"/>
          </p:cNvSpPr>
          <p:nvPr>
            <p:ph type="body" sz="quarter" idx="16" hasCustomPrompt="1"/>
          </p:nvPr>
        </p:nvSpPr>
        <p:spPr>
          <a:xfrm>
            <a:off x="6172200" y="5932357"/>
            <a:ext cx="5181600" cy="244606"/>
          </a:xfrm>
        </p:spPr>
        <p:txBody>
          <a:bodyPr>
            <a:normAutofit/>
          </a:bodyPr>
          <a:lstStyle>
            <a:lvl1pPr marL="0" indent="0" algn="r">
              <a:buNone/>
              <a:defRPr sz="1000" baseline="0">
                <a:solidFill>
                  <a:schemeClr val="tx2">
                    <a:lumMod val="75000"/>
                  </a:schemeClr>
                </a:solidFill>
              </a:defRPr>
            </a:lvl1pPr>
          </a:lstStyle>
          <a:p>
            <a:pPr lvl="0"/>
            <a:r>
              <a:rPr lang="nb-NO" dirty="0"/>
              <a:t>Foto- / kildekreditering</a:t>
            </a:r>
          </a:p>
        </p:txBody>
      </p:sp>
      <p:pic>
        <p:nvPicPr>
          <p:cNvPr id="11" name="Bil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946401" cy="432000"/>
          </a:xfrm>
          <a:prstGeom prst="rect">
            <a:avLst/>
          </a:prstGeom>
          <a:noFill/>
        </p:spPr>
      </p:pic>
    </p:spTree>
    <p:extLst>
      <p:ext uri="{BB962C8B-B14F-4D97-AF65-F5344CB8AC3E}">
        <p14:creationId xmlns:p14="http://schemas.microsoft.com/office/powerpoint/2010/main" val="5645816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re innholdsdeler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a:t>Klikk for legge inn tittel</a:t>
            </a:r>
          </a:p>
        </p:txBody>
      </p:sp>
      <p:sp>
        <p:nvSpPr>
          <p:cNvPr id="3" name="Plassholder for dato 2"/>
          <p:cNvSpPr>
            <a:spLocks noGrp="1"/>
          </p:cNvSpPr>
          <p:nvPr>
            <p:ph type="dt" sz="half" idx="10"/>
          </p:nvPr>
        </p:nvSpPr>
        <p:spPr>
          <a:xfrm>
            <a:off x="9846000" y="6318000"/>
            <a:ext cx="1620000" cy="360000"/>
          </a:xfrm>
          <a:prstGeom prst="rect">
            <a:avLst/>
          </a:prstGeom>
        </p:spPr>
        <p:txBody>
          <a:bodyPr/>
          <a:lstStyle>
            <a:lvl1pPr>
              <a:defRPr sz="1000">
                <a:solidFill>
                  <a:schemeClr val="tx2">
                    <a:lumMod val="75000"/>
                  </a:schemeClr>
                </a:solidFill>
              </a:defRPr>
            </a:lvl1pPr>
          </a:lstStyle>
          <a:p>
            <a:endParaRPr lang="nb-NO" dirty="0"/>
          </a:p>
        </p:txBody>
      </p:sp>
      <p:sp>
        <p:nvSpPr>
          <p:cNvPr id="4" name="Plassholder for bunntekst 3"/>
          <p:cNvSpPr>
            <a:spLocks noGrp="1"/>
          </p:cNvSpPr>
          <p:nvPr>
            <p:ph type="ftr" sz="quarter" idx="11"/>
          </p:nvPr>
        </p:nvSpPr>
        <p:spPr>
          <a:xfrm>
            <a:off x="2808000" y="6318000"/>
            <a:ext cx="7020000" cy="360000"/>
          </a:xfrm>
          <a:prstGeom prst="rect">
            <a:avLst/>
          </a:prstGeom>
        </p:spPr>
        <p:txBody>
          <a:bodyPr/>
          <a:lstStyle>
            <a:lvl1pPr>
              <a:defRPr sz="1000">
                <a:solidFill>
                  <a:schemeClr val="tx2">
                    <a:lumMod val="75000"/>
                  </a:schemeClr>
                </a:solidFill>
              </a:defRPr>
            </a:lvl1pPr>
          </a:lstStyle>
          <a:p>
            <a:r>
              <a:rPr lang="nb-NO"/>
              <a:t>Bunntekst</a:t>
            </a:r>
            <a:endParaRPr lang="nb-NO" dirty="0"/>
          </a:p>
        </p:txBody>
      </p:sp>
      <p:sp>
        <p:nvSpPr>
          <p:cNvPr id="5" name="Plassholder for lysbildenummer 4"/>
          <p:cNvSpPr>
            <a:spLocks noGrp="1"/>
          </p:cNvSpPr>
          <p:nvPr>
            <p:ph type="sldNum" sz="quarter" idx="12"/>
          </p:nvPr>
        </p:nvSpPr>
        <p:spPr>
          <a:xfrm>
            <a:off x="11556000" y="6318000"/>
            <a:ext cx="450000" cy="360000"/>
          </a:xfrm>
          <a:prstGeom prst="rect">
            <a:avLst/>
          </a:prstGeom>
        </p:spPr>
        <p:txBody>
          <a:bodyPr/>
          <a:lstStyle>
            <a:lvl1pPr>
              <a:defRPr sz="1000">
                <a:solidFill>
                  <a:schemeClr val="tx2">
                    <a:lumMod val="75000"/>
                  </a:schemeClr>
                </a:solidFill>
              </a:defRPr>
            </a:lvl1pPr>
          </a:lstStyle>
          <a:p>
            <a:fld id="{CBF60C1B-21D4-425B-89C8-B0A7AB09A1E4}" type="slidenum">
              <a:rPr lang="nb-NO" smtClean="0"/>
              <a:pPr/>
              <a:t>‹#›</a:t>
            </a:fld>
            <a:endParaRPr lang="nb-NO" dirty="0"/>
          </a:p>
        </p:txBody>
      </p:sp>
      <p:sp>
        <p:nvSpPr>
          <p:cNvPr id="6" name="Plassholder for innhold 2"/>
          <p:cNvSpPr>
            <a:spLocks noGrp="1"/>
          </p:cNvSpPr>
          <p:nvPr>
            <p:ph sz="half" idx="1" hasCustomPrompt="1"/>
          </p:nvPr>
        </p:nvSpPr>
        <p:spPr>
          <a:xfrm>
            <a:off x="838200" y="1821516"/>
            <a:ext cx="3456000" cy="3968619"/>
          </a:xfrm>
          <a:prstGeom prst="rect">
            <a:avLst/>
          </a:prstGeom>
        </p:spPr>
        <p:txBody>
          <a:bodyPr>
            <a:noAutofit/>
          </a:bodyPr>
          <a:lstStyle>
            <a:lvl1pPr>
              <a:defRPr/>
            </a:lvl1pPr>
          </a:lstStyle>
          <a:p>
            <a:pPr lvl="0"/>
            <a:r>
              <a:rPr lang="nb-NO" dirty="0"/>
              <a:t>Klikk for å legge til innhold</a:t>
            </a:r>
          </a:p>
        </p:txBody>
      </p:sp>
      <p:sp>
        <p:nvSpPr>
          <p:cNvPr id="7" name="Plassholder for innhold 3"/>
          <p:cNvSpPr>
            <a:spLocks noGrp="1"/>
          </p:cNvSpPr>
          <p:nvPr>
            <p:ph sz="half" idx="2" hasCustomPrompt="1"/>
          </p:nvPr>
        </p:nvSpPr>
        <p:spPr>
          <a:xfrm>
            <a:off x="4405324" y="1821516"/>
            <a:ext cx="3456000" cy="3968619"/>
          </a:xfrm>
          <a:prstGeom prst="rect">
            <a:avLst/>
          </a:prstGeom>
        </p:spPr>
        <p:txBody>
          <a:bodyPr>
            <a:noAutofit/>
          </a:bodyPr>
          <a:lstStyle/>
          <a:p>
            <a:pPr lvl="0"/>
            <a:r>
              <a:rPr lang="nb-NO" dirty="0"/>
              <a:t>Klikk for å legge til innhold</a:t>
            </a:r>
          </a:p>
        </p:txBody>
      </p:sp>
      <p:sp>
        <p:nvSpPr>
          <p:cNvPr id="8" name="Plassholder for innhold 3"/>
          <p:cNvSpPr>
            <a:spLocks noGrp="1"/>
          </p:cNvSpPr>
          <p:nvPr>
            <p:ph sz="half" idx="13" hasCustomPrompt="1"/>
          </p:nvPr>
        </p:nvSpPr>
        <p:spPr>
          <a:xfrm>
            <a:off x="7985256" y="1821516"/>
            <a:ext cx="3456000" cy="3968619"/>
          </a:xfrm>
          <a:prstGeom prst="rect">
            <a:avLst/>
          </a:prstGeom>
        </p:spPr>
        <p:txBody>
          <a:bodyPr>
            <a:noAutofit/>
          </a:bodyPr>
          <a:lstStyle/>
          <a:p>
            <a:pPr lvl="0"/>
            <a:r>
              <a:rPr lang="nb-NO" dirty="0"/>
              <a:t>Klikk for å legge til innhold</a:t>
            </a:r>
          </a:p>
        </p:txBody>
      </p:sp>
      <p:sp>
        <p:nvSpPr>
          <p:cNvPr id="9" name="Plassholder for tekst 3"/>
          <p:cNvSpPr>
            <a:spLocks noGrp="1"/>
          </p:cNvSpPr>
          <p:nvPr>
            <p:ph type="body" sz="quarter" idx="15" hasCustomPrompt="1"/>
          </p:nvPr>
        </p:nvSpPr>
        <p:spPr>
          <a:xfrm>
            <a:off x="7985256" y="5790135"/>
            <a:ext cx="3456000" cy="244606"/>
          </a:xfrm>
        </p:spPr>
        <p:txBody>
          <a:bodyPr rIns="0">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sp>
        <p:nvSpPr>
          <p:cNvPr id="11" name="Plassholder for tekst 3"/>
          <p:cNvSpPr>
            <a:spLocks noGrp="1"/>
          </p:cNvSpPr>
          <p:nvPr>
            <p:ph type="body" sz="quarter" idx="16" hasCustomPrompt="1"/>
          </p:nvPr>
        </p:nvSpPr>
        <p:spPr>
          <a:xfrm>
            <a:off x="4405324" y="5790135"/>
            <a:ext cx="3456000" cy="244606"/>
          </a:xfrm>
        </p:spPr>
        <p:txBody>
          <a:bodyPr rIns="0">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sp>
        <p:nvSpPr>
          <p:cNvPr id="12" name="Plassholder for tekst 3"/>
          <p:cNvSpPr>
            <a:spLocks noGrp="1"/>
          </p:cNvSpPr>
          <p:nvPr>
            <p:ph type="body" sz="quarter" idx="17" hasCustomPrompt="1"/>
          </p:nvPr>
        </p:nvSpPr>
        <p:spPr>
          <a:xfrm>
            <a:off x="831796" y="5790135"/>
            <a:ext cx="3456000" cy="244606"/>
          </a:xfrm>
        </p:spPr>
        <p:txBody>
          <a:bodyPr rIns="0">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pic>
        <p:nvPicPr>
          <p:cNvPr id="13" name="Bild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946401" cy="432000"/>
          </a:xfrm>
          <a:prstGeom prst="rect">
            <a:avLst/>
          </a:prstGeom>
          <a:noFill/>
        </p:spPr>
      </p:pic>
    </p:spTree>
    <p:extLst>
      <p:ext uri="{BB962C8B-B14F-4D97-AF65-F5344CB8AC3E}">
        <p14:creationId xmlns:p14="http://schemas.microsoft.com/office/powerpoint/2010/main" val="27192353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ilde - heldekkende SOR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a:solidFill>
            <a:schemeClr val="tx1">
              <a:lumMod val="75000"/>
              <a:lumOff val="25000"/>
            </a:schemeClr>
          </a:solidFill>
        </p:spPr>
        <p:txBody>
          <a:bodyPr lIns="1836000" anchor="ctr" anchorCtr="0">
            <a:normAutofit/>
          </a:bodyPr>
          <a:lstStyle>
            <a:lvl1pPr marL="0" indent="0" algn="ctr">
              <a:buNone/>
              <a:defRPr sz="1400">
                <a:solidFill>
                  <a:schemeClr val="bg2">
                    <a:lumMod val="75000"/>
                  </a:schemeClr>
                </a:solidFill>
              </a:defRPr>
            </a:lvl1pPr>
          </a:lstStyle>
          <a:p>
            <a:r>
              <a:rPr lang="nb-NO" dirty="0"/>
              <a:t>Sett inn bilde</a:t>
            </a:r>
          </a:p>
        </p:txBody>
      </p:sp>
      <p:sp>
        <p:nvSpPr>
          <p:cNvPr id="4"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p:cNvSpPr>
          <p:nvPr>
            <p:ph type="body" sz="quarter" idx="17" hasCustomPrompt="1"/>
          </p:nvPr>
        </p:nvSpPr>
        <p:spPr>
          <a:xfrm>
            <a:off x="360000" y="6282000"/>
            <a:ext cx="1947600" cy="432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180496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side med grønn profil">
    <p:bg>
      <p:bgPr>
        <a:gradFill flip="none" rotWithShape="1">
          <a:gsLst>
            <a:gs pos="0">
              <a:srgbClr val="4C8C40"/>
            </a:gs>
            <a:gs pos="97000">
              <a:srgbClr val="C7BBB5"/>
            </a:gs>
          </a:gsLst>
          <a:lin ang="13500000" scaled="1"/>
          <a:tileRect/>
        </a:gradFill>
        <a:effectLst/>
      </p:bgPr>
    </p:bg>
    <p:spTree>
      <p:nvGrpSpPr>
        <p:cNvPr id="1" name=""/>
        <p:cNvGrpSpPr/>
        <p:nvPr/>
      </p:nvGrpSpPr>
      <p:grpSpPr>
        <a:xfrm>
          <a:off x="0" y="0"/>
          <a:ext cx="0" cy="0"/>
          <a:chOff x="0" y="0"/>
          <a:chExt cx="0" cy="0"/>
        </a:xfrm>
      </p:grpSpPr>
      <p:sp>
        <p:nvSpPr>
          <p:cNvPr id="25" name="Plassholder for tekst 24"/>
          <p:cNvSpPr>
            <a:spLocks noGrp="1"/>
          </p:cNvSpPr>
          <p:nvPr>
            <p:ph type="body" sz="quarter" idx="24" hasCustomPrompt="1"/>
          </p:nvPr>
        </p:nvSpPr>
        <p:spPr>
          <a:xfrm>
            <a:off x="-19050" y="0"/>
            <a:ext cx="12211050" cy="850362"/>
          </a:xfrm>
          <a:blipFill dpi="0" rotWithShape="1">
            <a:blip r:embed="rId2">
              <a:alphaModFix amt="80000"/>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200"/>
            </a:lvl1pPr>
          </a:lstStyle>
          <a:p>
            <a:pPr lvl="0"/>
            <a:r>
              <a:rPr lang="en-US" dirty="0"/>
              <a:t>?</a:t>
            </a:r>
            <a:endParaRPr lang="nb-NO" dirty="0"/>
          </a:p>
        </p:txBody>
      </p:sp>
      <p:sp>
        <p:nvSpPr>
          <p:cNvPr id="22" name="Plassholder for tekst 18"/>
          <p:cNvSpPr>
            <a:spLocks noGrp="1"/>
          </p:cNvSpPr>
          <p:nvPr>
            <p:ph type="body" sz="quarter" idx="23" hasCustomPrompt="1"/>
          </p:nvPr>
        </p:nvSpPr>
        <p:spPr>
          <a:xfrm>
            <a:off x="-25270" y="2032921"/>
            <a:ext cx="6121270" cy="2160000"/>
          </a:xfrm>
          <a:solidFill>
            <a:schemeClr val="tx1">
              <a:alpha val="80000"/>
            </a:scheme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1">
              <a:lumMod val="65000"/>
              <a:lumOff val="35000"/>
              <a:alpha val="77647"/>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dirty="0" err="1"/>
              <a:t>Navn</a:t>
            </a:r>
            <a:r>
              <a:rPr lang="en-US" dirty="0"/>
              <a:t> p</a:t>
            </a:r>
            <a:r>
              <a:rPr lang="nb-NO" dirty="0"/>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1">
              <a:lumMod val="65000"/>
              <a:lumOff val="35000"/>
              <a:alpha val="78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dirty="0"/>
              <a:t>Sted og dato</a:t>
            </a:r>
          </a:p>
        </p:txBody>
      </p:sp>
      <p:pic>
        <p:nvPicPr>
          <p:cNvPr id="11" name="Bil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0011" y="3581400"/>
            <a:ext cx="6974711" cy="2933702"/>
          </a:xfrm>
          <a:prstGeom prst="rect">
            <a:avLst/>
          </a:prstGeom>
        </p:spPr>
      </p:pic>
    </p:spTree>
    <p:extLst>
      <p:ext uri="{BB962C8B-B14F-4D97-AF65-F5344CB8AC3E}">
        <p14:creationId xmlns:p14="http://schemas.microsoft.com/office/powerpoint/2010/main" val="16693867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ekstfelt over bilde SORT">
    <p:spTree>
      <p:nvGrpSpPr>
        <p:cNvPr id="1" name=""/>
        <p:cNvGrpSpPr/>
        <p:nvPr/>
      </p:nvGrpSpPr>
      <p:grpSpPr>
        <a:xfrm>
          <a:off x="0" y="0"/>
          <a:ext cx="0" cy="0"/>
          <a:chOff x="0" y="0"/>
          <a:chExt cx="0" cy="0"/>
        </a:xfrm>
      </p:grpSpPr>
      <p:sp>
        <p:nvSpPr>
          <p:cNvPr id="6" name="Plassholder for bilde 5" descr="&#10;"/>
          <p:cNvSpPr>
            <a:spLocks noGrp="1"/>
          </p:cNvSpPr>
          <p:nvPr>
            <p:ph type="pic" sz="quarter" idx="16" hasCustomPrompt="1"/>
          </p:nvPr>
        </p:nvSpPr>
        <p:spPr>
          <a:xfrm>
            <a:off x="0" y="0"/>
            <a:ext cx="12192000" cy="6858000"/>
          </a:xfrm>
          <a:solidFill>
            <a:schemeClr val="bg1">
              <a:lumMod val="85000"/>
            </a:schemeClr>
          </a:solidFill>
        </p:spPr>
        <p:txBody>
          <a:bodyPr lIns="0" tIns="468000" anchor="ctr" anchorCtr="0">
            <a:normAutofit/>
          </a:bodyPr>
          <a:lstStyle>
            <a:lvl1pPr marL="0" indent="0" algn="ctr">
              <a:buNone/>
              <a:defRPr sz="800" baseline="0">
                <a:solidFill>
                  <a:schemeClr val="tx1"/>
                </a:solidFill>
              </a:defRPr>
            </a:lvl1pPr>
          </a:lstStyle>
          <a:p>
            <a:r>
              <a:rPr lang="nb-NO" dirty="0"/>
              <a:t>Sett inn bilde</a:t>
            </a:r>
          </a:p>
        </p:txBody>
      </p:sp>
      <p:sp>
        <p:nvSpPr>
          <p:cNvPr id="4" name="Plassholder for tekst 15"/>
          <p:cNvSpPr>
            <a:spLocks noGrp="1"/>
          </p:cNvSpPr>
          <p:nvPr>
            <p:ph type="body" sz="quarter" idx="11" hasCustomPrompt="1"/>
          </p:nvPr>
        </p:nvSpPr>
        <p:spPr>
          <a:xfrm>
            <a:off x="0" y="419101"/>
            <a:ext cx="12192000" cy="929639"/>
          </a:xfrm>
          <a:solidFill>
            <a:schemeClr val="tx1">
              <a:alpha val="60000"/>
            </a:schemeClr>
          </a:solidFill>
        </p:spPr>
        <p:txBody>
          <a:bodyPr lIns="792000" anchor="ctr">
            <a:noAutofit/>
          </a:bodyPr>
          <a:lstStyle>
            <a:lvl1pPr marL="0" indent="0">
              <a:lnSpc>
                <a:spcPts val="4200"/>
              </a:lnSpc>
              <a:spcBef>
                <a:spcPts val="0"/>
              </a:spcBef>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inn deltittel her</a:t>
            </a:r>
          </a:p>
        </p:txBody>
      </p:sp>
      <p:sp>
        <p:nvSpPr>
          <p:cNvPr id="7"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tx1">
                    <a:lumMod val="50000"/>
                    <a:lumOff val="50000"/>
                  </a:schemeClr>
                </a:solidFill>
              </a:defRPr>
            </a:lvl1pPr>
          </a:lstStyle>
          <a:p>
            <a:pPr lvl="0"/>
            <a:r>
              <a:rPr lang="nb-NO" dirty="0"/>
              <a:t>Foto: © Navn på fotograf og bildebyrå</a:t>
            </a:r>
          </a:p>
        </p:txBody>
      </p:sp>
      <p:sp>
        <p:nvSpPr>
          <p:cNvPr id="10" name="Plassholder for tekst 9"/>
          <p:cNvSpPr>
            <a:spLocks noGrp="1"/>
          </p:cNvSpPr>
          <p:nvPr>
            <p:ph type="body" sz="quarter" idx="17"/>
          </p:nvPr>
        </p:nvSpPr>
        <p:spPr>
          <a:xfrm>
            <a:off x="0" y="1348740"/>
            <a:ext cx="12192000" cy="959338"/>
          </a:xfrm>
          <a:solidFill>
            <a:schemeClr val="tx1">
              <a:alpha val="60000"/>
            </a:schemeClr>
          </a:solidFill>
        </p:spPr>
        <p:txBody>
          <a:bodyPr wrap="square" tIns="72000" bIns="144000">
            <a:spAutoFit/>
          </a:bodyPr>
          <a:lstStyle>
            <a:lvl1pPr marL="1008000">
              <a:defRPr>
                <a:solidFill>
                  <a:schemeClr val="bg1"/>
                </a:solidFill>
              </a:defRPr>
            </a:lvl1pPr>
            <a:lvl2pPr marL="1008000">
              <a:defRPr>
                <a:solidFill>
                  <a:schemeClr val="bg1"/>
                </a:solidFill>
              </a:defRPr>
            </a:lvl2pPr>
            <a:lvl3pPr marL="1008000">
              <a:defRPr>
                <a:solidFill>
                  <a:schemeClr val="bg1"/>
                </a:solidFill>
              </a:defRPr>
            </a:lvl3pPr>
            <a:lvl4pPr marL="1008000">
              <a:defRPr>
                <a:solidFill>
                  <a:schemeClr val="bg1"/>
                </a:solidFill>
              </a:defRPr>
            </a:lvl4pPr>
            <a:lvl5pPr marL="1008000">
              <a:defRPr>
                <a:solidFill>
                  <a:schemeClr val="bg1"/>
                </a:solidFill>
              </a:defRPr>
            </a:lvl5pPr>
          </a:lstStyle>
          <a:p>
            <a:pPr lvl="0"/>
            <a:r>
              <a:rPr lang="nb-NO"/>
              <a:t>Klikk for å redigere tekststiler i malen</a:t>
            </a:r>
          </a:p>
          <a:p>
            <a:pPr lvl="1"/>
            <a:r>
              <a:rPr lang="nb-NO"/>
              <a:t>Andre nivå</a:t>
            </a:r>
          </a:p>
        </p:txBody>
      </p:sp>
      <p:sp>
        <p:nvSpPr>
          <p:cNvPr id="8" name="Plassholder for tekst 2"/>
          <p:cNvSpPr>
            <a:spLocks noGrp="1"/>
          </p:cNvSpPr>
          <p:nvPr>
            <p:ph type="body" sz="quarter" idx="18" hasCustomPrompt="1"/>
          </p:nvPr>
        </p:nvSpPr>
        <p:spPr>
          <a:xfrm>
            <a:off x="360000" y="6282000"/>
            <a:ext cx="1947600" cy="432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167913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500"/>
                                        <p:tgtEl>
                                          <p:spTgt spid="4">
                                            <p:bg/>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500"/>
                                        <p:tgtEl>
                                          <p:spTgt spid="4">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1500"/>
                                        <p:tgtEl>
                                          <p:spTgt spid="10">
                                            <p:bg/>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1500"/>
                                        <p:tgtEl>
                                          <p:spTgt spid="10">
                                            <p:txEl>
                                              <p:pRg st="0" end="0"/>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10" presetClass="entr" presetSubtype="0"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Effect transition="in" filter="fade">
                      <p:cBhvr>
                        <p:cTn dur="1500"/>
                        <p:tgtEl>
                          <p:spTgt spid="4"/>
                        </p:tgtEl>
                      </p:cBhvr>
                    </p:animEffect>
                  </p:childTnLst>
                </p:cTn>
              </p:par>
            </p:tnLst>
          </p:tmpl>
          <p:tmpl lvl="1">
            <p:tnLst>
              <p:par>
                <p:cTn presetID="10" presetClass="entr" presetSubtype="0"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Effect transition="in" filter="fade">
                      <p:cBhvr>
                        <p:cTn dur="1500"/>
                        <p:tgtEl>
                          <p:spTgt spid="4"/>
                        </p:tgtEl>
                      </p:cBhvr>
                    </p:animEffect>
                  </p:childTnLst>
                </p:cTn>
              </p:par>
            </p:tnLst>
          </p:tmpl>
        </p:tmplLst>
      </p:bldP>
      <p:bldP spid="10" grpId="0" build="p" animBg="1">
        <p:tmplLst>
          <p:tmpl>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 lvl="1">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Innhold og bilde SORT ">
    <p:bg>
      <p:bgRef idx="1002">
        <a:schemeClr val="bg1"/>
      </p:bgRef>
    </p:bg>
    <p:spTree>
      <p:nvGrpSpPr>
        <p:cNvPr id="1" name=""/>
        <p:cNvGrpSpPr/>
        <p:nvPr/>
      </p:nvGrpSpPr>
      <p:grpSpPr>
        <a:xfrm>
          <a:off x="0" y="0"/>
          <a:ext cx="0" cy="0"/>
          <a:chOff x="0" y="0"/>
          <a:chExt cx="0" cy="0"/>
        </a:xfrm>
      </p:grpSpPr>
      <p:sp>
        <p:nvSpPr>
          <p:cNvPr id="4" name="Plassholder for dato 3"/>
          <p:cNvSpPr>
            <a:spLocks noGrp="1"/>
          </p:cNvSpPr>
          <p:nvPr>
            <p:ph type="dt" sz="half"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b-NO" sz="800" b="0" i="0" u="none" strike="noStrike" kern="1200" cap="none" spc="0" normalizeH="0" baseline="0" noProof="0" dirty="0">
              <a:ln>
                <a:noFill/>
              </a:ln>
              <a:solidFill>
                <a:srgbClr val="A5A5A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Plassholder for lysbilde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9E3B291-050D-4A82-B0A1-DB349FC61753}" type="slidenum">
              <a:rPr kumimoji="0" lang="nb-NO" sz="800" b="0" i="0" u="none" strike="noStrike" kern="1200" cap="none" spc="0" normalizeH="0" baseline="0" noProof="0" smtClean="0">
                <a:ln>
                  <a:noFill/>
                </a:ln>
                <a:solidFill>
                  <a:srgbClr val="A5A5A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nb-NO" sz="800" b="0" i="0" u="none" strike="noStrike" kern="1200" cap="none" spc="0" normalizeH="0" baseline="0" noProof="0" dirty="0">
              <a:ln>
                <a:noFill/>
              </a:ln>
              <a:solidFill>
                <a:srgbClr val="A5A5A5">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Plassholder for bilde 9"/>
          <p:cNvSpPr>
            <a:spLocks noGrp="1"/>
          </p:cNvSpPr>
          <p:nvPr>
            <p:ph type="pic" sz="quarter" idx="13" hasCustomPrompt="1"/>
          </p:nvPr>
        </p:nvSpPr>
        <p:spPr>
          <a:xfrm>
            <a:off x="7051200" y="0"/>
            <a:ext cx="5140800" cy="6858000"/>
          </a:xfrm>
          <a:prstGeom prst="rect">
            <a:avLst/>
          </a:prstGeom>
          <a:solidFill>
            <a:schemeClr val="tx2">
              <a:lumMod val="85000"/>
            </a:schemeClr>
          </a:solidFill>
        </p:spPr>
        <p:txBody>
          <a:bodyPr tIns="3708000" anchor="t" anchorCtr="1">
            <a:normAutofit/>
          </a:bodyPr>
          <a:lstStyle>
            <a:lvl1pPr marL="0" indent="0" algn="ctr">
              <a:buNone/>
              <a:defRPr sz="1400" baseline="0">
                <a:solidFill>
                  <a:schemeClr val="bg1">
                    <a:lumMod val="50000"/>
                    <a:lumOff val="50000"/>
                  </a:schemeClr>
                </a:solidFill>
              </a:defRPr>
            </a:lvl1pPr>
          </a:lstStyle>
          <a:p>
            <a:r>
              <a:rPr lang="nb-NO" dirty="0"/>
              <a:t>Sett inn bilde</a:t>
            </a:r>
          </a:p>
        </p:txBody>
      </p:sp>
      <p:sp>
        <p:nvSpPr>
          <p:cNvPr id="14" name="Tittel 1"/>
          <p:cNvSpPr>
            <a:spLocks noGrp="1"/>
          </p:cNvSpPr>
          <p:nvPr>
            <p:ph type="title" hasCustomPrompt="1"/>
          </p:nvPr>
        </p:nvSpPr>
        <p:spPr>
          <a:xfrm>
            <a:off x="479427" y="227477"/>
            <a:ext cx="6128107" cy="1325563"/>
          </a:xfrm>
          <a:prstGeom prst="rect">
            <a:avLst/>
          </a:prstGeom>
        </p:spPr>
        <p:txBody>
          <a:bodyPr/>
          <a:lstStyle>
            <a:lvl1pPr algn="l">
              <a:defRPr baseline="0"/>
            </a:lvl1pPr>
          </a:lstStyle>
          <a:p>
            <a:r>
              <a:rPr lang="nb-NO" dirty="0"/>
              <a:t>Klikk for skrive tittel</a:t>
            </a:r>
          </a:p>
        </p:txBody>
      </p:sp>
      <p:sp>
        <p:nvSpPr>
          <p:cNvPr id="15" name="Plassholder for innhold 2"/>
          <p:cNvSpPr>
            <a:spLocks noGrp="1"/>
          </p:cNvSpPr>
          <p:nvPr>
            <p:ph idx="1"/>
          </p:nvPr>
        </p:nvSpPr>
        <p:spPr>
          <a:xfrm>
            <a:off x="479427" y="1700213"/>
            <a:ext cx="6128107" cy="420063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nb-NO"/>
              <a:t>Klikk for å redigere tekststiler i malen</a:t>
            </a:r>
          </a:p>
          <a:p>
            <a:pPr lvl="1"/>
            <a:r>
              <a:rPr lang="nb-NO"/>
              <a:t>Andre nivå</a:t>
            </a:r>
          </a:p>
          <a:p>
            <a:pPr lvl="2"/>
            <a:r>
              <a:rPr lang="nb-NO"/>
              <a:t>Tredje nivå</a:t>
            </a:r>
          </a:p>
        </p:txBody>
      </p:sp>
      <p:sp>
        <p:nvSpPr>
          <p:cNvPr id="8" name="Plassholder for tekst 3"/>
          <p:cNvSpPr>
            <a:spLocks noGrp="1"/>
          </p:cNvSpPr>
          <p:nvPr>
            <p:ph type="body" sz="quarter" idx="15" hasCustomPrompt="1"/>
          </p:nvPr>
        </p:nvSpPr>
        <p:spPr>
          <a:xfrm rot="16200000">
            <a:off x="9936676" y="4140000"/>
            <a:ext cx="4060641" cy="450008"/>
          </a:xfrm>
        </p:spPr>
        <p:txBody>
          <a:bodyPr rIns="180000" anchor="ctr" anchorCtr="0">
            <a:normAutofit/>
          </a:bodyPr>
          <a:lstStyle>
            <a:lvl1pPr marL="0" indent="0" algn="l">
              <a:buNone/>
              <a:defRPr sz="1000" baseline="0">
                <a:solidFill>
                  <a:schemeClr val="tx2">
                    <a:lumMod val="75000"/>
                  </a:schemeClr>
                </a:solidFill>
              </a:defRPr>
            </a:lvl1pPr>
          </a:lstStyle>
          <a:p>
            <a:pPr lvl="0"/>
            <a:r>
              <a:rPr lang="nb-NO" dirty="0"/>
              <a:t>Foto: © Navn på fotograf og bildebyrå</a:t>
            </a:r>
          </a:p>
        </p:txBody>
      </p:sp>
      <p:sp>
        <p:nvSpPr>
          <p:cNvPr id="9" name="Plassholder for tekst 3"/>
          <p:cNvSpPr>
            <a:spLocks noGrp="1"/>
          </p:cNvSpPr>
          <p:nvPr>
            <p:ph type="body" sz="quarter" idx="16" hasCustomPrompt="1"/>
          </p:nvPr>
        </p:nvSpPr>
        <p:spPr>
          <a:xfrm>
            <a:off x="3151534" y="5925713"/>
            <a:ext cx="3456000" cy="244606"/>
          </a:xfrm>
        </p:spPr>
        <p:txBody>
          <a:bodyPr rIns="0">
            <a:normAutofit/>
          </a:bodyPr>
          <a:lstStyle>
            <a:lvl1pPr marL="0" indent="0" algn="r">
              <a:buNone/>
              <a:defRPr sz="1000" baseline="0">
                <a:solidFill>
                  <a:schemeClr val="tx2">
                    <a:lumMod val="75000"/>
                  </a:schemeClr>
                </a:solidFill>
              </a:defRPr>
            </a:lvl1pPr>
          </a:lstStyle>
          <a:p>
            <a:pPr lvl="0"/>
            <a:r>
              <a:rPr lang="nb-NO" dirty="0"/>
              <a:t>Foto- / kildekreditering</a:t>
            </a:r>
          </a:p>
        </p:txBody>
      </p:sp>
      <p:pic>
        <p:nvPicPr>
          <p:cNvPr id="11" name="Bild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946401" cy="432000"/>
          </a:xfrm>
          <a:prstGeom prst="rect">
            <a:avLst/>
          </a:prstGeom>
          <a:noFill/>
        </p:spPr>
      </p:pic>
    </p:spTree>
    <p:extLst>
      <p:ext uri="{BB962C8B-B14F-4D97-AF65-F5344CB8AC3E}">
        <p14:creationId xmlns:p14="http://schemas.microsoft.com/office/powerpoint/2010/main" val="36091976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 bilder med tekst SORT ">
    <p:bg>
      <p:bgRef idx="1002">
        <a:schemeClr val="bg1"/>
      </p:bgRef>
    </p:bg>
    <p:spTree>
      <p:nvGrpSpPr>
        <p:cNvPr id="1" name=""/>
        <p:cNvGrpSpPr/>
        <p:nvPr/>
      </p:nvGrpSpPr>
      <p:grpSpPr>
        <a:xfrm>
          <a:off x="0" y="0"/>
          <a:ext cx="0" cy="0"/>
          <a:chOff x="0" y="0"/>
          <a:chExt cx="0" cy="0"/>
        </a:xfrm>
      </p:grpSpPr>
      <p:sp>
        <p:nvSpPr>
          <p:cNvPr id="15" name="Tittel 1"/>
          <p:cNvSpPr>
            <a:spLocks noGrp="1"/>
          </p:cNvSpPr>
          <p:nvPr>
            <p:ph type="title" hasCustomPrompt="1"/>
          </p:nvPr>
        </p:nvSpPr>
        <p:spPr>
          <a:xfrm>
            <a:off x="838800" y="363600"/>
            <a:ext cx="9000000" cy="1325563"/>
          </a:xfrm>
        </p:spPr>
        <p:txBody>
          <a:bodyPr/>
          <a:lstStyle>
            <a:lvl1pPr>
              <a:defRPr/>
            </a:lvl1pPr>
          </a:lstStyle>
          <a:p>
            <a:r>
              <a:rPr lang="nb-NO" dirty="0"/>
              <a:t>Klikk for å skrive tittel</a:t>
            </a:r>
          </a:p>
        </p:txBody>
      </p:sp>
      <p:sp>
        <p:nvSpPr>
          <p:cNvPr id="27" name="Plassholder for bunntekst 2"/>
          <p:cNvSpPr>
            <a:spLocks noGrp="1"/>
          </p:cNvSpPr>
          <p:nvPr>
            <p:ph type="ftr" sz="quarter" idx="18"/>
          </p:nvPr>
        </p:nvSpPr>
        <p:spPr>
          <a:xfrm>
            <a:off x="2808000" y="6318000"/>
            <a:ext cx="7020000" cy="360000"/>
          </a:xfr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pPr>
              <a:defRPr/>
            </a:pPr>
            <a:r>
              <a:rPr lang="nb-NO"/>
              <a:t>Bunntekst</a:t>
            </a:r>
            <a:endParaRPr lang="nb-NO" dirty="0"/>
          </a:p>
        </p:txBody>
      </p:sp>
      <p:sp>
        <p:nvSpPr>
          <p:cNvPr id="28" name="Plassholder for dato 1"/>
          <p:cNvSpPr>
            <a:spLocks noGrp="1"/>
          </p:cNvSpPr>
          <p:nvPr>
            <p:ph type="dt" sz="half" idx="17"/>
          </p:nvPr>
        </p:nvSpPr>
        <p:spPr>
          <a:xfrm>
            <a:off x="9846342" y="6318000"/>
            <a:ext cx="1620000" cy="360000"/>
          </a:xfr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pPr>
              <a:defRPr/>
            </a:pPr>
            <a:endParaRPr lang="nb-NO" dirty="0"/>
          </a:p>
        </p:txBody>
      </p:sp>
      <p:sp>
        <p:nvSpPr>
          <p:cNvPr id="29" name="Plassholder for lysbildenummer 3"/>
          <p:cNvSpPr>
            <a:spLocks noGrp="1"/>
          </p:cNvSpPr>
          <p:nvPr>
            <p:ph type="sldNum" sz="quarter" idx="19"/>
          </p:nvPr>
        </p:nvSpPr>
        <p:spPr>
          <a:xfrm>
            <a:off x="11555518" y="6318000"/>
            <a:ext cx="450010" cy="360000"/>
          </a:xfrm>
        </p:spPr>
        <p:txBody>
          <a:bodyPr/>
          <a:lstStyle>
            <a:lvl1pPr>
              <a:defRPr sz="1000">
                <a:solidFill>
                  <a:schemeClr val="tx2">
                    <a:lumMod val="75000"/>
                  </a:schemeClr>
                </a:solidFill>
                <a:latin typeface="Arial" panose="020B0604020202020204" pitchFamily="34" charset="0"/>
                <a:cs typeface="Arial" panose="020B0604020202020204" pitchFamily="34" charset="0"/>
              </a:defRPr>
            </a:lvl1pPr>
          </a:lstStyle>
          <a:p>
            <a:pPr>
              <a:defRPr/>
            </a:pPr>
            <a:fld id="{29E3B291-050D-4A82-B0A1-DB349FC61753}" type="slidenum">
              <a:rPr lang="nb-NO" smtClean="0"/>
              <a:pPr>
                <a:defRPr/>
              </a:pPr>
              <a:t>‹#›</a:t>
            </a:fld>
            <a:endParaRPr lang="nb-NO" dirty="0"/>
          </a:p>
        </p:txBody>
      </p:sp>
      <p:sp>
        <p:nvSpPr>
          <p:cNvPr id="14" name="Plassholder for tekst 2"/>
          <p:cNvSpPr>
            <a:spLocks noGrp="1"/>
          </p:cNvSpPr>
          <p:nvPr>
            <p:ph type="body" idx="1" hasCustomPrompt="1"/>
          </p:nvPr>
        </p:nvSpPr>
        <p:spPr>
          <a:xfrm>
            <a:off x="839969" y="3976254"/>
            <a:ext cx="5400000" cy="546879"/>
          </a:xfrm>
          <a:noFill/>
          <a:ln>
            <a:noFill/>
          </a:ln>
        </p:spPr>
        <p:txBody>
          <a:bodyPr anchor="ctr">
            <a:noAutofit/>
          </a:bodyPr>
          <a:lstStyle>
            <a:lvl1pPr marL="0" indent="0" algn="ctr">
              <a:lnSpc>
                <a:spcPct val="10000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7" name="Plassholder for tekst 10"/>
          <p:cNvSpPr>
            <a:spLocks noGrp="1"/>
          </p:cNvSpPr>
          <p:nvPr>
            <p:ph type="body" sz="quarter" idx="13"/>
          </p:nvPr>
        </p:nvSpPr>
        <p:spPr>
          <a:xfrm>
            <a:off x="839970" y="4528704"/>
            <a:ext cx="5399999" cy="1505340"/>
          </a:xfrm>
          <a:noFill/>
          <a:ln>
            <a:noFill/>
          </a:ln>
        </p:spPr>
        <p:txBody>
          <a:bodyPr>
            <a:noAutofit/>
          </a:bodyPr>
          <a:lstStyle>
            <a:lvl1pPr marL="0" indent="0" algn="ctr">
              <a:lnSpc>
                <a:spcPct val="110000"/>
              </a:lnSpc>
              <a:buNone/>
              <a:defRPr sz="2000">
                <a:solidFill>
                  <a:schemeClr val="tx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8" name="Plassholder for tekst 4"/>
          <p:cNvSpPr>
            <a:spLocks noGrp="1"/>
          </p:cNvSpPr>
          <p:nvPr>
            <p:ph type="body" sz="quarter" idx="3" hasCustomPrompt="1"/>
          </p:nvPr>
        </p:nvSpPr>
        <p:spPr>
          <a:xfrm>
            <a:off x="6410472" y="3976254"/>
            <a:ext cx="5400000" cy="546879"/>
          </a:xfrm>
          <a:noFill/>
          <a:ln>
            <a:noFill/>
          </a:ln>
        </p:spPr>
        <p:txBody>
          <a:bodyPr anchor="ctr">
            <a:noAutofit/>
          </a:bodyPr>
          <a:lstStyle>
            <a:lvl1pPr marL="0" indent="0" algn="ctr">
              <a:lnSpc>
                <a:spcPct val="100000"/>
              </a:lnSpc>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20" name="Plassholder for tekst 10"/>
          <p:cNvSpPr>
            <a:spLocks noGrp="1"/>
          </p:cNvSpPr>
          <p:nvPr>
            <p:ph type="body" sz="quarter" idx="14"/>
          </p:nvPr>
        </p:nvSpPr>
        <p:spPr>
          <a:xfrm>
            <a:off x="6410472" y="4528704"/>
            <a:ext cx="5400000" cy="1505340"/>
          </a:xfrm>
          <a:noFill/>
          <a:ln>
            <a:noFill/>
          </a:ln>
        </p:spPr>
        <p:txBody>
          <a:bodyPr>
            <a:noAutofit/>
          </a:bodyPr>
          <a:lstStyle>
            <a:lvl1pPr marL="0" indent="0" algn="ctr">
              <a:lnSpc>
                <a:spcPct val="110000"/>
              </a:lnSpc>
              <a:buNone/>
              <a:defRPr sz="2000">
                <a:solidFill>
                  <a:schemeClr val="tx1"/>
                </a:solidFill>
              </a:defRPr>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21" name="Plassholder for bilde 2"/>
          <p:cNvSpPr>
            <a:spLocks noGrp="1"/>
          </p:cNvSpPr>
          <p:nvPr>
            <p:ph type="pic" sz="quarter" idx="20" hasCustomPrompt="1"/>
          </p:nvPr>
        </p:nvSpPr>
        <p:spPr>
          <a:xfrm>
            <a:off x="839969" y="1688655"/>
            <a:ext cx="5400000" cy="2284814"/>
          </a:xfrm>
          <a:ln>
            <a:noFill/>
          </a:ln>
        </p:spPr>
        <p:txBody>
          <a:bodyPr tIns="1368000">
            <a:normAutofit/>
          </a:bodyPr>
          <a:lstStyle>
            <a:lvl1pPr marL="0" indent="0" algn="ctr">
              <a:buNone/>
              <a:defRPr sz="2000" baseline="0">
                <a:solidFill>
                  <a:schemeClr val="tx2">
                    <a:lumMod val="75000"/>
                  </a:schemeClr>
                </a:solidFill>
              </a:defRPr>
            </a:lvl1pPr>
          </a:lstStyle>
          <a:p>
            <a:r>
              <a:rPr lang="nb-NO" dirty="0"/>
              <a:t>Sett inn bilde</a:t>
            </a:r>
          </a:p>
        </p:txBody>
      </p:sp>
      <p:sp>
        <p:nvSpPr>
          <p:cNvPr id="22" name="Plassholder for bilde 2"/>
          <p:cNvSpPr>
            <a:spLocks noGrp="1"/>
          </p:cNvSpPr>
          <p:nvPr>
            <p:ph type="pic" sz="quarter" idx="21" hasCustomPrompt="1"/>
          </p:nvPr>
        </p:nvSpPr>
        <p:spPr>
          <a:xfrm>
            <a:off x="6410472" y="1688655"/>
            <a:ext cx="5400000" cy="2284814"/>
          </a:xfrm>
          <a:ln>
            <a:noFill/>
          </a:ln>
        </p:spPr>
        <p:txBody>
          <a:bodyPr tIns="1368000">
            <a:normAutofit/>
          </a:bodyPr>
          <a:lstStyle>
            <a:lvl1pPr marL="0" indent="0" algn="ctr">
              <a:buNone/>
              <a:defRPr sz="2000" baseline="0">
                <a:solidFill>
                  <a:schemeClr val="tx2">
                    <a:lumMod val="75000"/>
                  </a:schemeClr>
                </a:solidFill>
              </a:defRPr>
            </a:lvl1pPr>
          </a:lstStyle>
          <a:p>
            <a:r>
              <a:rPr lang="nb-NO" dirty="0"/>
              <a:t>Sett inn bilde</a:t>
            </a:r>
          </a:p>
        </p:txBody>
      </p:sp>
      <p:sp>
        <p:nvSpPr>
          <p:cNvPr id="23" name="Plassholder for tekst 3"/>
          <p:cNvSpPr>
            <a:spLocks noGrp="1"/>
          </p:cNvSpPr>
          <p:nvPr>
            <p:ph type="body" sz="quarter" idx="15" hasCustomPrompt="1"/>
          </p:nvPr>
        </p:nvSpPr>
        <p:spPr>
          <a:xfrm>
            <a:off x="2244971" y="3706428"/>
            <a:ext cx="3996000" cy="244606"/>
          </a:xfrm>
        </p:spPr>
        <p:txBody>
          <a:bodyPr>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sp>
        <p:nvSpPr>
          <p:cNvPr id="30" name="Plassholder for tekst 3"/>
          <p:cNvSpPr>
            <a:spLocks noGrp="1"/>
          </p:cNvSpPr>
          <p:nvPr>
            <p:ph type="body" sz="quarter" idx="22" hasCustomPrompt="1"/>
          </p:nvPr>
        </p:nvSpPr>
        <p:spPr>
          <a:xfrm>
            <a:off x="7814832" y="3706428"/>
            <a:ext cx="3996000" cy="244606"/>
          </a:xfrm>
        </p:spPr>
        <p:txBody>
          <a:bodyPr>
            <a:normAutofit/>
          </a:bodyPr>
          <a:lstStyle>
            <a:lvl1pPr marL="0" indent="0" algn="r">
              <a:buNone/>
              <a:defRPr sz="1000" baseline="0">
                <a:solidFill>
                  <a:schemeClr val="tx2">
                    <a:lumMod val="75000"/>
                  </a:schemeClr>
                </a:solidFill>
              </a:defRPr>
            </a:lvl1pPr>
          </a:lstStyle>
          <a:p>
            <a:pPr lvl="0"/>
            <a:r>
              <a:rPr lang="nb-NO" dirty="0"/>
              <a:t>Foto: © Navn på fotograf og bildebyrå</a:t>
            </a:r>
          </a:p>
        </p:txBody>
      </p:sp>
      <p:pic>
        <p:nvPicPr>
          <p:cNvPr id="19" name="Bild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946401" cy="432000"/>
          </a:xfrm>
          <a:prstGeom prst="rect">
            <a:avLst/>
          </a:prstGeom>
          <a:noFill/>
        </p:spPr>
      </p:pic>
    </p:spTree>
    <p:extLst>
      <p:ext uri="{BB962C8B-B14F-4D97-AF65-F5344CB8AC3E}">
        <p14:creationId xmlns:p14="http://schemas.microsoft.com/office/powerpoint/2010/main" val="39864776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3 bilder med tekst SORT ">
    <p:bg>
      <p:bgRef idx="1002">
        <a:schemeClr val="bg1"/>
      </p:bgRef>
    </p:bg>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a:xfrm>
            <a:off x="9846000" y="6318000"/>
            <a:ext cx="1620000" cy="360000"/>
          </a:xfrm>
          <a:prstGeom prst="rect">
            <a:avLst/>
          </a:prstGeom>
        </p:spPr>
        <p:txBody>
          <a:bodyPr/>
          <a:lstStyle>
            <a:lvl1pPr>
              <a:defRPr sz="1000">
                <a:solidFill>
                  <a:schemeClr val="tx2">
                    <a:lumMod val="75000"/>
                  </a:schemeClr>
                </a:solidFill>
              </a:defRPr>
            </a:lvl1pPr>
          </a:lstStyle>
          <a:p>
            <a:endParaRPr lang="nb-NO" dirty="0"/>
          </a:p>
        </p:txBody>
      </p:sp>
      <p:sp>
        <p:nvSpPr>
          <p:cNvPr id="3" name="Plassholder for bunntekst 2"/>
          <p:cNvSpPr>
            <a:spLocks noGrp="1"/>
          </p:cNvSpPr>
          <p:nvPr>
            <p:ph type="ftr" sz="quarter" idx="11"/>
          </p:nvPr>
        </p:nvSpPr>
        <p:spPr>
          <a:xfrm>
            <a:off x="2808000" y="6318000"/>
            <a:ext cx="7020000" cy="360000"/>
          </a:xfrm>
          <a:prstGeom prst="rect">
            <a:avLst/>
          </a:prstGeom>
        </p:spPr>
        <p:txBody>
          <a:bodyPr/>
          <a:lstStyle>
            <a:lvl1pPr>
              <a:defRPr sz="1000">
                <a:solidFill>
                  <a:schemeClr val="tx2">
                    <a:lumMod val="75000"/>
                  </a:schemeClr>
                </a:solidFill>
              </a:defRPr>
            </a:lvl1pPr>
          </a:lstStyle>
          <a:p>
            <a:r>
              <a:rPr lang="nb-NO"/>
              <a:t>Bunntekst</a:t>
            </a:r>
            <a:endParaRPr lang="nb-NO" dirty="0"/>
          </a:p>
        </p:txBody>
      </p:sp>
      <p:sp>
        <p:nvSpPr>
          <p:cNvPr id="4" name="Plassholder for lysbildenummer 3"/>
          <p:cNvSpPr>
            <a:spLocks noGrp="1"/>
          </p:cNvSpPr>
          <p:nvPr>
            <p:ph type="sldNum" sz="quarter" idx="12"/>
          </p:nvPr>
        </p:nvSpPr>
        <p:spPr>
          <a:xfrm>
            <a:off x="11556000" y="6318000"/>
            <a:ext cx="450000" cy="360000"/>
          </a:xfrm>
          <a:prstGeom prst="rect">
            <a:avLst/>
          </a:prstGeom>
        </p:spPr>
        <p:txBody>
          <a:bodyPr/>
          <a:lstStyle>
            <a:lvl1pPr>
              <a:defRPr sz="1000">
                <a:solidFill>
                  <a:schemeClr val="tx2">
                    <a:lumMod val="75000"/>
                  </a:schemeClr>
                </a:solidFill>
              </a:defRPr>
            </a:lvl1pPr>
          </a:lstStyle>
          <a:p>
            <a:fld id="{CBF60C1B-21D4-425B-89C8-B0A7AB09A1E4}" type="slidenum">
              <a:rPr lang="nb-NO" smtClean="0"/>
              <a:pPr/>
              <a:t>‹#›</a:t>
            </a:fld>
            <a:endParaRPr lang="nb-NO" dirty="0"/>
          </a:p>
        </p:txBody>
      </p:sp>
      <p:sp>
        <p:nvSpPr>
          <p:cNvPr id="8" name="Tittel 1"/>
          <p:cNvSpPr>
            <a:spLocks noGrp="1"/>
          </p:cNvSpPr>
          <p:nvPr>
            <p:ph type="title" hasCustomPrompt="1"/>
          </p:nvPr>
        </p:nvSpPr>
        <p:spPr>
          <a:xfrm>
            <a:off x="838800" y="363600"/>
            <a:ext cx="9000000" cy="1325563"/>
          </a:xfrm>
          <a:prstGeom prst="rect">
            <a:avLst/>
          </a:prstGeom>
        </p:spPr>
        <p:txBody>
          <a:bodyPr/>
          <a:lstStyle>
            <a:lvl1pPr>
              <a:defRPr baseline="0"/>
            </a:lvl1pPr>
          </a:lstStyle>
          <a:p>
            <a:r>
              <a:rPr lang="nb-NO" dirty="0"/>
              <a:t>Klikk for å skrive tittel</a:t>
            </a:r>
          </a:p>
        </p:txBody>
      </p:sp>
      <p:sp>
        <p:nvSpPr>
          <p:cNvPr id="9" name="Plassholder for tekst 2"/>
          <p:cNvSpPr>
            <a:spLocks noGrp="1"/>
          </p:cNvSpPr>
          <p:nvPr>
            <p:ph type="body" idx="1" hasCustomPrompt="1"/>
          </p:nvPr>
        </p:nvSpPr>
        <p:spPr>
          <a:xfrm>
            <a:off x="47942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0" name="Plassholder for tekst 10"/>
          <p:cNvSpPr>
            <a:spLocks noGrp="1"/>
          </p:cNvSpPr>
          <p:nvPr>
            <p:ph type="body" sz="quarter" idx="13"/>
          </p:nvPr>
        </p:nvSpPr>
        <p:spPr>
          <a:xfrm>
            <a:off x="47942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1" name="Plassholder for tekst 4"/>
          <p:cNvSpPr>
            <a:spLocks noGrp="1"/>
          </p:cNvSpPr>
          <p:nvPr>
            <p:ph type="body" sz="quarter" idx="3" hasCustomPrompt="1"/>
          </p:nvPr>
        </p:nvSpPr>
        <p:spPr>
          <a:xfrm>
            <a:off x="4241865" y="3935158"/>
            <a:ext cx="3456000" cy="546879"/>
          </a:xfrm>
          <a:prstGeom prst="rect">
            <a:avLst/>
          </a:prstGeom>
        </p:spPr>
        <p:txBody>
          <a:bodyPr lIns="36000" tIns="36000" rIns="36000" bIns="36000" anchor="ctr">
            <a:noAutofit/>
          </a:bodyPr>
          <a:lstStyle>
            <a:lvl1pPr marL="0" indent="0" algn="ctr">
              <a:lnSpc>
                <a:spcPct val="100000"/>
              </a:lnSpc>
              <a:buNone/>
              <a:defRPr sz="2400" b="1">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2" name="Plassholder for tekst 10"/>
          <p:cNvSpPr>
            <a:spLocks noGrp="1"/>
          </p:cNvSpPr>
          <p:nvPr>
            <p:ph type="body" sz="quarter" idx="14"/>
          </p:nvPr>
        </p:nvSpPr>
        <p:spPr>
          <a:xfrm>
            <a:off x="4241865"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3" name="Plassholder for tekst 4"/>
          <p:cNvSpPr>
            <a:spLocks noGrp="1"/>
          </p:cNvSpPr>
          <p:nvPr>
            <p:ph type="body" sz="quarter" idx="17" hasCustomPrompt="1"/>
          </p:nvPr>
        </p:nvSpPr>
        <p:spPr>
          <a:xfrm>
            <a:off x="8004306" y="3935158"/>
            <a:ext cx="3456000" cy="546879"/>
          </a:xfrm>
          <a:prstGeom prst="rect">
            <a:avLst/>
          </a:prstGeom>
        </p:spPr>
        <p:txBody>
          <a:bodyPr lIns="36000" tIns="36000" rIns="36000" bIns="36000" anchor="ctr">
            <a:noAutofit/>
          </a:bodyPr>
          <a:lstStyle>
            <a:lvl1pPr marL="0" indent="0" algn="ctr">
              <a:lnSpc>
                <a:spcPct val="100000"/>
              </a:lnSpc>
              <a:buNone/>
              <a:defRPr sz="2400" b="1">
                <a:solidFill>
                  <a:schemeClr val="tx1"/>
                </a:solidFill>
                <a:latin typeface="Arial" panose="020B0604020202020204" pitchFamily="34" charset="0"/>
                <a:ea typeface="Open Sans Semibold" panose="020B0706030804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Overskrift</a:t>
            </a:r>
          </a:p>
        </p:txBody>
      </p:sp>
      <p:sp>
        <p:nvSpPr>
          <p:cNvPr id="14" name="Plassholder for tekst 10"/>
          <p:cNvSpPr>
            <a:spLocks noGrp="1"/>
          </p:cNvSpPr>
          <p:nvPr>
            <p:ph type="body" sz="quarter" idx="18"/>
          </p:nvPr>
        </p:nvSpPr>
        <p:spPr>
          <a:xfrm>
            <a:off x="8004306" y="4487608"/>
            <a:ext cx="3456000" cy="1505340"/>
          </a:xfrm>
          <a:prstGeom prst="rect">
            <a:avLst/>
          </a:prstGeom>
        </p:spPr>
        <p:txBody>
          <a:bodyPr>
            <a:noAutofit/>
          </a:bodyPr>
          <a:lstStyle>
            <a:lvl1pPr marL="0" indent="0" algn="ctr">
              <a:lnSpc>
                <a:spcPct val="110000"/>
              </a:lnSpc>
              <a:buNone/>
              <a:defRPr sz="2000"/>
            </a:lvl1pPr>
            <a:lvl2pPr marL="457200" indent="0" algn="ctr">
              <a:lnSpc>
                <a:spcPct val="110000"/>
              </a:lnSpc>
              <a:buNone/>
              <a:defRPr sz="1800"/>
            </a:lvl2pPr>
            <a:lvl3pPr marL="914400" indent="0" algn="ctr">
              <a:lnSpc>
                <a:spcPct val="110000"/>
              </a:lnSpc>
              <a:buNone/>
              <a:defRPr sz="1600"/>
            </a:lvl3pPr>
            <a:lvl4pPr marL="1371600" indent="0" algn="ctr">
              <a:lnSpc>
                <a:spcPct val="110000"/>
              </a:lnSpc>
              <a:buNone/>
              <a:defRPr sz="1400"/>
            </a:lvl4pPr>
            <a:lvl5pPr marL="1828800" indent="0" algn="ctr">
              <a:lnSpc>
                <a:spcPct val="110000"/>
              </a:lnSpc>
              <a:buNone/>
              <a:defRPr sz="1400"/>
            </a:lvl5pPr>
          </a:lstStyle>
          <a:p>
            <a:pPr lvl="0"/>
            <a:r>
              <a:rPr lang="nb-NO"/>
              <a:t>Klikk for å redigere tekststiler i malen</a:t>
            </a:r>
          </a:p>
        </p:txBody>
      </p:sp>
      <p:sp>
        <p:nvSpPr>
          <p:cNvPr id="16" name="Plassholder for bilde 15"/>
          <p:cNvSpPr>
            <a:spLocks noGrp="1" noChangeAspect="1"/>
          </p:cNvSpPr>
          <p:nvPr>
            <p:ph type="pic" sz="quarter" idx="20"/>
          </p:nvPr>
        </p:nvSpPr>
        <p:spPr>
          <a:xfrm>
            <a:off x="1055425" y="1625587"/>
            <a:ext cx="2304000" cy="2304000"/>
          </a:xfrm>
          <a:prstGeom prst="ellipse">
            <a:avLst/>
          </a:prstGeom>
          <a:solidFill>
            <a:schemeClr val="tx2">
              <a:lumMod val="75000"/>
            </a:schemeClr>
          </a:solidFill>
          <a:ln>
            <a:solidFill>
              <a:schemeClr val="tx1">
                <a:lumMod val="65000"/>
              </a:schemeClr>
            </a:solidFill>
          </a:ln>
        </p:spPr>
        <p:txBody>
          <a:bodyPr anchor="b" anchorCtr="0">
            <a:normAutofit/>
          </a:bodyPr>
          <a:lstStyle>
            <a:lvl1pPr marL="0" indent="0" algn="ctr">
              <a:buNone/>
              <a:defRPr sz="1200">
                <a:solidFill>
                  <a:schemeClr val="bg1">
                    <a:lumMod val="65000"/>
                    <a:lumOff val="35000"/>
                  </a:schemeClr>
                </a:solidFill>
              </a:defRPr>
            </a:lvl1pPr>
          </a:lstStyle>
          <a:p>
            <a:r>
              <a:rPr lang="nb-NO"/>
              <a:t>Klikk på ikonet for å legge til et bilde</a:t>
            </a:r>
            <a:endParaRPr lang="nb-NO" dirty="0"/>
          </a:p>
        </p:txBody>
      </p:sp>
      <p:sp>
        <p:nvSpPr>
          <p:cNvPr id="17" name="Plassholder for bilde 15"/>
          <p:cNvSpPr>
            <a:spLocks noGrp="1" noChangeAspect="1"/>
          </p:cNvSpPr>
          <p:nvPr>
            <p:ph type="pic" sz="quarter" idx="21"/>
          </p:nvPr>
        </p:nvSpPr>
        <p:spPr>
          <a:xfrm>
            <a:off x="4956803" y="1625587"/>
            <a:ext cx="2304000" cy="2304000"/>
          </a:xfrm>
          <a:prstGeom prst="ellipse">
            <a:avLst/>
          </a:prstGeom>
          <a:solidFill>
            <a:schemeClr val="tx2">
              <a:lumMod val="75000"/>
            </a:schemeClr>
          </a:solidFill>
          <a:ln>
            <a:solidFill>
              <a:schemeClr val="tx1">
                <a:lumMod val="65000"/>
              </a:schemeClr>
            </a:solidFill>
          </a:ln>
        </p:spPr>
        <p:txBody>
          <a:bodyPr anchor="b" anchorCtr="0">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1200">
                <a:solidFill>
                  <a:schemeClr val="bg1">
                    <a:lumMod val="65000"/>
                    <a:lumOff val="35000"/>
                  </a:schemeClr>
                </a:solidFill>
              </a:defRPr>
            </a:lvl1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b-NO"/>
              <a:t>Klikk på ikonet for å legge til et bilde</a:t>
            </a:r>
            <a:endParaRPr lang="nb-NO" dirty="0"/>
          </a:p>
        </p:txBody>
      </p:sp>
      <p:sp>
        <p:nvSpPr>
          <p:cNvPr id="18" name="Plassholder for bilde 15"/>
          <p:cNvSpPr>
            <a:spLocks noGrp="1" noChangeAspect="1"/>
          </p:cNvSpPr>
          <p:nvPr>
            <p:ph type="pic" sz="quarter" idx="22"/>
          </p:nvPr>
        </p:nvSpPr>
        <p:spPr>
          <a:xfrm>
            <a:off x="8580306" y="1625587"/>
            <a:ext cx="2304000" cy="2304000"/>
          </a:xfrm>
          <a:prstGeom prst="ellipse">
            <a:avLst/>
          </a:prstGeom>
          <a:solidFill>
            <a:schemeClr val="tx2">
              <a:lumMod val="75000"/>
            </a:schemeClr>
          </a:solidFill>
          <a:ln>
            <a:solidFill>
              <a:schemeClr val="tx1">
                <a:lumMod val="65000"/>
              </a:schemeClr>
            </a:solidFill>
          </a:ln>
        </p:spPr>
        <p:txBody>
          <a:bodyPr anchor="b" anchorCtr="0">
            <a:normAutofit/>
          </a:bodyPr>
          <a:lstStyle>
            <a:lvl1pPr marL="0" indent="0" algn="ctr">
              <a:buNone/>
              <a:defRPr sz="1200">
                <a:solidFill>
                  <a:schemeClr val="bg1">
                    <a:lumMod val="65000"/>
                    <a:lumOff val="35000"/>
                  </a:schemeClr>
                </a:solidFill>
              </a:defRPr>
            </a:lvl1pPr>
          </a:lstStyle>
          <a:p>
            <a:r>
              <a:rPr lang="nb-NO"/>
              <a:t>Klikk på ikonet for å legge til et bilde</a:t>
            </a:r>
            <a:endParaRPr lang="nb-NO" dirty="0"/>
          </a:p>
        </p:txBody>
      </p:sp>
      <p:pic>
        <p:nvPicPr>
          <p:cNvPr id="19" name="Bild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946401" cy="432000"/>
          </a:xfrm>
          <a:prstGeom prst="rect">
            <a:avLst/>
          </a:prstGeom>
          <a:noFill/>
        </p:spPr>
      </p:pic>
    </p:spTree>
    <p:extLst>
      <p:ext uri="{BB962C8B-B14F-4D97-AF65-F5344CB8AC3E}">
        <p14:creationId xmlns:p14="http://schemas.microsoft.com/office/powerpoint/2010/main" val="34932117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itat SORT">
    <p:bg>
      <p:bgRef idx="1002">
        <a:schemeClr val="bg1"/>
      </p:bgRef>
    </p:bg>
    <p:spTree>
      <p:nvGrpSpPr>
        <p:cNvPr id="1" name=""/>
        <p:cNvGrpSpPr/>
        <p:nvPr/>
      </p:nvGrpSpPr>
      <p:grpSpPr>
        <a:xfrm>
          <a:off x="0" y="0"/>
          <a:ext cx="0" cy="0"/>
          <a:chOff x="0" y="0"/>
          <a:chExt cx="0" cy="0"/>
        </a:xfrm>
      </p:grpSpPr>
      <p:sp>
        <p:nvSpPr>
          <p:cNvPr id="3" name="Plassholder for bunntekst 2"/>
          <p:cNvSpPr>
            <a:spLocks noGrp="1"/>
          </p:cNvSpPr>
          <p:nvPr>
            <p:ph type="ftr" sz="quarter" idx="10"/>
          </p:nvPr>
        </p:nvSpPr>
        <p:spPr>
          <a:xfrm>
            <a:off x="2808000" y="6317146"/>
            <a:ext cx="7020000" cy="360000"/>
          </a:xfrm>
        </p:spPr>
        <p:txBody>
          <a:bodyPr/>
          <a:lstStyle/>
          <a:p>
            <a:r>
              <a:rPr lang="nb-NO"/>
              <a:t>Bunntekst</a:t>
            </a:r>
            <a:endParaRPr lang="nb-NO" dirty="0"/>
          </a:p>
        </p:txBody>
      </p:sp>
      <p:sp>
        <p:nvSpPr>
          <p:cNvPr id="4" name="Plassholder for dato 3"/>
          <p:cNvSpPr>
            <a:spLocks noGrp="1"/>
          </p:cNvSpPr>
          <p:nvPr>
            <p:ph type="dt" sz="half"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dirty="0"/>
          </a:p>
        </p:txBody>
      </p:sp>
      <p:sp>
        <p:nvSpPr>
          <p:cNvPr id="6" name="Tittel 1"/>
          <p:cNvSpPr>
            <a:spLocks noGrp="1"/>
          </p:cNvSpPr>
          <p:nvPr>
            <p:ph type="ctrTitle" hasCustomPrompt="1"/>
          </p:nvPr>
        </p:nvSpPr>
        <p:spPr>
          <a:xfrm>
            <a:off x="1841810" y="914400"/>
            <a:ext cx="8508380" cy="3801437"/>
          </a:xfrm>
        </p:spPr>
        <p:txBody>
          <a:bodyPr anchor="ctr" anchorCtr="0">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nb-NO" sz="5400" dirty="0"/>
              <a:t>«</a:t>
            </a:r>
            <a:r>
              <a:rPr lang="nb-NO" dirty="0"/>
              <a:t>Klikk for sette </a:t>
            </a:r>
            <a:br>
              <a:rPr lang="nb-NO" dirty="0"/>
            </a:br>
            <a:r>
              <a:rPr lang="nb-NO" dirty="0"/>
              <a:t>inn et sitat. Husk anførselstegn!</a:t>
            </a:r>
            <a:r>
              <a:rPr lang="nb-NO" sz="5400" dirty="0"/>
              <a:t>»</a:t>
            </a:r>
            <a:endParaRPr lang="nb-NO" dirty="0"/>
          </a:p>
        </p:txBody>
      </p:sp>
      <p:sp>
        <p:nvSpPr>
          <p:cNvPr id="7" name="Plassholder for tekst 7"/>
          <p:cNvSpPr>
            <a:spLocks noGrp="1"/>
          </p:cNvSpPr>
          <p:nvPr>
            <p:ph type="body" sz="quarter" idx="13" hasCustomPrompt="1"/>
          </p:nvPr>
        </p:nvSpPr>
        <p:spPr>
          <a:xfrm>
            <a:off x="1841810" y="4972442"/>
            <a:ext cx="8507412" cy="441325"/>
          </a:xfrm>
        </p:spPr>
        <p:txBody>
          <a:bodyPr>
            <a:normAutofit/>
          </a:bodyPr>
          <a:lstStyle>
            <a:lvl1pPr marL="0" indent="0" algn="ctr">
              <a:buNone/>
              <a:defRPr sz="1800" baseline="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dirty="0"/>
              <a:t>Navn </a:t>
            </a:r>
            <a:r>
              <a:rPr lang="nb-NO" dirty="0" err="1"/>
              <a:t>Navnesen</a:t>
            </a:r>
            <a:endParaRPr lang="nb-NO" dirty="0"/>
          </a:p>
        </p:txBody>
      </p:sp>
      <p:pic>
        <p:nvPicPr>
          <p:cNvPr id="8" name="Bil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946401" cy="432000"/>
          </a:xfrm>
          <a:prstGeom prst="rect">
            <a:avLst/>
          </a:prstGeom>
          <a:noFill/>
        </p:spPr>
      </p:pic>
    </p:spTree>
    <p:extLst>
      <p:ext uri="{BB962C8B-B14F-4D97-AF65-F5344CB8AC3E}">
        <p14:creationId xmlns:p14="http://schemas.microsoft.com/office/powerpoint/2010/main" val="20744521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Deltittel med bilde SOR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a:solidFill>
            <a:schemeClr val="tx1">
              <a:lumMod val="75000"/>
              <a:lumOff val="25000"/>
            </a:schemeClr>
          </a:solidFill>
        </p:spPr>
        <p:txBody>
          <a:bodyPr>
            <a:normAutofit/>
          </a:bodyPr>
          <a:lstStyle>
            <a:lvl1pPr marL="0" indent="0" algn="l">
              <a:buNone/>
              <a:defRPr sz="800">
                <a:solidFill>
                  <a:schemeClr val="tx1">
                    <a:lumMod val="75000"/>
                    <a:lumOff val="25000"/>
                  </a:schemeClr>
                </a:solidFill>
              </a:defRPr>
            </a:lvl1pPr>
          </a:lstStyle>
          <a:p>
            <a:r>
              <a:rPr lang="nb-NO" dirty="0"/>
              <a:t>_</a:t>
            </a:r>
          </a:p>
        </p:txBody>
      </p:sp>
      <p:sp>
        <p:nvSpPr>
          <p:cNvPr id="4" name="Plassholder for tekst 15"/>
          <p:cNvSpPr>
            <a:spLocks noGrp="1"/>
          </p:cNvSpPr>
          <p:nvPr>
            <p:ph type="body" sz="quarter" idx="11" hasCustomPrompt="1"/>
          </p:nvPr>
        </p:nvSpPr>
        <p:spPr>
          <a:xfrm>
            <a:off x="0" y="3429000"/>
            <a:ext cx="6120000" cy="1732839"/>
          </a:xfrm>
          <a:solidFill>
            <a:schemeClr val="tx1">
              <a:alpha val="80000"/>
            </a:schemeClr>
          </a:solidFill>
        </p:spPr>
        <p:txBody>
          <a:bodyPr lIns="792000" anchor="ctr">
            <a:normAutofit/>
          </a:bodyPr>
          <a:lstStyle>
            <a:lvl1pPr marL="0" indent="0">
              <a:lnSpc>
                <a:spcPts val="4200"/>
              </a:lnSpc>
              <a:spcBef>
                <a:spcPts val="0"/>
              </a:spcBef>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inn deltittel her</a:t>
            </a:r>
          </a:p>
        </p:txBody>
      </p:sp>
      <p:sp>
        <p:nvSpPr>
          <p:cNvPr id="7"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8" name="Plassholder for tekst 2"/>
          <p:cNvSpPr>
            <a:spLocks noGrp="1"/>
          </p:cNvSpPr>
          <p:nvPr>
            <p:ph type="body" sz="quarter" idx="17" hasCustomPrompt="1"/>
          </p:nvPr>
        </p:nvSpPr>
        <p:spPr>
          <a:xfrm>
            <a:off x="360000" y="6282000"/>
            <a:ext cx="1947600" cy="432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30367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om side SORT ">
    <p:bg>
      <p:bgRef idx="1002">
        <a:schemeClr val="bg1"/>
      </p:bgRef>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bunntekst 2"/>
          <p:cNvSpPr>
            <a:spLocks noGrp="1"/>
          </p:cNvSpPr>
          <p:nvPr>
            <p:ph type="ftr" sz="quarter" idx="10"/>
          </p:nvPr>
        </p:nvSpPr>
        <p:spPr>
          <a:xfrm>
            <a:off x="2808000" y="6317146"/>
            <a:ext cx="7020000" cy="360000"/>
          </a:xfrm>
        </p:spPr>
        <p:txBody>
          <a:bodyPr/>
          <a:lstStyle>
            <a:lvl1pPr>
              <a:defRPr>
                <a:solidFill>
                  <a:schemeClr val="tx2">
                    <a:lumMod val="75000"/>
                  </a:schemeClr>
                </a:solidFill>
              </a:defRPr>
            </a:lvl1pPr>
          </a:lstStyle>
          <a:p>
            <a:r>
              <a:rPr lang="nb-NO"/>
              <a:t>Bunntekst</a:t>
            </a:r>
            <a:endParaRPr lang="nb-NO" dirty="0"/>
          </a:p>
        </p:txBody>
      </p:sp>
      <p:sp>
        <p:nvSpPr>
          <p:cNvPr id="4" name="Plassholder for dato 3"/>
          <p:cNvSpPr>
            <a:spLocks noGrp="1"/>
          </p:cNvSpPr>
          <p:nvPr>
            <p:ph type="dt" sz="half" idx="11"/>
          </p:nvPr>
        </p:nvSpPr>
        <p:spPr/>
        <p:txBody>
          <a:bodyPr/>
          <a:lstStyle>
            <a:lvl1pPr>
              <a:defRPr>
                <a:solidFill>
                  <a:schemeClr val="tx2">
                    <a:lumMod val="75000"/>
                  </a:schemeClr>
                </a:solidFill>
              </a:defRPr>
            </a:lvl1pPr>
          </a:lstStyle>
          <a:p>
            <a:endParaRPr lang="nb-NO" dirty="0"/>
          </a:p>
        </p:txBody>
      </p:sp>
      <p:sp>
        <p:nvSpPr>
          <p:cNvPr id="5" name="Plassholder for lysbildenummer 4"/>
          <p:cNvSpPr>
            <a:spLocks noGrp="1"/>
          </p:cNvSpPr>
          <p:nvPr>
            <p:ph type="sldNum" sz="quarter" idx="12"/>
          </p:nvPr>
        </p:nvSpPr>
        <p:spPr/>
        <p:txBody>
          <a:bodyPr/>
          <a:lstStyle>
            <a:lvl1pPr>
              <a:defRPr>
                <a:solidFill>
                  <a:schemeClr val="tx2">
                    <a:lumMod val="75000"/>
                  </a:schemeClr>
                </a:solidFill>
              </a:defRPr>
            </a:lvl1pPr>
          </a:lstStyle>
          <a:p>
            <a:fld id="{29E3B291-050D-4A82-B0A1-DB349FC61753}" type="slidenum">
              <a:rPr lang="nb-NO" smtClean="0"/>
              <a:pPr/>
              <a:t>‹#›</a:t>
            </a:fld>
            <a:endParaRPr lang="nb-NO" dirty="0"/>
          </a:p>
        </p:txBody>
      </p:sp>
      <p:pic>
        <p:nvPicPr>
          <p:cNvPr id="7" name="Bil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6282000"/>
            <a:ext cx="1946401" cy="432000"/>
          </a:xfrm>
          <a:prstGeom prst="rect">
            <a:avLst/>
          </a:prstGeom>
          <a:noFill/>
        </p:spPr>
      </p:pic>
    </p:spTree>
    <p:extLst>
      <p:ext uri="{BB962C8B-B14F-4D97-AF65-F5344CB8AC3E}">
        <p14:creationId xmlns:p14="http://schemas.microsoft.com/office/powerpoint/2010/main" val="7080702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vslutningsside SORT ">
    <p:bg>
      <p:bgPr>
        <a:solidFill>
          <a:srgbClr val="3E3E3E"/>
        </a:solidFill>
        <a:effectLst/>
      </p:bgPr>
    </p:bg>
    <p:spTree>
      <p:nvGrpSpPr>
        <p:cNvPr id="1" name=""/>
        <p:cNvGrpSpPr/>
        <p:nvPr/>
      </p:nvGrpSpPr>
      <p:grpSpPr>
        <a:xfrm>
          <a:off x="0" y="0"/>
          <a:ext cx="0" cy="0"/>
          <a:chOff x="0" y="0"/>
          <a:chExt cx="0" cy="0"/>
        </a:xfrm>
      </p:grpSpPr>
      <p:pic>
        <p:nvPicPr>
          <p:cNvPr id="2" name="Bild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4480" y="3011400"/>
            <a:ext cx="3763040" cy="835200"/>
          </a:xfrm>
          <a:prstGeom prst="rect">
            <a:avLst/>
          </a:prstGeom>
        </p:spPr>
      </p:pic>
    </p:spTree>
    <p:extLst>
      <p:ext uri="{BB962C8B-B14F-4D97-AF65-F5344CB8AC3E}">
        <p14:creationId xmlns:p14="http://schemas.microsoft.com/office/powerpoint/2010/main" val="268001512"/>
      </p:ext>
    </p:extLst>
  </p:cSld>
  <p:clrMapOvr>
    <a:masterClrMapping/>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Norsk TEKST MED KULEPUNKT">
    <p:spTree>
      <p:nvGrpSpPr>
        <p:cNvPr id="1" name=""/>
        <p:cNvGrpSpPr/>
        <p:nvPr/>
      </p:nvGrpSpPr>
      <p:grpSpPr>
        <a:xfrm>
          <a:off x="0" y="0"/>
          <a:ext cx="0" cy="0"/>
          <a:chOff x="0" y="0"/>
          <a:chExt cx="0" cy="0"/>
        </a:xfrm>
      </p:grpSpPr>
      <p:sp>
        <p:nvSpPr>
          <p:cNvPr id="4" name="TekstSylinder 3"/>
          <p:cNvSpPr txBox="1"/>
          <p:nvPr userDrawn="1"/>
        </p:nvSpPr>
        <p:spPr>
          <a:xfrm>
            <a:off x="-95251" y="-276225"/>
            <a:ext cx="5566835" cy="276225"/>
          </a:xfrm>
          <a:prstGeom prst="rect">
            <a:avLst/>
          </a:prstGeom>
          <a:noFill/>
        </p:spPr>
        <p:txBody>
          <a:bodyPr>
            <a:spAutoFit/>
          </a:bodyPr>
          <a:lstStyle/>
          <a:p>
            <a:pPr>
              <a:defRPr/>
            </a:pPr>
            <a:r>
              <a:rPr lang="nb-NO" sz="1200" dirty="0"/>
              <a:t>Norsk </a:t>
            </a:r>
            <a:r>
              <a:rPr lang="nb-NO" sz="1200" dirty="0" err="1"/>
              <a:t>mal:Tekst</a:t>
            </a:r>
            <a:r>
              <a:rPr lang="nb-NO" sz="1200" dirty="0"/>
              <a:t> med </a:t>
            </a:r>
            <a:r>
              <a:rPr lang="nb-NO" sz="1200" dirty="0" err="1"/>
              <a:t>kulepunkter</a:t>
            </a:r>
            <a:endParaRPr lang="nb-NO" sz="1200" dirty="0"/>
          </a:p>
        </p:txBody>
      </p:sp>
      <p:sp>
        <p:nvSpPr>
          <p:cNvPr id="5" name="TekstSylinder 4"/>
          <p:cNvSpPr txBox="1"/>
          <p:nvPr userDrawn="1"/>
        </p:nvSpPr>
        <p:spPr>
          <a:xfrm>
            <a:off x="-2761191" y="4725144"/>
            <a:ext cx="2448984" cy="1200329"/>
          </a:xfrm>
          <a:prstGeom prst="rect">
            <a:avLst/>
          </a:prstGeom>
          <a:noFill/>
        </p:spPr>
        <p:txBody>
          <a:bodyPr>
            <a:spAutoFit/>
          </a:bodyPr>
          <a:lstStyle/>
          <a:p>
            <a:pPr>
              <a:defRPr/>
            </a:pPr>
            <a:r>
              <a:rPr lang="nb-NO" sz="1200" b="1" dirty="0"/>
              <a:t>Tips bunntekst:</a:t>
            </a:r>
          </a:p>
          <a:p>
            <a:pPr>
              <a:defRPr/>
            </a:pPr>
            <a:r>
              <a:rPr lang="nb-NO" sz="1200" b="1" dirty="0"/>
              <a:t>For å få sidenummer, dato</a:t>
            </a:r>
            <a:r>
              <a:rPr lang="nb-NO" sz="1200" b="1" baseline="0" dirty="0"/>
              <a:t> </a:t>
            </a:r>
            <a:r>
              <a:rPr lang="nb-NO" sz="1200" b="1" dirty="0"/>
              <a:t>og tittel på presentasjon:</a:t>
            </a:r>
          </a:p>
          <a:p>
            <a:pPr>
              <a:defRPr/>
            </a:pPr>
            <a:r>
              <a:rPr lang="nb-NO" sz="1200" dirty="0"/>
              <a:t>Klikk  på</a:t>
            </a:r>
          </a:p>
          <a:p>
            <a:pPr>
              <a:defRPr/>
            </a:pPr>
            <a:r>
              <a:rPr lang="nb-NO" sz="1200" dirty="0"/>
              <a:t>”Sett Inn” -&gt; Topp og bunntekst</a:t>
            </a:r>
          </a:p>
          <a:p>
            <a:pPr>
              <a:defRPr/>
            </a:pPr>
            <a:r>
              <a:rPr lang="nb-NO" sz="1200" baseline="0" dirty="0"/>
              <a:t>- </a:t>
            </a:r>
            <a:r>
              <a:rPr lang="nb-NO" sz="1200" dirty="0"/>
              <a:t>Huk av for ønsket tekst.</a:t>
            </a:r>
          </a:p>
        </p:txBody>
      </p:sp>
      <p:cxnSp>
        <p:nvCxnSpPr>
          <p:cNvPr id="6" name="Vinkel 5"/>
          <p:cNvCxnSpPr/>
          <p:nvPr userDrawn="1"/>
        </p:nvCxnSpPr>
        <p:spPr>
          <a:xfrm>
            <a:off x="-1536699" y="5984875"/>
            <a:ext cx="1104900"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1198950" y="296652"/>
            <a:ext cx="9793225" cy="1143000"/>
          </a:xfrm>
        </p:spPr>
        <p:txBody>
          <a:bodyPr/>
          <a:lstStyle/>
          <a:p>
            <a:r>
              <a:rPr lang="nb-NO"/>
              <a:t>Klikk for å redigere tittelstil</a:t>
            </a:r>
            <a:endParaRPr lang="nb-NO" dirty="0"/>
          </a:p>
        </p:txBody>
      </p:sp>
      <p:sp>
        <p:nvSpPr>
          <p:cNvPr id="3" name="Plassholder for innhold 2"/>
          <p:cNvSpPr>
            <a:spLocks noGrp="1"/>
          </p:cNvSpPr>
          <p:nvPr>
            <p:ph idx="1"/>
          </p:nvPr>
        </p:nvSpPr>
        <p:spPr>
          <a:xfrm>
            <a:off x="1198950" y="1592797"/>
            <a:ext cx="9793225" cy="4525963"/>
          </a:xfrm>
        </p:spPr>
        <p:txBody>
          <a:bodyPr/>
          <a:lstStyle>
            <a:lvl1pPr>
              <a:defRPr/>
            </a:lvl1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dato 3"/>
          <p:cNvSpPr>
            <a:spLocks noGrp="1"/>
          </p:cNvSpPr>
          <p:nvPr>
            <p:ph type="dt" sz="half" idx="2"/>
          </p:nvPr>
        </p:nvSpPr>
        <p:spPr>
          <a:xfrm>
            <a:off x="10208407" y="6314400"/>
            <a:ext cx="1002146" cy="216000"/>
          </a:xfrm>
          <a:prstGeom prst="rect">
            <a:avLst/>
          </a:prstGeom>
        </p:spPr>
        <p:txBody>
          <a:bodyPr lIns="72000" rIns="0"/>
          <a:lstStyle>
            <a:lvl1pPr algn="r">
              <a:defRPr sz="800">
                <a:solidFill>
                  <a:schemeClr val="tx1"/>
                </a:solidFill>
              </a:defRPr>
            </a:lvl1pPr>
          </a:lstStyle>
          <a:p>
            <a:pPr>
              <a:defRPr/>
            </a:pPr>
            <a:fld id="{DA2BD35D-A3E1-4509-A475-9B35C4AA3138}" type="datetime4">
              <a:rPr lang="nb-NO" smtClean="0"/>
              <a:t>14. april 2023</a:t>
            </a:fld>
            <a:endParaRPr lang="nb-NO" dirty="0"/>
          </a:p>
        </p:txBody>
      </p:sp>
      <p:sp>
        <p:nvSpPr>
          <p:cNvPr id="12" name="Plassholder for bunntekst 4"/>
          <p:cNvSpPr>
            <a:spLocks noGrp="1"/>
          </p:cNvSpPr>
          <p:nvPr>
            <p:ph type="ftr" sz="quarter" idx="3"/>
          </p:nvPr>
        </p:nvSpPr>
        <p:spPr>
          <a:xfrm>
            <a:off x="4475820" y="6314400"/>
            <a:ext cx="5688632" cy="216000"/>
          </a:xfrm>
          <a:prstGeom prst="rect">
            <a:avLst/>
          </a:prstGeom>
        </p:spPr>
        <p:txBody>
          <a:bodyPr rIns="0"/>
          <a:lstStyle>
            <a:lvl1pPr algn="r">
              <a:defRPr sz="800">
                <a:solidFill>
                  <a:schemeClr val="tx1"/>
                </a:solidFill>
              </a:defRPr>
            </a:lvl1pPr>
          </a:lstStyle>
          <a:p>
            <a:pPr>
              <a:defRPr/>
            </a:pPr>
            <a:r>
              <a:rPr lang="nb-NO" dirty="0"/>
              <a:t>Tittel på presentasjonen</a:t>
            </a:r>
          </a:p>
        </p:txBody>
      </p:sp>
      <p:sp>
        <p:nvSpPr>
          <p:cNvPr id="13" name="Plassholder for lysbildenummer 5"/>
          <p:cNvSpPr>
            <a:spLocks noGrp="1"/>
          </p:cNvSpPr>
          <p:nvPr>
            <p:ph type="sldNum" sz="quarter" idx="4"/>
          </p:nvPr>
        </p:nvSpPr>
        <p:spPr>
          <a:xfrm>
            <a:off x="11244985" y="6314400"/>
            <a:ext cx="503643" cy="216000"/>
          </a:xfrm>
          <a:prstGeom prst="rect">
            <a:avLst/>
          </a:prstGeom>
        </p:spPr>
        <p:txBody>
          <a:bodyPr rIns="0"/>
          <a:lstStyle>
            <a:lvl1pPr algn="r">
              <a:defRPr sz="800">
                <a:solidFill>
                  <a:schemeClr val="tx1"/>
                </a:solidFill>
              </a:defRPr>
            </a:lvl1pPr>
          </a:lstStyle>
          <a:p>
            <a:pPr>
              <a:defRPr/>
            </a:pPr>
            <a:fld id="{915A8C69-1E23-4468-AC94-010B558DD334}" type="slidenum">
              <a:rPr lang="nb-NO" smtClean="0"/>
              <a:pPr>
                <a:defRPr/>
              </a:pPr>
              <a:t>‹#›</a:t>
            </a:fld>
            <a:endParaRPr lang="nb-NO" dirty="0"/>
          </a:p>
        </p:txBody>
      </p:sp>
    </p:spTree>
    <p:extLst>
      <p:ext uri="{BB962C8B-B14F-4D97-AF65-F5344CB8AC3E}">
        <p14:creationId xmlns:p14="http://schemas.microsoft.com/office/powerpoint/2010/main" val="1691794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FC5DE7B-EC03-4B9B-82D6-F6B01CB3166F}"/>
              </a:ext>
            </a:extLst>
          </p:cNvPr>
          <p:cNvSpPr>
            <a:spLocks noGrp="1"/>
          </p:cNvSpPr>
          <p:nvPr>
            <p:ph type="dt" sz="half" idx="10"/>
          </p:nvPr>
        </p:nvSpPr>
        <p:spPr/>
        <p:txBody>
          <a:bodyPr/>
          <a:lstStyle/>
          <a:p>
            <a:fld id="{6E8C0A2D-E35B-469F-8D54-F677C7C43D78}" type="datetimeFigureOut">
              <a:rPr lang="nb-NO" smtClean="0"/>
              <a:t>14.04.2023</a:t>
            </a:fld>
            <a:endParaRPr lang="nb-NO"/>
          </a:p>
        </p:txBody>
      </p:sp>
      <p:sp>
        <p:nvSpPr>
          <p:cNvPr id="3" name="Plassholder for bunntekst 2">
            <a:extLst>
              <a:ext uri="{FF2B5EF4-FFF2-40B4-BE49-F238E27FC236}">
                <a16:creationId xmlns:a16="http://schemas.microsoft.com/office/drawing/2014/main" id="{5DB76CA1-745E-4E0F-BB1A-D6B4E0EEC14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AEE4C3AD-F366-4CD7-945A-3EABC88AA16E}"/>
              </a:ext>
            </a:extLst>
          </p:cNvPr>
          <p:cNvSpPr>
            <a:spLocks noGrp="1"/>
          </p:cNvSpPr>
          <p:nvPr>
            <p:ph type="sldNum" sz="quarter" idx="12"/>
          </p:nvPr>
        </p:nvSpPr>
        <p:spPr/>
        <p:txBody>
          <a:bodyPr/>
          <a:lstStyle/>
          <a:p>
            <a:fld id="{0EF71CE1-AE42-4F8A-98D0-499D00EB18B0}" type="slidenum">
              <a:rPr lang="nb-NO" smtClean="0"/>
              <a:t>‹#›</a:t>
            </a:fld>
            <a:endParaRPr lang="nb-NO"/>
          </a:p>
        </p:txBody>
      </p:sp>
    </p:spTree>
    <p:extLst>
      <p:ext uri="{BB962C8B-B14F-4D97-AF65-F5344CB8AC3E}">
        <p14:creationId xmlns:p14="http://schemas.microsoft.com/office/powerpoint/2010/main" val="549383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telside sett inn eget bilde">
    <p:bg>
      <p:bgRef idx="1002">
        <a:schemeClr val="bg2"/>
      </p:bgRef>
    </p:bg>
    <p:spTree>
      <p:nvGrpSpPr>
        <p:cNvPr id="1" name=""/>
        <p:cNvGrpSpPr/>
        <p:nvPr/>
      </p:nvGrpSpPr>
      <p:grpSpPr>
        <a:xfrm>
          <a:off x="0" y="0"/>
          <a:ext cx="0" cy="0"/>
          <a:chOff x="0" y="0"/>
          <a:chExt cx="0" cy="0"/>
        </a:xfrm>
      </p:grpSpPr>
      <p:sp>
        <p:nvSpPr>
          <p:cNvPr id="5" name="Plassholder for bilde 4" title="Klikk ikonet for å legge til et bilde"/>
          <p:cNvSpPr>
            <a:spLocks noGrp="1"/>
          </p:cNvSpPr>
          <p:nvPr>
            <p:ph type="pic" sz="quarter" idx="18" hasCustomPrompt="1"/>
          </p:nvPr>
        </p:nvSpPr>
        <p:spPr>
          <a:xfrm>
            <a:off x="0" y="0"/>
            <a:ext cx="12211050" cy="6858000"/>
          </a:xfrm>
          <a:solidFill>
            <a:schemeClr val="bg2">
              <a:lumMod val="75000"/>
            </a:schemeClr>
          </a:solidFill>
        </p:spPr>
        <p:txBody>
          <a:bodyPr wrap="none" lIns="1800000" tIns="36000" anchor="ctr" anchorCtr="1">
            <a:noAutofit/>
          </a:bodyPr>
          <a:lstStyle>
            <a:lvl1pPr marL="0" marR="0" indent="0" algn="r" defTabSz="914400" rtl="0" eaLnBrk="1" fontAlgn="auto" latinLnBrk="0" hangingPunct="1">
              <a:lnSpc>
                <a:spcPct val="100000"/>
              </a:lnSpc>
              <a:spcBef>
                <a:spcPts val="1000"/>
              </a:spcBef>
              <a:spcAft>
                <a:spcPts val="0"/>
              </a:spcAft>
              <a:buClrTx/>
              <a:buSzTx/>
              <a:buFontTx/>
              <a:buNone/>
              <a:tabLst/>
              <a:defRPr sz="1400">
                <a:solidFill>
                  <a:schemeClr val="tx1">
                    <a:lumMod val="65000"/>
                    <a:lumOff val="35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dirty="0"/>
              <a:t>Sett inn bilde</a:t>
            </a:r>
          </a:p>
        </p:txBody>
      </p:sp>
      <p:sp>
        <p:nvSpPr>
          <p:cNvPr id="25" name="Plassholder for tekst 24"/>
          <p:cNvSpPr>
            <a:spLocks noGrp="1"/>
          </p:cNvSpPr>
          <p:nvPr>
            <p:ph type="body" sz="quarter" idx="24" hasCustomPrompt="1"/>
          </p:nvPr>
        </p:nvSpPr>
        <p:spPr>
          <a:xfrm>
            <a:off x="-19050" y="0"/>
            <a:ext cx="12211050" cy="850362"/>
          </a:xfrm>
          <a:blipFill dpi="0" rotWithShape="1">
            <a:blip r:embed="rId2">
              <a:alphaModFix amt="80000"/>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200"/>
            </a:lvl1pPr>
          </a:lstStyle>
          <a:p>
            <a:pPr lvl="0"/>
            <a:r>
              <a:rPr lang="en-US" dirty="0"/>
              <a:t>?</a:t>
            </a:r>
            <a:endParaRPr lang="nb-NO" dirty="0"/>
          </a:p>
        </p:txBody>
      </p:sp>
      <p:sp>
        <p:nvSpPr>
          <p:cNvPr id="22" name="Plassholder for tekst 18"/>
          <p:cNvSpPr>
            <a:spLocks noGrp="1"/>
          </p:cNvSpPr>
          <p:nvPr>
            <p:ph type="body" sz="quarter" idx="23" hasCustomPrompt="1"/>
          </p:nvPr>
        </p:nvSpPr>
        <p:spPr>
          <a:xfrm>
            <a:off x="-19050" y="2032921"/>
            <a:ext cx="6121270" cy="2160000"/>
          </a:xfrm>
          <a:solidFill>
            <a:schemeClr val="tx1">
              <a:alpha val="80000"/>
            </a:scheme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1">
              <a:lumMod val="65000"/>
              <a:lumOff val="35000"/>
              <a:alpha val="77647"/>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dirty="0" err="1"/>
              <a:t>Navn</a:t>
            </a:r>
            <a:r>
              <a:rPr lang="en-US" dirty="0"/>
              <a:t> p</a:t>
            </a:r>
            <a:r>
              <a:rPr lang="nb-NO" dirty="0"/>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1">
              <a:lumMod val="65000"/>
              <a:lumOff val="35000"/>
              <a:alpha val="78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dirty="0"/>
              <a:t>Sted og dato</a:t>
            </a:r>
          </a:p>
        </p:txBody>
      </p:sp>
      <p:sp>
        <p:nvSpPr>
          <p:cNvPr id="8"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Tree>
    <p:extLst>
      <p:ext uri="{BB962C8B-B14F-4D97-AF65-F5344CB8AC3E}">
        <p14:creationId xmlns:p14="http://schemas.microsoft.com/office/powerpoint/2010/main" val="29119992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cSld name="Tittelside HVIT ">
    <p:bg>
      <p:bgRef idx="1002">
        <a:schemeClr val="bg2"/>
      </p:bgRef>
    </p:bg>
    <p:spTree>
      <p:nvGrpSpPr>
        <p:cNvPr id="1" name=""/>
        <p:cNvGrpSpPr/>
        <p:nvPr/>
      </p:nvGrpSpPr>
      <p:grpSpPr>
        <a:xfrm>
          <a:off x="0" y="0"/>
          <a:ext cx="0" cy="0"/>
          <a:chOff x="0" y="0"/>
          <a:chExt cx="0" cy="0"/>
        </a:xfrm>
      </p:grpSpPr>
      <p:sp>
        <p:nvSpPr>
          <p:cNvPr id="5" name="Plassholder for bilde 4" title="Klikk ikonet for å legge til et bilde"/>
          <p:cNvSpPr>
            <a:spLocks noGrp="1"/>
          </p:cNvSpPr>
          <p:nvPr>
            <p:ph type="pic" sz="quarter" idx="18" hasCustomPrompt="1"/>
          </p:nvPr>
        </p:nvSpPr>
        <p:spPr>
          <a:xfrm>
            <a:off x="0" y="0"/>
            <a:ext cx="12211050" cy="6858000"/>
          </a:xfrm>
          <a:solidFill>
            <a:schemeClr val="bg2"/>
          </a:solidFill>
        </p:spPr>
        <p:txBody>
          <a:bodyPr wrap="none" lIns="1800000" tIns="36000" anchor="ctr" anchorCtr="1">
            <a:noAutofit/>
          </a:bodyPr>
          <a:lstStyle>
            <a:lvl1pPr marL="0" marR="0" indent="0" algn="r" defTabSz="914400" rtl="0" eaLnBrk="1" fontAlgn="auto" latinLnBrk="0" hangingPunct="1">
              <a:lnSpc>
                <a:spcPct val="100000"/>
              </a:lnSpc>
              <a:spcBef>
                <a:spcPts val="1000"/>
              </a:spcBef>
              <a:spcAft>
                <a:spcPts val="0"/>
              </a:spcAft>
              <a:buClrTx/>
              <a:buSzTx/>
              <a:buFontTx/>
              <a:buNone/>
              <a:tabLst/>
              <a:defRPr sz="1400">
                <a:solidFill>
                  <a:schemeClr val="bg2">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b-NO" dirty="0"/>
              <a:t>Sett inn bilde</a:t>
            </a:r>
          </a:p>
        </p:txBody>
      </p:sp>
      <p:sp>
        <p:nvSpPr>
          <p:cNvPr id="25" name="Plassholder for tekst 24"/>
          <p:cNvSpPr>
            <a:spLocks noGrp="1"/>
          </p:cNvSpPr>
          <p:nvPr>
            <p:ph type="body" sz="quarter" idx="24" hasCustomPrompt="1"/>
          </p:nvPr>
        </p:nvSpPr>
        <p:spPr>
          <a:xfrm>
            <a:off x="-19050" y="0"/>
            <a:ext cx="12211050" cy="850362"/>
          </a:xfrm>
          <a:blipFill dpi="0" rotWithShape="1">
            <a:blip r:embed="rId2">
              <a:alphaModFix amt="80000"/>
              <a:extLst>
                <a:ext uri="{28A0092B-C50C-407E-A947-70E740481C1C}">
                  <a14:useLocalDpi xmlns:a14="http://schemas.microsoft.com/office/drawing/2010/main" val="0"/>
                </a:ext>
              </a:extLst>
            </a:blip>
            <a:srcRect/>
            <a:stretch>
              <a:fillRect/>
            </a:stretch>
          </a:blipFill>
        </p:spPr>
        <p:txBody>
          <a:bodyPr>
            <a:normAutofit/>
          </a:bodyPr>
          <a:lstStyle>
            <a:lvl1pPr marL="0" indent="0">
              <a:buNone/>
              <a:defRPr sz="200"/>
            </a:lvl1pPr>
          </a:lstStyle>
          <a:p>
            <a:pPr lvl="0"/>
            <a:r>
              <a:rPr lang="en-US" dirty="0"/>
              <a:t>?</a:t>
            </a:r>
            <a:endParaRPr lang="nb-NO" dirty="0"/>
          </a:p>
        </p:txBody>
      </p:sp>
      <p:sp>
        <p:nvSpPr>
          <p:cNvPr id="22" name="Plassholder for tekst 18"/>
          <p:cNvSpPr>
            <a:spLocks noGrp="1"/>
          </p:cNvSpPr>
          <p:nvPr>
            <p:ph type="body" sz="quarter" idx="23" hasCustomPrompt="1"/>
          </p:nvPr>
        </p:nvSpPr>
        <p:spPr>
          <a:xfrm>
            <a:off x="-19050" y="2032921"/>
            <a:ext cx="6121270" cy="2160000"/>
          </a:xfrm>
          <a:solidFill>
            <a:schemeClr val="tx1">
              <a:alpha val="80000"/>
            </a:schemeClr>
          </a:solidFill>
        </p:spPr>
        <p:txBody>
          <a:bodyPr lIns="792000" rIns="144000" anchor="ctr" anchorCtr="0">
            <a:noAutofit/>
          </a:bodyPr>
          <a:lstStyle>
            <a:lvl1pPr marL="0" indent="0">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en-US" dirty="0" err="1"/>
              <a:t>Tittel</a:t>
            </a:r>
            <a:r>
              <a:rPr lang="en-US" dirty="0"/>
              <a:t> p</a:t>
            </a:r>
            <a:r>
              <a:rPr lang="nb-NO" dirty="0"/>
              <a:t>å maks tre linjer</a:t>
            </a:r>
          </a:p>
        </p:txBody>
      </p:sp>
      <p:sp>
        <p:nvSpPr>
          <p:cNvPr id="3" name="Plassholder for tekst 2"/>
          <p:cNvSpPr>
            <a:spLocks noGrp="1"/>
          </p:cNvSpPr>
          <p:nvPr>
            <p:ph type="body" sz="quarter" idx="16" hasCustomPrompt="1"/>
          </p:nvPr>
        </p:nvSpPr>
        <p:spPr>
          <a:xfrm>
            <a:off x="-19050" y="4192921"/>
            <a:ext cx="6121270" cy="336798"/>
          </a:xfrm>
          <a:solidFill>
            <a:schemeClr val="tx1">
              <a:lumMod val="65000"/>
              <a:lumOff val="35000"/>
              <a:alpha val="77647"/>
            </a:schemeClr>
          </a:solidFill>
        </p:spPr>
        <p:txBody>
          <a:bodyPr rIns="144000" anchor="ctr" anchorCtr="0">
            <a:noAutofit/>
          </a:bodyPr>
          <a:lstStyle>
            <a:lvl1pPr marL="396000" indent="0" algn="r">
              <a:lnSpc>
                <a:spcPts val="2300"/>
              </a:lnSpc>
              <a:spcBef>
                <a:spcPts val="0"/>
              </a:spcBef>
              <a:spcAft>
                <a:spcPts val="0"/>
              </a:spcAft>
              <a:buNone/>
              <a:defRPr sz="1800" baseline="0">
                <a:solidFill>
                  <a:schemeClr val="bg1"/>
                </a:solidFill>
              </a:defRPr>
            </a:lvl1pPr>
          </a:lstStyle>
          <a:p>
            <a:pPr lvl="0"/>
            <a:r>
              <a:rPr lang="en-US" dirty="0" err="1"/>
              <a:t>Navn</a:t>
            </a:r>
            <a:r>
              <a:rPr lang="en-US" dirty="0"/>
              <a:t> p</a:t>
            </a:r>
            <a:r>
              <a:rPr lang="nb-NO" dirty="0"/>
              <a:t>å foredragsholder</a:t>
            </a:r>
          </a:p>
        </p:txBody>
      </p:sp>
      <p:sp>
        <p:nvSpPr>
          <p:cNvPr id="10" name="Plassholder for tekst 2"/>
          <p:cNvSpPr>
            <a:spLocks noGrp="1"/>
          </p:cNvSpPr>
          <p:nvPr>
            <p:ph type="body" sz="quarter" idx="17" hasCustomPrompt="1"/>
          </p:nvPr>
        </p:nvSpPr>
        <p:spPr>
          <a:xfrm>
            <a:off x="-19050" y="4529719"/>
            <a:ext cx="6121270" cy="336798"/>
          </a:xfrm>
          <a:solidFill>
            <a:schemeClr val="tx1">
              <a:lumMod val="65000"/>
              <a:lumOff val="35000"/>
              <a:alpha val="78000"/>
            </a:schemeClr>
          </a:solidFill>
        </p:spPr>
        <p:txBody>
          <a:bodyPr rIns="144000" anchor="ctr" anchorCtr="0">
            <a:noAutofit/>
          </a:bodyPr>
          <a:lstStyle>
            <a:lvl1pPr marL="396000" indent="0" algn="r">
              <a:lnSpc>
                <a:spcPts val="2300"/>
              </a:lnSpc>
              <a:spcBef>
                <a:spcPts val="0"/>
              </a:spcBef>
              <a:buNone/>
              <a:defRPr sz="1400">
                <a:solidFill>
                  <a:schemeClr val="bg1"/>
                </a:solidFill>
              </a:defRPr>
            </a:lvl1pPr>
          </a:lstStyle>
          <a:p>
            <a:pPr lvl="0"/>
            <a:r>
              <a:rPr lang="nb-NO" dirty="0"/>
              <a:t>Sted og dato</a:t>
            </a:r>
          </a:p>
        </p:txBody>
      </p:sp>
      <p:sp>
        <p:nvSpPr>
          <p:cNvPr id="8"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9" name="Plassholder for tekst 15"/>
          <p:cNvSpPr>
            <a:spLocks noGrp="1"/>
          </p:cNvSpPr>
          <p:nvPr>
            <p:ph type="body" sz="quarter" idx="25" hasCustomPrompt="1"/>
          </p:nvPr>
        </p:nvSpPr>
        <p:spPr>
          <a:xfrm>
            <a:off x="2672255" y="4529720"/>
            <a:ext cx="9716814" cy="2336164"/>
          </a:xfrm>
          <a:blipFill dpi="0" rotWithShape="1">
            <a:blip r:embed="rId3">
              <a:alphaModFix amt="50000"/>
              <a:extLst>
                <a:ext uri="{28A0092B-C50C-407E-A947-70E740481C1C}">
                  <a14:useLocalDpi xmlns:a14="http://schemas.microsoft.com/office/drawing/2010/main" val="0"/>
                </a:ext>
              </a:extLst>
            </a:blip>
            <a:srcRect/>
            <a:stretch>
              <a:fillRect b="-25100"/>
            </a:stretch>
          </a:blipFill>
        </p:spPr>
        <p:txBody>
          <a:bodyPr>
            <a:normAutofit/>
          </a:bodyPr>
          <a:lstStyle>
            <a:lvl1pPr marL="0" indent="0">
              <a:buNone/>
              <a:defRPr sz="800"/>
            </a:lvl1pPr>
          </a:lstStyle>
          <a:p>
            <a:pPr lvl="0"/>
            <a:r>
              <a:rPr lang="nb-NO" dirty="0"/>
              <a:t>.</a:t>
            </a:r>
          </a:p>
        </p:txBody>
      </p:sp>
    </p:spTree>
    <p:extLst>
      <p:ext uri="{BB962C8B-B14F-4D97-AF65-F5344CB8AC3E}">
        <p14:creationId xmlns:p14="http://schemas.microsoft.com/office/powerpoint/2010/main" val="25383024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bg/>
                                          </p:spTgt>
                                        </p:tgtEl>
                                        <p:attrNameLst>
                                          <p:attrName>style.visibility</p:attrName>
                                        </p:attrNameLst>
                                      </p:cBhvr>
                                      <p:to>
                                        <p:strVal val="visible"/>
                                      </p:to>
                                    </p:set>
                                    <p:animEffect transition="in" filter="fade">
                                      <p:cBhvr>
                                        <p:cTn id="7" dur="1250"/>
                                        <p:tgtEl>
                                          <p:spTgt spid="2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1250"/>
                                        <p:tgtEl>
                                          <p:spTgt spid="22">
                                            <p:txEl>
                                              <p:pRg st="0" end="0"/>
                                            </p:txEl>
                                          </p:spTgt>
                                        </p:tgtEl>
                                      </p:cBhvr>
                                    </p:animEffect>
                                  </p:childTnLst>
                                </p:cTn>
                              </p:par>
                            </p:childTnLst>
                          </p:cTn>
                        </p:par>
                        <p:par>
                          <p:cTn id="11" fill="hold">
                            <p:stCondLst>
                              <p:cond delay="1250"/>
                            </p:stCondLst>
                            <p:childTnLst>
                              <p:par>
                                <p:cTn id="12" presetID="10" presetClass="entr" presetSubtype="0" fill="hold" grpId="0" nodeType="after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250"/>
                                        <p:tgtEl>
                                          <p:spTgt spid="3">
                                            <p:bg/>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250"/>
                                        <p:tgtEl>
                                          <p:spTgt spid="3">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bg/>
                                          </p:spTgt>
                                        </p:tgtEl>
                                        <p:attrNameLst>
                                          <p:attrName>style.visibility</p:attrName>
                                        </p:attrNameLst>
                                      </p:cBhvr>
                                      <p:to>
                                        <p:strVal val="visible"/>
                                      </p:to>
                                    </p:set>
                                    <p:animEffect transition="in" filter="fade">
                                      <p:cBhvr>
                                        <p:cTn id="20" dur="1250"/>
                                        <p:tgtEl>
                                          <p:spTgt spid="10">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tmplLst>
          <p:tmpl>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250"/>
                        <p:tgtEl>
                          <p:spTgt spid="22"/>
                        </p:tgtEl>
                      </p:cBhvr>
                    </p:animEffect>
                  </p:childTnLst>
                </p:cTn>
              </p:par>
            </p:tnLst>
          </p:tmpl>
        </p:tmplLst>
      </p:bldP>
      <p:bldP spid="3" grpId="0" uiExpand="1" build="p" animBg="1">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250"/>
                        <p:tgtEl>
                          <p:spTgt spid="3"/>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250"/>
                        <p:tgtEl>
                          <p:spTgt spid="10"/>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tel og innhold HVIT  ">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defRPr sz="3600" baseline="0">
                <a:latin typeface="Arial" panose="020B0604020202020204" pitchFamily="34" charset="0"/>
                <a:ea typeface="Open Sans Semibold" panose="020B07060308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idx="1" hasCustomPrompt="1"/>
          </p:nvPr>
        </p:nvSpPr>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tekst</a:t>
            </a:r>
          </a:p>
          <a:p>
            <a:pPr lvl="1"/>
            <a:r>
              <a:rPr lang="nb-NO" dirty="0"/>
              <a:t>Andre nivå</a:t>
            </a:r>
          </a:p>
          <a:p>
            <a:pPr lvl="2"/>
            <a:r>
              <a:rPr lang="nb-NO" dirty="0"/>
              <a:t>Tredje nivå</a:t>
            </a:r>
          </a:p>
        </p:txBody>
      </p:sp>
      <p:sp>
        <p:nvSpPr>
          <p:cNvPr id="4" name="Plassholder for dato 3"/>
          <p:cNvSpPr>
            <a:spLocks noGrp="1"/>
          </p:cNvSpPr>
          <p:nvPr>
            <p:ph type="dt" sz="half" idx="10"/>
          </p:nvPr>
        </p:nvSpPr>
        <p:spPr>
          <a:xfrm>
            <a:off x="9846000" y="6318000"/>
            <a:ext cx="1620000" cy="360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nb-NO" dirty="0"/>
          </a:p>
        </p:txBody>
      </p:sp>
      <p:sp>
        <p:nvSpPr>
          <p:cNvPr id="6" name="Plassholder for lysbildenummer 5"/>
          <p:cNvSpPr>
            <a:spLocks noGrp="1"/>
          </p:cNvSpPr>
          <p:nvPr>
            <p:ph type="sldNum" sz="quarter" idx="12"/>
          </p:nvPr>
        </p:nvSpPr>
        <p:spPr>
          <a:xfrm>
            <a:off x="11555999" y="6318000"/>
            <a:ext cx="450000" cy="360000"/>
          </a:xfrm>
          <a:prstGeom prst="rect">
            <a:avLst/>
          </a:prstGeom>
        </p:spPr>
        <p:txBody>
          <a:bodyPr/>
          <a:lstStyle/>
          <a:p>
            <a:fld id="{CBF60C1B-21D4-425B-89C8-B0A7AB09A1E4}" type="slidenum">
              <a:rPr lang="nb-NO" smtClean="0"/>
              <a:t>‹#›</a:t>
            </a:fld>
            <a:endParaRPr lang="nb-NO" dirty="0"/>
          </a:p>
        </p:txBody>
      </p:sp>
      <p:sp>
        <p:nvSpPr>
          <p:cNvPr id="8" name="Plassholder for bunntekst 4"/>
          <p:cNvSpPr>
            <a:spLocks noGrp="1"/>
          </p:cNvSpPr>
          <p:nvPr>
            <p:ph type="ftr" sz="quarter" idx="3"/>
          </p:nvPr>
        </p:nvSpPr>
        <p:spPr>
          <a:xfrm>
            <a:off x="2808000" y="6318000"/>
            <a:ext cx="7020000" cy="360000"/>
          </a:xfrm>
          <a:prstGeom prst="rect">
            <a:avLst/>
          </a:prstGeom>
        </p:spPr>
        <p:txBody>
          <a:bodyPr vert="horz" lIns="91440" tIns="45720" rIns="91440" bIns="45720" rtlCol="0" anchor="ctr"/>
          <a:lstStyle>
            <a:lvl1pPr algn="ctr">
              <a:defRPr sz="1000" i="0">
                <a:solidFill>
                  <a:schemeClr val="tx1">
                    <a:lumMod val="50000"/>
                    <a:lumOff val="50000"/>
                  </a:schemeClr>
                </a:solidFill>
              </a:defRPr>
            </a:lvl1pPr>
          </a:lstStyle>
          <a:p>
            <a:r>
              <a:rPr lang="nb-NO"/>
              <a:t>Bunntekst</a:t>
            </a:r>
            <a:endParaRPr lang="nb-NO" dirty="0"/>
          </a:p>
        </p:txBody>
      </p:sp>
      <p:sp>
        <p:nvSpPr>
          <p:cNvPr id="7" name="Plassholder for tekst 3"/>
          <p:cNvSpPr>
            <a:spLocks noGrp="1"/>
          </p:cNvSpPr>
          <p:nvPr>
            <p:ph type="body" sz="quarter" idx="15" hasCustomPrompt="1"/>
          </p:nvPr>
        </p:nvSpPr>
        <p:spPr>
          <a:xfrm>
            <a:off x="9846000" y="5698836"/>
            <a:ext cx="2150771" cy="478127"/>
          </a:xfrm>
        </p:spPr>
        <p:txBody>
          <a:bodyPr anchor="b" anchorCtr="0">
            <a:normAutofit/>
          </a:bodyPr>
          <a:lstStyle>
            <a:lvl1pPr marL="0" indent="0" algn="l">
              <a:buNone/>
              <a:defRPr sz="1000" baseline="0">
                <a:solidFill>
                  <a:schemeClr val="tx1">
                    <a:lumMod val="50000"/>
                    <a:lumOff val="50000"/>
                  </a:schemeClr>
                </a:solidFill>
              </a:defRPr>
            </a:lvl1pPr>
          </a:lstStyle>
          <a:p>
            <a:pPr lvl="0"/>
            <a:r>
              <a:rPr lang="nb-NO" dirty="0"/>
              <a:t>Foto- / kildekreditering</a:t>
            </a:r>
          </a:p>
        </p:txBody>
      </p:sp>
    </p:spTree>
    <p:extLst>
      <p:ext uri="{BB962C8B-B14F-4D97-AF65-F5344CB8AC3E}">
        <p14:creationId xmlns:p14="http://schemas.microsoft.com/office/powerpoint/2010/main" val="137344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o innholdsdeler HVIT  ">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172200" y="1825625"/>
            <a:ext cx="5181600" cy="4106732"/>
          </a:xfrm>
          <a:noFill/>
        </p:spPr>
        <p:txBody>
          <a:bodyPr>
            <a:noAutofit/>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2" name="Tittel 1"/>
          <p:cNvSpPr>
            <a:spLocks noGrp="1"/>
          </p:cNvSpPr>
          <p:nvPr>
            <p:ph type="title" hasCustomPrompt="1"/>
          </p:nvPr>
        </p:nvSpPr>
        <p:spPr/>
        <p:txBody>
          <a:bodyPr/>
          <a:lstStyle>
            <a:lvl1pPr>
              <a:defRPr baseline="0">
                <a:latin typeface="Arial" panose="020B0604020202020204" pitchFamily="34" charset="0"/>
                <a:ea typeface="Open Sans" panose="020B0606030504020204" pitchFamily="34" charset="0"/>
                <a:cs typeface="Arial" panose="020B0604020202020204" pitchFamily="34" charset="0"/>
              </a:defRPr>
            </a:lvl1pPr>
          </a:lstStyle>
          <a:p>
            <a:r>
              <a:rPr lang="nb-NO" dirty="0"/>
              <a:t>Klikk for å skrive tittel</a:t>
            </a:r>
          </a:p>
        </p:txBody>
      </p:sp>
      <p:sp>
        <p:nvSpPr>
          <p:cNvPr id="3" name="Plassholder for innhold 2"/>
          <p:cNvSpPr>
            <a:spLocks noGrp="1"/>
          </p:cNvSpPr>
          <p:nvPr>
            <p:ph sz="half" idx="1" hasCustomPrompt="1"/>
          </p:nvPr>
        </p:nvSpPr>
        <p:spPr>
          <a:xfrm>
            <a:off x="838200" y="1825625"/>
            <a:ext cx="5181600" cy="4106732"/>
          </a:xfrm>
        </p:spPr>
        <p:txBody>
          <a:bodyPr/>
          <a:lstStyle>
            <a:lvl1pPr>
              <a:defRPr>
                <a:latin typeface="Arial" panose="020B0604020202020204" pitchFamily="34" charset="0"/>
                <a:ea typeface="Open Sans" panose="020B0606030504020204" pitchFamily="34" charset="0"/>
                <a:cs typeface="Arial" panose="020B0604020202020204" pitchFamily="34" charset="0"/>
              </a:defRPr>
            </a:lvl1pPr>
            <a:lvl2pPr>
              <a:defRPr>
                <a:latin typeface="Arial" panose="020B0604020202020204" pitchFamily="34" charset="0"/>
                <a:ea typeface="Open Sans" panose="020B0606030504020204" pitchFamily="34" charset="0"/>
                <a:cs typeface="Arial" panose="020B0604020202020204" pitchFamily="34" charset="0"/>
              </a:defRPr>
            </a:lvl2pPr>
            <a:lvl3pPr>
              <a:defRPr>
                <a:latin typeface="Arial" panose="020B0604020202020204" pitchFamily="34" charset="0"/>
                <a:ea typeface="Open Sans" panose="020B0606030504020204" pitchFamily="34" charset="0"/>
                <a:cs typeface="Arial" panose="020B0604020202020204" pitchFamily="34" charset="0"/>
              </a:defRPr>
            </a:lvl3pPr>
            <a:lvl4pPr>
              <a:defRPr>
                <a:latin typeface="Arial" panose="020B0604020202020204" pitchFamily="34" charset="0"/>
                <a:ea typeface="Open Sans" panose="020B0606030504020204" pitchFamily="34" charset="0"/>
                <a:cs typeface="Arial" panose="020B0604020202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nb-NO" dirty="0"/>
              <a:t>Klikk for å legge til innhold</a:t>
            </a:r>
          </a:p>
          <a:p>
            <a:pPr lvl="1"/>
            <a:r>
              <a:rPr lang="nb-NO" dirty="0"/>
              <a:t>Andre nivå</a:t>
            </a:r>
          </a:p>
          <a:p>
            <a:pPr lvl="2"/>
            <a:r>
              <a:rPr lang="nb-NO" dirty="0"/>
              <a:t>Tredje nivå</a:t>
            </a:r>
          </a:p>
        </p:txBody>
      </p:sp>
      <p:sp>
        <p:nvSpPr>
          <p:cNvPr id="5" name="Plassholder for dato 4"/>
          <p:cNvSpPr>
            <a:spLocks noGrp="1"/>
          </p:cNvSpPr>
          <p:nvPr>
            <p:ph type="dt" sz="half" idx="10"/>
          </p:nvPr>
        </p:nvSpPr>
        <p:spPr>
          <a:xfrm>
            <a:off x="9846000" y="6318000"/>
            <a:ext cx="1620000" cy="360000"/>
          </a:xfrm>
          <a:prstGeom prst="rect">
            <a:avLst/>
          </a:prstGeom>
        </p:spPr>
        <p:txBody>
          <a:bodyPr/>
          <a:lstStyle/>
          <a:p>
            <a:endParaRPr lang="nb-NO" dirty="0"/>
          </a:p>
        </p:txBody>
      </p:sp>
      <p:sp>
        <p:nvSpPr>
          <p:cNvPr id="6" name="Plassholder for bunntekst 5"/>
          <p:cNvSpPr>
            <a:spLocks noGrp="1"/>
          </p:cNvSpPr>
          <p:nvPr>
            <p:ph type="ftr" sz="quarter" idx="11"/>
          </p:nvPr>
        </p:nvSpPr>
        <p:spPr>
          <a:xfrm>
            <a:off x="2808000" y="6318000"/>
            <a:ext cx="7020000" cy="360000"/>
          </a:xfrm>
          <a:prstGeom prst="rect">
            <a:avLst/>
          </a:prstGeom>
        </p:spPr>
        <p:txBody>
          <a:bodyPr/>
          <a:lstStyle/>
          <a:p>
            <a:r>
              <a:rPr lang="nb-NO"/>
              <a:t>Bunntekst</a:t>
            </a:r>
            <a:endParaRPr lang="nb-NO" dirty="0"/>
          </a:p>
        </p:txBody>
      </p:sp>
      <p:sp>
        <p:nvSpPr>
          <p:cNvPr id="7" name="Plassholder for lysbildenummer 6"/>
          <p:cNvSpPr>
            <a:spLocks noGrp="1"/>
          </p:cNvSpPr>
          <p:nvPr>
            <p:ph type="sldNum" sz="quarter" idx="12"/>
          </p:nvPr>
        </p:nvSpPr>
        <p:spPr>
          <a:xfrm>
            <a:off x="11555999" y="6318000"/>
            <a:ext cx="450000" cy="360000"/>
          </a:xfrm>
          <a:prstGeom prst="rect">
            <a:avLst/>
          </a:prstGeom>
        </p:spPr>
        <p:txBody>
          <a:bodyPr/>
          <a:lstStyle/>
          <a:p>
            <a:fld id="{CBF60C1B-21D4-425B-89C8-B0A7AB09A1E4}" type="slidenum">
              <a:rPr lang="nb-NO" smtClean="0"/>
              <a:t>‹#›</a:t>
            </a:fld>
            <a:endParaRPr lang="nb-NO"/>
          </a:p>
        </p:txBody>
      </p:sp>
      <p:sp>
        <p:nvSpPr>
          <p:cNvPr id="8" name="Plassholder for tekst 3"/>
          <p:cNvSpPr>
            <a:spLocks noGrp="1"/>
          </p:cNvSpPr>
          <p:nvPr>
            <p:ph type="body" sz="quarter" idx="15" hasCustomPrompt="1"/>
          </p:nvPr>
        </p:nvSpPr>
        <p:spPr>
          <a:xfrm>
            <a:off x="838200" y="5932357"/>
            <a:ext cx="51816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
        <p:nvSpPr>
          <p:cNvPr id="9" name="Plassholder for tekst 3"/>
          <p:cNvSpPr>
            <a:spLocks noGrp="1"/>
          </p:cNvSpPr>
          <p:nvPr>
            <p:ph type="body" sz="quarter" idx="16" hasCustomPrompt="1"/>
          </p:nvPr>
        </p:nvSpPr>
        <p:spPr>
          <a:xfrm>
            <a:off x="6172200" y="5932357"/>
            <a:ext cx="51816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/kildekreditering</a:t>
            </a:r>
          </a:p>
        </p:txBody>
      </p:sp>
    </p:spTree>
    <p:extLst>
      <p:ext uri="{BB962C8B-B14F-4D97-AF65-F5344CB8AC3E}">
        <p14:creationId xmlns:p14="http://schemas.microsoft.com/office/powerpoint/2010/main" val="384362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re innholdsdeler HVIT ">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a:t>Klikk for legge inn tittel</a:t>
            </a:r>
          </a:p>
        </p:txBody>
      </p:sp>
      <p:sp>
        <p:nvSpPr>
          <p:cNvPr id="3" name="Plassholder for dato 2"/>
          <p:cNvSpPr>
            <a:spLocks noGrp="1"/>
          </p:cNvSpPr>
          <p:nvPr>
            <p:ph type="dt" sz="half" idx="10"/>
          </p:nvPr>
        </p:nvSpPr>
        <p:spPr>
          <a:xfrm>
            <a:off x="9846000" y="6318000"/>
            <a:ext cx="1620000" cy="360000"/>
          </a:xfrm>
          <a:prstGeom prst="rect">
            <a:avLst/>
          </a:prstGeom>
        </p:spPr>
        <p:txBody>
          <a:bodyPr/>
          <a:lstStyle/>
          <a:p>
            <a:endParaRPr lang="nb-NO" dirty="0"/>
          </a:p>
        </p:txBody>
      </p:sp>
      <p:sp>
        <p:nvSpPr>
          <p:cNvPr id="4" name="Plassholder for bunntekst 3"/>
          <p:cNvSpPr>
            <a:spLocks noGrp="1"/>
          </p:cNvSpPr>
          <p:nvPr>
            <p:ph type="ftr" sz="quarter" idx="11"/>
          </p:nvPr>
        </p:nvSpPr>
        <p:spPr>
          <a:xfrm>
            <a:off x="2808000" y="6318000"/>
            <a:ext cx="7020000" cy="360000"/>
          </a:xfrm>
          <a:prstGeom prst="rect">
            <a:avLst/>
          </a:prstGeom>
        </p:spPr>
        <p:txBody>
          <a:bodyPr/>
          <a:lstStyle/>
          <a:p>
            <a:r>
              <a:rPr lang="nb-NO"/>
              <a:t>Bunntekst</a:t>
            </a:r>
            <a:endParaRPr lang="nb-NO" dirty="0"/>
          </a:p>
        </p:txBody>
      </p:sp>
      <p:sp>
        <p:nvSpPr>
          <p:cNvPr id="5" name="Plassholder for lysbildenummer 4"/>
          <p:cNvSpPr>
            <a:spLocks noGrp="1"/>
          </p:cNvSpPr>
          <p:nvPr>
            <p:ph type="sldNum" sz="quarter" idx="12"/>
          </p:nvPr>
        </p:nvSpPr>
        <p:spPr>
          <a:xfrm>
            <a:off x="11555999" y="6317999"/>
            <a:ext cx="450000" cy="360000"/>
          </a:xfrm>
          <a:prstGeom prst="rect">
            <a:avLst/>
          </a:prstGeom>
        </p:spPr>
        <p:txBody>
          <a:bodyPr/>
          <a:lstStyle/>
          <a:p>
            <a:fld id="{CBF60C1B-21D4-425B-89C8-B0A7AB09A1E4}" type="slidenum">
              <a:rPr lang="nb-NO" smtClean="0"/>
              <a:pPr/>
              <a:t>‹#›</a:t>
            </a:fld>
            <a:endParaRPr lang="nb-NO" dirty="0"/>
          </a:p>
        </p:txBody>
      </p:sp>
      <p:sp>
        <p:nvSpPr>
          <p:cNvPr id="6" name="Plassholder for innhold 2"/>
          <p:cNvSpPr>
            <a:spLocks noGrp="1"/>
          </p:cNvSpPr>
          <p:nvPr>
            <p:ph sz="half" idx="1" hasCustomPrompt="1"/>
          </p:nvPr>
        </p:nvSpPr>
        <p:spPr>
          <a:xfrm>
            <a:off x="838200" y="1821516"/>
            <a:ext cx="3456000" cy="4110841"/>
          </a:xfrm>
          <a:prstGeom prst="rect">
            <a:avLst/>
          </a:prstGeom>
        </p:spPr>
        <p:txBody>
          <a:bodyPr>
            <a:noAutofit/>
          </a:bodyPr>
          <a:lstStyle>
            <a:lvl1pPr>
              <a:defRPr/>
            </a:lvl1pPr>
          </a:lstStyle>
          <a:p>
            <a:pPr lvl="0"/>
            <a:r>
              <a:rPr lang="nb-NO" dirty="0"/>
              <a:t>Klikk for å legge til innhold</a:t>
            </a:r>
          </a:p>
        </p:txBody>
      </p:sp>
      <p:sp>
        <p:nvSpPr>
          <p:cNvPr id="7" name="Plassholder for innhold 3"/>
          <p:cNvSpPr>
            <a:spLocks noGrp="1"/>
          </p:cNvSpPr>
          <p:nvPr>
            <p:ph sz="half" idx="2" hasCustomPrompt="1"/>
          </p:nvPr>
        </p:nvSpPr>
        <p:spPr>
          <a:xfrm>
            <a:off x="4405324" y="1821516"/>
            <a:ext cx="3456000" cy="4110841"/>
          </a:xfrm>
          <a:prstGeom prst="rect">
            <a:avLst/>
          </a:prstGeom>
        </p:spPr>
        <p:txBody>
          <a:bodyPr>
            <a:noAutofit/>
          </a:bodyPr>
          <a:lstStyle/>
          <a:p>
            <a:pPr lvl="0"/>
            <a:r>
              <a:rPr lang="nb-NO" dirty="0"/>
              <a:t>Klikk for å legge til innhold</a:t>
            </a:r>
          </a:p>
        </p:txBody>
      </p:sp>
      <p:sp>
        <p:nvSpPr>
          <p:cNvPr id="8" name="Plassholder for innhold 3"/>
          <p:cNvSpPr>
            <a:spLocks noGrp="1"/>
          </p:cNvSpPr>
          <p:nvPr>
            <p:ph sz="half" idx="13" hasCustomPrompt="1"/>
          </p:nvPr>
        </p:nvSpPr>
        <p:spPr>
          <a:xfrm>
            <a:off x="7985256" y="1821516"/>
            <a:ext cx="3456000" cy="4110841"/>
          </a:xfrm>
          <a:prstGeom prst="rect">
            <a:avLst/>
          </a:prstGeom>
        </p:spPr>
        <p:txBody>
          <a:bodyPr>
            <a:noAutofit/>
          </a:bodyPr>
          <a:lstStyle/>
          <a:p>
            <a:pPr lvl="0"/>
            <a:r>
              <a:rPr lang="nb-NO" dirty="0"/>
              <a:t>Klikk for å legge til innhold</a:t>
            </a:r>
          </a:p>
        </p:txBody>
      </p:sp>
      <p:sp>
        <p:nvSpPr>
          <p:cNvPr id="9" name="Plassholder for tekst 3"/>
          <p:cNvSpPr>
            <a:spLocks noGrp="1"/>
          </p:cNvSpPr>
          <p:nvPr>
            <p:ph type="body" sz="quarter" idx="15" hasCustomPrompt="1"/>
          </p:nvPr>
        </p:nvSpPr>
        <p:spPr>
          <a:xfrm>
            <a:off x="838200" y="593235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
        <p:nvSpPr>
          <p:cNvPr id="10" name="Plassholder for tekst 3"/>
          <p:cNvSpPr>
            <a:spLocks noGrp="1"/>
          </p:cNvSpPr>
          <p:nvPr>
            <p:ph type="body" sz="quarter" idx="16" hasCustomPrompt="1"/>
          </p:nvPr>
        </p:nvSpPr>
        <p:spPr>
          <a:xfrm>
            <a:off x="4405324" y="593235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
        <p:nvSpPr>
          <p:cNvPr id="11" name="Plassholder for tekst 3"/>
          <p:cNvSpPr>
            <a:spLocks noGrp="1"/>
          </p:cNvSpPr>
          <p:nvPr>
            <p:ph type="body" sz="quarter" idx="17" hasCustomPrompt="1"/>
          </p:nvPr>
        </p:nvSpPr>
        <p:spPr>
          <a:xfrm>
            <a:off x="7990920" y="593235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Tree>
    <p:extLst>
      <p:ext uri="{BB962C8B-B14F-4D97-AF65-F5344CB8AC3E}">
        <p14:creationId xmlns:p14="http://schemas.microsoft.com/office/powerpoint/2010/main" val="216698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ilde - heldekkende HVIT  ">
    <p:spTree>
      <p:nvGrpSpPr>
        <p:cNvPr id="1" name=""/>
        <p:cNvGrpSpPr/>
        <p:nvPr/>
      </p:nvGrpSpPr>
      <p:grpSpPr>
        <a:xfrm>
          <a:off x="0" y="0"/>
          <a:ext cx="0" cy="0"/>
          <a:chOff x="0" y="0"/>
          <a:chExt cx="0" cy="0"/>
        </a:xfrm>
      </p:grpSpPr>
      <p:sp>
        <p:nvSpPr>
          <p:cNvPr id="6" name="Plassholder for bilde 5"/>
          <p:cNvSpPr>
            <a:spLocks noGrp="1"/>
          </p:cNvSpPr>
          <p:nvPr>
            <p:ph type="pic" sz="quarter" idx="16" hasCustomPrompt="1"/>
          </p:nvPr>
        </p:nvSpPr>
        <p:spPr>
          <a:xfrm>
            <a:off x="0" y="0"/>
            <a:ext cx="12192000" cy="6858000"/>
          </a:xfrm>
        </p:spPr>
        <p:txBody>
          <a:bodyPr lIns="1620000" anchor="ctr" anchorCtr="0">
            <a:normAutofit/>
          </a:bodyPr>
          <a:lstStyle>
            <a:lvl1pPr marL="0" indent="0" algn="ctr">
              <a:buNone/>
              <a:defRPr sz="1400">
                <a:solidFill>
                  <a:schemeClr val="bg1">
                    <a:lumMod val="50000"/>
                  </a:schemeClr>
                </a:solidFill>
              </a:defRPr>
            </a:lvl1pPr>
          </a:lstStyle>
          <a:p>
            <a:r>
              <a:rPr lang="nb-NO" dirty="0"/>
              <a:t>Sett inn bilde</a:t>
            </a:r>
          </a:p>
        </p:txBody>
      </p:sp>
      <p:sp>
        <p:nvSpPr>
          <p:cNvPr id="4"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bg2">
                    <a:lumMod val="75000"/>
                  </a:schemeClr>
                </a:solidFill>
              </a:defRPr>
            </a:lvl1pPr>
          </a:lstStyle>
          <a:p>
            <a:pPr lvl="0"/>
            <a:r>
              <a:rPr lang="nb-NO" dirty="0"/>
              <a:t>Foto: © Navn på fotograf og bildebyrå</a:t>
            </a:r>
          </a:p>
        </p:txBody>
      </p:sp>
      <p:sp>
        <p:nvSpPr>
          <p:cNvPr id="5" name="Plassholder for tekst 2"/>
          <p:cNvSpPr>
            <a:spLocks noGrp="1"/>
          </p:cNvSpPr>
          <p:nvPr>
            <p:ph type="body" sz="quarter" idx="17" hasCustomPrompt="1"/>
          </p:nvPr>
        </p:nvSpPr>
        <p:spPr>
          <a:xfrm>
            <a:off x="360000" y="6282000"/>
            <a:ext cx="1947600" cy="432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229745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ekstfelt over bilde HVIT">
    <p:spTree>
      <p:nvGrpSpPr>
        <p:cNvPr id="1" name=""/>
        <p:cNvGrpSpPr/>
        <p:nvPr/>
      </p:nvGrpSpPr>
      <p:grpSpPr>
        <a:xfrm>
          <a:off x="0" y="0"/>
          <a:ext cx="0" cy="0"/>
          <a:chOff x="0" y="0"/>
          <a:chExt cx="0" cy="0"/>
        </a:xfrm>
      </p:grpSpPr>
      <p:sp>
        <p:nvSpPr>
          <p:cNvPr id="6" name="Plassholder for bilde 5" descr="&#10;"/>
          <p:cNvSpPr>
            <a:spLocks noGrp="1"/>
          </p:cNvSpPr>
          <p:nvPr>
            <p:ph type="pic" sz="quarter" idx="16" hasCustomPrompt="1"/>
          </p:nvPr>
        </p:nvSpPr>
        <p:spPr>
          <a:xfrm>
            <a:off x="0" y="0"/>
            <a:ext cx="12192000" cy="6858000"/>
          </a:xfrm>
          <a:solidFill>
            <a:schemeClr val="bg1">
              <a:lumMod val="85000"/>
            </a:schemeClr>
          </a:solidFill>
        </p:spPr>
        <p:txBody>
          <a:bodyPr lIns="0" tIns="468000" anchor="ctr" anchorCtr="0">
            <a:normAutofit/>
          </a:bodyPr>
          <a:lstStyle>
            <a:lvl1pPr marL="0" indent="0" algn="ctr">
              <a:buNone/>
              <a:defRPr sz="800" baseline="0">
                <a:solidFill>
                  <a:schemeClr val="tx1"/>
                </a:solidFill>
              </a:defRPr>
            </a:lvl1pPr>
          </a:lstStyle>
          <a:p>
            <a:r>
              <a:rPr lang="nb-NO" dirty="0"/>
              <a:t>Sett inn bilde</a:t>
            </a:r>
          </a:p>
        </p:txBody>
      </p:sp>
      <p:sp>
        <p:nvSpPr>
          <p:cNvPr id="4" name="Plassholder for tekst 15"/>
          <p:cNvSpPr>
            <a:spLocks noGrp="1"/>
          </p:cNvSpPr>
          <p:nvPr>
            <p:ph type="body" sz="quarter" idx="11" hasCustomPrompt="1"/>
          </p:nvPr>
        </p:nvSpPr>
        <p:spPr>
          <a:xfrm>
            <a:off x="0" y="419101"/>
            <a:ext cx="12192000" cy="929639"/>
          </a:xfrm>
          <a:solidFill>
            <a:schemeClr val="tx1">
              <a:alpha val="60000"/>
            </a:schemeClr>
          </a:solidFill>
        </p:spPr>
        <p:txBody>
          <a:bodyPr lIns="792000" anchor="ctr">
            <a:noAutofit/>
          </a:bodyPr>
          <a:lstStyle>
            <a:lvl1pPr marL="0" indent="0">
              <a:lnSpc>
                <a:spcPts val="4200"/>
              </a:lnSpc>
              <a:spcBef>
                <a:spcPts val="0"/>
              </a:spcBef>
              <a:buNone/>
              <a:defRPr sz="3600" b="1" baseline="0">
                <a:solidFill>
                  <a:schemeClr val="bg1"/>
                </a:solidFill>
                <a:latin typeface="Arial" panose="020B0604020202020204" pitchFamily="34" charset="0"/>
                <a:ea typeface="Open Sans Semibold" panose="020B0706030804020204" pitchFamily="34" charset="0"/>
                <a:cs typeface="Arial" panose="020B0604020202020204" pitchFamily="34" charset="0"/>
              </a:defRPr>
            </a:lvl1pPr>
          </a:lstStyle>
          <a:p>
            <a:pPr lvl="0"/>
            <a:r>
              <a:rPr lang="nb-NO" dirty="0"/>
              <a:t>Skriv inn deltittel her</a:t>
            </a:r>
          </a:p>
        </p:txBody>
      </p:sp>
      <p:sp>
        <p:nvSpPr>
          <p:cNvPr id="7" name="Plassholder for tekst 3"/>
          <p:cNvSpPr>
            <a:spLocks noGrp="1"/>
          </p:cNvSpPr>
          <p:nvPr>
            <p:ph type="body" sz="quarter" idx="15" hasCustomPrompt="1"/>
          </p:nvPr>
        </p:nvSpPr>
        <p:spPr>
          <a:xfrm>
            <a:off x="8131359" y="6407992"/>
            <a:ext cx="4060641" cy="450008"/>
          </a:xfrm>
        </p:spPr>
        <p:txBody>
          <a:bodyPr rIns="180000">
            <a:normAutofit/>
          </a:bodyPr>
          <a:lstStyle>
            <a:lvl1pPr marL="0" indent="0" algn="r">
              <a:buNone/>
              <a:defRPr sz="1000" baseline="0">
                <a:solidFill>
                  <a:schemeClr val="tx1">
                    <a:lumMod val="50000"/>
                    <a:lumOff val="50000"/>
                  </a:schemeClr>
                </a:solidFill>
              </a:defRPr>
            </a:lvl1pPr>
          </a:lstStyle>
          <a:p>
            <a:pPr lvl="0"/>
            <a:r>
              <a:rPr lang="nb-NO" dirty="0"/>
              <a:t>Foto: © Navn på fotograf og bildebyrå</a:t>
            </a:r>
          </a:p>
        </p:txBody>
      </p:sp>
      <p:sp>
        <p:nvSpPr>
          <p:cNvPr id="10" name="Plassholder for tekst 9"/>
          <p:cNvSpPr>
            <a:spLocks noGrp="1"/>
          </p:cNvSpPr>
          <p:nvPr>
            <p:ph type="body" sz="quarter" idx="17"/>
          </p:nvPr>
        </p:nvSpPr>
        <p:spPr>
          <a:xfrm>
            <a:off x="0" y="1348740"/>
            <a:ext cx="12192000" cy="959338"/>
          </a:xfrm>
          <a:solidFill>
            <a:schemeClr val="tx1">
              <a:alpha val="60000"/>
            </a:schemeClr>
          </a:solidFill>
        </p:spPr>
        <p:txBody>
          <a:bodyPr wrap="square" tIns="72000" bIns="144000">
            <a:spAutoFit/>
          </a:bodyPr>
          <a:lstStyle>
            <a:lvl1pPr marL="1008000">
              <a:defRPr>
                <a:solidFill>
                  <a:schemeClr val="bg1"/>
                </a:solidFill>
              </a:defRPr>
            </a:lvl1pPr>
            <a:lvl2pPr marL="1008000">
              <a:defRPr>
                <a:solidFill>
                  <a:schemeClr val="bg1"/>
                </a:solidFill>
              </a:defRPr>
            </a:lvl2pPr>
            <a:lvl3pPr marL="1008000">
              <a:defRPr>
                <a:solidFill>
                  <a:schemeClr val="bg1"/>
                </a:solidFill>
              </a:defRPr>
            </a:lvl3pPr>
            <a:lvl4pPr marL="1008000">
              <a:defRPr>
                <a:solidFill>
                  <a:schemeClr val="bg1"/>
                </a:solidFill>
              </a:defRPr>
            </a:lvl4pPr>
            <a:lvl5pPr marL="1008000">
              <a:defRPr>
                <a:solidFill>
                  <a:schemeClr val="bg1"/>
                </a:solidFill>
              </a:defRPr>
            </a:lvl5pPr>
          </a:lstStyle>
          <a:p>
            <a:pPr lvl="0"/>
            <a:r>
              <a:rPr lang="nb-NO"/>
              <a:t>Klikk for å redigere tekststiler i malen</a:t>
            </a:r>
          </a:p>
          <a:p>
            <a:pPr lvl="1"/>
            <a:r>
              <a:rPr lang="nb-NO"/>
              <a:t>Andre nivå</a:t>
            </a:r>
          </a:p>
        </p:txBody>
      </p:sp>
      <p:sp>
        <p:nvSpPr>
          <p:cNvPr id="9" name="Plassholder for tekst 2"/>
          <p:cNvSpPr>
            <a:spLocks noGrp="1"/>
          </p:cNvSpPr>
          <p:nvPr>
            <p:ph type="body" sz="quarter" idx="18" hasCustomPrompt="1"/>
          </p:nvPr>
        </p:nvSpPr>
        <p:spPr>
          <a:xfrm>
            <a:off x="360000" y="6282000"/>
            <a:ext cx="1947600" cy="432000"/>
          </a:xfrm>
          <a:blipFill dpi="0" rotWithShape="1">
            <a:blip r:embed="rId2" cstate="print">
              <a:extLst>
                <a:ext uri="{28A0092B-C50C-407E-A947-70E740481C1C}">
                  <a14:useLocalDpi xmlns:a14="http://schemas.microsoft.com/office/drawing/2010/main" val="0"/>
                </a:ext>
              </a:extLst>
            </a:blip>
            <a:srcRect/>
            <a:stretch>
              <a:fillRect/>
            </a:stretch>
          </a:blipFill>
        </p:spPr>
        <p:txBody>
          <a:bodyPr lIns="0" tIns="0" rIns="0" bIns="0">
            <a:normAutofit/>
          </a:bodyPr>
          <a:lstStyle>
            <a:lvl1pPr marL="0" indent="0">
              <a:buNone/>
              <a:defRPr sz="200"/>
            </a:lvl1pPr>
          </a:lstStyle>
          <a:p>
            <a:pPr lvl="0"/>
            <a:r>
              <a:rPr lang="nb-NO" dirty="0"/>
              <a:t>.</a:t>
            </a:r>
          </a:p>
        </p:txBody>
      </p:sp>
    </p:spTree>
    <p:extLst>
      <p:ext uri="{BB962C8B-B14F-4D97-AF65-F5344CB8AC3E}">
        <p14:creationId xmlns:p14="http://schemas.microsoft.com/office/powerpoint/2010/main" val="340011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500"/>
                                        <p:tgtEl>
                                          <p:spTgt spid="4">
                                            <p:bg/>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500"/>
                                        <p:tgtEl>
                                          <p:spTgt spid="4">
                                            <p:txEl>
                                              <p:pRg st="0" end="0"/>
                                            </p:txEl>
                                          </p:spTgt>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1500"/>
                                        <p:tgtEl>
                                          <p:spTgt spid="10">
                                            <p:bg/>
                                          </p:spTgt>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1500"/>
                                        <p:tgtEl>
                                          <p:spTgt spid="10">
                                            <p:txEl>
                                              <p:pRg st="0" end="0"/>
                                            </p:txEl>
                                          </p:spTgt>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10">
                                            <p:txEl>
                                              <p:pRg st="1" end="1"/>
                                            </p:txEl>
                                          </p:spTgt>
                                        </p:tgtEl>
                                        <p:attrNameLst>
                                          <p:attrName>style.visibility</p:attrName>
                                        </p:attrNameLst>
                                      </p:cBhvr>
                                      <p:to>
                                        <p:strVal val="visible"/>
                                      </p:to>
                                    </p:set>
                                    <p:animEffect transition="in" filter="fade">
                                      <p:cBhvr>
                                        <p:cTn id="19" dur="1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10" presetClass="entr" presetSubtype="0"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Effect transition="in" filter="fade">
                      <p:cBhvr>
                        <p:cTn dur="1500"/>
                        <p:tgtEl>
                          <p:spTgt spid="4"/>
                        </p:tgtEl>
                      </p:cBhvr>
                    </p:animEffect>
                  </p:childTnLst>
                </p:cTn>
              </p:par>
            </p:tnLst>
          </p:tmpl>
          <p:tmpl lvl="1">
            <p:tnLst>
              <p:par>
                <p:cTn presetID="10" presetClass="entr" presetSubtype="0"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Effect transition="in" filter="fade">
                      <p:cBhvr>
                        <p:cTn dur="1500"/>
                        <p:tgtEl>
                          <p:spTgt spid="4"/>
                        </p:tgtEl>
                      </p:cBhvr>
                    </p:animEffect>
                  </p:childTnLst>
                </p:cTn>
              </p:par>
            </p:tnLst>
          </p:tmpl>
        </p:tmplLst>
      </p:bldP>
      <p:bldP spid="10" grpId="0" build="p" animBg="1">
        <p:tmplLst>
          <p:tmpl>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 lvl="1">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1500"/>
                        <p:tgtEl>
                          <p:spTgt spid="10"/>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nhold og bilde HVIT ">
    <p:spTree>
      <p:nvGrpSpPr>
        <p:cNvPr id="1" name=""/>
        <p:cNvGrpSpPr/>
        <p:nvPr/>
      </p:nvGrpSpPr>
      <p:grpSpPr>
        <a:xfrm>
          <a:off x="0" y="0"/>
          <a:ext cx="0" cy="0"/>
          <a:chOff x="0" y="0"/>
          <a:chExt cx="0" cy="0"/>
        </a:xfrm>
      </p:grpSpPr>
      <p:sp>
        <p:nvSpPr>
          <p:cNvPr id="4" name="Plassholder for dato 3"/>
          <p:cNvSpPr>
            <a:spLocks noGrp="1"/>
          </p:cNvSpPr>
          <p:nvPr>
            <p:ph type="dt" sz="half" idx="11"/>
          </p:nvPr>
        </p:nvSpPr>
        <p:spPr/>
        <p:txBody>
          <a:bodyPr/>
          <a:lstStyle/>
          <a:p>
            <a:endParaRPr lang="nb-NO" dirty="0"/>
          </a:p>
        </p:txBody>
      </p:sp>
      <p:sp>
        <p:nvSpPr>
          <p:cNvPr id="5" name="Plassholder for lysbildenummer 4"/>
          <p:cNvSpPr>
            <a:spLocks noGrp="1"/>
          </p:cNvSpPr>
          <p:nvPr>
            <p:ph type="sldNum" sz="quarter" idx="12"/>
          </p:nvPr>
        </p:nvSpPr>
        <p:spPr/>
        <p:txBody>
          <a:bodyPr/>
          <a:lstStyle/>
          <a:p>
            <a:fld id="{29E3B291-050D-4A82-B0A1-DB349FC61753}" type="slidenum">
              <a:rPr lang="nb-NO" smtClean="0"/>
              <a:pPr/>
              <a:t>‹#›</a:t>
            </a:fld>
            <a:endParaRPr lang="nb-NO" dirty="0"/>
          </a:p>
        </p:txBody>
      </p:sp>
      <p:sp>
        <p:nvSpPr>
          <p:cNvPr id="13" name="Plassholder for bilde 9"/>
          <p:cNvSpPr>
            <a:spLocks noGrp="1"/>
          </p:cNvSpPr>
          <p:nvPr>
            <p:ph type="pic" sz="quarter" idx="13" hasCustomPrompt="1"/>
          </p:nvPr>
        </p:nvSpPr>
        <p:spPr>
          <a:xfrm>
            <a:off x="7051200" y="1"/>
            <a:ext cx="5140800" cy="6858000"/>
          </a:xfrm>
          <a:prstGeom prst="rect">
            <a:avLst/>
          </a:prstGeom>
          <a:solidFill>
            <a:schemeClr val="bg2">
              <a:lumMod val="85000"/>
            </a:schemeClr>
          </a:solidFill>
        </p:spPr>
        <p:txBody>
          <a:bodyPr tIns="3708000" anchor="t" anchorCtr="1">
            <a:normAutofit/>
          </a:bodyPr>
          <a:lstStyle>
            <a:lvl1pPr marL="0" indent="0" algn="ctr">
              <a:buNone/>
              <a:defRPr sz="1400" baseline="0">
                <a:solidFill>
                  <a:schemeClr val="bg2">
                    <a:lumMod val="50000"/>
                  </a:schemeClr>
                </a:solidFill>
              </a:defRPr>
            </a:lvl1pPr>
          </a:lstStyle>
          <a:p>
            <a:r>
              <a:rPr lang="nb-NO" dirty="0"/>
              <a:t>Sett inn bilde</a:t>
            </a:r>
          </a:p>
        </p:txBody>
      </p:sp>
      <p:sp>
        <p:nvSpPr>
          <p:cNvPr id="14" name="Tittel 1"/>
          <p:cNvSpPr>
            <a:spLocks noGrp="1"/>
          </p:cNvSpPr>
          <p:nvPr>
            <p:ph type="title" hasCustomPrompt="1"/>
          </p:nvPr>
        </p:nvSpPr>
        <p:spPr>
          <a:xfrm>
            <a:off x="479427" y="227477"/>
            <a:ext cx="6128107" cy="1325563"/>
          </a:xfrm>
          <a:prstGeom prst="rect">
            <a:avLst/>
          </a:prstGeom>
        </p:spPr>
        <p:txBody>
          <a:bodyPr/>
          <a:lstStyle>
            <a:lvl1pPr algn="l">
              <a:defRPr baseline="0"/>
            </a:lvl1pPr>
          </a:lstStyle>
          <a:p>
            <a:r>
              <a:rPr lang="nb-NO" dirty="0"/>
              <a:t>Klikk for skrive tittel</a:t>
            </a:r>
          </a:p>
        </p:txBody>
      </p:sp>
      <p:sp>
        <p:nvSpPr>
          <p:cNvPr id="15" name="Plassholder for innhold 2"/>
          <p:cNvSpPr>
            <a:spLocks noGrp="1"/>
          </p:cNvSpPr>
          <p:nvPr>
            <p:ph idx="1"/>
          </p:nvPr>
        </p:nvSpPr>
        <p:spPr>
          <a:xfrm>
            <a:off x="479427" y="1700213"/>
            <a:ext cx="6128107" cy="4200630"/>
          </a:xfrm>
          <a:prstGeom prst="rect">
            <a:avLst/>
          </a:prstGeom>
        </p:spPr>
        <p:txBody>
          <a:bodyPr/>
          <a:lstStyle/>
          <a:p>
            <a:pPr lvl="0"/>
            <a:r>
              <a:rPr lang="nb-NO"/>
              <a:t>Klikk for å redigere tekststiler i malen</a:t>
            </a:r>
          </a:p>
          <a:p>
            <a:pPr lvl="1"/>
            <a:r>
              <a:rPr lang="nb-NO"/>
              <a:t>Andre nivå</a:t>
            </a:r>
          </a:p>
          <a:p>
            <a:pPr lvl="2"/>
            <a:r>
              <a:rPr lang="nb-NO"/>
              <a:t>Tredje nivå</a:t>
            </a:r>
          </a:p>
        </p:txBody>
      </p:sp>
      <p:sp>
        <p:nvSpPr>
          <p:cNvPr id="8" name="Plassholder for tekst 3"/>
          <p:cNvSpPr>
            <a:spLocks noGrp="1"/>
          </p:cNvSpPr>
          <p:nvPr>
            <p:ph type="body" sz="quarter" idx="15" hasCustomPrompt="1"/>
          </p:nvPr>
        </p:nvSpPr>
        <p:spPr>
          <a:xfrm rot="16200000">
            <a:off x="9936000" y="4140000"/>
            <a:ext cx="4060641" cy="450008"/>
          </a:xfrm>
        </p:spPr>
        <p:txBody>
          <a:bodyPr rIns="180000" anchor="ctr" anchorCtr="0">
            <a:normAutofit/>
          </a:bodyPr>
          <a:lstStyle>
            <a:lvl1pPr marL="0" indent="0" algn="l">
              <a:buNone/>
              <a:defRPr sz="1000" baseline="0">
                <a:solidFill>
                  <a:schemeClr val="bg2">
                    <a:lumMod val="75000"/>
                  </a:schemeClr>
                </a:solidFill>
              </a:defRPr>
            </a:lvl1pPr>
          </a:lstStyle>
          <a:p>
            <a:pPr lvl="0"/>
            <a:r>
              <a:rPr lang="nb-NO" dirty="0"/>
              <a:t>Foto: © Navn på fotograf og bildebyrå</a:t>
            </a:r>
          </a:p>
        </p:txBody>
      </p:sp>
      <p:sp>
        <p:nvSpPr>
          <p:cNvPr id="9" name="Plassholder for tekst 3"/>
          <p:cNvSpPr>
            <a:spLocks noGrp="1"/>
          </p:cNvSpPr>
          <p:nvPr>
            <p:ph type="body" sz="quarter" idx="16" hasCustomPrompt="1"/>
          </p:nvPr>
        </p:nvSpPr>
        <p:spPr>
          <a:xfrm>
            <a:off x="3151534" y="5911117"/>
            <a:ext cx="3456000" cy="244606"/>
          </a:xfrm>
        </p:spPr>
        <p:txBody>
          <a:bodyPr rIns="0">
            <a:normAutofit/>
          </a:bodyPr>
          <a:lstStyle>
            <a:lvl1pPr marL="0" indent="0" algn="r">
              <a:buNone/>
              <a:defRPr sz="1000" baseline="0">
                <a:solidFill>
                  <a:schemeClr val="tx1">
                    <a:lumMod val="50000"/>
                    <a:lumOff val="50000"/>
                  </a:schemeClr>
                </a:solidFill>
              </a:defRPr>
            </a:lvl1pPr>
          </a:lstStyle>
          <a:p>
            <a:pPr lvl="0"/>
            <a:r>
              <a:rPr lang="nb-NO" dirty="0"/>
              <a:t>Foto- / kildekreditering</a:t>
            </a:r>
          </a:p>
        </p:txBody>
      </p:sp>
    </p:spTree>
    <p:extLst>
      <p:ext uri="{BB962C8B-B14F-4D97-AF65-F5344CB8AC3E}">
        <p14:creationId xmlns:p14="http://schemas.microsoft.com/office/powerpoint/2010/main" val="383118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9000000" cy="1325563"/>
          </a:xfrm>
          <a:prstGeom prst="rect">
            <a:avLst/>
          </a:prstGeom>
        </p:spPr>
        <p:txBody>
          <a:bodyPr vert="horz" lIns="91440" tIns="45720" rIns="91440" bIns="45720" rtlCol="0" anchor="ctr">
            <a:normAutofit/>
          </a:bodyPr>
          <a:lstStyle/>
          <a:p>
            <a:r>
              <a:rPr lang="nb-NO" dirty="0"/>
              <a:t>Klikk for å skrive tittel</a:t>
            </a:r>
          </a:p>
        </p:txBody>
      </p:sp>
      <p:sp>
        <p:nvSpPr>
          <p:cNvPr id="3" name="Plassholder for tekst 2"/>
          <p:cNvSpPr>
            <a:spLocks noGrp="1"/>
          </p:cNvSpPr>
          <p:nvPr>
            <p:ph type="body" idx="1"/>
          </p:nvPr>
        </p:nvSpPr>
        <p:spPr>
          <a:xfrm>
            <a:off x="838200" y="1825625"/>
            <a:ext cx="9000000" cy="4351338"/>
          </a:xfrm>
          <a:prstGeom prst="rect">
            <a:avLst/>
          </a:prstGeom>
        </p:spPr>
        <p:txBody>
          <a:bodyPr vert="horz" lIns="91440" tIns="45720" rIns="91440" bIns="45720" rtlCol="0">
            <a:normAutofit/>
          </a:bodyPr>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14" name="Plassholder for bunntekst 4"/>
          <p:cNvSpPr>
            <a:spLocks noGrp="1"/>
          </p:cNvSpPr>
          <p:nvPr>
            <p:ph type="ftr" sz="quarter" idx="3"/>
          </p:nvPr>
        </p:nvSpPr>
        <p:spPr>
          <a:xfrm>
            <a:off x="2808000" y="6317146"/>
            <a:ext cx="6984000" cy="360000"/>
          </a:xfrm>
          <a:prstGeom prst="rect">
            <a:avLst/>
          </a:prstGeom>
        </p:spPr>
        <p:txBody>
          <a:bodyPr vert="horz" lIns="91440" tIns="45720" rIns="91440" bIns="45720" rtlCol="0" anchor="ctr"/>
          <a:lstStyle>
            <a:lvl1pPr algn="ctr">
              <a:defRPr sz="1000" i="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r>
              <a:rPr lang="nb-NO"/>
              <a:t>Bunntekst</a:t>
            </a:r>
            <a:endParaRPr lang="nb-NO" dirty="0"/>
          </a:p>
        </p:txBody>
      </p:sp>
      <p:sp>
        <p:nvSpPr>
          <p:cNvPr id="15" name="Plassholder for dato 3"/>
          <p:cNvSpPr>
            <a:spLocks noGrp="1"/>
          </p:cNvSpPr>
          <p:nvPr>
            <p:ph type="dt" sz="half" idx="2"/>
          </p:nvPr>
        </p:nvSpPr>
        <p:spPr>
          <a:xfrm>
            <a:off x="9846342" y="6317146"/>
            <a:ext cx="1620000" cy="360000"/>
          </a:xfrm>
          <a:prstGeom prst="rect">
            <a:avLst/>
          </a:prstGeom>
        </p:spPr>
        <p:txBody>
          <a:bodyPr vert="horz" lIns="91440" tIns="45720" rIns="91440" bIns="45720" rtlCol="0" anchor="ctr"/>
          <a:lstStyle>
            <a:lvl1pPr algn="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endParaRPr lang="nb-NO" dirty="0"/>
          </a:p>
        </p:txBody>
      </p:sp>
      <p:sp>
        <p:nvSpPr>
          <p:cNvPr id="16" name="Plassholder for lysbildenummer 5"/>
          <p:cNvSpPr>
            <a:spLocks noGrp="1"/>
          </p:cNvSpPr>
          <p:nvPr>
            <p:ph type="sldNum" sz="quarter" idx="4"/>
          </p:nvPr>
        </p:nvSpPr>
        <p:spPr>
          <a:xfrm>
            <a:off x="11555518" y="6317146"/>
            <a:ext cx="450010" cy="360000"/>
          </a:xfrm>
          <a:prstGeom prst="rect">
            <a:avLst/>
          </a:prstGeom>
        </p:spPr>
        <p:txBody>
          <a:bodyPr vert="horz" lIns="91440" tIns="45720" rIns="91440" bIns="45720" rtlCol="0" anchor="ctr"/>
          <a:lstStyle>
            <a:lvl1pPr algn="ctr">
              <a:defRPr sz="1000">
                <a:solidFill>
                  <a:schemeClr val="tx1">
                    <a:lumMod val="50000"/>
                    <a:lumOff val="50000"/>
                  </a:schemeClr>
                </a:solidFill>
                <a:latin typeface="Arial" panose="020B0604020202020204" pitchFamily="34" charset="0"/>
                <a:ea typeface="Open Sans" panose="020B0606030504020204" pitchFamily="34" charset="0"/>
                <a:cs typeface="Arial" panose="020B0604020202020204" pitchFamily="34" charset="0"/>
              </a:defRPr>
            </a:lvl1pPr>
          </a:lstStyle>
          <a:p>
            <a:fld id="{29E3B291-050D-4A82-B0A1-DB349FC61753}" type="slidenum">
              <a:rPr lang="nb-NO" smtClean="0"/>
              <a:pPr/>
              <a:t>‹#›</a:t>
            </a:fld>
            <a:endParaRPr lang="nb-NO" dirty="0"/>
          </a:p>
        </p:txBody>
      </p:sp>
      <p:pic>
        <p:nvPicPr>
          <p:cNvPr id="4" name="Bilde 3"/>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60000" y="6282000"/>
            <a:ext cx="1946400" cy="432000"/>
          </a:xfrm>
          <a:prstGeom prst="rect">
            <a:avLst/>
          </a:prstGeom>
        </p:spPr>
      </p:pic>
    </p:spTree>
    <p:extLst>
      <p:ext uri="{BB962C8B-B14F-4D97-AF65-F5344CB8AC3E}">
        <p14:creationId xmlns:p14="http://schemas.microsoft.com/office/powerpoint/2010/main" val="350197161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89" r:id="rId3"/>
    <p:sldLayoutId id="2147483650" r:id="rId4"/>
    <p:sldLayoutId id="2147483652" r:id="rId5"/>
    <p:sldLayoutId id="2147483662" r:id="rId6"/>
    <p:sldLayoutId id="2147483673" r:id="rId7"/>
    <p:sldLayoutId id="2147483698" r:id="rId8"/>
    <p:sldLayoutId id="2147483671" r:id="rId9"/>
    <p:sldLayoutId id="2147483669" r:id="rId10"/>
    <p:sldLayoutId id="2147483666" r:id="rId11"/>
    <p:sldLayoutId id="2147483693" r:id="rId12"/>
    <p:sldLayoutId id="2147483659" r:id="rId13"/>
    <p:sldLayoutId id="2147483691" r:id="rId14"/>
    <p:sldLayoutId id="2147483688" r:id="rId15"/>
    <p:sldLayoutId id="2147483677" r:id="rId16"/>
    <p:sldLayoutId id="2147483678" r:id="rId17"/>
    <p:sldLayoutId id="2147483679" r:id="rId18"/>
    <p:sldLayoutId id="2147483690" r:id="rId19"/>
    <p:sldLayoutId id="2147483699" r:id="rId20"/>
    <p:sldLayoutId id="2147483683" r:id="rId21"/>
    <p:sldLayoutId id="2147483684" r:id="rId22"/>
    <p:sldLayoutId id="2147483685" r:id="rId23"/>
    <p:sldLayoutId id="2147483700" r:id="rId24"/>
    <p:sldLayoutId id="2147483694" r:id="rId25"/>
    <p:sldLayoutId id="2147483692" r:id="rId26"/>
    <p:sldLayoutId id="2147483657" r:id="rId27"/>
    <p:sldLayoutId id="2147483702" r:id="rId28"/>
    <p:sldLayoutId id="2147483703" r:id="rId29"/>
    <p:sldLayoutId id="2147483704"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3600" kern="1200" baseline="0">
          <a:solidFill>
            <a:schemeClr val="tx1"/>
          </a:solidFill>
          <a:latin typeface="Arial" panose="020B0604020202020204" pitchFamily="34" charset="0"/>
          <a:ea typeface="Open Sans Semibold" panose="020B0706030804020204" pitchFamily="34"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emf"/></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01024A4-6530-03B5-E4B1-6DFBE09D516A}"/>
              </a:ext>
            </a:extLst>
          </p:cNvPr>
          <p:cNvSpPr>
            <a:spLocks noGrp="1"/>
          </p:cNvSpPr>
          <p:nvPr>
            <p:ph type="body" sz="quarter" idx="24"/>
          </p:nvPr>
        </p:nvSpPr>
        <p:spPr/>
        <p:txBody>
          <a:bodyPr/>
          <a:lstStyle/>
          <a:p>
            <a:endParaRPr lang="nb-NO"/>
          </a:p>
        </p:txBody>
      </p:sp>
      <p:sp>
        <p:nvSpPr>
          <p:cNvPr id="3" name="Plassholder for tekst 2">
            <a:extLst>
              <a:ext uri="{FF2B5EF4-FFF2-40B4-BE49-F238E27FC236}">
                <a16:creationId xmlns:a16="http://schemas.microsoft.com/office/drawing/2014/main" id="{13C5D327-A2C4-8D70-F9F2-92AFFA0B969C}"/>
              </a:ext>
            </a:extLst>
          </p:cNvPr>
          <p:cNvSpPr>
            <a:spLocks noGrp="1"/>
          </p:cNvSpPr>
          <p:nvPr>
            <p:ph type="body" sz="quarter" idx="23"/>
          </p:nvPr>
        </p:nvSpPr>
        <p:spPr/>
        <p:txBody>
          <a:bodyPr/>
          <a:lstStyle/>
          <a:p>
            <a:r>
              <a:rPr lang="nb-NO" dirty="0"/>
              <a:t>Tverrsektoriell samhandling</a:t>
            </a:r>
          </a:p>
        </p:txBody>
      </p:sp>
      <p:sp>
        <p:nvSpPr>
          <p:cNvPr id="4" name="Plassholder for tekst 3">
            <a:extLst>
              <a:ext uri="{FF2B5EF4-FFF2-40B4-BE49-F238E27FC236}">
                <a16:creationId xmlns:a16="http://schemas.microsoft.com/office/drawing/2014/main" id="{24BD7EF2-02BF-22FB-9A39-37468D50CBC3}"/>
              </a:ext>
            </a:extLst>
          </p:cNvPr>
          <p:cNvSpPr>
            <a:spLocks noGrp="1"/>
          </p:cNvSpPr>
          <p:nvPr>
            <p:ph type="body" sz="quarter" idx="16"/>
          </p:nvPr>
        </p:nvSpPr>
        <p:spPr/>
        <p:txBody>
          <a:bodyPr/>
          <a:lstStyle/>
          <a:p>
            <a:r>
              <a:rPr lang="nb-NO" dirty="0"/>
              <a:t>Dag Thomas Gisholt</a:t>
            </a:r>
          </a:p>
        </p:txBody>
      </p:sp>
      <p:sp>
        <p:nvSpPr>
          <p:cNvPr id="5" name="Plassholder for tekst 4">
            <a:extLst>
              <a:ext uri="{FF2B5EF4-FFF2-40B4-BE49-F238E27FC236}">
                <a16:creationId xmlns:a16="http://schemas.microsoft.com/office/drawing/2014/main" id="{722899FF-4920-8CC1-4C78-54D378198452}"/>
              </a:ext>
            </a:extLst>
          </p:cNvPr>
          <p:cNvSpPr>
            <a:spLocks noGrp="1"/>
          </p:cNvSpPr>
          <p:nvPr>
            <p:ph type="body" sz="quarter" idx="17"/>
          </p:nvPr>
        </p:nvSpPr>
        <p:spPr/>
        <p:txBody>
          <a:bodyPr/>
          <a:lstStyle/>
          <a:p>
            <a:r>
              <a:rPr lang="nb-NO" dirty="0"/>
              <a:t>14. april 2023</a:t>
            </a:r>
          </a:p>
        </p:txBody>
      </p:sp>
    </p:spTree>
    <p:extLst>
      <p:ext uri="{BB962C8B-B14F-4D97-AF65-F5344CB8AC3E}">
        <p14:creationId xmlns:p14="http://schemas.microsoft.com/office/powerpoint/2010/main" val="423494867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a:extLst>
              <a:ext uri="{FF2B5EF4-FFF2-40B4-BE49-F238E27FC236}">
                <a16:creationId xmlns:a16="http://schemas.microsoft.com/office/drawing/2014/main" id="{53BBD873-2CFC-4F56-9CAF-5698D2BB0998}"/>
              </a:ext>
            </a:extLst>
          </p:cNvPr>
          <p:cNvSpPr>
            <a:spLocks noGrp="1"/>
          </p:cNvSpPr>
          <p:nvPr>
            <p:ph type="dt" sz="half" idx="2"/>
          </p:nvPr>
        </p:nvSpPr>
        <p:spPr>
          <a:xfrm>
            <a:off x="10208407" y="6314400"/>
            <a:ext cx="1002146" cy="216000"/>
          </a:xfrm>
          <a:prstGeom prst="rect">
            <a:avLst/>
          </a:prstGeom>
        </p:spPr>
        <p:txBody>
          <a:bodyPr lIns="72000" rIns="0"/>
          <a:lstStyle>
            <a:defPPr>
              <a:defRPr lang="nb-NO"/>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a:t>13.03.2020</a:t>
            </a:r>
            <a:endParaRPr lang="nb-NO" dirty="0"/>
          </a:p>
        </p:txBody>
      </p:sp>
      <p:sp>
        <p:nvSpPr>
          <p:cNvPr id="5" name="Plassholder for bunntekst 4">
            <a:extLst>
              <a:ext uri="{FF2B5EF4-FFF2-40B4-BE49-F238E27FC236}">
                <a16:creationId xmlns:a16="http://schemas.microsoft.com/office/drawing/2014/main" id="{0F73197E-41FA-4D3D-837A-A021EC3E02C8}"/>
              </a:ext>
            </a:extLst>
          </p:cNvPr>
          <p:cNvSpPr>
            <a:spLocks noGrp="1"/>
          </p:cNvSpPr>
          <p:nvPr>
            <p:ph type="ftr" sz="quarter" idx="3"/>
          </p:nvPr>
        </p:nvSpPr>
        <p:spPr>
          <a:xfrm>
            <a:off x="4475820" y="6314400"/>
            <a:ext cx="5688632" cy="216000"/>
          </a:xfrm>
          <a:prstGeom prst="rect">
            <a:avLst/>
          </a:prstGeom>
        </p:spPr>
        <p:txBody>
          <a:bodyPr rIns="0"/>
          <a:lstStyle>
            <a:defPPr>
              <a:defRPr lang="nb-NO"/>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nb-NO"/>
              <a:t>Arbeidsgruppens forslag til strategi</a:t>
            </a:r>
            <a:endParaRPr lang="nb-NO" dirty="0"/>
          </a:p>
        </p:txBody>
      </p:sp>
      <p:sp>
        <p:nvSpPr>
          <p:cNvPr id="6" name="Plassholder for lysbildenummer 5">
            <a:extLst>
              <a:ext uri="{FF2B5EF4-FFF2-40B4-BE49-F238E27FC236}">
                <a16:creationId xmlns:a16="http://schemas.microsoft.com/office/drawing/2014/main" id="{DC8B4C0F-ADB6-4AAC-B4D0-6C1F1930A8ED}"/>
              </a:ext>
            </a:extLst>
          </p:cNvPr>
          <p:cNvSpPr>
            <a:spLocks noGrp="1"/>
          </p:cNvSpPr>
          <p:nvPr>
            <p:ph type="sldNum" sz="quarter" idx="4"/>
          </p:nvPr>
        </p:nvSpPr>
        <p:spPr>
          <a:xfrm>
            <a:off x="11244985" y="6314400"/>
            <a:ext cx="503643" cy="216000"/>
          </a:xfrm>
          <a:prstGeom prst="rect">
            <a:avLst/>
          </a:prstGeom>
        </p:spPr>
        <p:txBody>
          <a:bodyPr rIns="0"/>
          <a:lstStyle>
            <a:defPPr>
              <a:defRPr lang="nb-NO"/>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915A8C69-1E23-4468-AC94-010B558DD334}" type="slidenum">
              <a:rPr lang="nb-NO" smtClean="0"/>
              <a:pPr>
                <a:defRPr/>
              </a:pPr>
              <a:t>10</a:t>
            </a:fld>
            <a:endParaRPr lang="nb-NO" dirty="0"/>
          </a:p>
        </p:txBody>
      </p:sp>
      <p:pic>
        <p:nvPicPr>
          <p:cNvPr id="7" name="image4.png">
            <a:extLst>
              <a:ext uri="{FF2B5EF4-FFF2-40B4-BE49-F238E27FC236}">
                <a16:creationId xmlns:a16="http://schemas.microsoft.com/office/drawing/2014/main" id="{772C36F7-47D6-4216-8818-D2726E5A30C2}"/>
              </a:ext>
            </a:extLst>
          </p:cNvPr>
          <p:cNvPicPr/>
          <p:nvPr/>
        </p:nvPicPr>
        <p:blipFill>
          <a:blip r:embed="rId3"/>
          <a:srcRect/>
          <a:stretch>
            <a:fillRect/>
          </a:stretch>
        </p:blipFill>
        <p:spPr>
          <a:xfrm>
            <a:off x="4305491" y="4052424"/>
            <a:ext cx="5137082" cy="2143306"/>
          </a:xfrm>
          <a:prstGeom prst="rect">
            <a:avLst/>
          </a:prstGeom>
          <a:ln/>
        </p:spPr>
      </p:pic>
      <p:pic>
        <p:nvPicPr>
          <p:cNvPr id="8" name="image5.png">
            <a:extLst>
              <a:ext uri="{FF2B5EF4-FFF2-40B4-BE49-F238E27FC236}">
                <a16:creationId xmlns:a16="http://schemas.microsoft.com/office/drawing/2014/main" id="{88CF5343-2D04-47E4-959C-AA059F58D69D}"/>
              </a:ext>
            </a:extLst>
          </p:cNvPr>
          <p:cNvPicPr/>
          <p:nvPr/>
        </p:nvPicPr>
        <p:blipFill>
          <a:blip r:embed="rId4"/>
          <a:srcRect/>
          <a:stretch>
            <a:fillRect/>
          </a:stretch>
        </p:blipFill>
        <p:spPr>
          <a:xfrm>
            <a:off x="1320800" y="2398214"/>
            <a:ext cx="4774762" cy="2143306"/>
          </a:xfrm>
          <a:prstGeom prst="rect">
            <a:avLst/>
          </a:prstGeom>
          <a:ln/>
        </p:spPr>
      </p:pic>
      <p:sp>
        <p:nvSpPr>
          <p:cNvPr id="9" name="TekstSylinder 8">
            <a:extLst>
              <a:ext uri="{FF2B5EF4-FFF2-40B4-BE49-F238E27FC236}">
                <a16:creationId xmlns:a16="http://schemas.microsoft.com/office/drawing/2014/main" id="{D30A8353-9363-42EF-AA79-9ACFC7585894}"/>
              </a:ext>
            </a:extLst>
          </p:cNvPr>
          <p:cNvSpPr txBox="1"/>
          <p:nvPr/>
        </p:nvSpPr>
        <p:spPr>
          <a:xfrm>
            <a:off x="1320800" y="1960880"/>
            <a:ext cx="1439689" cy="369332"/>
          </a:xfrm>
          <a:prstGeom prst="rect">
            <a:avLst/>
          </a:prstGeom>
          <a:noFill/>
        </p:spPr>
        <p:txBody>
          <a:bodyPr wrap="none" rtlCol="0">
            <a:spAutoFit/>
          </a:bodyPr>
          <a:lstStyle/>
          <a:p>
            <a:r>
              <a:rPr lang="nb-NO" b="1" dirty="0"/>
              <a:t>"Oppstrøms"</a:t>
            </a:r>
          </a:p>
        </p:txBody>
      </p:sp>
      <p:sp>
        <p:nvSpPr>
          <p:cNvPr id="10" name="Rektangel 9">
            <a:extLst>
              <a:ext uri="{FF2B5EF4-FFF2-40B4-BE49-F238E27FC236}">
                <a16:creationId xmlns:a16="http://schemas.microsoft.com/office/drawing/2014/main" id="{83684C1E-A81A-4AC8-B120-1D83AAF4C43F}"/>
              </a:ext>
            </a:extLst>
          </p:cNvPr>
          <p:cNvSpPr/>
          <p:nvPr/>
        </p:nvSpPr>
        <p:spPr>
          <a:xfrm>
            <a:off x="7139421" y="3420812"/>
            <a:ext cx="1429622" cy="369332"/>
          </a:xfrm>
          <a:prstGeom prst="rect">
            <a:avLst/>
          </a:prstGeom>
        </p:spPr>
        <p:txBody>
          <a:bodyPr wrap="none">
            <a:spAutoFit/>
          </a:bodyPr>
          <a:lstStyle/>
          <a:p>
            <a:r>
              <a:rPr lang="nb-NO" b="1" dirty="0"/>
              <a:t>"Nedstrøms"</a:t>
            </a:r>
          </a:p>
        </p:txBody>
      </p:sp>
      <p:sp>
        <p:nvSpPr>
          <p:cNvPr id="11" name="TekstSylinder 10">
            <a:extLst>
              <a:ext uri="{FF2B5EF4-FFF2-40B4-BE49-F238E27FC236}">
                <a16:creationId xmlns:a16="http://schemas.microsoft.com/office/drawing/2014/main" id="{A5064B29-7AB3-4CE3-9D71-CF833FC41DF4}"/>
              </a:ext>
            </a:extLst>
          </p:cNvPr>
          <p:cNvSpPr txBox="1"/>
          <p:nvPr/>
        </p:nvSpPr>
        <p:spPr>
          <a:xfrm>
            <a:off x="7974227" y="1960307"/>
            <a:ext cx="3537522" cy="923330"/>
          </a:xfrm>
          <a:prstGeom prst="rect">
            <a:avLst/>
          </a:prstGeom>
          <a:solidFill>
            <a:schemeClr val="accent5">
              <a:alpha val="74000"/>
            </a:schemeClr>
          </a:solidFill>
          <a:ln>
            <a:solidFill>
              <a:schemeClr val="accent1"/>
            </a:solidFill>
          </a:ln>
        </p:spPr>
        <p:txBody>
          <a:bodyPr wrap="square" rtlCol="0">
            <a:spAutoFit/>
          </a:bodyPr>
          <a:lstStyle/>
          <a:p>
            <a:r>
              <a:rPr lang="nb-NO" b="1" dirty="0"/>
              <a:t>Forsøk med nye arbeidsformer for systematikk, forpliktelse og forankring over tid</a:t>
            </a:r>
          </a:p>
        </p:txBody>
      </p:sp>
      <p:sp>
        <p:nvSpPr>
          <p:cNvPr id="14" name="Pil: høyre 13">
            <a:extLst>
              <a:ext uri="{FF2B5EF4-FFF2-40B4-BE49-F238E27FC236}">
                <a16:creationId xmlns:a16="http://schemas.microsoft.com/office/drawing/2014/main" id="{025B4C88-3C22-4A66-8F43-EA6DDD8DA957}"/>
              </a:ext>
            </a:extLst>
          </p:cNvPr>
          <p:cNvSpPr/>
          <p:nvPr/>
        </p:nvSpPr>
        <p:spPr>
          <a:xfrm rot="10800000">
            <a:off x="6324517" y="2344277"/>
            <a:ext cx="1439688" cy="403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Pil: høyre 14">
            <a:extLst>
              <a:ext uri="{FF2B5EF4-FFF2-40B4-BE49-F238E27FC236}">
                <a16:creationId xmlns:a16="http://schemas.microsoft.com/office/drawing/2014/main" id="{60EBEE9B-D903-4730-B1B0-435138E65285}"/>
              </a:ext>
            </a:extLst>
          </p:cNvPr>
          <p:cNvSpPr/>
          <p:nvPr/>
        </p:nvSpPr>
        <p:spPr>
          <a:xfrm rot="5400000">
            <a:off x="8654920" y="3461695"/>
            <a:ext cx="731505" cy="348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Ellipse 15">
            <a:extLst>
              <a:ext uri="{FF2B5EF4-FFF2-40B4-BE49-F238E27FC236}">
                <a16:creationId xmlns:a16="http://schemas.microsoft.com/office/drawing/2014/main" id="{09ABDEB5-9A52-46AD-BCAC-4B58537F6C40}"/>
              </a:ext>
            </a:extLst>
          </p:cNvPr>
          <p:cNvSpPr/>
          <p:nvPr/>
        </p:nvSpPr>
        <p:spPr>
          <a:xfrm>
            <a:off x="4787757" y="2234229"/>
            <a:ext cx="1439688" cy="1279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8" name="Ellipse 17">
            <a:extLst>
              <a:ext uri="{FF2B5EF4-FFF2-40B4-BE49-F238E27FC236}">
                <a16:creationId xmlns:a16="http://schemas.microsoft.com/office/drawing/2014/main" id="{5B86FFAD-FE52-4496-B410-15345F021AE8}"/>
              </a:ext>
            </a:extLst>
          </p:cNvPr>
          <p:cNvSpPr/>
          <p:nvPr/>
        </p:nvSpPr>
        <p:spPr>
          <a:xfrm>
            <a:off x="8303300" y="4051658"/>
            <a:ext cx="1439688" cy="127953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Tittel 11">
            <a:extLst>
              <a:ext uri="{FF2B5EF4-FFF2-40B4-BE49-F238E27FC236}">
                <a16:creationId xmlns:a16="http://schemas.microsoft.com/office/drawing/2014/main" id="{A1BACC73-78F2-4255-AE69-6A8B3BC72BA1}"/>
              </a:ext>
            </a:extLst>
          </p:cNvPr>
          <p:cNvSpPr>
            <a:spLocks noGrp="1"/>
          </p:cNvSpPr>
          <p:nvPr>
            <p:ph type="title"/>
          </p:nvPr>
        </p:nvSpPr>
        <p:spPr>
          <a:xfrm>
            <a:off x="1" y="306562"/>
            <a:ext cx="12051586" cy="1143000"/>
          </a:xfrm>
        </p:spPr>
        <p:txBody>
          <a:bodyPr>
            <a:normAutofit/>
          </a:bodyPr>
          <a:lstStyle/>
          <a:p>
            <a:r>
              <a:rPr lang="nb-NO" sz="3200" b="1" dirty="0">
                <a:latin typeface="+mn-lt"/>
                <a:cs typeface="Arial" panose="020B0604020202020204" pitchFamily="34" charset="0"/>
              </a:rPr>
              <a:t>Målområde 1: Mer samordnet utvikling og gjennomføring av politikk</a:t>
            </a:r>
          </a:p>
        </p:txBody>
      </p:sp>
      <p:sp>
        <p:nvSpPr>
          <p:cNvPr id="13" name="TekstSylinder 12">
            <a:extLst>
              <a:ext uri="{FF2B5EF4-FFF2-40B4-BE49-F238E27FC236}">
                <a16:creationId xmlns:a16="http://schemas.microsoft.com/office/drawing/2014/main" id="{39DFA550-6D2F-4DDB-9910-2F8EC6BFEE10}"/>
              </a:ext>
            </a:extLst>
          </p:cNvPr>
          <p:cNvSpPr txBox="1"/>
          <p:nvPr/>
        </p:nvSpPr>
        <p:spPr>
          <a:xfrm>
            <a:off x="8569043" y="5826398"/>
            <a:ext cx="2439963" cy="369332"/>
          </a:xfrm>
          <a:prstGeom prst="rect">
            <a:avLst/>
          </a:prstGeom>
          <a:noFill/>
        </p:spPr>
        <p:txBody>
          <a:bodyPr wrap="none" rtlCol="0">
            <a:spAutoFit/>
          </a:bodyPr>
          <a:lstStyle/>
          <a:p>
            <a:r>
              <a:rPr lang="nb-NO" dirty="0"/>
              <a:t>Kilde: DFØ-notat 2020:3</a:t>
            </a:r>
          </a:p>
        </p:txBody>
      </p:sp>
    </p:spTree>
    <p:extLst>
      <p:ext uri="{BB962C8B-B14F-4D97-AF65-F5344CB8AC3E}">
        <p14:creationId xmlns:p14="http://schemas.microsoft.com/office/powerpoint/2010/main" val="356256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dato 3"/>
          <p:cNvSpPr>
            <a:spLocks noGrp="1"/>
          </p:cNvSpPr>
          <p:nvPr>
            <p:ph type="dt" sz="half" idx="2"/>
          </p:nvPr>
        </p:nvSpPr>
        <p:spPr/>
        <p:txBody>
          <a:bodyPr/>
          <a:lstStyle/>
          <a:p>
            <a:pPr lvl="0"/>
            <a:r>
              <a:rPr lang="nb-NO" noProof="0" dirty="0"/>
              <a:t>13.03.2020</a:t>
            </a:r>
          </a:p>
        </p:txBody>
      </p:sp>
      <p:sp>
        <p:nvSpPr>
          <p:cNvPr id="5" name="Plassholder for bunntekst 4"/>
          <p:cNvSpPr>
            <a:spLocks noGrp="1"/>
          </p:cNvSpPr>
          <p:nvPr>
            <p:ph type="ftr" sz="quarter" idx="3"/>
          </p:nvPr>
        </p:nvSpPr>
        <p:spPr/>
        <p:txBody>
          <a:bodyPr/>
          <a:lstStyle/>
          <a:p>
            <a:pPr lvl="0"/>
            <a:r>
              <a:rPr lang="nb-NO" noProof="0" dirty="0"/>
              <a:t>Arbeidsgruppens forslag til strategi</a:t>
            </a:r>
          </a:p>
        </p:txBody>
      </p:sp>
      <p:sp>
        <p:nvSpPr>
          <p:cNvPr id="6" name="Plassholder for lysbildenummer 5"/>
          <p:cNvSpPr>
            <a:spLocks noGrp="1"/>
          </p:cNvSpPr>
          <p:nvPr>
            <p:ph type="sldNum" sz="quarter" idx="4"/>
          </p:nvPr>
        </p:nvSpPr>
        <p:spPr/>
        <p:txBody>
          <a:bodyPr/>
          <a:lstStyle/>
          <a:p>
            <a:pPr lvl="0"/>
            <a:fld id="{915A8C69-1E23-4468-AC94-010B558DD334}" type="slidenum">
              <a:rPr lang="nb-NO" noProof="0" smtClean="0"/>
              <a:pPr lvl="0"/>
              <a:t>11</a:t>
            </a:fld>
            <a:endParaRPr lang="nb-NO" noProof="0" dirty="0"/>
          </a:p>
        </p:txBody>
      </p:sp>
      <p:cxnSp>
        <p:nvCxnSpPr>
          <p:cNvPr id="8" name="Rett pilkobling 7">
            <a:extLst>
              <a:ext uri="{FF2B5EF4-FFF2-40B4-BE49-F238E27FC236}">
                <a16:creationId xmlns:a16="http://schemas.microsoft.com/office/drawing/2014/main" id="{3099307D-CA40-40AC-BBB8-85853704464A}"/>
              </a:ext>
            </a:extLst>
          </p:cNvPr>
          <p:cNvCxnSpPr>
            <a:cxnSpLocks/>
          </p:cNvCxnSpPr>
          <p:nvPr/>
        </p:nvCxnSpPr>
        <p:spPr>
          <a:xfrm>
            <a:off x="6163258" y="1797667"/>
            <a:ext cx="0" cy="4023234"/>
          </a:xfrm>
          <a:prstGeom prst="straightConnector1">
            <a:avLst/>
          </a:prstGeom>
          <a:ln w="1270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Rett pilkobling 8">
            <a:extLst>
              <a:ext uri="{FF2B5EF4-FFF2-40B4-BE49-F238E27FC236}">
                <a16:creationId xmlns:a16="http://schemas.microsoft.com/office/drawing/2014/main" id="{2D30F65B-B5D9-4E4D-A350-B8C30D0CAAA4}"/>
              </a:ext>
            </a:extLst>
          </p:cNvPr>
          <p:cNvCxnSpPr>
            <a:cxnSpLocks/>
          </p:cNvCxnSpPr>
          <p:nvPr/>
        </p:nvCxnSpPr>
        <p:spPr>
          <a:xfrm>
            <a:off x="2784477" y="3809284"/>
            <a:ext cx="6771263" cy="0"/>
          </a:xfrm>
          <a:prstGeom prst="straightConnector1">
            <a:avLst/>
          </a:prstGeom>
          <a:ln w="12700">
            <a:solidFill>
              <a:schemeClr val="accent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TekstSylinder 9">
            <a:extLst>
              <a:ext uri="{FF2B5EF4-FFF2-40B4-BE49-F238E27FC236}">
                <a16:creationId xmlns:a16="http://schemas.microsoft.com/office/drawing/2014/main" id="{FB719352-AD0B-46B4-B2C7-B548E853ED9F}"/>
              </a:ext>
            </a:extLst>
          </p:cNvPr>
          <p:cNvSpPr txBox="1"/>
          <p:nvPr/>
        </p:nvSpPr>
        <p:spPr>
          <a:xfrm>
            <a:off x="4810545" y="1321279"/>
            <a:ext cx="2215422" cy="307777"/>
          </a:xfrm>
          <a:prstGeom prst="rect">
            <a:avLst/>
          </a:prstGeom>
          <a:noFill/>
        </p:spPr>
        <p:txBody>
          <a:bodyPr wrap="square" rtlCol="0">
            <a:spAutoFit/>
          </a:bodyPr>
          <a:lstStyle/>
          <a:p>
            <a:pPr marL="0" marR="0" lvl="0" indent="0" algn="ctr" defTabSz="86229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srgbClr val="0082BA"/>
                </a:solidFill>
                <a:effectLst/>
                <a:uLnTx/>
                <a:uFillTx/>
                <a:latin typeface="Arial" panose="020B0604020202020204" pitchFamily="34" charset="0"/>
                <a:ea typeface="+mn-ea"/>
                <a:cs typeface="Arial" panose="020B0604020202020204" pitchFamily="34" charset="0"/>
              </a:rPr>
              <a:t>Kortere sikt</a:t>
            </a:r>
          </a:p>
        </p:txBody>
      </p:sp>
      <p:sp>
        <p:nvSpPr>
          <p:cNvPr id="11" name="TekstSylinder 10">
            <a:extLst>
              <a:ext uri="{FF2B5EF4-FFF2-40B4-BE49-F238E27FC236}">
                <a16:creationId xmlns:a16="http://schemas.microsoft.com/office/drawing/2014/main" id="{5C3AE1B4-BB9B-44EE-A1B1-688ADE01D820}"/>
              </a:ext>
            </a:extLst>
          </p:cNvPr>
          <p:cNvSpPr txBox="1"/>
          <p:nvPr/>
        </p:nvSpPr>
        <p:spPr>
          <a:xfrm>
            <a:off x="5220386" y="5830254"/>
            <a:ext cx="1885744" cy="307777"/>
          </a:xfrm>
          <a:prstGeom prst="rect">
            <a:avLst/>
          </a:prstGeom>
          <a:noFill/>
        </p:spPr>
        <p:txBody>
          <a:bodyPr wrap="square" rtlCol="0">
            <a:spAutoFit/>
          </a:bodyPr>
          <a:lstStyle/>
          <a:p>
            <a:pPr marL="0" marR="0" lvl="0" indent="0" algn="ctr" defTabSz="86229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srgbClr val="0082BA"/>
                </a:solidFill>
                <a:effectLst/>
                <a:uLnTx/>
                <a:uFillTx/>
                <a:latin typeface="Arial" panose="020B0604020202020204" pitchFamily="34" charset="0"/>
                <a:ea typeface="+mn-ea"/>
                <a:cs typeface="Arial" panose="020B0604020202020204" pitchFamily="34" charset="0"/>
              </a:rPr>
              <a:t>Lengre sikt</a:t>
            </a:r>
          </a:p>
        </p:txBody>
      </p:sp>
      <p:sp>
        <p:nvSpPr>
          <p:cNvPr id="12" name="TekstSylinder 11">
            <a:extLst>
              <a:ext uri="{FF2B5EF4-FFF2-40B4-BE49-F238E27FC236}">
                <a16:creationId xmlns:a16="http://schemas.microsoft.com/office/drawing/2014/main" id="{B4E1A254-58A9-4520-A23A-AE21B9C619D4}"/>
              </a:ext>
            </a:extLst>
          </p:cNvPr>
          <p:cNvSpPr txBox="1"/>
          <p:nvPr/>
        </p:nvSpPr>
        <p:spPr>
          <a:xfrm>
            <a:off x="713173" y="3658297"/>
            <a:ext cx="2057604" cy="307777"/>
          </a:xfrm>
          <a:prstGeom prst="rect">
            <a:avLst/>
          </a:prstGeom>
          <a:noFill/>
        </p:spPr>
        <p:txBody>
          <a:bodyPr wrap="square" rtlCol="0">
            <a:spAutoFit/>
          </a:bodyPr>
          <a:lstStyle/>
          <a:p>
            <a:pPr marL="0" marR="0" lvl="0" indent="0" algn="r" defTabSz="86229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srgbClr val="0082BA"/>
                </a:solidFill>
                <a:effectLst/>
                <a:uLnTx/>
                <a:uFillTx/>
                <a:latin typeface="Arial" panose="020B0604020202020204" pitchFamily="34" charset="0"/>
                <a:ea typeface="+mn-ea"/>
                <a:cs typeface="Arial" panose="020B0604020202020204" pitchFamily="34" charset="0"/>
              </a:rPr>
              <a:t>Sektorpolitikk</a:t>
            </a:r>
          </a:p>
        </p:txBody>
      </p:sp>
      <p:sp>
        <p:nvSpPr>
          <p:cNvPr id="13" name="Rektangel 12">
            <a:extLst>
              <a:ext uri="{FF2B5EF4-FFF2-40B4-BE49-F238E27FC236}">
                <a16:creationId xmlns:a16="http://schemas.microsoft.com/office/drawing/2014/main" id="{FC329B07-B55D-4402-85C8-2246F42BBD6A}"/>
              </a:ext>
            </a:extLst>
          </p:cNvPr>
          <p:cNvSpPr/>
          <p:nvPr/>
        </p:nvSpPr>
        <p:spPr>
          <a:xfrm>
            <a:off x="9555740" y="3658297"/>
            <a:ext cx="1566454" cy="307777"/>
          </a:xfrm>
          <a:prstGeom prst="rect">
            <a:avLst/>
          </a:prstGeom>
        </p:spPr>
        <p:txBody>
          <a:bodyPr wrap="none">
            <a:spAutoFit/>
          </a:bodyPr>
          <a:lstStyle/>
          <a:p>
            <a:pPr marL="0" marR="0" lvl="0" indent="0" algn="l" defTabSz="862290" rtl="0" eaLnBrk="1" fontAlgn="auto" latinLnBrk="0" hangingPunct="1">
              <a:lnSpc>
                <a:spcPct val="100000"/>
              </a:lnSpc>
              <a:spcBef>
                <a:spcPts val="0"/>
              </a:spcBef>
              <a:spcAft>
                <a:spcPts val="0"/>
              </a:spcAft>
              <a:buClrTx/>
              <a:buSzTx/>
              <a:buFontTx/>
              <a:buNone/>
              <a:tabLst/>
              <a:defRPr/>
            </a:pPr>
            <a:r>
              <a:rPr kumimoji="0" lang="nb-NO" sz="1400" b="1" i="0" u="none" strike="noStrike" kern="1200" cap="none" spc="0" normalizeH="0" baseline="0" noProof="0" dirty="0">
                <a:ln>
                  <a:noFill/>
                </a:ln>
                <a:solidFill>
                  <a:srgbClr val="0082BA"/>
                </a:solidFill>
                <a:effectLst/>
                <a:uLnTx/>
                <a:uFillTx/>
                <a:latin typeface="Arial" panose="020B0604020202020204" pitchFamily="34" charset="0"/>
                <a:ea typeface="+mn-ea"/>
                <a:cs typeface="Arial" panose="020B0604020202020204" pitchFamily="34" charset="0"/>
              </a:rPr>
              <a:t>På tvers-politikk</a:t>
            </a:r>
          </a:p>
        </p:txBody>
      </p:sp>
      <p:sp>
        <p:nvSpPr>
          <p:cNvPr id="14" name="TekstSylinder 13">
            <a:extLst>
              <a:ext uri="{FF2B5EF4-FFF2-40B4-BE49-F238E27FC236}">
                <a16:creationId xmlns:a16="http://schemas.microsoft.com/office/drawing/2014/main" id="{DA85444F-A969-4302-9CD1-2B6A51789CB0}"/>
              </a:ext>
            </a:extLst>
          </p:cNvPr>
          <p:cNvSpPr txBox="1"/>
          <p:nvPr/>
        </p:nvSpPr>
        <p:spPr>
          <a:xfrm>
            <a:off x="3042347" y="3949299"/>
            <a:ext cx="2936250" cy="1523494"/>
          </a:xfrm>
          <a:prstGeom prst="rect">
            <a:avLst/>
          </a:prstGeom>
          <a:noFill/>
        </p:spPr>
        <p:txBody>
          <a:bodyPr wrap="square" rtlCol="0">
            <a:spAutoFit/>
          </a:bodyPr>
          <a:lstStyle/>
          <a:p>
            <a:pPr marL="0" marR="0" lvl="0" indent="0" algn="l" defTabSz="862290" rtl="0" eaLnBrk="1" fontAlgn="auto" latinLnBrk="0" hangingPunct="1">
              <a:lnSpc>
                <a:spcPct val="100000"/>
              </a:lnSpc>
              <a:spcBef>
                <a:spcPts val="0"/>
              </a:spcBef>
              <a:spcAft>
                <a:spcPts val="600"/>
              </a:spcAft>
              <a:buClrTx/>
              <a:buSzTx/>
              <a:buFontTx/>
              <a:buNone/>
              <a:tabLst/>
              <a:defRPr/>
            </a:pPr>
            <a:r>
              <a:rPr kumimoji="0" lang="nb-NO" sz="1800" b="1" i="0" u="none" strike="noStrike" kern="1200" cap="none" spc="0" normalizeH="0" baseline="0" noProof="0" dirty="0">
                <a:ln>
                  <a:noFill/>
                </a:ln>
                <a:solidFill>
                  <a:srgbClr val="003057"/>
                </a:solidFill>
                <a:effectLst/>
                <a:uLnTx/>
                <a:uFillTx/>
                <a:latin typeface="Arial" panose="020B0604020202020204" pitchFamily="34" charset="0"/>
                <a:ea typeface="+mn-ea"/>
                <a:cs typeface="Arial" panose="020B0604020202020204" pitchFamily="34" charset="0"/>
              </a:rPr>
              <a:t>«Sektor»</a:t>
            </a:r>
          </a:p>
          <a:p>
            <a:pPr marL="0" marR="0" lvl="0" indent="0" algn="l" defTabSz="86229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3057"/>
                </a:solidFill>
                <a:effectLst/>
                <a:uLnTx/>
                <a:uFillTx/>
                <a:latin typeface="Arial" panose="020B0604020202020204" pitchFamily="34" charset="0"/>
                <a:ea typeface="+mn-ea"/>
                <a:cs typeface="Arial" panose="020B0604020202020204" pitchFamily="34" charset="0"/>
              </a:rPr>
              <a:t>Departementene ivaretar sektorens interesser innenfor strukturer og prosesser som sørger for avveining av hensynene. </a:t>
            </a:r>
          </a:p>
        </p:txBody>
      </p:sp>
      <p:sp>
        <p:nvSpPr>
          <p:cNvPr id="15" name="Rektangel 14">
            <a:extLst>
              <a:ext uri="{FF2B5EF4-FFF2-40B4-BE49-F238E27FC236}">
                <a16:creationId xmlns:a16="http://schemas.microsoft.com/office/drawing/2014/main" id="{9D7D33FB-C9E4-4417-B36A-1B25A36C86E7}"/>
              </a:ext>
            </a:extLst>
          </p:cNvPr>
          <p:cNvSpPr/>
          <p:nvPr/>
        </p:nvSpPr>
        <p:spPr>
          <a:xfrm>
            <a:off x="3042346" y="2087395"/>
            <a:ext cx="2936251" cy="1308050"/>
          </a:xfrm>
          <a:prstGeom prst="rect">
            <a:avLst/>
          </a:prstGeom>
        </p:spPr>
        <p:txBody>
          <a:bodyPr wrap="square">
            <a:spAutoFit/>
          </a:bodyPr>
          <a:lstStyle/>
          <a:p>
            <a:pPr marL="0" marR="0" lvl="0" indent="0" algn="l" defTabSz="862290" rtl="0" eaLnBrk="1" fontAlgn="auto" latinLnBrk="0" hangingPunct="1">
              <a:lnSpc>
                <a:spcPct val="100000"/>
              </a:lnSpc>
              <a:spcBef>
                <a:spcPts val="0"/>
              </a:spcBef>
              <a:spcAft>
                <a:spcPts val="600"/>
              </a:spcAft>
              <a:buClrTx/>
              <a:buSzTx/>
              <a:buFontTx/>
              <a:buNone/>
              <a:tabLst/>
              <a:defRPr/>
            </a:pPr>
            <a:r>
              <a:rPr kumimoji="0" lang="nb-NO" sz="1800" b="1" i="0" u="none" strike="noStrike" kern="1200" cap="none" spc="0" normalizeH="0" baseline="0" noProof="0" dirty="0">
                <a:ln>
                  <a:noFill/>
                </a:ln>
                <a:solidFill>
                  <a:srgbClr val="003057"/>
                </a:solidFill>
                <a:effectLst/>
                <a:uLnTx/>
                <a:uFillTx/>
                <a:latin typeface="Arial" panose="020B0604020202020204" pitchFamily="34" charset="0"/>
                <a:ea typeface="+mn-ea"/>
                <a:cs typeface="Arial" panose="020B0604020202020204" pitchFamily="34" charset="0"/>
              </a:rPr>
              <a:t>«Utspill»</a:t>
            </a:r>
          </a:p>
          <a:p>
            <a:pPr marL="0" marR="0" lvl="0" indent="0" algn="l" defTabSz="86229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3057"/>
                </a:solidFill>
                <a:effectLst/>
                <a:uLnTx/>
                <a:uFillTx/>
                <a:latin typeface="Arial" panose="020B0604020202020204" pitchFamily="34" charset="0"/>
                <a:ea typeface="+mn-ea"/>
                <a:cs typeface="Arial" panose="020B0604020202020204" pitchFamily="34" charset="0"/>
              </a:rPr>
              <a:t>Departementet leverer det som kreves i et dagsaktuelt perspektiv og bidrar til at politisk ledelse får markert sin politikk.</a:t>
            </a:r>
          </a:p>
        </p:txBody>
      </p:sp>
      <p:sp>
        <p:nvSpPr>
          <p:cNvPr id="16" name="Rektangel 15">
            <a:extLst>
              <a:ext uri="{FF2B5EF4-FFF2-40B4-BE49-F238E27FC236}">
                <a16:creationId xmlns:a16="http://schemas.microsoft.com/office/drawing/2014/main" id="{0809FF7B-253F-4AF1-90D0-5B8D34C3DBCB}"/>
              </a:ext>
            </a:extLst>
          </p:cNvPr>
          <p:cNvSpPr/>
          <p:nvPr/>
        </p:nvSpPr>
        <p:spPr>
          <a:xfrm>
            <a:off x="6380975" y="2087395"/>
            <a:ext cx="3354075" cy="1308050"/>
          </a:xfrm>
          <a:prstGeom prst="rect">
            <a:avLst/>
          </a:prstGeom>
        </p:spPr>
        <p:txBody>
          <a:bodyPr wrap="square">
            <a:spAutoFit/>
          </a:bodyPr>
          <a:lstStyle/>
          <a:p>
            <a:pPr marL="0" marR="0" lvl="0" indent="0" algn="l" defTabSz="862290" rtl="0" eaLnBrk="1" fontAlgn="auto" latinLnBrk="0" hangingPunct="1">
              <a:lnSpc>
                <a:spcPct val="100000"/>
              </a:lnSpc>
              <a:spcBef>
                <a:spcPts val="0"/>
              </a:spcBef>
              <a:spcAft>
                <a:spcPts val="600"/>
              </a:spcAft>
              <a:buClrTx/>
              <a:buSzTx/>
              <a:buFontTx/>
              <a:buNone/>
              <a:tabLst/>
              <a:defRPr/>
            </a:pPr>
            <a:r>
              <a:rPr kumimoji="0" lang="nb-NO" sz="1800" b="1" i="0" u="none" strike="noStrike" kern="1200" cap="none" spc="0" normalizeH="0" baseline="0" noProof="0" dirty="0">
                <a:ln>
                  <a:noFill/>
                </a:ln>
                <a:solidFill>
                  <a:srgbClr val="003057"/>
                </a:solidFill>
                <a:effectLst/>
                <a:uLnTx/>
                <a:uFillTx/>
                <a:latin typeface="Arial" panose="020B0604020202020204" pitchFamily="34" charset="0"/>
                <a:ea typeface="+mn-ea"/>
                <a:cs typeface="Arial" panose="020B0604020202020204" pitchFamily="34" charset="0"/>
              </a:rPr>
              <a:t>«Konsern»</a:t>
            </a:r>
          </a:p>
          <a:p>
            <a:pPr marL="0" marR="0" lvl="0" indent="0" algn="l" defTabSz="86229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3057"/>
                </a:solidFill>
                <a:effectLst/>
                <a:uLnTx/>
                <a:uFillTx/>
                <a:latin typeface="Arial" panose="020B0604020202020204" pitchFamily="34" charset="0"/>
                <a:ea typeface="+mn-ea"/>
                <a:cs typeface="Arial" panose="020B0604020202020204" pitchFamily="34" charset="0"/>
              </a:rPr>
              <a:t>Departementene sørger for at politikken gjennomføres på en sammenhengende måte og at potensialet i teknologi og ressurser utnyttes.</a:t>
            </a:r>
          </a:p>
        </p:txBody>
      </p:sp>
      <p:sp>
        <p:nvSpPr>
          <p:cNvPr id="17" name="Rektangel 16">
            <a:extLst>
              <a:ext uri="{FF2B5EF4-FFF2-40B4-BE49-F238E27FC236}">
                <a16:creationId xmlns:a16="http://schemas.microsoft.com/office/drawing/2014/main" id="{0757E920-DF3D-443D-B28E-437745A5AF12}"/>
              </a:ext>
            </a:extLst>
          </p:cNvPr>
          <p:cNvSpPr/>
          <p:nvPr/>
        </p:nvSpPr>
        <p:spPr>
          <a:xfrm>
            <a:off x="6380974" y="3954493"/>
            <a:ext cx="3174765" cy="1523494"/>
          </a:xfrm>
          <a:prstGeom prst="rect">
            <a:avLst/>
          </a:prstGeom>
        </p:spPr>
        <p:txBody>
          <a:bodyPr wrap="square">
            <a:spAutoFit/>
          </a:bodyPr>
          <a:lstStyle/>
          <a:p>
            <a:pPr marL="0" marR="0" lvl="0" indent="0" algn="l" defTabSz="862290" rtl="0" eaLnBrk="1" fontAlgn="auto" latinLnBrk="0" hangingPunct="1">
              <a:lnSpc>
                <a:spcPct val="100000"/>
              </a:lnSpc>
              <a:spcBef>
                <a:spcPts val="0"/>
              </a:spcBef>
              <a:spcAft>
                <a:spcPts val="600"/>
              </a:spcAft>
              <a:buClrTx/>
              <a:buSzTx/>
              <a:buFontTx/>
              <a:buNone/>
              <a:tabLst/>
              <a:defRPr/>
            </a:pPr>
            <a:r>
              <a:rPr kumimoji="0" lang="nb-NO" sz="1800" b="1" i="0" u="none" strike="noStrike" kern="1200" cap="none" spc="0" normalizeH="0" baseline="0" noProof="0" dirty="0">
                <a:ln>
                  <a:noFill/>
                </a:ln>
                <a:solidFill>
                  <a:srgbClr val="003057"/>
                </a:solidFill>
                <a:effectLst/>
                <a:uLnTx/>
                <a:uFillTx/>
                <a:latin typeface="Arial" panose="020B0604020202020204" pitchFamily="34" charset="0"/>
                <a:ea typeface="+mn-ea"/>
                <a:cs typeface="Arial" panose="020B0604020202020204" pitchFamily="34" charset="0"/>
              </a:rPr>
              <a:t>«Nettverk»</a:t>
            </a:r>
          </a:p>
          <a:p>
            <a:pPr marL="0" marR="0" lvl="0" indent="0" algn="l" defTabSz="86229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3057"/>
                </a:solidFill>
                <a:effectLst/>
                <a:uLnTx/>
                <a:uFillTx/>
                <a:latin typeface="Arial" panose="020B0604020202020204" pitchFamily="34" charset="0"/>
                <a:ea typeface="+mn-ea"/>
                <a:cs typeface="Arial" panose="020B0604020202020204" pitchFamily="34" charset="0"/>
              </a:rPr>
              <a:t>Departementene utvikler sammen underlag til kompleks politikkutforming, og klargjør forutsetninger for iverksetting av tverrgående politikk</a:t>
            </a:r>
            <a:endParaRPr kumimoji="0" lang="nb-NO" sz="1500" b="0" i="0" u="none" strike="noStrike" kern="1200" cap="none" spc="0" normalizeH="0" baseline="0" noProof="0" dirty="0">
              <a:ln>
                <a:noFill/>
              </a:ln>
              <a:solidFill>
                <a:srgbClr val="003057"/>
              </a:solidFill>
              <a:effectLst/>
              <a:uLnTx/>
              <a:uFillTx/>
              <a:latin typeface="Arial" panose="020B0604020202020204" pitchFamily="34" charset="0"/>
              <a:ea typeface="+mn-ea"/>
              <a:cs typeface="Arial" panose="020B0604020202020204" pitchFamily="34" charset="0"/>
            </a:endParaRPr>
          </a:p>
        </p:txBody>
      </p:sp>
      <p:sp>
        <p:nvSpPr>
          <p:cNvPr id="18" name="Pil høyre 17"/>
          <p:cNvSpPr/>
          <p:nvPr/>
        </p:nvSpPr>
        <p:spPr>
          <a:xfrm>
            <a:off x="5211703" y="3596819"/>
            <a:ext cx="1413107" cy="425723"/>
          </a:xfrm>
          <a:prstGeom prst="rightArrow">
            <a:avLst/>
          </a:prstGeom>
          <a:gradFill flip="none" rotWithShape="1">
            <a:gsLst>
              <a:gs pos="3000">
                <a:schemeClr val="bg2"/>
              </a:gs>
              <a:gs pos="67000">
                <a:schemeClr val="accent3">
                  <a:lumMod val="100000"/>
                </a:schemeClr>
              </a:gs>
            </a:gsLst>
            <a:lin ang="0" scaled="1"/>
            <a:tileRect/>
          </a:gra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dirty="0">
              <a:ln>
                <a:noFill/>
              </a:ln>
              <a:solidFill>
                <a:srgbClr val="FFFFFF"/>
              </a:solidFill>
              <a:effectLst/>
              <a:uLnTx/>
              <a:uFillTx/>
              <a:latin typeface="Calibri"/>
              <a:ea typeface="+mn-ea"/>
              <a:cs typeface="+mn-cs"/>
            </a:endParaRPr>
          </a:p>
        </p:txBody>
      </p:sp>
      <p:sp>
        <p:nvSpPr>
          <p:cNvPr id="19" name="Pil opp og ned 18"/>
          <p:cNvSpPr/>
          <p:nvPr/>
        </p:nvSpPr>
        <p:spPr>
          <a:xfrm>
            <a:off x="8457069" y="3536475"/>
            <a:ext cx="341777" cy="528617"/>
          </a:xfrm>
          <a:prstGeom prst="upDownArrow">
            <a:avLst/>
          </a:prstGeom>
          <a:solidFill>
            <a:schemeClr val="accent4">
              <a:lumMod val="90000"/>
            </a:schemeClr>
          </a:solidFill>
          <a:ln w="127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350" b="0" i="0" u="none" strike="noStrike" kern="1200" cap="none" spc="0" normalizeH="0" baseline="0" noProof="0" dirty="0">
              <a:ln>
                <a:noFill/>
              </a:ln>
              <a:solidFill>
                <a:srgbClr val="FFFFFF"/>
              </a:solidFill>
              <a:effectLst/>
              <a:uLnTx/>
              <a:uFillTx/>
              <a:latin typeface="Calibri"/>
              <a:ea typeface="+mn-ea"/>
              <a:cs typeface="+mn-cs"/>
            </a:endParaRPr>
          </a:p>
        </p:txBody>
      </p:sp>
      <p:sp>
        <p:nvSpPr>
          <p:cNvPr id="24" name="Tittel 1">
            <a:extLst>
              <a:ext uri="{FF2B5EF4-FFF2-40B4-BE49-F238E27FC236}">
                <a16:creationId xmlns:a16="http://schemas.microsoft.com/office/drawing/2014/main" id="{A3926972-B92F-422C-ABE3-F17F33B12BD9}"/>
              </a:ext>
            </a:extLst>
          </p:cNvPr>
          <p:cNvSpPr>
            <a:spLocks noGrp="1"/>
          </p:cNvSpPr>
          <p:nvPr>
            <p:ph type="title"/>
          </p:nvPr>
        </p:nvSpPr>
        <p:spPr>
          <a:xfrm>
            <a:off x="713173" y="192737"/>
            <a:ext cx="11235671" cy="1143000"/>
          </a:xfrm>
        </p:spPr>
        <p:txBody>
          <a:bodyPr>
            <a:normAutofit fontScale="90000"/>
          </a:bodyPr>
          <a:lstStyle/>
          <a:p>
            <a:r>
              <a:rPr lang="nb-NO" b="1" dirty="0"/>
              <a:t>For å møte fremtidige utfordringer, må departementene bli sterkere i de tverrgående konsern- og nettverksfunksjonene</a:t>
            </a:r>
          </a:p>
        </p:txBody>
      </p:sp>
    </p:spTree>
    <p:extLst>
      <p:ext uri="{BB962C8B-B14F-4D97-AF65-F5344CB8AC3E}">
        <p14:creationId xmlns:p14="http://schemas.microsoft.com/office/powerpoint/2010/main" val="82443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1123AD2-B9D7-4205-9CFD-343A0F79898D}"/>
              </a:ext>
            </a:extLst>
          </p:cNvPr>
          <p:cNvSpPr>
            <a:spLocks noGrp="1"/>
          </p:cNvSpPr>
          <p:nvPr>
            <p:ph type="title"/>
          </p:nvPr>
        </p:nvSpPr>
        <p:spPr/>
        <p:txBody>
          <a:bodyPr/>
          <a:lstStyle/>
          <a:p>
            <a:r>
              <a:rPr lang="nb-NO" dirty="0"/>
              <a:t>Formålet med kjernegrupper</a:t>
            </a:r>
          </a:p>
        </p:txBody>
      </p:sp>
      <p:sp>
        <p:nvSpPr>
          <p:cNvPr id="3" name="Plassholder for innhold 2">
            <a:extLst>
              <a:ext uri="{FF2B5EF4-FFF2-40B4-BE49-F238E27FC236}">
                <a16:creationId xmlns:a16="http://schemas.microsoft.com/office/drawing/2014/main" id="{71F26ACE-905F-4AAB-96D3-7B9806E0D4D4}"/>
              </a:ext>
            </a:extLst>
          </p:cNvPr>
          <p:cNvSpPr>
            <a:spLocks noGrp="1"/>
          </p:cNvSpPr>
          <p:nvPr>
            <p:ph idx="1"/>
          </p:nvPr>
        </p:nvSpPr>
        <p:spPr/>
        <p:txBody>
          <a:bodyPr/>
          <a:lstStyle/>
          <a:p>
            <a:pPr marL="457200" lvl="1" indent="0">
              <a:lnSpc>
                <a:spcPts val="1500"/>
              </a:lnSpc>
              <a:buNone/>
            </a:pPr>
            <a:endParaRPr lang="nb-NO" sz="1800" dirty="0">
              <a:ea typeface="Calibri" panose="020F0502020204030204" pitchFamily="34" charset="0"/>
            </a:endParaRPr>
          </a:p>
          <a:p>
            <a:pPr marL="457200" lvl="1" indent="0">
              <a:lnSpc>
                <a:spcPts val="1500"/>
              </a:lnSpc>
              <a:buNone/>
            </a:pPr>
            <a:r>
              <a:rPr lang="nb-NO" sz="1800" dirty="0">
                <a:effectLst/>
                <a:latin typeface="Arial" panose="020B0604020202020204" pitchFamily="34" charset="0"/>
                <a:ea typeface="Calibri" panose="020F0502020204030204" pitchFamily="34" charset="0"/>
                <a:cs typeface="Arial" panose="020B0604020202020204" pitchFamily="34" charset="0"/>
              </a:rPr>
              <a:t>En kjernegruppe er en struktur for samarbeid og samordning. Den vil ivareta at </a:t>
            </a:r>
          </a:p>
          <a:p>
            <a:pPr marL="457200" lvl="1" indent="0">
              <a:lnSpc>
                <a:spcPts val="1500"/>
              </a:lnSpc>
              <a:buNone/>
            </a:pPr>
            <a:r>
              <a:rPr lang="nb-NO" sz="1800" dirty="0">
                <a:effectLst/>
                <a:latin typeface="Arial" panose="020B0604020202020204" pitchFamily="34" charset="0"/>
                <a:ea typeface="Calibri" panose="020F0502020204030204" pitchFamily="34" charset="0"/>
                <a:cs typeface="Arial" panose="020B0604020202020204" pitchFamily="34" charset="0"/>
              </a:rPr>
              <a:t>sektorpolitiske mål, verdier, aktiviteter, virkemidler og ressurser blir sett i </a:t>
            </a:r>
          </a:p>
          <a:p>
            <a:pPr marL="457200" lvl="1" indent="0">
              <a:lnSpc>
                <a:spcPts val="1500"/>
              </a:lnSpc>
              <a:buNone/>
            </a:pPr>
            <a:r>
              <a:rPr lang="nb-NO" sz="1800" dirty="0">
                <a:effectLst/>
                <a:latin typeface="Arial" panose="020B0604020202020204" pitchFamily="34" charset="0"/>
                <a:ea typeface="Calibri" panose="020F0502020204030204" pitchFamily="34" charset="0"/>
                <a:cs typeface="Arial" panose="020B0604020202020204" pitchFamily="34" charset="0"/>
              </a:rPr>
              <a:t>sammenheng og avstemt godt, samt initiere nye felles innsatser som kan gi bedre </a:t>
            </a:r>
          </a:p>
          <a:p>
            <a:pPr marL="457200" lvl="1" indent="0">
              <a:lnSpc>
                <a:spcPts val="1500"/>
              </a:lnSpc>
              <a:buNone/>
            </a:pPr>
            <a:r>
              <a:rPr lang="nb-NO" sz="1800" dirty="0">
                <a:effectLst/>
                <a:latin typeface="Arial" panose="020B0604020202020204" pitchFamily="34" charset="0"/>
                <a:ea typeface="Calibri" panose="020F0502020204030204" pitchFamily="34" charset="0"/>
                <a:cs typeface="Arial" panose="020B0604020202020204" pitchFamily="34" charset="0"/>
              </a:rPr>
              <a:t>og mer effektiv måloppnåelse på tvers.</a:t>
            </a: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pPr indent="0">
              <a:lnSpc>
                <a:spcPts val="1500"/>
              </a:lnSpc>
              <a:buNone/>
            </a:pPr>
            <a:r>
              <a:rPr lang="nb-NO" sz="1800" dirty="0">
                <a:effectLst/>
                <a:latin typeface="Arial" panose="020B0604020202020204" pitchFamily="34" charset="0"/>
                <a:ea typeface="Calibri" panose="020F0502020204030204" pitchFamily="34" charset="0"/>
                <a:cs typeface="Arial" panose="020B0604020202020204" pitchFamily="34" charset="0"/>
              </a:rPr>
              <a:t> </a:t>
            </a:r>
            <a:endParaRPr lang="nb-NO"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lvl="1" indent="0">
              <a:lnSpc>
                <a:spcPts val="1500"/>
              </a:lnSpc>
              <a:buNone/>
            </a:pP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Kjernegrupper skiller seg fra ordinære interdepartementale grupper ved at de er </a:t>
            </a:r>
          </a:p>
          <a:p>
            <a:pPr marL="457200" lvl="1" indent="0">
              <a:lnSpc>
                <a:spcPts val="1500"/>
              </a:lnSpc>
              <a:buNone/>
            </a:pP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tydelig forankret i og ledes av departementenes toppledelse og ved at </a:t>
            </a:r>
          </a:p>
          <a:p>
            <a:pPr marL="457200" lvl="1" indent="0">
              <a:lnSpc>
                <a:spcPts val="1500"/>
              </a:lnSpc>
              <a:buNone/>
            </a:pPr>
            <a:r>
              <a:rPr lang="nb-NO"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samarbeidet er tettere. </a:t>
            </a:r>
            <a:endParaRPr lang="nb-NO" sz="1800" dirty="0">
              <a:solidFill>
                <a:srgbClr val="000000"/>
              </a:solidFill>
              <a:ea typeface="Times New Roman" panose="02020603050405020304" pitchFamily="18" charset="0"/>
              <a:cs typeface="Times New Roman" panose="02020603050405020304" pitchFamily="18" charset="0"/>
            </a:endParaRPr>
          </a:p>
          <a:p>
            <a:pPr marL="457200" lvl="1" indent="0">
              <a:lnSpc>
                <a:spcPts val="1500"/>
              </a:lnSpc>
              <a:buNone/>
            </a:pPr>
            <a:endParaRPr lang="nb-NO" sz="1800" dirty="0">
              <a:solidFill>
                <a:srgbClr val="000000"/>
              </a:solidFill>
              <a:ea typeface="Calibri" panose="020F0502020204030204" pitchFamily="34" charset="0"/>
              <a:cs typeface="Times New Roman" panose="02020603050405020304" pitchFamily="18" charset="0"/>
            </a:endParaRPr>
          </a:p>
          <a:p>
            <a:pPr marL="457200" lvl="1" indent="0">
              <a:lnSpc>
                <a:spcPts val="1500"/>
              </a:lnSpc>
              <a:buNone/>
            </a:pPr>
            <a:r>
              <a:rPr lang="nb-NO" sz="1800" dirty="0">
                <a:effectLst/>
                <a:latin typeface="Arial" panose="020B0604020202020204" pitchFamily="34" charset="0"/>
                <a:ea typeface="Calibri" panose="020F0502020204030204" pitchFamily="34" charset="0"/>
              </a:rPr>
              <a:t>Kjernegrupper er rettet mot å gjøre departementene bedre i stand til å møte store, </a:t>
            </a:r>
          </a:p>
          <a:p>
            <a:pPr marL="457200" lvl="1" indent="0">
              <a:lnSpc>
                <a:spcPts val="1500"/>
              </a:lnSpc>
              <a:buNone/>
            </a:pPr>
            <a:r>
              <a:rPr lang="nb-NO" sz="1800" dirty="0">
                <a:effectLst/>
                <a:latin typeface="Arial" panose="020B0604020202020204" pitchFamily="34" charset="0"/>
                <a:ea typeface="Calibri" panose="020F0502020204030204" pitchFamily="34" charset="0"/>
              </a:rPr>
              <a:t>komplekse samfunnsutfordringer som krysser sektorgrenser og som ikke lar seg </a:t>
            </a:r>
          </a:p>
          <a:p>
            <a:pPr marL="457200" lvl="1" indent="0">
              <a:lnSpc>
                <a:spcPts val="1500"/>
              </a:lnSpc>
              <a:buNone/>
            </a:pPr>
            <a:r>
              <a:rPr lang="nb-NO" sz="1800" dirty="0">
                <a:effectLst/>
                <a:latin typeface="Arial" panose="020B0604020202020204" pitchFamily="34" charset="0"/>
                <a:ea typeface="Calibri" panose="020F0502020204030204" pitchFamily="34" charset="0"/>
              </a:rPr>
              <a:t>løse ved enkeltstående tiltak eller økte budsjettrammer alene, men fordrer </a:t>
            </a:r>
          </a:p>
          <a:p>
            <a:pPr marL="457200" lvl="1" indent="0">
              <a:lnSpc>
                <a:spcPts val="1500"/>
              </a:lnSpc>
              <a:buNone/>
            </a:pPr>
            <a:r>
              <a:rPr lang="nb-NO" sz="1800" dirty="0">
                <a:effectLst/>
                <a:latin typeface="Arial" panose="020B0604020202020204" pitchFamily="34" charset="0"/>
                <a:ea typeface="Calibri" panose="020F0502020204030204" pitchFamily="34" charset="0"/>
              </a:rPr>
              <a:t>langsiktig oppmerksomhet</a:t>
            </a:r>
            <a:endParaRPr lang="nb-NO"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Plassholder for lysbildenummer 3">
            <a:extLst>
              <a:ext uri="{FF2B5EF4-FFF2-40B4-BE49-F238E27FC236}">
                <a16:creationId xmlns:a16="http://schemas.microsoft.com/office/drawing/2014/main" id="{1AE14ECF-E7AC-4401-9552-10939A206387}"/>
              </a:ext>
            </a:extLst>
          </p:cNvPr>
          <p:cNvSpPr>
            <a:spLocks noGrp="1"/>
          </p:cNvSpPr>
          <p:nvPr>
            <p:ph type="sldNum" sz="quarter" idx="12"/>
          </p:nvPr>
        </p:nvSpPr>
        <p:spPr/>
        <p:txBody>
          <a:bodyPr/>
          <a:lstStyle/>
          <a:p>
            <a:fld id="{29E3B291-050D-4A82-B0A1-DB349FC61753}" type="slidenum">
              <a:rPr lang="nb-NO" smtClean="0"/>
              <a:pPr/>
              <a:t>12</a:t>
            </a:fld>
            <a:endParaRPr lang="nb-NO" dirty="0"/>
          </a:p>
        </p:txBody>
      </p:sp>
      <p:sp>
        <p:nvSpPr>
          <p:cNvPr id="5" name="Plassholder for tekst 4">
            <a:extLst>
              <a:ext uri="{FF2B5EF4-FFF2-40B4-BE49-F238E27FC236}">
                <a16:creationId xmlns:a16="http://schemas.microsoft.com/office/drawing/2014/main" id="{16902D58-7209-42DE-BA5C-D4E27D352E35}"/>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286181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51E2E5-DD4E-4C1A-95DC-CD55A1BD817E}"/>
              </a:ext>
            </a:extLst>
          </p:cNvPr>
          <p:cNvSpPr>
            <a:spLocks noGrp="1"/>
          </p:cNvSpPr>
          <p:nvPr>
            <p:ph type="title"/>
          </p:nvPr>
        </p:nvSpPr>
        <p:spPr/>
        <p:txBody>
          <a:bodyPr>
            <a:normAutofit fontScale="90000"/>
          </a:bodyPr>
          <a:lstStyle/>
          <a:p>
            <a:r>
              <a:rPr lang="nb-NO" dirty="0"/>
              <a:t>Utfordringen utsatte barn og unge: Vi har en svært viktig samfunnsutfordring som vi ikke jobber godt nok sammen for å løse </a:t>
            </a:r>
          </a:p>
        </p:txBody>
      </p:sp>
      <p:sp>
        <p:nvSpPr>
          <p:cNvPr id="3" name="Plassholder for innhold 2">
            <a:extLst>
              <a:ext uri="{FF2B5EF4-FFF2-40B4-BE49-F238E27FC236}">
                <a16:creationId xmlns:a16="http://schemas.microsoft.com/office/drawing/2014/main" id="{91E6ABE9-2758-4CBC-9C7E-16C0238AEEF9}"/>
              </a:ext>
            </a:extLst>
          </p:cNvPr>
          <p:cNvSpPr>
            <a:spLocks noGrp="1"/>
          </p:cNvSpPr>
          <p:nvPr>
            <p:ph idx="1"/>
          </p:nvPr>
        </p:nvSpPr>
        <p:spPr/>
        <p:txBody>
          <a:bodyPr/>
          <a:lstStyle/>
          <a:p>
            <a:r>
              <a:rPr lang="nb-NO" sz="1800" dirty="0"/>
              <a:t>Det er gjentatte ganger dokumentert at sårbare/utsatte barn og unge ikke får den hjelpen de trenger på tvers av sektorer og forvaltningsnivåer </a:t>
            </a:r>
          </a:p>
          <a:p>
            <a:r>
              <a:rPr lang="nb-NO" sz="1800" dirty="0"/>
              <a:t>De mottar mange og spesialiserte tilbud og tjenester hvor av de fleste er kommunale    og får sin regulering, organisering, finansiering og støtte og veiledning fra ulike  statlige sektormyndigheter</a:t>
            </a:r>
          </a:p>
          <a:p>
            <a:r>
              <a:rPr lang="nb-NO" sz="1800" dirty="0"/>
              <a:t>I tjenestene oppleves ansvarsforholdene uklare, oppgavene overlappende og kjennskapen til hverandre på tvers av sektorene og tjenestene er ofte svak</a:t>
            </a:r>
          </a:p>
          <a:p>
            <a:r>
              <a:rPr lang="nb-NO" sz="1800" dirty="0"/>
              <a:t>Utvikling av kunnskapsgrunnlag, av politikk og av tjenester ofte ikke gjennomført som felles innsatser</a:t>
            </a:r>
          </a:p>
          <a:p>
            <a:r>
              <a:rPr lang="nb-NO" sz="1800" dirty="0"/>
              <a:t>Det finnes en stor mengde handlingsplaner, strategier og opptrappingsplaner som har hver sine rapporterings- og oppfølingsmekanismer som involverer en langt på vei overlappende personkrets</a:t>
            </a:r>
          </a:p>
        </p:txBody>
      </p:sp>
      <p:sp>
        <p:nvSpPr>
          <p:cNvPr id="4" name="Plassholder for lysbildenummer 3">
            <a:extLst>
              <a:ext uri="{FF2B5EF4-FFF2-40B4-BE49-F238E27FC236}">
                <a16:creationId xmlns:a16="http://schemas.microsoft.com/office/drawing/2014/main" id="{C89EE6A6-C2AE-435F-BDB2-599AE58AD7D1}"/>
              </a:ext>
            </a:extLst>
          </p:cNvPr>
          <p:cNvSpPr>
            <a:spLocks noGrp="1"/>
          </p:cNvSpPr>
          <p:nvPr>
            <p:ph type="sldNum" sz="quarter" idx="12"/>
          </p:nvPr>
        </p:nvSpPr>
        <p:spPr/>
        <p:txBody>
          <a:bodyPr/>
          <a:lstStyle/>
          <a:p>
            <a:fld id="{29E3B291-050D-4A82-B0A1-DB349FC61753}" type="slidenum">
              <a:rPr lang="nb-NO" smtClean="0"/>
              <a:pPr/>
              <a:t>13</a:t>
            </a:fld>
            <a:endParaRPr lang="nb-NO" dirty="0"/>
          </a:p>
        </p:txBody>
      </p:sp>
      <p:sp>
        <p:nvSpPr>
          <p:cNvPr id="5" name="Plassholder for tekst 4">
            <a:extLst>
              <a:ext uri="{FF2B5EF4-FFF2-40B4-BE49-F238E27FC236}">
                <a16:creationId xmlns:a16="http://schemas.microsoft.com/office/drawing/2014/main" id="{0E22C8EB-592D-4DB1-90EC-49E3AF1B1693}"/>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299004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AD619F-B701-4F59-8BF4-D4ADAC465949}"/>
              </a:ext>
            </a:extLst>
          </p:cNvPr>
          <p:cNvSpPr>
            <a:spLocks noGrp="1"/>
          </p:cNvSpPr>
          <p:nvPr>
            <p:ph type="title"/>
          </p:nvPr>
        </p:nvSpPr>
        <p:spPr/>
        <p:txBody>
          <a:bodyPr/>
          <a:lstStyle/>
          <a:p>
            <a:r>
              <a:rPr lang="nb-NO" dirty="0"/>
              <a:t>"</a:t>
            </a:r>
            <a:r>
              <a:rPr lang="nb-NO" i="1" dirty="0"/>
              <a:t>Utfordring: Det er fremdeles mye parallell og lite koordinert aktivitet</a:t>
            </a:r>
          </a:p>
        </p:txBody>
      </p:sp>
      <p:sp>
        <p:nvSpPr>
          <p:cNvPr id="3" name="Plassholder for innhold 2">
            <a:extLst>
              <a:ext uri="{FF2B5EF4-FFF2-40B4-BE49-F238E27FC236}">
                <a16:creationId xmlns:a16="http://schemas.microsoft.com/office/drawing/2014/main" id="{E8150EA2-5BF1-4E3F-B72B-C2745B4B108B}"/>
              </a:ext>
            </a:extLst>
          </p:cNvPr>
          <p:cNvSpPr>
            <a:spLocks noGrp="1"/>
          </p:cNvSpPr>
          <p:nvPr>
            <p:ph idx="1"/>
          </p:nvPr>
        </p:nvSpPr>
        <p:spPr/>
        <p:txBody>
          <a:bodyPr/>
          <a:lstStyle/>
          <a:p>
            <a:r>
              <a:rPr lang="nb-NO" i="1" dirty="0"/>
              <a:t>Det er gitt mange tilgrensede oppdrag på barn-og-unge-området gjennom 0-24-perioden, hvor grenseflatene mellom oppdragene og mot 0-24 ikke er tilstrekkelig avklart. Til tross for ambisjonen om en bedre samordnet virkemiddelbruk, er det fremdeles mange oppdrag som gis parallelt og ukoordinert. Dette er særlig tydelig gjennom eksempelvis tilskuddsordninger og oppdrag til statsforvalterne. Det er også en betydelig utfordring med de mange parallelle og overlappende handlingsplaner, strategier, opptrappingsplaner, program osv. som berører målgruppen utsatte barn og unge</a:t>
            </a:r>
            <a:r>
              <a:rPr lang="nb-NO" dirty="0"/>
              <a:t>"</a:t>
            </a:r>
          </a:p>
          <a:p>
            <a:pPr lvl="1"/>
            <a:r>
              <a:rPr lang="nb-NO" dirty="0"/>
              <a:t>(Varige strukturer. Tverrsektoriell samordning på statlig nivå. Anbefalinger fra 0-24-programmet)</a:t>
            </a:r>
          </a:p>
        </p:txBody>
      </p:sp>
      <p:sp>
        <p:nvSpPr>
          <p:cNvPr id="4" name="Plassholder for lysbildenummer 3">
            <a:extLst>
              <a:ext uri="{FF2B5EF4-FFF2-40B4-BE49-F238E27FC236}">
                <a16:creationId xmlns:a16="http://schemas.microsoft.com/office/drawing/2014/main" id="{E0F022D6-5D97-4ED6-97D5-33CC5A81A3A9}"/>
              </a:ext>
            </a:extLst>
          </p:cNvPr>
          <p:cNvSpPr>
            <a:spLocks noGrp="1"/>
          </p:cNvSpPr>
          <p:nvPr>
            <p:ph type="sldNum" sz="quarter" idx="12"/>
          </p:nvPr>
        </p:nvSpPr>
        <p:spPr/>
        <p:txBody>
          <a:bodyPr/>
          <a:lstStyle/>
          <a:p>
            <a:fld id="{29E3B291-050D-4A82-B0A1-DB349FC61753}" type="slidenum">
              <a:rPr lang="nb-NO" smtClean="0"/>
              <a:pPr/>
              <a:t>14</a:t>
            </a:fld>
            <a:endParaRPr lang="nb-NO" dirty="0"/>
          </a:p>
        </p:txBody>
      </p:sp>
      <p:sp>
        <p:nvSpPr>
          <p:cNvPr id="5" name="Plassholder for tekst 4">
            <a:extLst>
              <a:ext uri="{FF2B5EF4-FFF2-40B4-BE49-F238E27FC236}">
                <a16:creationId xmlns:a16="http://schemas.microsoft.com/office/drawing/2014/main" id="{5B78105D-E83C-4FC5-8135-2F11601E6303}"/>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90766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a:extLst>
              <a:ext uri="{FF2B5EF4-FFF2-40B4-BE49-F238E27FC236}">
                <a16:creationId xmlns:a16="http://schemas.microsoft.com/office/drawing/2014/main" id="{93768242-6829-94EE-EFD8-E57B0146A2E7}"/>
              </a:ext>
            </a:extLst>
          </p:cNvPr>
          <p:cNvPicPr>
            <a:picLocks noGrp="1" noChangeAspect="1"/>
          </p:cNvPicPr>
          <p:nvPr>
            <p:ph type="pic" sz="quarter" idx="18"/>
          </p:nvPr>
        </p:nvPicPr>
        <p:blipFill rotWithShape="1">
          <a:blip r:embed="rId3"/>
          <a:stretch/>
        </p:blipFill>
        <p:spPr>
          <a:xfrm>
            <a:off x="120650" y="1363203"/>
            <a:ext cx="11950700" cy="3555332"/>
          </a:xfrm>
          <a:noFill/>
        </p:spPr>
      </p:pic>
      <p:sp>
        <p:nvSpPr>
          <p:cNvPr id="4" name="Plassholder for lysbildenummer 3" hidden="1">
            <a:extLst>
              <a:ext uri="{FF2B5EF4-FFF2-40B4-BE49-F238E27FC236}">
                <a16:creationId xmlns:a16="http://schemas.microsoft.com/office/drawing/2014/main" id="{373012B5-BC43-3376-2F46-03BA84EE3337}"/>
              </a:ext>
            </a:extLst>
          </p:cNvPr>
          <p:cNvSpPr>
            <a:spLocks noGrp="1"/>
          </p:cNvSpPr>
          <p:nvPr>
            <p:ph type="sldNum" sz="quarter" idx="4294967295"/>
          </p:nvPr>
        </p:nvSpPr>
        <p:spPr>
          <a:xfrm>
            <a:off x="11555999" y="6318000"/>
            <a:ext cx="450000" cy="360000"/>
          </a:xfrm>
        </p:spPr>
        <p:txBody>
          <a:bodyPr/>
          <a:lstStyle/>
          <a:p>
            <a:pPr>
              <a:spcAft>
                <a:spcPts val="600"/>
              </a:spcAft>
            </a:pPr>
            <a:fld id="{CBF60C1B-21D4-425B-89C8-B0A7AB09A1E4}" type="slidenum">
              <a:rPr lang="nb-NO" smtClean="0"/>
              <a:pPr>
                <a:spcAft>
                  <a:spcPts val="600"/>
                </a:spcAft>
              </a:pPr>
              <a:t>15</a:t>
            </a:fld>
            <a:endParaRPr lang="nb-NO"/>
          </a:p>
        </p:txBody>
      </p:sp>
    </p:spTree>
    <p:extLst>
      <p:ext uri="{BB962C8B-B14F-4D97-AF65-F5344CB8AC3E}">
        <p14:creationId xmlns:p14="http://schemas.microsoft.com/office/powerpoint/2010/main" val="345227632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p:cNvSpPr txBox="1"/>
          <p:nvPr/>
        </p:nvSpPr>
        <p:spPr>
          <a:xfrm>
            <a:off x="5181600" y="1635599"/>
            <a:ext cx="1728192" cy="369332"/>
          </a:xfrm>
          <a:prstGeom prst="rect">
            <a:avLst/>
          </a:prstGeom>
          <a:solidFill>
            <a:srgbClr val="FF6600"/>
          </a:solidFill>
          <a:ln/>
          <a:effectLst>
            <a:outerShdw blurRad="40000" dist="23000" dir="5400000" rotWithShape="0">
              <a:srgbClr val="000000">
                <a:alpha val="35000"/>
              </a:srgbClr>
            </a:outerShdw>
            <a:reflection stA="37000" endPos="75000" dist="12700" dir="5400000" sy="-100000" algn="bl" rotWithShape="0"/>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fontAlgn="auto">
              <a:spcBef>
                <a:spcPts val="0"/>
              </a:spcBef>
              <a:spcAft>
                <a:spcPts val="0"/>
              </a:spcAft>
            </a:pPr>
            <a:r>
              <a:rPr lang="nb-NO" dirty="0">
                <a:solidFill>
                  <a:prstClr val="white"/>
                </a:solidFill>
              </a:rPr>
              <a:t>Dep</a:t>
            </a:r>
          </a:p>
        </p:txBody>
      </p:sp>
      <p:sp>
        <p:nvSpPr>
          <p:cNvPr id="5" name="TekstSylinder 4"/>
          <p:cNvSpPr txBox="1"/>
          <p:nvPr/>
        </p:nvSpPr>
        <p:spPr>
          <a:xfrm>
            <a:off x="5200109" y="5229200"/>
            <a:ext cx="1728192" cy="369332"/>
          </a:xfrm>
          <a:prstGeom prst="rect">
            <a:avLst/>
          </a:prstGeom>
          <a:solidFill>
            <a:srgbClr val="FF6600"/>
          </a:solidFill>
          <a:ln/>
          <a:effectLst>
            <a:outerShdw blurRad="40000" dist="23000" dir="5400000" rotWithShape="0">
              <a:srgbClr val="000000">
                <a:alpha val="35000"/>
              </a:srgbClr>
            </a:outerShdw>
            <a:reflection stA="37000" endPos="75000" dist="12700" dir="5400000" sy="-100000" algn="bl" rotWithShape="0"/>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fontAlgn="auto">
              <a:spcBef>
                <a:spcPts val="0"/>
              </a:spcBef>
              <a:spcAft>
                <a:spcPts val="0"/>
              </a:spcAft>
            </a:pPr>
            <a:r>
              <a:rPr lang="nb-NO" dirty="0">
                <a:solidFill>
                  <a:prstClr val="white"/>
                </a:solidFill>
              </a:rPr>
              <a:t>SEKTOR</a:t>
            </a:r>
          </a:p>
        </p:txBody>
      </p:sp>
      <p:sp>
        <p:nvSpPr>
          <p:cNvPr id="6" name="TekstSylinder 5"/>
          <p:cNvSpPr txBox="1"/>
          <p:nvPr/>
        </p:nvSpPr>
        <p:spPr>
          <a:xfrm>
            <a:off x="8229600" y="3217491"/>
            <a:ext cx="1800200" cy="369332"/>
          </a:xfrm>
          <a:prstGeom prst="rect">
            <a:avLst/>
          </a:prstGeom>
          <a:solidFill>
            <a:srgbClr val="FF6600"/>
          </a:solidFill>
          <a:ln/>
          <a:effectLst>
            <a:outerShdw blurRad="40000" dist="23000" dir="5400000" rotWithShape="0">
              <a:srgbClr val="000000">
                <a:alpha val="35000"/>
              </a:srgbClr>
            </a:outerShdw>
            <a:reflection stA="37000" endPos="75000" dist="12700" dir="5400000" sy="-100000" algn="bl" rotWithShape="0"/>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fontAlgn="auto">
              <a:spcBef>
                <a:spcPts val="0"/>
              </a:spcBef>
              <a:spcAft>
                <a:spcPts val="0"/>
              </a:spcAft>
            </a:pPr>
            <a:r>
              <a:rPr lang="nb-NO" dirty="0" err="1">
                <a:solidFill>
                  <a:prstClr val="white"/>
                </a:solidFill>
              </a:rPr>
              <a:t>Dir</a:t>
            </a:r>
            <a:endParaRPr lang="nb-NO" dirty="0">
              <a:solidFill>
                <a:prstClr val="white"/>
              </a:solidFill>
            </a:endParaRPr>
          </a:p>
        </p:txBody>
      </p:sp>
      <p:sp>
        <p:nvSpPr>
          <p:cNvPr id="7" name="TekstSylinder 6"/>
          <p:cNvSpPr txBox="1"/>
          <p:nvPr/>
        </p:nvSpPr>
        <p:spPr>
          <a:xfrm>
            <a:off x="2019152" y="3219775"/>
            <a:ext cx="1728192" cy="369332"/>
          </a:xfrm>
          <a:prstGeom prst="rect">
            <a:avLst/>
          </a:prstGeom>
          <a:solidFill>
            <a:srgbClr val="FF6600"/>
          </a:solidFill>
          <a:ln/>
          <a:effectLst>
            <a:outerShdw blurRad="40000" dist="23000" dir="5400000" rotWithShape="0">
              <a:srgbClr val="000000">
                <a:alpha val="35000"/>
              </a:srgbClr>
            </a:outerShdw>
            <a:reflection stA="37000" endPos="75000" dist="12700" dir="5400000" sy="-100000" algn="bl" rotWithShape="0"/>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fontAlgn="auto">
              <a:spcBef>
                <a:spcPts val="0"/>
              </a:spcBef>
              <a:spcAft>
                <a:spcPts val="0"/>
              </a:spcAft>
            </a:pPr>
            <a:r>
              <a:rPr lang="nb-NO" dirty="0" err="1">
                <a:solidFill>
                  <a:prstClr val="white"/>
                </a:solidFill>
              </a:rPr>
              <a:t>Dir</a:t>
            </a:r>
            <a:endParaRPr lang="nb-NO" dirty="0">
              <a:solidFill>
                <a:prstClr val="white"/>
              </a:solidFill>
            </a:endParaRPr>
          </a:p>
        </p:txBody>
      </p:sp>
      <p:sp>
        <p:nvSpPr>
          <p:cNvPr id="16" name="TekstSylinder 15"/>
          <p:cNvSpPr txBox="1"/>
          <p:nvPr/>
        </p:nvSpPr>
        <p:spPr>
          <a:xfrm>
            <a:off x="8153401" y="1683604"/>
            <a:ext cx="1799301" cy="830997"/>
          </a:xfrm>
          <a:prstGeom prst="rect">
            <a:avLst/>
          </a:prstGeom>
          <a:noFill/>
        </p:spPr>
        <p:txBody>
          <a:bodyPr wrap="square" rtlCol="0">
            <a:spAutoFit/>
          </a:bodyPr>
          <a:lstStyle/>
          <a:p>
            <a:pPr algn="r" fontAlgn="auto">
              <a:spcBef>
                <a:spcPts val="0"/>
              </a:spcBef>
              <a:spcAft>
                <a:spcPts val="0"/>
              </a:spcAft>
            </a:pPr>
            <a:r>
              <a:rPr lang="nb-NO" sz="1600" dirty="0">
                <a:solidFill>
                  <a:prstClr val="black"/>
                </a:solidFill>
                <a:latin typeface="Verdana" pitchFamily="34" charset="0"/>
                <a:ea typeface="Verdana" pitchFamily="34" charset="0"/>
                <a:cs typeface="Verdana" pitchFamily="34" charset="0"/>
              </a:rPr>
              <a:t>Tildelingsbrev og andre styringssignaler</a:t>
            </a:r>
          </a:p>
        </p:txBody>
      </p:sp>
      <p:sp>
        <p:nvSpPr>
          <p:cNvPr id="17" name="TekstSylinder 16"/>
          <p:cNvSpPr txBox="1"/>
          <p:nvPr/>
        </p:nvSpPr>
        <p:spPr>
          <a:xfrm>
            <a:off x="7759260" y="4267200"/>
            <a:ext cx="2160240" cy="1077218"/>
          </a:xfrm>
          <a:prstGeom prst="rect">
            <a:avLst/>
          </a:prstGeom>
          <a:noFill/>
        </p:spPr>
        <p:txBody>
          <a:bodyPr wrap="square" rtlCol="0">
            <a:spAutoFit/>
          </a:bodyPr>
          <a:lstStyle/>
          <a:p>
            <a:pPr algn="r" fontAlgn="auto">
              <a:spcBef>
                <a:spcPts val="0"/>
              </a:spcBef>
              <a:spcAft>
                <a:spcPts val="0"/>
              </a:spcAft>
            </a:pPr>
            <a:r>
              <a:rPr lang="nb-NO" sz="1600" dirty="0">
                <a:solidFill>
                  <a:prstClr val="black"/>
                </a:solidFill>
                <a:latin typeface="Verdana" pitchFamily="34" charset="0"/>
                <a:ea typeface="Verdana" pitchFamily="34" charset="0"/>
                <a:cs typeface="Verdana" pitchFamily="34" charset="0"/>
              </a:rPr>
              <a:t>Implementering av nasjonal politikk. Bruk av virkemidler.</a:t>
            </a:r>
          </a:p>
        </p:txBody>
      </p:sp>
      <p:sp>
        <p:nvSpPr>
          <p:cNvPr id="18" name="TekstSylinder 17"/>
          <p:cNvSpPr txBox="1"/>
          <p:nvPr/>
        </p:nvSpPr>
        <p:spPr>
          <a:xfrm>
            <a:off x="1905000" y="4267201"/>
            <a:ext cx="2347664" cy="830997"/>
          </a:xfrm>
          <a:prstGeom prst="rect">
            <a:avLst/>
          </a:prstGeom>
          <a:noFill/>
        </p:spPr>
        <p:txBody>
          <a:bodyPr wrap="square" rtlCol="0">
            <a:spAutoFit/>
          </a:bodyPr>
          <a:lstStyle/>
          <a:p>
            <a:pPr fontAlgn="auto">
              <a:spcBef>
                <a:spcPts val="0"/>
              </a:spcBef>
              <a:spcAft>
                <a:spcPts val="0"/>
              </a:spcAft>
            </a:pPr>
            <a:r>
              <a:rPr lang="nb-NO" sz="1600" dirty="0">
                <a:solidFill>
                  <a:prstClr val="black"/>
                </a:solidFill>
                <a:latin typeface="Verdana" pitchFamily="34" charset="0"/>
                <a:ea typeface="Verdana" pitchFamily="34" charset="0"/>
                <a:cs typeface="Verdana" pitchFamily="34" charset="0"/>
              </a:rPr>
              <a:t>Samle og registrere informasjon om tilstanden i sektor</a:t>
            </a:r>
          </a:p>
        </p:txBody>
      </p:sp>
      <p:sp>
        <p:nvSpPr>
          <p:cNvPr id="19" name="TekstSylinder 18"/>
          <p:cNvSpPr txBox="1"/>
          <p:nvPr/>
        </p:nvSpPr>
        <p:spPr>
          <a:xfrm>
            <a:off x="1960652" y="1730842"/>
            <a:ext cx="2077948" cy="1323439"/>
          </a:xfrm>
          <a:prstGeom prst="rect">
            <a:avLst/>
          </a:prstGeom>
          <a:noFill/>
        </p:spPr>
        <p:txBody>
          <a:bodyPr wrap="square" rtlCol="0">
            <a:spAutoFit/>
          </a:bodyPr>
          <a:lstStyle/>
          <a:p>
            <a:pPr fontAlgn="auto">
              <a:spcBef>
                <a:spcPts val="0"/>
              </a:spcBef>
              <a:spcAft>
                <a:spcPts val="0"/>
              </a:spcAft>
            </a:pPr>
            <a:r>
              <a:rPr lang="nb-NO" sz="1600" dirty="0">
                <a:solidFill>
                  <a:prstClr val="black"/>
                </a:solidFill>
                <a:latin typeface="Verdana" pitchFamily="34" charset="0"/>
                <a:ea typeface="Verdana" pitchFamily="34" charset="0"/>
                <a:cs typeface="Verdana" pitchFamily="34" charset="0"/>
              </a:rPr>
              <a:t>Analyse og videreformidling av informasjon om tilstand i sektor</a:t>
            </a:r>
          </a:p>
        </p:txBody>
      </p:sp>
      <p:sp>
        <p:nvSpPr>
          <p:cNvPr id="43" name="Høyrepil med hakk 42"/>
          <p:cNvSpPr/>
          <p:nvPr/>
        </p:nvSpPr>
        <p:spPr bwMode="auto">
          <a:xfrm rot="13527563">
            <a:off x="3614621" y="4218189"/>
            <a:ext cx="1749046" cy="381000"/>
          </a:xfrm>
          <a:prstGeom prst="notched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nn-NO" sz="2400">
              <a:solidFill>
                <a:prstClr val="black"/>
              </a:solidFill>
              <a:latin typeface="Arial" charset="0"/>
              <a:ea typeface="ＭＳ Ｐゴシック" charset="-128"/>
            </a:endParaRPr>
          </a:p>
        </p:txBody>
      </p:sp>
      <p:sp>
        <p:nvSpPr>
          <p:cNvPr id="44" name="Høyrepil med hakk 43"/>
          <p:cNvSpPr/>
          <p:nvPr/>
        </p:nvSpPr>
        <p:spPr bwMode="auto">
          <a:xfrm rot="18845986">
            <a:off x="3833120" y="2449234"/>
            <a:ext cx="1347720" cy="381000"/>
          </a:xfrm>
          <a:prstGeom prst="notched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nn-NO" sz="2400">
              <a:solidFill>
                <a:prstClr val="black"/>
              </a:solidFill>
              <a:latin typeface="Arial" charset="0"/>
              <a:ea typeface="ＭＳ Ｐゴシック" charset="-128"/>
            </a:endParaRPr>
          </a:p>
        </p:txBody>
      </p:sp>
      <p:sp>
        <p:nvSpPr>
          <p:cNvPr id="45" name="Høyrepil med hakk 44"/>
          <p:cNvSpPr/>
          <p:nvPr/>
        </p:nvSpPr>
        <p:spPr bwMode="auto">
          <a:xfrm rot="2791280">
            <a:off x="6786046" y="2410754"/>
            <a:ext cx="1347720" cy="381000"/>
          </a:xfrm>
          <a:prstGeom prst="notched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nn-NO" sz="2400">
              <a:solidFill>
                <a:prstClr val="black"/>
              </a:solidFill>
              <a:latin typeface="Arial" charset="0"/>
              <a:ea typeface="ＭＳ Ｐゴシック" charset="-128"/>
            </a:endParaRPr>
          </a:p>
        </p:txBody>
      </p:sp>
      <p:sp>
        <p:nvSpPr>
          <p:cNvPr id="46" name="Høyrepil med hakk 45"/>
          <p:cNvSpPr/>
          <p:nvPr/>
        </p:nvSpPr>
        <p:spPr bwMode="auto">
          <a:xfrm rot="7838534">
            <a:off x="6564720" y="4203440"/>
            <a:ext cx="1749046" cy="381000"/>
          </a:xfrm>
          <a:prstGeom prst="notchedRightArrow">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eaLnBrk="0" hangingPunct="0"/>
            <a:endParaRPr lang="nn-NO" sz="2400">
              <a:solidFill>
                <a:prstClr val="black"/>
              </a:solidFill>
              <a:latin typeface="Arial" charset="0"/>
              <a:ea typeface="ＭＳ Ｐゴシック" charset="-128"/>
            </a:endParaRPr>
          </a:p>
        </p:txBody>
      </p:sp>
      <p:sp>
        <p:nvSpPr>
          <p:cNvPr id="2" name="Plassholder for lysbildenummer 1"/>
          <p:cNvSpPr>
            <a:spLocks noGrp="1"/>
          </p:cNvSpPr>
          <p:nvPr>
            <p:ph type="sldNum" sz="quarter" idx="4294967295"/>
          </p:nvPr>
        </p:nvSpPr>
        <p:spPr>
          <a:xfrm>
            <a:off x="8077200" y="6248400"/>
            <a:ext cx="1905000" cy="457200"/>
          </a:xfrm>
          <a:prstGeom prst="rect">
            <a:avLst/>
          </a:prstGeom>
        </p:spPr>
        <p:txBody>
          <a:bodyPr/>
          <a:lstStyle/>
          <a:p>
            <a:fld id="{57DB8CCC-0620-4024-9C39-1FDB63A023B3}" type="slidenum">
              <a:rPr lang="nb-NO" smtClean="0">
                <a:solidFill>
                  <a:prstClr val="black">
                    <a:tint val="75000"/>
                  </a:prstClr>
                </a:solidFill>
              </a:rPr>
              <a:pPr/>
              <a:t>16</a:t>
            </a:fld>
            <a:endParaRPr lang="nb-NO">
              <a:solidFill>
                <a:prstClr val="black">
                  <a:tint val="75000"/>
                </a:prstClr>
              </a:solidFill>
            </a:endParaRPr>
          </a:p>
        </p:txBody>
      </p:sp>
    </p:spTree>
    <p:extLst>
      <p:ext uri="{BB962C8B-B14F-4D97-AF65-F5344CB8AC3E}">
        <p14:creationId xmlns:p14="http://schemas.microsoft.com/office/powerpoint/2010/main" val="2367508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FE5A346-080C-47F6-8BEE-9C463EFF425E}"/>
              </a:ext>
            </a:extLst>
          </p:cNvPr>
          <p:cNvPicPr>
            <a:picLocks noChangeAspect="1"/>
          </p:cNvPicPr>
          <p:nvPr/>
        </p:nvPicPr>
        <p:blipFill>
          <a:blip r:embed="rId3"/>
          <a:stretch>
            <a:fillRect/>
          </a:stretch>
        </p:blipFill>
        <p:spPr>
          <a:xfrm>
            <a:off x="10221871" y="5739954"/>
            <a:ext cx="1045811" cy="650845"/>
          </a:xfrm>
          <a:prstGeom prst="rect">
            <a:avLst/>
          </a:prstGeom>
        </p:spPr>
      </p:pic>
      <p:pic>
        <p:nvPicPr>
          <p:cNvPr id="4" name="Bilde 3">
            <a:extLst>
              <a:ext uri="{FF2B5EF4-FFF2-40B4-BE49-F238E27FC236}">
                <a16:creationId xmlns:a16="http://schemas.microsoft.com/office/drawing/2014/main" id="{08FCA633-9561-4C38-B794-FBE94FE293C5}"/>
              </a:ext>
            </a:extLst>
          </p:cNvPr>
          <p:cNvPicPr>
            <a:picLocks noChangeAspect="1"/>
          </p:cNvPicPr>
          <p:nvPr/>
        </p:nvPicPr>
        <p:blipFill>
          <a:blip r:embed="rId3"/>
          <a:stretch>
            <a:fillRect/>
          </a:stretch>
        </p:blipFill>
        <p:spPr>
          <a:xfrm>
            <a:off x="11267682" y="6206006"/>
            <a:ext cx="650148" cy="404610"/>
          </a:xfrm>
          <a:prstGeom prst="rect">
            <a:avLst/>
          </a:prstGeom>
        </p:spPr>
      </p:pic>
      <p:pic>
        <p:nvPicPr>
          <p:cNvPr id="5" name="Bilde 4">
            <a:extLst>
              <a:ext uri="{FF2B5EF4-FFF2-40B4-BE49-F238E27FC236}">
                <a16:creationId xmlns:a16="http://schemas.microsoft.com/office/drawing/2014/main" id="{F5D79CDA-54C0-4E1D-B09D-2E45000965A9}"/>
              </a:ext>
            </a:extLst>
          </p:cNvPr>
          <p:cNvPicPr>
            <a:picLocks noChangeAspect="1"/>
          </p:cNvPicPr>
          <p:nvPr/>
        </p:nvPicPr>
        <p:blipFill rotWithShape="1">
          <a:blip r:embed="rId3"/>
          <a:srcRect t="66"/>
          <a:stretch/>
        </p:blipFill>
        <p:spPr>
          <a:xfrm>
            <a:off x="8546874" y="5183424"/>
            <a:ext cx="1674997" cy="1041721"/>
          </a:xfrm>
          <a:prstGeom prst="rect">
            <a:avLst/>
          </a:prstGeom>
        </p:spPr>
      </p:pic>
      <p:pic>
        <p:nvPicPr>
          <p:cNvPr id="6" name="Bilde 5">
            <a:extLst>
              <a:ext uri="{FF2B5EF4-FFF2-40B4-BE49-F238E27FC236}">
                <a16:creationId xmlns:a16="http://schemas.microsoft.com/office/drawing/2014/main" id="{E7660F17-B094-4D0D-B775-17321959CB99}"/>
              </a:ext>
            </a:extLst>
          </p:cNvPr>
          <p:cNvPicPr>
            <a:picLocks noChangeAspect="1"/>
          </p:cNvPicPr>
          <p:nvPr/>
        </p:nvPicPr>
        <p:blipFill>
          <a:blip r:embed="rId3"/>
          <a:stretch>
            <a:fillRect/>
          </a:stretch>
        </p:blipFill>
        <p:spPr>
          <a:xfrm>
            <a:off x="6678287" y="4443250"/>
            <a:ext cx="1868587" cy="1162887"/>
          </a:xfrm>
          <a:prstGeom prst="rect">
            <a:avLst/>
          </a:prstGeom>
        </p:spPr>
      </p:pic>
      <p:pic>
        <p:nvPicPr>
          <p:cNvPr id="7" name="Bilde 6">
            <a:extLst>
              <a:ext uri="{FF2B5EF4-FFF2-40B4-BE49-F238E27FC236}">
                <a16:creationId xmlns:a16="http://schemas.microsoft.com/office/drawing/2014/main" id="{3769EE31-5980-4DD0-BBC5-657795D2C7D6}"/>
              </a:ext>
            </a:extLst>
          </p:cNvPr>
          <p:cNvPicPr>
            <a:picLocks noChangeAspect="1"/>
          </p:cNvPicPr>
          <p:nvPr/>
        </p:nvPicPr>
        <p:blipFill>
          <a:blip r:embed="rId3"/>
          <a:stretch>
            <a:fillRect/>
          </a:stretch>
        </p:blipFill>
        <p:spPr>
          <a:xfrm>
            <a:off x="4395414" y="3816517"/>
            <a:ext cx="2282873" cy="1420712"/>
          </a:xfrm>
          <a:prstGeom prst="rect">
            <a:avLst/>
          </a:prstGeom>
        </p:spPr>
      </p:pic>
      <p:pic>
        <p:nvPicPr>
          <p:cNvPr id="8" name="Bilde 7">
            <a:extLst>
              <a:ext uri="{FF2B5EF4-FFF2-40B4-BE49-F238E27FC236}">
                <a16:creationId xmlns:a16="http://schemas.microsoft.com/office/drawing/2014/main" id="{8E17D37C-B749-4B40-9582-518396CD18D6}"/>
              </a:ext>
            </a:extLst>
          </p:cNvPr>
          <p:cNvPicPr>
            <a:picLocks noChangeAspect="1"/>
          </p:cNvPicPr>
          <p:nvPr/>
        </p:nvPicPr>
        <p:blipFill>
          <a:blip r:embed="rId3"/>
          <a:stretch>
            <a:fillRect/>
          </a:stretch>
        </p:blipFill>
        <p:spPr>
          <a:xfrm>
            <a:off x="1967898" y="2363194"/>
            <a:ext cx="2931369" cy="1824294"/>
          </a:xfrm>
          <a:prstGeom prst="rect">
            <a:avLst/>
          </a:prstGeom>
        </p:spPr>
      </p:pic>
      <p:pic>
        <p:nvPicPr>
          <p:cNvPr id="10" name="Bilde 9">
            <a:extLst>
              <a:ext uri="{FF2B5EF4-FFF2-40B4-BE49-F238E27FC236}">
                <a16:creationId xmlns:a16="http://schemas.microsoft.com/office/drawing/2014/main" id="{4C9A3CD4-E57D-4162-920C-2F63B632FAAE}"/>
              </a:ext>
            </a:extLst>
          </p:cNvPr>
          <p:cNvPicPr>
            <a:picLocks noChangeAspect="1"/>
          </p:cNvPicPr>
          <p:nvPr/>
        </p:nvPicPr>
        <p:blipFill>
          <a:blip r:embed="rId4"/>
          <a:stretch>
            <a:fillRect/>
          </a:stretch>
        </p:blipFill>
        <p:spPr>
          <a:xfrm>
            <a:off x="149227" y="253795"/>
            <a:ext cx="3913191" cy="2284132"/>
          </a:xfrm>
          <a:prstGeom prst="rect">
            <a:avLst/>
          </a:prstGeom>
        </p:spPr>
      </p:pic>
    </p:spTree>
    <p:extLst>
      <p:ext uri="{BB962C8B-B14F-4D97-AF65-F5344CB8AC3E}">
        <p14:creationId xmlns:p14="http://schemas.microsoft.com/office/powerpoint/2010/main" val="428316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259BA6-06CC-D9F8-E772-5DFF287D0130}"/>
              </a:ext>
            </a:extLst>
          </p:cNvPr>
          <p:cNvSpPr>
            <a:spLocks noGrp="1"/>
          </p:cNvSpPr>
          <p:nvPr>
            <p:ph type="title"/>
          </p:nvPr>
        </p:nvSpPr>
        <p:spPr/>
        <p:txBody>
          <a:bodyPr/>
          <a:lstStyle/>
          <a:p>
            <a:r>
              <a:rPr lang="nb-NO" dirty="0"/>
              <a:t>Målrettet samfunnsoppdrag («</a:t>
            </a:r>
            <a:r>
              <a:rPr lang="nb-NO" dirty="0" err="1"/>
              <a:t>mission</a:t>
            </a:r>
            <a:r>
              <a:rPr lang="nb-NO" dirty="0"/>
              <a:t>»)</a:t>
            </a:r>
          </a:p>
        </p:txBody>
      </p:sp>
      <p:sp>
        <p:nvSpPr>
          <p:cNvPr id="3" name="Plassholder for innhold 2">
            <a:extLst>
              <a:ext uri="{FF2B5EF4-FFF2-40B4-BE49-F238E27FC236}">
                <a16:creationId xmlns:a16="http://schemas.microsoft.com/office/drawing/2014/main" id="{BADF59A9-3D2B-05E3-33DB-CF5664E8197A}"/>
              </a:ext>
            </a:extLst>
          </p:cNvPr>
          <p:cNvSpPr>
            <a:spLocks noGrp="1"/>
          </p:cNvSpPr>
          <p:nvPr>
            <p:ph idx="1"/>
          </p:nvPr>
        </p:nvSpPr>
        <p:spPr>
          <a:xfrm>
            <a:off x="838200" y="1825624"/>
            <a:ext cx="9000000" cy="4492375"/>
          </a:xfrm>
        </p:spPr>
        <p:txBody>
          <a:bodyPr/>
          <a:lstStyle/>
          <a:p>
            <a:pPr algn="l"/>
            <a:r>
              <a:rPr lang="nb-NO" sz="2000" b="0" i="0" dirty="0">
                <a:solidFill>
                  <a:srgbClr val="333333"/>
                </a:solidFill>
                <a:effectLst/>
                <a:latin typeface="Open Sans" panose="020B0606030504020204" pitchFamily="34" charset="0"/>
              </a:rPr>
              <a:t>Regjeringen vil lansere et samfunnsoppdrag som skal inkludere flere unge i utdanning, arbeids- og samfunnsliv gjennom en tverrsektoriell og målrettet innsats. Ungt utenforskap er en stor samfunnsutfordring og har betydelige kostnader for den enkelte og for samfunnet. Utenforskap blant unge voksne har ofte rot i barne- og ungdomsårene.</a:t>
            </a:r>
          </a:p>
          <a:p>
            <a:pPr algn="l"/>
            <a:r>
              <a:rPr lang="nb-NO" sz="2000" b="0" i="0" dirty="0">
                <a:solidFill>
                  <a:srgbClr val="333333"/>
                </a:solidFill>
                <a:effectLst/>
                <a:latin typeface="Open Sans" panose="020B0606030504020204" pitchFamily="34" charset="0"/>
              </a:rPr>
              <a:t>Den endelige formuleringen av hovedmålet, tallfesting og videreutvikling av delmålene som retter seg mot skole og kvalifisering, helse, livskvalitet, mestring, deltakelse og inkludering, vil utvikles i en design- og implementeringsfase i 2022/2023.</a:t>
            </a:r>
          </a:p>
          <a:p>
            <a:pPr marL="0" indent="0">
              <a:buNone/>
            </a:pPr>
            <a:endParaRPr lang="nb-NO" dirty="0"/>
          </a:p>
          <a:p>
            <a:pPr marL="0" indent="0" algn="l">
              <a:buNone/>
            </a:pPr>
            <a:r>
              <a:rPr lang="nb-NO" b="0" i="0" dirty="0">
                <a:solidFill>
                  <a:srgbClr val="333333"/>
                </a:solidFill>
                <a:effectLst/>
                <a:latin typeface="Open Sans" panose="020B0606030504020204" pitchFamily="34" charset="0"/>
              </a:rPr>
              <a:t>(Meld. St. 5 (2022–2023) </a:t>
            </a:r>
            <a:r>
              <a:rPr lang="nb-NO" sz="2000" i="0" dirty="0">
                <a:solidFill>
                  <a:srgbClr val="333333"/>
                </a:solidFill>
                <a:effectLst/>
                <a:latin typeface="Open Sans" panose="020B0606030504020204" pitchFamily="34" charset="0"/>
              </a:rPr>
              <a:t>Langtidsplan for forskning og høyere utdanning 2023–2032</a:t>
            </a:r>
            <a:r>
              <a:rPr lang="nb-NO" i="0" dirty="0">
                <a:solidFill>
                  <a:srgbClr val="333333"/>
                </a:solidFill>
                <a:effectLst/>
                <a:latin typeface="Open Sans" panose="020B0606030504020204" pitchFamily="34" charset="0"/>
              </a:rPr>
              <a:t>)</a:t>
            </a:r>
          </a:p>
          <a:p>
            <a:pPr marL="0" indent="0">
              <a:buNone/>
            </a:pPr>
            <a:endParaRPr lang="nb-NO" dirty="0"/>
          </a:p>
        </p:txBody>
      </p:sp>
      <p:sp>
        <p:nvSpPr>
          <p:cNvPr id="4" name="Plassholder for lysbildenummer 3">
            <a:extLst>
              <a:ext uri="{FF2B5EF4-FFF2-40B4-BE49-F238E27FC236}">
                <a16:creationId xmlns:a16="http://schemas.microsoft.com/office/drawing/2014/main" id="{9E36CFF3-5DB1-FDEA-EBAC-74627C4BCE48}"/>
              </a:ext>
            </a:extLst>
          </p:cNvPr>
          <p:cNvSpPr>
            <a:spLocks noGrp="1"/>
          </p:cNvSpPr>
          <p:nvPr>
            <p:ph type="sldNum" sz="quarter" idx="12"/>
          </p:nvPr>
        </p:nvSpPr>
        <p:spPr/>
        <p:txBody>
          <a:bodyPr/>
          <a:lstStyle/>
          <a:p>
            <a:fld id="{CBF60C1B-21D4-425B-89C8-B0A7AB09A1E4}" type="slidenum">
              <a:rPr lang="nb-NO" smtClean="0"/>
              <a:t>18</a:t>
            </a:fld>
            <a:endParaRPr lang="nb-NO" dirty="0"/>
          </a:p>
        </p:txBody>
      </p:sp>
      <p:sp>
        <p:nvSpPr>
          <p:cNvPr id="5" name="Plassholder for tekst 4">
            <a:extLst>
              <a:ext uri="{FF2B5EF4-FFF2-40B4-BE49-F238E27FC236}">
                <a16:creationId xmlns:a16="http://schemas.microsoft.com/office/drawing/2014/main" id="{961E5B92-9D58-3BD4-611F-476BEA46708E}"/>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166207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2CDCC7-D2D3-C9E9-C19D-87F2E528E4FC}"/>
              </a:ext>
            </a:extLst>
          </p:cNvPr>
          <p:cNvSpPr>
            <a:spLocks noGrp="1"/>
          </p:cNvSpPr>
          <p:nvPr>
            <p:ph type="title"/>
          </p:nvPr>
        </p:nvSpPr>
        <p:spPr/>
        <p:txBody>
          <a:bodyPr>
            <a:normAutofit fontScale="90000"/>
          </a:bodyPr>
          <a:lstStyle/>
          <a:p>
            <a:pPr algn="ctr"/>
            <a:r>
              <a:rPr lang="nb-NO" dirty="0"/>
              <a:t>Man må prioritere å få på samordningshjulene. Deretter går det raskere</a:t>
            </a:r>
          </a:p>
        </p:txBody>
      </p:sp>
      <p:sp>
        <p:nvSpPr>
          <p:cNvPr id="4" name="Plassholder for lysbildenummer 3">
            <a:extLst>
              <a:ext uri="{FF2B5EF4-FFF2-40B4-BE49-F238E27FC236}">
                <a16:creationId xmlns:a16="http://schemas.microsoft.com/office/drawing/2014/main" id="{20CC9959-C9B0-C462-5C98-E7E756F4CCEB}"/>
              </a:ext>
            </a:extLst>
          </p:cNvPr>
          <p:cNvSpPr>
            <a:spLocks noGrp="1"/>
          </p:cNvSpPr>
          <p:nvPr>
            <p:ph type="sldNum" sz="quarter" idx="12"/>
          </p:nvPr>
        </p:nvSpPr>
        <p:spPr/>
        <p:txBody>
          <a:bodyPr/>
          <a:lstStyle/>
          <a:p>
            <a:fld id="{CBF60C1B-21D4-425B-89C8-B0A7AB09A1E4}" type="slidenum">
              <a:rPr lang="nb-NO" smtClean="0"/>
              <a:t>19</a:t>
            </a:fld>
            <a:endParaRPr lang="nb-NO" dirty="0"/>
          </a:p>
        </p:txBody>
      </p:sp>
      <p:sp>
        <p:nvSpPr>
          <p:cNvPr id="5" name="Plassholder for tekst 4">
            <a:extLst>
              <a:ext uri="{FF2B5EF4-FFF2-40B4-BE49-F238E27FC236}">
                <a16:creationId xmlns:a16="http://schemas.microsoft.com/office/drawing/2014/main" id="{4B2B061C-E3A2-DC2D-E133-46C8C4FB1500}"/>
              </a:ext>
            </a:extLst>
          </p:cNvPr>
          <p:cNvSpPr>
            <a:spLocks noGrp="1"/>
          </p:cNvSpPr>
          <p:nvPr>
            <p:ph type="body" sz="quarter" idx="15"/>
          </p:nvPr>
        </p:nvSpPr>
        <p:spPr/>
        <p:txBody>
          <a:bodyPr/>
          <a:lstStyle/>
          <a:p>
            <a:endParaRPr lang="nb-NO"/>
          </a:p>
        </p:txBody>
      </p:sp>
      <p:pic>
        <p:nvPicPr>
          <p:cNvPr id="1026" name="Picture 2" descr="No thanks, Too busy — Knowledge Jolt with Jack">
            <a:extLst>
              <a:ext uri="{FF2B5EF4-FFF2-40B4-BE49-F238E27FC236}">
                <a16:creationId xmlns:a16="http://schemas.microsoft.com/office/drawing/2014/main" id="{D37F0040-8B28-D0A1-8039-7B44AB062BD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13744" y="2096294"/>
            <a:ext cx="66484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38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09BDCC-7EF2-A2AE-99A7-13C1DEDC855D}"/>
              </a:ext>
            </a:extLst>
          </p:cNvPr>
          <p:cNvSpPr>
            <a:spLocks noGrp="1"/>
          </p:cNvSpPr>
          <p:nvPr>
            <p:ph type="title"/>
          </p:nvPr>
        </p:nvSpPr>
        <p:spPr/>
        <p:txBody>
          <a:bodyPr/>
          <a:lstStyle/>
          <a:p>
            <a:r>
              <a:rPr lang="nb-NO" dirty="0"/>
              <a:t>Konklusjon</a:t>
            </a:r>
          </a:p>
        </p:txBody>
      </p:sp>
      <p:sp>
        <p:nvSpPr>
          <p:cNvPr id="3" name="Plassholder for innhold 2">
            <a:extLst>
              <a:ext uri="{FF2B5EF4-FFF2-40B4-BE49-F238E27FC236}">
                <a16:creationId xmlns:a16="http://schemas.microsoft.com/office/drawing/2014/main" id="{AC8DEDA4-D73D-F04F-B548-53621830E8BD}"/>
              </a:ext>
            </a:extLst>
          </p:cNvPr>
          <p:cNvSpPr>
            <a:spLocks noGrp="1"/>
          </p:cNvSpPr>
          <p:nvPr>
            <p:ph idx="1"/>
          </p:nvPr>
        </p:nvSpPr>
        <p:spPr/>
        <p:txBody>
          <a:bodyPr/>
          <a:lstStyle/>
          <a:p>
            <a:r>
              <a:rPr lang="nb-NO" dirty="0"/>
              <a:t>Å få til tverrsektoriell samhandling er ikke </a:t>
            </a:r>
            <a:r>
              <a:rPr lang="nb-NO" dirty="0" err="1"/>
              <a:t>såååå</a:t>
            </a:r>
            <a:r>
              <a:rPr lang="nb-NO" dirty="0"/>
              <a:t> vanskelig</a:t>
            </a:r>
          </a:p>
          <a:p>
            <a:r>
              <a:rPr lang="nb-NO" dirty="0"/>
              <a:t>De viktigste suksessfaktorene er holdninger og kultur</a:t>
            </a:r>
          </a:p>
          <a:p>
            <a:r>
              <a:rPr lang="nb-NO" dirty="0"/>
              <a:t>Kultur tar tid å endre og må vedlikeholdes</a:t>
            </a:r>
          </a:p>
          <a:p>
            <a:r>
              <a:rPr lang="nb-NO" dirty="0"/>
              <a:t>Oppmerksomhet og trykk fra toppen over tid er en nødvendig, men ikke tilstrekkelig forutsetning for dette</a:t>
            </a:r>
          </a:p>
          <a:p>
            <a:endParaRPr lang="nb-NO" dirty="0"/>
          </a:p>
          <a:p>
            <a:pPr marL="0" indent="0">
              <a:buNone/>
            </a:pPr>
            <a:r>
              <a:rPr lang="nb-NO" dirty="0"/>
              <a:t>…..og man bør være bevisst på hvor langt opp i samordningsstigen det er rasjonelt å bevege seg i ulike saker</a:t>
            </a:r>
          </a:p>
        </p:txBody>
      </p:sp>
      <p:sp>
        <p:nvSpPr>
          <p:cNvPr id="4" name="Plassholder for lysbildenummer 3">
            <a:extLst>
              <a:ext uri="{FF2B5EF4-FFF2-40B4-BE49-F238E27FC236}">
                <a16:creationId xmlns:a16="http://schemas.microsoft.com/office/drawing/2014/main" id="{86547585-BBBC-A468-E466-B1F3996141C0}"/>
              </a:ext>
            </a:extLst>
          </p:cNvPr>
          <p:cNvSpPr>
            <a:spLocks noGrp="1"/>
          </p:cNvSpPr>
          <p:nvPr>
            <p:ph type="sldNum" sz="quarter" idx="12"/>
          </p:nvPr>
        </p:nvSpPr>
        <p:spPr/>
        <p:txBody>
          <a:bodyPr/>
          <a:lstStyle/>
          <a:p>
            <a:fld id="{CBF60C1B-21D4-425B-89C8-B0A7AB09A1E4}" type="slidenum">
              <a:rPr lang="nb-NO" smtClean="0"/>
              <a:t>2</a:t>
            </a:fld>
            <a:endParaRPr lang="nb-NO" dirty="0"/>
          </a:p>
        </p:txBody>
      </p:sp>
      <p:sp>
        <p:nvSpPr>
          <p:cNvPr id="5" name="Plassholder for tekst 4">
            <a:extLst>
              <a:ext uri="{FF2B5EF4-FFF2-40B4-BE49-F238E27FC236}">
                <a16:creationId xmlns:a16="http://schemas.microsoft.com/office/drawing/2014/main" id="{6F5B89FB-FD43-977C-5F77-D1315D87FFCF}"/>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206290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8299263"/>
      </p:ext>
    </p:extLst>
  </p:cSld>
  <p:clrMapOvr>
    <a:masterClrMapping/>
  </p:clrMapOvr>
  <mc:AlternateContent xmlns:mc="http://schemas.openxmlformats.org/markup-compatibility/2006" xmlns:p14="http://schemas.microsoft.com/office/powerpoint/2010/main">
    <mc:Choice Requires="p14">
      <p:transition spd="slow" p14:dur="1750" advClick="0" advTm="5000">
        <p:fade/>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73AF5B9-5993-4F4F-B1B8-D49DD4B3C2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973" r="1" b="18750"/>
          <a:stretch/>
        </p:blipFill>
        <p:spPr bwMode="auto">
          <a:xfrm>
            <a:off x="120650" y="68263"/>
            <a:ext cx="11950700" cy="61452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9379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C082261-A1E1-A02E-DA74-A5609B7E8D69}"/>
              </a:ext>
            </a:extLst>
          </p:cNvPr>
          <p:cNvSpPr>
            <a:spLocks noGrp="1"/>
          </p:cNvSpPr>
          <p:nvPr>
            <p:ph type="title"/>
          </p:nvPr>
        </p:nvSpPr>
        <p:spPr/>
        <p:txBody>
          <a:bodyPr/>
          <a:lstStyle/>
          <a:p>
            <a:r>
              <a:rPr lang="nb-NO" dirty="0"/>
              <a:t>Hvorfor er bedre tverrsektoriell samordning viktig i staten?</a:t>
            </a:r>
          </a:p>
        </p:txBody>
      </p:sp>
      <p:sp>
        <p:nvSpPr>
          <p:cNvPr id="3" name="Plassholder for innhold 2">
            <a:extLst>
              <a:ext uri="{FF2B5EF4-FFF2-40B4-BE49-F238E27FC236}">
                <a16:creationId xmlns:a16="http://schemas.microsoft.com/office/drawing/2014/main" id="{DA287C2D-7C12-621C-94A0-D623E6AEA2F8}"/>
              </a:ext>
            </a:extLst>
          </p:cNvPr>
          <p:cNvSpPr>
            <a:spLocks noGrp="1"/>
          </p:cNvSpPr>
          <p:nvPr>
            <p:ph idx="1"/>
          </p:nvPr>
        </p:nvSpPr>
        <p:spPr/>
        <p:txBody>
          <a:bodyPr/>
          <a:lstStyle/>
          <a:p>
            <a:r>
              <a:rPr lang="nb-NO" dirty="0"/>
              <a:t>Folk lever ikke livene sine i separate bokser som svarer til departementsstrukturen - heldigvis</a:t>
            </a:r>
          </a:p>
          <a:p>
            <a:r>
              <a:rPr lang="nb-NO" dirty="0"/>
              <a:t>Mange får ikke gode nok tjenester fra det offentlige. Særlig blant dem som har behov for tjenester fra flere sektorer samtidig</a:t>
            </a:r>
          </a:p>
          <a:p>
            <a:r>
              <a:rPr lang="nb-NO" dirty="0"/>
              <a:t>Manglende statlig samordning gjør det vanskeligere for kommunene å levere</a:t>
            </a:r>
          </a:p>
          <a:p>
            <a:r>
              <a:rPr lang="nb-NO" dirty="0"/>
              <a:t>Vi må få mer ut av mindre fremover</a:t>
            </a:r>
          </a:p>
        </p:txBody>
      </p:sp>
      <p:sp>
        <p:nvSpPr>
          <p:cNvPr id="4" name="Plassholder for lysbildenummer 3">
            <a:extLst>
              <a:ext uri="{FF2B5EF4-FFF2-40B4-BE49-F238E27FC236}">
                <a16:creationId xmlns:a16="http://schemas.microsoft.com/office/drawing/2014/main" id="{36E7C81A-D20C-3DF7-86D7-0BA2CEEA130E}"/>
              </a:ext>
            </a:extLst>
          </p:cNvPr>
          <p:cNvSpPr>
            <a:spLocks noGrp="1"/>
          </p:cNvSpPr>
          <p:nvPr>
            <p:ph type="sldNum" sz="quarter" idx="12"/>
          </p:nvPr>
        </p:nvSpPr>
        <p:spPr/>
        <p:txBody>
          <a:bodyPr/>
          <a:lstStyle/>
          <a:p>
            <a:fld id="{CBF60C1B-21D4-425B-89C8-B0A7AB09A1E4}" type="slidenum">
              <a:rPr lang="nb-NO" smtClean="0"/>
              <a:t>4</a:t>
            </a:fld>
            <a:endParaRPr lang="nb-NO" dirty="0"/>
          </a:p>
        </p:txBody>
      </p:sp>
      <p:sp>
        <p:nvSpPr>
          <p:cNvPr id="5" name="Plassholder for tekst 4">
            <a:extLst>
              <a:ext uri="{FF2B5EF4-FFF2-40B4-BE49-F238E27FC236}">
                <a16:creationId xmlns:a16="http://schemas.microsoft.com/office/drawing/2014/main" id="{09EBBBBA-9E9D-783A-F51E-DAD981169AE4}"/>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379231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762834-6C61-05AB-8FBB-BDB883470ED2}"/>
              </a:ext>
            </a:extLst>
          </p:cNvPr>
          <p:cNvSpPr>
            <a:spLocks noGrp="1"/>
          </p:cNvSpPr>
          <p:nvPr>
            <p:ph type="title"/>
          </p:nvPr>
        </p:nvSpPr>
        <p:spPr/>
        <p:txBody>
          <a:bodyPr/>
          <a:lstStyle/>
          <a:p>
            <a:r>
              <a:rPr lang="nb-NO" dirty="0"/>
              <a:t>Om gjenstridige problemer</a:t>
            </a:r>
          </a:p>
        </p:txBody>
      </p:sp>
      <p:sp>
        <p:nvSpPr>
          <p:cNvPr id="3" name="Plassholder for innhold 2">
            <a:extLst>
              <a:ext uri="{FF2B5EF4-FFF2-40B4-BE49-F238E27FC236}">
                <a16:creationId xmlns:a16="http://schemas.microsoft.com/office/drawing/2014/main" id="{86C51F72-0B57-2666-8D24-BA1DE430E918}"/>
              </a:ext>
            </a:extLst>
          </p:cNvPr>
          <p:cNvSpPr>
            <a:spLocks noGrp="1"/>
          </p:cNvSpPr>
          <p:nvPr>
            <p:ph idx="1"/>
          </p:nvPr>
        </p:nvSpPr>
        <p:spPr/>
        <p:txBody>
          <a:bodyPr/>
          <a:lstStyle/>
          <a:p>
            <a:pPr marL="0" indent="0">
              <a:buNone/>
            </a:pPr>
            <a:r>
              <a:rPr lang="nb-NO" i="1" dirty="0"/>
              <a:t>En hovedutfordring er at man skal løse oppgaver som krever innsats fra og berører etater som formelt er adskilte, og som hver for seg er hierarkiske organisasjoner. I norsk sammenheng er alle statlige etater underordnet et departement, men departementsstrukturen følger sektorgrenser som ikke nødvendigvis reflekterer etatenes oppgaver. Utfordringene forsterkes gjennom prinsippet om ministerstyre og utbredelsen av mål- og resultatstyring, som begge bidrar til å gi vertikale og hierarkiske ordninger forrang i styring av den norske staten. </a:t>
            </a:r>
          </a:p>
          <a:p>
            <a:pPr marL="0" indent="0">
              <a:buNone/>
            </a:pPr>
            <a:endParaRPr lang="nb-NO" dirty="0"/>
          </a:p>
          <a:p>
            <a:pPr marL="0" indent="0">
              <a:buNone/>
            </a:pPr>
            <a:r>
              <a:rPr lang="nb-NO" sz="1800" dirty="0"/>
              <a:t>(Nesheim m.fl. Norsk statsvitenskapelig tidsskrift nr. 1 2019)</a:t>
            </a:r>
          </a:p>
        </p:txBody>
      </p:sp>
      <p:sp>
        <p:nvSpPr>
          <p:cNvPr id="4" name="Plassholder for lysbildenummer 3">
            <a:extLst>
              <a:ext uri="{FF2B5EF4-FFF2-40B4-BE49-F238E27FC236}">
                <a16:creationId xmlns:a16="http://schemas.microsoft.com/office/drawing/2014/main" id="{5A98F02B-B91A-11DE-B459-C613E9CEF33B}"/>
              </a:ext>
            </a:extLst>
          </p:cNvPr>
          <p:cNvSpPr>
            <a:spLocks noGrp="1"/>
          </p:cNvSpPr>
          <p:nvPr>
            <p:ph type="sldNum" sz="quarter" idx="12"/>
          </p:nvPr>
        </p:nvSpPr>
        <p:spPr/>
        <p:txBody>
          <a:bodyPr/>
          <a:lstStyle/>
          <a:p>
            <a:fld id="{CBF60C1B-21D4-425B-89C8-B0A7AB09A1E4}" type="slidenum">
              <a:rPr lang="nb-NO" smtClean="0"/>
              <a:t>5</a:t>
            </a:fld>
            <a:endParaRPr lang="nb-NO" dirty="0"/>
          </a:p>
        </p:txBody>
      </p:sp>
      <p:sp>
        <p:nvSpPr>
          <p:cNvPr id="5" name="Plassholder for tekst 4">
            <a:extLst>
              <a:ext uri="{FF2B5EF4-FFF2-40B4-BE49-F238E27FC236}">
                <a16:creationId xmlns:a16="http://schemas.microsoft.com/office/drawing/2014/main" id="{2514C7CE-4CB2-D88A-246D-F6B2AC80CD34}"/>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1740473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5DC3144-071F-0E2F-BABF-0735C0F3FFCA}"/>
              </a:ext>
            </a:extLst>
          </p:cNvPr>
          <p:cNvSpPr>
            <a:spLocks noGrp="1"/>
          </p:cNvSpPr>
          <p:nvPr>
            <p:ph type="title"/>
          </p:nvPr>
        </p:nvSpPr>
        <p:spPr/>
        <p:txBody>
          <a:bodyPr>
            <a:normAutofit fontScale="90000"/>
          </a:bodyPr>
          <a:lstStyle/>
          <a:p>
            <a:r>
              <a:rPr lang="nb-NO" dirty="0"/>
              <a:t>Hvorfor oppleves det som vanskelig med samhandling for å løse gjenstridige problemer?</a:t>
            </a:r>
          </a:p>
        </p:txBody>
      </p:sp>
      <p:sp>
        <p:nvSpPr>
          <p:cNvPr id="3" name="Plassholder for innhold 2">
            <a:extLst>
              <a:ext uri="{FF2B5EF4-FFF2-40B4-BE49-F238E27FC236}">
                <a16:creationId xmlns:a16="http://schemas.microsoft.com/office/drawing/2014/main" id="{4280E691-FEB5-B8E2-91E7-C6D4AC29B570}"/>
              </a:ext>
            </a:extLst>
          </p:cNvPr>
          <p:cNvSpPr>
            <a:spLocks noGrp="1"/>
          </p:cNvSpPr>
          <p:nvPr>
            <p:ph idx="1"/>
          </p:nvPr>
        </p:nvSpPr>
        <p:spPr/>
        <p:txBody>
          <a:bodyPr/>
          <a:lstStyle/>
          <a:p>
            <a:r>
              <a:rPr lang="nb-NO" sz="2800" dirty="0"/>
              <a:t>Sektorene har ulike (profesjons-)logikker</a:t>
            </a:r>
          </a:p>
          <a:p>
            <a:r>
              <a:rPr lang="nb-NO" sz="2800" dirty="0"/>
              <a:t>Vi klarer ikke å være tålmodige på de riktige stedene</a:t>
            </a:r>
          </a:p>
          <a:p>
            <a:r>
              <a:rPr lang="nb-NO" sz="2800" dirty="0"/>
              <a:t>Vi klarer ikke å sette felles, forpliktende mål – eller dele hverandres mål i tilstrekkelig grad</a:t>
            </a:r>
          </a:p>
          <a:p>
            <a:r>
              <a:rPr lang="nb-NO" sz="2800" dirty="0"/>
              <a:t>Vi mister fokuset på effekter underveis</a:t>
            </a:r>
          </a:p>
        </p:txBody>
      </p:sp>
      <p:sp>
        <p:nvSpPr>
          <p:cNvPr id="4" name="Plassholder for lysbildenummer 3">
            <a:extLst>
              <a:ext uri="{FF2B5EF4-FFF2-40B4-BE49-F238E27FC236}">
                <a16:creationId xmlns:a16="http://schemas.microsoft.com/office/drawing/2014/main" id="{8F9BD17B-1AE3-01E4-4538-01DB89976B45}"/>
              </a:ext>
            </a:extLst>
          </p:cNvPr>
          <p:cNvSpPr>
            <a:spLocks noGrp="1"/>
          </p:cNvSpPr>
          <p:nvPr>
            <p:ph type="sldNum" sz="quarter" idx="12"/>
          </p:nvPr>
        </p:nvSpPr>
        <p:spPr/>
        <p:txBody>
          <a:bodyPr/>
          <a:lstStyle/>
          <a:p>
            <a:fld id="{CBF60C1B-21D4-425B-89C8-B0A7AB09A1E4}" type="slidenum">
              <a:rPr lang="nb-NO" smtClean="0"/>
              <a:t>6</a:t>
            </a:fld>
            <a:endParaRPr lang="nb-NO" dirty="0"/>
          </a:p>
        </p:txBody>
      </p:sp>
      <p:sp>
        <p:nvSpPr>
          <p:cNvPr id="5" name="Plassholder for tekst 4">
            <a:extLst>
              <a:ext uri="{FF2B5EF4-FFF2-40B4-BE49-F238E27FC236}">
                <a16:creationId xmlns:a16="http://schemas.microsoft.com/office/drawing/2014/main" id="{8CF4DEF3-6842-9F7B-55FB-DD5BE845A684}"/>
              </a:ext>
            </a:extLst>
          </p:cNvPr>
          <p:cNvSpPr>
            <a:spLocks noGrp="1"/>
          </p:cNvSpPr>
          <p:nvPr>
            <p:ph type="body" sz="quarter" idx="15"/>
          </p:nvPr>
        </p:nvSpPr>
        <p:spPr/>
        <p:txBody>
          <a:bodyPr/>
          <a:lstStyle/>
          <a:p>
            <a:endParaRPr lang="nb-NO"/>
          </a:p>
        </p:txBody>
      </p:sp>
    </p:spTree>
    <p:extLst>
      <p:ext uri="{BB962C8B-B14F-4D97-AF65-F5344CB8AC3E}">
        <p14:creationId xmlns:p14="http://schemas.microsoft.com/office/powerpoint/2010/main" val="1757604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tkjeden i 5 steg. Fra venstre: 1 innsatsfaktorer, 2 aktiviteter/prosesser, 3 produkter/tjenester, 4 brukereffekter, og 5 samfunnseffekter. Effekter kommer til syne i de to siste stegene.">
            <a:extLst>
              <a:ext uri="{FF2B5EF4-FFF2-40B4-BE49-F238E27FC236}">
                <a16:creationId xmlns:a16="http://schemas.microsoft.com/office/drawing/2014/main" id="{C47A7CE6-3B57-4D36-B329-82AB0340D1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676400"/>
            <a:ext cx="12192000" cy="3505200"/>
          </a:xfrm>
          <a:prstGeom prst="rect">
            <a:avLst/>
          </a:prstGeom>
          <a:solidFill>
            <a:srgbClr val="FFFFFF"/>
          </a:solidFill>
        </p:spPr>
      </p:pic>
      <p:sp>
        <p:nvSpPr>
          <p:cNvPr id="6" name="Rectangle 1">
            <a:extLst>
              <a:ext uri="{FF2B5EF4-FFF2-40B4-BE49-F238E27FC236}">
                <a16:creationId xmlns:a16="http://schemas.microsoft.com/office/drawing/2014/main" id="{BEB602FE-D56F-4A36-8D66-A04BDDF35054}"/>
              </a:ext>
            </a:extLst>
          </p:cNvPr>
          <p:cNvSpPr>
            <a:spLocks noChangeArrowheads="1"/>
          </p:cNvSpPr>
          <p:nvPr/>
        </p:nvSpPr>
        <p:spPr bwMode="auto">
          <a:xfrm>
            <a:off x="8131359" y="6407992"/>
            <a:ext cx="4060641" cy="45000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18000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algn="r" eaLnBrk="1" fontAlgn="base" hangingPunct="1">
              <a:lnSpc>
                <a:spcPct val="90000"/>
              </a:lnSpc>
              <a:spcBef>
                <a:spcPts val="1000"/>
              </a:spcBef>
              <a:spcAft>
                <a:spcPct val="0"/>
              </a:spcAft>
              <a:buClrTx/>
              <a:buSzTx/>
              <a:tabLst/>
            </a:pPr>
            <a:r>
              <a:rPr kumimoji="0" lang="nb-NO" altLang="nb-NO" sz="500" b="0" i="0" u="none" strike="noStrike" kern="1200" cap="none" normalizeH="0" baseline="0" dirty="0">
                <a:ln>
                  <a:noFill/>
                </a:ln>
                <a:solidFill>
                  <a:schemeClr val="bg2">
                    <a:lumMod val="75000"/>
                  </a:schemeClr>
                </a:solidFill>
                <a:effectLst/>
                <a:latin typeface="Arial" panose="020B0604020202020204" pitchFamily="34" charset="0"/>
                <a:ea typeface="Open Sans" panose="020B0606030504020204" pitchFamily="34" charset="0"/>
                <a:cs typeface="Arial" panose="020B0604020202020204" pitchFamily="34" charset="0"/>
              </a:rPr>
              <a:t>I</a:t>
            </a:r>
          </a:p>
        </p:txBody>
      </p:sp>
      <p:sp>
        <p:nvSpPr>
          <p:cNvPr id="71" name="Text Placeholder 3">
            <a:extLst>
              <a:ext uri="{FF2B5EF4-FFF2-40B4-BE49-F238E27FC236}">
                <a16:creationId xmlns:a16="http://schemas.microsoft.com/office/drawing/2014/main" id="{6D2C8A46-7B14-4F71-B6C6-CE5803021205}"/>
              </a:ext>
            </a:extLst>
          </p:cNvPr>
          <p:cNvSpPr>
            <a:spLocks noGrp="1"/>
          </p:cNvSpPr>
          <p:nvPr>
            <p:ph type="body" sz="quarter" idx="17"/>
          </p:nvPr>
        </p:nvSpPr>
        <p:spPr>
          <a:xfrm>
            <a:off x="360000" y="6282000"/>
            <a:ext cx="1666800" cy="432000"/>
          </a:xfrm>
        </p:spPr>
        <p:txBody>
          <a:bodyPr/>
          <a:lstStyle/>
          <a:p>
            <a:endParaRPr lang="en-US"/>
          </a:p>
        </p:txBody>
      </p:sp>
      <p:sp>
        <p:nvSpPr>
          <p:cNvPr id="3" name="Plassholder for lysbildenummer 2" hidden="1">
            <a:extLst>
              <a:ext uri="{FF2B5EF4-FFF2-40B4-BE49-F238E27FC236}">
                <a16:creationId xmlns:a16="http://schemas.microsoft.com/office/drawing/2014/main" id="{2960B701-D480-41DA-BEE4-4062867441F2}"/>
              </a:ext>
            </a:extLst>
          </p:cNvPr>
          <p:cNvSpPr>
            <a:spLocks noGrp="1"/>
          </p:cNvSpPr>
          <p:nvPr>
            <p:ph type="sldNum" sz="quarter" idx="4294967295"/>
          </p:nvPr>
        </p:nvSpPr>
        <p:spPr>
          <a:xfrm>
            <a:off x="11555518" y="6317146"/>
            <a:ext cx="450010" cy="360000"/>
          </a:xfrm>
        </p:spPr>
        <p:txBody>
          <a:bodyPr/>
          <a:lstStyle/>
          <a:p>
            <a:pPr>
              <a:spcAft>
                <a:spcPts val="600"/>
              </a:spcAft>
            </a:pPr>
            <a:fld id="{29E3B291-050D-4A82-B0A1-DB349FC61753}" type="slidenum">
              <a:rPr lang="nb-NO" smtClean="0"/>
              <a:pPr>
                <a:spcAft>
                  <a:spcPts val="600"/>
                </a:spcAft>
              </a:pPr>
              <a:t>7</a:t>
            </a:fld>
            <a:endParaRPr lang="nb-NO"/>
          </a:p>
        </p:txBody>
      </p:sp>
    </p:spTree>
    <p:extLst>
      <p:ext uri="{BB962C8B-B14F-4D97-AF65-F5344CB8AC3E}">
        <p14:creationId xmlns:p14="http://schemas.microsoft.com/office/powerpoint/2010/main" val="207472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FFA27A8C-C5E7-4F54-A505-F5A92418EC05}"/>
              </a:ext>
            </a:extLst>
          </p:cNvPr>
          <p:cNvPicPr>
            <a:picLocks noChangeAspect="1"/>
          </p:cNvPicPr>
          <p:nvPr/>
        </p:nvPicPr>
        <p:blipFill>
          <a:blip r:embed="rId3"/>
          <a:stretch>
            <a:fillRect/>
          </a:stretch>
        </p:blipFill>
        <p:spPr>
          <a:xfrm>
            <a:off x="138547" y="6210436"/>
            <a:ext cx="2327564" cy="647564"/>
          </a:xfrm>
          <a:prstGeom prst="rect">
            <a:avLst/>
          </a:prstGeom>
        </p:spPr>
      </p:pic>
      <p:pic>
        <p:nvPicPr>
          <p:cNvPr id="10" name="Bilde 9">
            <a:extLst>
              <a:ext uri="{FF2B5EF4-FFF2-40B4-BE49-F238E27FC236}">
                <a16:creationId xmlns:a16="http://schemas.microsoft.com/office/drawing/2014/main" id="{56D35FDE-76CC-4E1C-8E67-FE5B80D8F785}"/>
              </a:ext>
            </a:extLst>
          </p:cNvPr>
          <p:cNvPicPr>
            <a:picLocks noChangeAspect="1"/>
          </p:cNvPicPr>
          <p:nvPr/>
        </p:nvPicPr>
        <p:blipFill>
          <a:blip r:embed="rId4"/>
          <a:stretch>
            <a:fillRect/>
          </a:stretch>
        </p:blipFill>
        <p:spPr>
          <a:xfrm>
            <a:off x="916517" y="224448"/>
            <a:ext cx="4603540" cy="6451633"/>
          </a:xfrm>
          <a:prstGeom prst="rect">
            <a:avLst/>
          </a:prstGeom>
          <a:ln>
            <a:noFill/>
          </a:ln>
          <a:effectLst>
            <a:outerShdw blurRad="292100" dist="139700" dir="2700000" algn="tl" rotWithShape="0">
              <a:srgbClr val="333333">
                <a:alpha val="65000"/>
              </a:srgbClr>
            </a:outerShdw>
          </a:effectLst>
        </p:spPr>
      </p:pic>
      <p:pic>
        <p:nvPicPr>
          <p:cNvPr id="2" name="Bilde 1">
            <a:extLst>
              <a:ext uri="{FF2B5EF4-FFF2-40B4-BE49-F238E27FC236}">
                <a16:creationId xmlns:a16="http://schemas.microsoft.com/office/drawing/2014/main" id="{F220EA17-2295-EC3C-7BD3-78B25C7F010A}"/>
              </a:ext>
            </a:extLst>
          </p:cNvPr>
          <p:cNvPicPr>
            <a:picLocks noChangeAspect="1"/>
          </p:cNvPicPr>
          <p:nvPr/>
        </p:nvPicPr>
        <p:blipFill>
          <a:blip r:embed="rId5"/>
          <a:stretch>
            <a:fillRect/>
          </a:stretch>
        </p:blipFill>
        <p:spPr>
          <a:xfrm>
            <a:off x="6016699" y="872721"/>
            <a:ext cx="5472276" cy="5008022"/>
          </a:xfrm>
          <a:prstGeom prst="rect">
            <a:avLst/>
          </a:prstGeom>
        </p:spPr>
      </p:pic>
    </p:spTree>
    <p:extLst>
      <p:ext uri="{BB962C8B-B14F-4D97-AF65-F5344CB8AC3E}">
        <p14:creationId xmlns:p14="http://schemas.microsoft.com/office/powerpoint/2010/main" val="3857209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tekst&#10;&#10;Automatisk generert beskrivelse">
            <a:extLst>
              <a:ext uri="{FF2B5EF4-FFF2-40B4-BE49-F238E27FC236}">
                <a16:creationId xmlns:a16="http://schemas.microsoft.com/office/drawing/2014/main" id="{0EB08D7E-18FB-2AA1-EB8E-94619AE5CE29}"/>
              </a:ext>
            </a:extLst>
          </p:cNvPr>
          <p:cNvPicPr>
            <a:picLocks noChangeAspect="1"/>
          </p:cNvPicPr>
          <p:nvPr/>
        </p:nvPicPr>
        <p:blipFill>
          <a:blip r:embed="rId3"/>
          <a:stretch>
            <a:fillRect/>
          </a:stretch>
        </p:blipFill>
        <p:spPr>
          <a:xfrm>
            <a:off x="1099892" y="68263"/>
            <a:ext cx="9992215" cy="6145212"/>
          </a:xfrm>
          <a:prstGeom prst="rect">
            <a:avLst/>
          </a:prstGeom>
          <a:noFill/>
        </p:spPr>
      </p:pic>
    </p:spTree>
    <p:extLst>
      <p:ext uri="{BB962C8B-B14F-4D97-AF65-F5344CB8AC3E}">
        <p14:creationId xmlns:p14="http://schemas.microsoft.com/office/powerpoint/2010/main" val="29029392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heme/theme1.xml><?xml version="1.0" encoding="utf-8"?>
<a:theme xmlns:a="http://schemas.openxmlformats.org/drawingml/2006/main" name="KD">
  <a:themeElements>
    <a:clrScheme name="KD2">
      <a:dk1>
        <a:srgbClr val="000000"/>
      </a:dk1>
      <a:lt1>
        <a:srgbClr val="FFFFFF"/>
      </a:lt1>
      <a:dk2>
        <a:srgbClr val="003761"/>
      </a:dk2>
      <a:lt2>
        <a:srgbClr val="FFFFFF"/>
      </a:lt2>
      <a:accent1>
        <a:srgbClr val="F38B00"/>
      </a:accent1>
      <a:accent2>
        <a:srgbClr val="6A9A7B"/>
      </a:accent2>
      <a:accent3>
        <a:srgbClr val="843A8A"/>
      </a:accent3>
      <a:accent4>
        <a:srgbClr val="0099E6"/>
      </a:accent4>
      <a:accent5>
        <a:srgbClr val="D9272D"/>
      </a:accent5>
      <a:accent6>
        <a:srgbClr val="EAC300"/>
      </a:accent6>
      <a:hlink>
        <a:srgbClr val="30A5FF"/>
      </a:hlink>
      <a:folHlink>
        <a:srgbClr val="FF6875"/>
      </a:folHlink>
    </a:clrScheme>
    <a:fontScheme name="TESTFON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 id="{C3D06C36-263E-45DE-AC51-957DB819DADD}" vid="{B1DC616C-77DC-4F81-B1A0-B7CEC3DB884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1038</TotalTime>
  <Words>1017</Words>
  <Application>Microsoft Office PowerPoint</Application>
  <PresentationFormat>Widescreen</PresentationFormat>
  <Paragraphs>120</Paragraphs>
  <Slides>20</Slides>
  <Notes>20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20</vt:i4>
      </vt:variant>
    </vt:vector>
  </HeadingPairs>
  <TitlesOfParts>
    <vt:vector size="25" baseType="lpstr">
      <vt:lpstr>Arial</vt:lpstr>
      <vt:lpstr>Calibri</vt:lpstr>
      <vt:lpstr>Open Sans</vt:lpstr>
      <vt:lpstr>Verdana</vt:lpstr>
      <vt:lpstr>KD</vt:lpstr>
      <vt:lpstr>PowerPoint-presentasjon</vt:lpstr>
      <vt:lpstr>Konklusjon</vt:lpstr>
      <vt:lpstr>PowerPoint-presentasjon</vt:lpstr>
      <vt:lpstr>Hvorfor er bedre tverrsektoriell samordning viktig i staten?</vt:lpstr>
      <vt:lpstr>Om gjenstridige problemer</vt:lpstr>
      <vt:lpstr>Hvorfor oppleves det som vanskelig med samhandling for å løse gjenstridige problemer?</vt:lpstr>
      <vt:lpstr>PowerPoint-presentasjon</vt:lpstr>
      <vt:lpstr>PowerPoint-presentasjon</vt:lpstr>
      <vt:lpstr>PowerPoint-presentasjon</vt:lpstr>
      <vt:lpstr>Målområde 1: Mer samordnet utvikling og gjennomføring av politikk</vt:lpstr>
      <vt:lpstr>For å møte fremtidige utfordringer, må departementene bli sterkere i de tverrgående konsern- og nettverksfunksjonene</vt:lpstr>
      <vt:lpstr>Formålet med kjernegrupper</vt:lpstr>
      <vt:lpstr>Utfordringen utsatte barn og unge: Vi har en svært viktig samfunnsutfordring som vi ikke jobber godt nok sammen for å løse </vt:lpstr>
      <vt:lpstr>"Utfordring: Det er fremdeles mye parallell og lite koordinert aktivitet</vt:lpstr>
      <vt:lpstr>PowerPoint-presentasjon</vt:lpstr>
      <vt:lpstr>PowerPoint-presentasjon</vt:lpstr>
      <vt:lpstr>PowerPoint-presentasjon</vt:lpstr>
      <vt:lpstr>Målrettet samfunnsoppdrag («mission»)</vt:lpstr>
      <vt:lpstr>Man må prioritere å få på samordningshjulene. Deretter går det raskere</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Gisholt Dag Thomas</dc:creator>
  <cp:lastModifiedBy>Tone Skåre</cp:lastModifiedBy>
  <cp:revision>12</cp:revision>
  <cp:lastPrinted>2023-04-13T09:36:28Z</cp:lastPrinted>
  <dcterms:created xsi:type="dcterms:W3CDTF">2023-04-03T05:20:32Z</dcterms:created>
  <dcterms:modified xsi:type="dcterms:W3CDTF">2023-04-14T06:32:01Z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3809861-fd30-4277-9b32-94dba1968e23_Enabled">
    <vt:lpwstr>true</vt:lpwstr>
  </property>
  <property fmtid="{D5CDD505-2E9C-101B-9397-08002B2CF9AE}" pid="3" name="MSIP_Label_73809861-fd30-4277-9b32-94dba1968e23_SetDate">
    <vt:lpwstr>2023-04-03T05:20:33Z</vt:lpwstr>
  </property>
  <property fmtid="{D5CDD505-2E9C-101B-9397-08002B2CF9AE}" pid="4" name="MSIP_Label_73809861-fd30-4277-9b32-94dba1968e23_Method">
    <vt:lpwstr>Standard</vt:lpwstr>
  </property>
  <property fmtid="{D5CDD505-2E9C-101B-9397-08002B2CF9AE}" pid="5" name="MSIP_Label_73809861-fd30-4277-9b32-94dba1968e23_Name">
    <vt:lpwstr>Intern (KD)</vt:lpwstr>
  </property>
  <property fmtid="{D5CDD505-2E9C-101B-9397-08002B2CF9AE}" pid="6" name="MSIP_Label_73809861-fd30-4277-9b32-94dba1968e23_SiteId">
    <vt:lpwstr>f696e186-1c3b-44cd-bf76-5ace0e7007bd</vt:lpwstr>
  </property>
  <property fmtid="{D5CDD505-2E9C-101B-9397-08002B2CF9AE}" pid="7" name="MSIP_Label_73809861-fd30-4277-9b32-94dba1968e23_ActionId">
    <vt:lpwstr>84123d73-d057-4eb2-a4a2-7c4d40364f3a</vt:lpwstr>
  </property>
  <property fmtid="{D5CDD505-2E9C-101B-9397-08002B2CF9AE}" pid="8" name="MSIP_Label_73809861-fd30-4277-9b32-94dba1968e23_ContentBits">
    <vt:lpwstr>0</vt:lpwstr>
  </property>
  <property fmtid="{D5CDD505-2E9C-101B-9397-08002B2CF9AE}" pid="9" name="MSIP_Label_7a2396b7-5846-48ff-8468-5f49f8ad722a_Enabled">
    <vt:lpwstr>true</vt:lpwstr>
  </property>
  <property fmtid="{D5CDD505-2E9C-101B-9397-08002B2CF9AE}" pid="10" name="MSIP_Label_7a2396b7-5846-48ff-8468-5f49f8ad722a_SetDate">
    <vt:lpwstr>2023-04-14T06:31:33Z</vt:lpwstr>
  </property>
  <property fmtid="{D5CDD505-2E9C-101B-9397-08002B2CF9AE}" pid="11" name="MSIP_Label_7a2396b7-5846-48ff-8468-5f49f8ad722a_Method">
    <vt:lpwstr>Standard</vt:lpwstr>
  </property>
  <property fmtid="{D5CDD505-2E9C-101B-9397-08002B2CF9AE}" pid="12" name="MSIP_Label_7a2396b7-5846-48ff-8468-5f49f8ad722a_Name">
    <vt:lpwstr>Lav</vt:lpwstr>
  </property>
  <property fmtid="{D5CDD505-2E9C-101B-9397-08002B2CF9AE}" pid="13" name="MSIP_Label_7a2396b7-5846-48ff-8468-5f49f8ad722a_SiteId">
    <vt:lpwstr>e6795081-6391-442e-9ab4-5e9ef74f18ea</vt:lpwstr>
  </property>
  <property fmtid="{D5CDD505-2E9C-101B-9397-08002B2CF9AE}" pid="14" name="MSIP_Label_7a2396b7-5846-48ff-8468-5f49f8ad722a_ActionId">
    <vt:lpwstr>e1382ee8-d93e-4c1c-9c6c-b4022d97a8c5</vt:lpwstr>
  </property>
  <property fmtid="{D5CDD505-2E9C-101B-9397-08002B2CF9AE}" pid="15" name="MSIP_Label_7a2396b7-5846-48ff-8468-5f49f8ad722a_ContentBits">
    <vt:lpwstr>0</vt:lpwstr>
  </property>
</Properties>
</file>