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1" r:id="rId5"/>
  </p:sldMasterIdLst>
  <p:notesMasterIdLst>
    <p:notesMasterId r:id="rId10"/>
  </p:notesMasterIdLst>
  <p:handoutMasterIdLst>
    <p:handoutMasterId r:id="rId11"/>
  </p:handoutMasterIdLst>
  <p:sldIdLst>
    <p:sldId id="256" r:id="rId6"/>
    <p:sldId id="543" r:id="rId7"/>
    <p:sldId id="544" r:id="rId8"/>
    <p:sldId id="545" r:id="rId9"/>
  </p:sldIdLst>
  <p:sldSz cx="12192000" cy="6858000"/>
  <p:notesSz cx="6858000" cy="9144000"/>
  <p:defaultTextStyle>
    <a:defPPr rtl="0"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åre Steinsbu" userId="87552cf2-2ee9-45d2-926a-aee5569e845a" providerId="ADAL" clId="{5968AD11-81F9-4917-88F7-97C5C09E5798}"/>
    <pc:docChg chg="custSel addSld delSld modSld">
      <pc:chgData name="Kåre Steinsbu" userId="87552cf2-2ee9-45d2-926a-aee5569e845a" providerId="ADAL" clId="{5968AD11-81F9-4917-88F7-97C5C09E5798}" dt="2023-05-10T06:41:01.589" v="1532" actId="20577"/>
      <pc:docMkLst>
        <pc:docMk/>
      </pc:docMkLst>
      <pc:sldChg chg="modSp mod">
        <pc:chgData name="Kåre Steinsbu" userId="87552cf2-2ee9-45d2-926a-aee5569e845a" providerId="ADAL" clId="{5968AD11-81F9-4917-88F7-97C5C09E5798}" dt="2023-05-10T06:40:27.330" v="1512" actId="14100"/>
        <pc:sldMkLst>
          <pc:docMk/>
          <pc:sldMk cId="128632686" sldId="256"/>
        </pc:sldMkLst>
        <pc:spChg chg="mod">
          <ac:chgData name="Kåre Steinsbu" userId="87552cf2-2ee9-45d2-926a-aee5569e845a" providerId="ADAL" clId="{5968AD11-81F9-4917-88F7-97C5C09E5798}" dt="2023-05-10T06:40:27.330" v="1512" actId="14100"/>
          <ac:spMkLst>
            <pc:docMk/>
            <pc:sldMk cId="128632686" sldId="256"/>
            <ac:spMk id="2" creationId="{00000000-0000-0000-0000-000000000000}"/>
          </ac:spMkLst>
        </pc:spChg>
      </pc:sldChg>
      <pc:sldChg chg="del">
        <pc:chgData name="Kåre Steinsbu" userId="87552cf2-2ee9-45d2-926a-aee5569e845a" providerId="ADAL" clId="{5968AD11-81F9-4917-88F7-97C5C09E5798}" dt="2023-05-02T13:36:22.707" v="95" actId="47"/>
        <pc:sldMkLst>
          <pc:docMk/>
          <pc:sldMk cId="62317192" sldId="258"/>
        </pc:sldMkLst>
      </pc:sldChg>
      <pc:sldChg chg="del">
        <pc:chgData name="Kåre Steinsbu" userId="87552cf2-2ee9-45d2-926a-aee5569e845a" providerId="ADAL" clId="{5968AD11-81F9-4917-88F7-97C5C09E5798}" dt="2023-05-02T13:36:36.286" v="99" actId="47"/>
        <pc:sldMkLst>
          <pc:docMk/>
          <pc:sldMk cId="2077892907" sldId="259"/>
        </pc:sldMkLst>
      </pc:sldChg>
      <pc:sldChg chg="del">
        <pc:chgData name="Kåre Steinsbu" userId="87552cf2-2ee9-45d2-926a-aee5569e845a" providerId="ADAL" clId="{5968AD11-81F9-4917-88F7-97C5C09E5798}" dt="2023-05-02T13:36:38.159" v="101" actId="47"/>
        <pc:sldMkLst>
          <pc:docMk/>
          <pc:sldMk cId="3024891132" sldId="260"/>
        </pc:sldMkLst>
      </pc:sldChg>
      <pc:sldChg chg="del">
        <pc:chgData name="Kåre Steinsbu" userId="87552cf2-2ee9-45d2-926a-aee5569e845a" providerId="ADAL" clId="{5968AD11-81F9-4917-88F7-97C5C09E5798}" dt="2023-05-02T13:36:39.680" v="103" actId="47"/>
        <pc:sldMkLst>
          <pc:docMk/>
          <pc:sldMk cId="1939932615" sldId="261"/>
        </pc:sldMkLst>
      </pc:sldChg>
      <pc:sldChg chg="del">
        <pc:chgData name="Kåre Steinsbu" userId="87552cf2-2ee9-45d2-926a-aee5569e845a" providerId="ADAL" clId="{5968AD11-81F9-4917-88F7-97C5C09E5798}" dt="2023-05-02T13:36:28.491" v="96" actId="47"/>
        <pc:sldMkLst>
          <pc:docMk/>
          <pc:sldMk cId="1261932079" sldId="262"/>
        </pc:sldMkLst>
      </pc:sldChg>
      <pc:sldChg chg="del">
        <pc:chgData name="Kåre Steinsbu" userId="87552cf2-2ee9-45d2-926a-aee5569e845a" providerId="ADAL" clId="{5968AD11-81F9-4917-88F7-97C5C09E5798}" dt="2023-05-02T13:36:30.982" v="97" actId="47"/>
        <pc:sldMkLst>
          <pc:docMk/>
          <pc:sldMk cId="1390809926" sldId="263"/>
        </pc:sldMkLst>
      </pc:sldChg>
      <pc:sldChg chg="del">
        <pc:chgData name="Kåre Steinsbu" userId="87552cf2-2ee9-45d2-926a-aee5569e845a" providerId="ADAL" clId="{5968AD11-81F9-4917-88F7-97C5C09E5798}" dt="2023-05-02T13:36:33.866" v="98" actId="47"/>
        <pc:sldMkLst>
          <pc:docMk/>
          <pc:sldMk cId="4271176732" sldId="269"/>
        </pc:sldMkLst>
      </pc:sldChg>
      <pc:sldChg chg="del">
        <pc:chgData name="Kåre Steinsbu" userId="87552cf2-2ee9-45d2-926a-aee5569e845a" providerId="ADAL" clId="{5968AD11-81F9-4917-88F7-97C5C09E5798}" dt="2023-05-02T13:36:37.304" v="100" actId="47"/>
        <pc:sldMkLst>
          <pc:docMk/>
          <pc:sldMk cId="4245715121" sldId="537"/>
        </pc:sldMkLst>
      </pc:sldChg>
      <pc:sldChg chg="del">
        <pc:chgData name="Kåre Steinsbu" userId="87552cf2-2ee9-45d2-926a-aee5569e845a" providerId="ADAL" clId="{5968AD11-81F9-4917-88F7-97C5C09E5798}" dt="2023-05-02T13:36:38.978" v="102" actId="47"/>
        <pc:sldMkLst>
          <pc:docMk/>
          <pc:sldMk cId="2864523827" sldId="538"/>
        </pc:sldMkLst>
      </pc:sldChg>
      <pc:sldChg chg="del">
        <pc:chgData name="Kåre Steinsbu" userId="87552cf2-2ee9-45d2-926a-aee5569e845a" providerId="ADAL" clId="{5968AD11-81F9-4917-88F7-97C5C09E5798}" dt="2023-05-02T13:36:40.282" v="104" actId="47"/>
        <pc:sldMkLst>
          <pc:docMk/>
          <pc:sldMk cId="2892310645" sldId="540"/>
        </pc:sldMkLst>
      </pc:sldChg>
      <pc:sldChg chg="del">
        <pc:chgData name="Kåre Steinsbu" userId="87552cf2-2ee9-45d2-926a-aee5569e845a" providerId="ADAL" clId="{5968AD11-81F9-4917-88F7-97C5C09E5798}" dt="2023-05-02T13:35:45.934" v="90" actId="47"/>
        <pc:sldMkLst>
          <pc:docMk/>
          <pc:sldMk cId="1621926549" sldId="541"/>
        </pc:sldMkLst>
      </pc:sldChg>
      <pc:sldChg chg="del">
        <pc:chgData name="Kåre Steinsbu" userId="87552cf2-2ee9-45d2-926a-aee5569e845a" providerId="ADAL" clId="{5968AD11-81F9-4917-88F7-97C5C09E5798}" dt="2023-05-02T13:35:56.139" v="93" actId="47"/>
        <pc:sldMkLst>
          <pc:docMk/>
          <pc:sldMk cId="744367860" sldId="542"/>
        </pc:sldMkLst>
      </pc:sldChg>
      <pc:sldChg chg="addSp delSp modSp mod">
        <pc:chgData name="Kåre Steinsbu" userId="87552cf2-2ee9-45d2-926a-aee5569e845a" providerId="ADAL" clId="{5968AD11-81F9-4917-88F7-97C5C09E5798}" dt="2023-05-10T06:41:01.589" v="1532" actId="20577"/>
        <pc:sldMkLst>
          <pc:docMk/>
          <pc:sldMk cId="2152268177" sldId="543"/>
        </pc:sldMkLst>
        <pc:spChg chg="mod">
          <ac:chgData name="Kåre Steinsbu" userId="87552cf2-2ee9-45d2-926a-aee5569e845a" providerId="ADAL" clId="{5968AD11-81F9-4917-88F7-97C5C09E5798}" dt="2023-05-10T06:41:01.589" v="1532" actId="20577"/>
          <ac:spMkLst>
            <pc:docMk/>
            <pc:sldMk cId="2152268177" sldId="543"/>
            <ac:spMk id="2" creationId="{970CDA49-DADD-4589-859D-E991B50219F1}"/>
          </ac:spMkLst>
        </pc:spChg>
        <pc:spChg chg="add mod">
          <ac:chgData name="Kåre Steinsbu" userId="87552cf2-2ee9-45d2-926a-aee5569e845a" providerId="ADAL" clId="{5968AD11-81F9-4917-88F7-97C5C09E5798}" dt="2023-05-10T06:34:59.507" v="1383" actId="20577"/>
          <ac:spMkLst>
            <pc:docMk/>
            <pc:sldMk cId="2152268177" sldId="543"/>
            <ac:spMk id="6" creationId="{9B26080A-C5BF-4F04-97CB-EB0FB684CC1F}"/>
          </ac:spMkLst>
        </pc:spChg>
        <pc:spChg chg="add mod">
          <ac:chgData name="Kåre Steinsbu" userId="87552cf2-2ee9-45d2-926a-aee5569e845a" providerId="ADAL" clId="{5968AD11-81F9-4917-88F7-97C5C09E5798}" dt="2023-05-02T13:42:40.793" v="427" actId="313"/>
          <ac:spMkLst>
            <pc:docMk/>
            <pc:sldMk cId="2152268177" sldId="543"/>
            <ac:spMk id="7" creationId="{647EADA8-D016-4DED-A1A1-6041340B0047}"/>
          </ac:spMkLst>
        </pc:spChg>
        <pc:spChg chg="add mod">
          <ac:chgData name="Kåre Steinsbu" userId="87552cf2-2ee9-45d2-926a-aee5569e845a" providerId="ADAL" clId="{5968AD11-81F9-4917-88F7-97C5C09E5798}" dt="2023-05-02T13:42:09.184" v="400" actId="208"/>
          <ac:spMkLst>
            <pc:docMk/>
            <pc:sldMk cId="2152268177" sldId="543"/>
            <ac:spMk id="8" creationId="{BECFC3FE-BDB5-4CE6-9C28-96CA2BC864B3}"/>
          </ac:spMkLst>
        </pc:spChg>
        <pc:picChg chg="add mod">
          <ac:chgData name="Kåre Steinsbu" userId="87552cf2-2ee9-45d2-926a-aee5569e845a" providerId="ADAL" clId="{5968AD11-81F9-4917-88F7-97C5C09E5798}" dt="2023-05-02T13:37:03.690" v="110" actId="1076"/>
          <ac:picMkLst>
            <pc:docMk/>
            <pc:sldMk cId="2152268177" sldId="543"/>
            <ac:picMk id="4" creationId="{F8BCFA93-9C6E-43C6-B436-A79D3BF72CB2}"/>
          </ac:picMkLst>
        </pc:picChg>
        <pc:picChg chg="del">
          <ac:chgData name="Kåre Steinsbu" userId="87552cf2-2ee9-45d2-926a-aee5569e845a" providerId="ADAL" clId="{5968AD11-81F9-4917-88F7-97C5C09E5798}" dt="2023-05-02T13:36:03.695" v="94" actId="478"/>
          <ac:picMkLst>
            <pc:docMk/>
            <pc:sldMk cId="2152268177" sldId="543"/>
            <ac:picMk id="5" creationId="{A26016C2-DC70-4999-B0CA-9C1E7E95EE39}"/>
          </ac:picMkLst>
        </pc:picChg>
        <pc:cxnChg chg="add mod">
          <ac:chgData name="Kåre Steinsbu" userId="87552cf2-2ee9-45d2-926a-aee5569e845a" providerId="ADAL" clId="{5968AD11-81F9-4917-88F7-97C5C09E5798}" dt="2023-05-02T13:43:46.749" v="465" actId="208"/>
          <ac:cxnSpMkLst>
            <pc:docMk/>
            <pc:sldMk cId="2152268177" sldId="543"/>
            <ac:cxnSpMk id="10" creationId="{359DC266-B8F4-4940-B4A0-E28C02C70C54}"/>
          </ac:cxnSpMkLst>
        </pc:cxnChg>
      </pc:sldChg>
      <pc:sldChg chg="addSp delSp modSp mod">
        <pc:chgData name="Kåre Steinsbu" userId="87552cf2-2ee9-45d2-926a-aee5569e845a" providerId="ADAL" clId="{5968AD11-81F9-4917-88F7-97C5C09E5798}" dt="2023-05-10T06:39:01.535" v="1483" actId="14100"/>
        <pc:sldMkLst>
          <pc:docMk/>
          <pc:sldMk cId="37612491" sldId="544"/>
        </pc:sldMkLst>
        <pc:spChg chg="mod">
          <ac:chgData name="Kåre Steinsbu" userId="87552cf2-2ee9-45d2-926a-aee5569e845a" providerId="ADAL" clId="{5968AD11-81F9-4917-88F7-97C5C09E5798}" dt="2023-05-02T13:49:51.476" v="977" actId="1076"/>
          <ac:spMkLst>
            <pc:docMk/>
            <pc:sldMk cId="37612491" sldId="544"/>
            <ac:spMk id="2" creationId="{9F3339EE-5C76-4737-907E-F6B088C60334}"/>
          </ac:spMkLst>
        </pc:spChg>
        <pc:spChg chg="add del mod">
          <ac:chgData name="Kåre Steinsbu" userId="87552cf2-2ee9-45d2-926a-aee5569e845a" providerId="ADAL" clId="{5968AD11-81F9-4917-88F7-97C5C09E5798}" dt="2023-05-02T13:43:22.109" v="461"/>
          <ac:spMkLst>
            <pc:docMk/>
            <pc:sldMk cId="37612491" sldId="544"/>
            <ac:spMk id="4" creationId="{8D438357-9115-4FF8-9A73-2AD051B82646}"/>
          </ac:spMkLst>
        </pc:spChg>
        <pc:spChg chg="add mod">
          <ac:chgData name="Kåre Steinsbu" userId="87552cf2-2ee9-45d2-926a-aee5569e845a" providerId="ADAL" clId="{5968AD11-81F9-4917-88F7-97C5C09E5798}" dt="2023-05-10T06:38:47.195" v="1482" actId="20577"/>
          <ac:spMkLst>
            <pc:docMk/>
            <pc:sldMk cId="37612491" sldId="544"/>
            <ac:spMk id="7" creationId="{0C22C1C9-6EC4-4465-895A-17DDFBE32364}"/>
          </ac:spMkLst>
        </pc:spChg>
        <pc:spChg chg="add mod">
          <ac:chgData name="Kåre Steinsbu" userId="87552cf2-2ee9-45d2-926a-aee5569e845a" providerId="ADAL" clId="{5968AD11-81F9-4917-88F7-97C5C09E5798}" dt="2023-05-02T13:44:48.824" v="496" actId="208"/>
          <ac:spMkLst>
            <pc:docMk/>
            <pc:sldMk cId="37612491" sldId="544"/>
            <ac:spMk id="8" creationId="{E1A833A7-7D05-4D4E-B242-529584CAA7F7}"/>
          </ac:spMkLst>
        </pc:spChg>
        <pc:spChg chg="add mod">
          <ac:chgData name="Kåre Steinsbu" userId="87552cf2-2ee9-45d2-926a-aee5569e845a" providerId="ADAL" clId="{5968AD11-81F9-4917-88F7-97C5C09E5798}" dt="2023-05-02T13:45:42.984" v="503" actId="208"/>
          <ac:spMkLst>
            <pc:docMk/>
            <pc:sldMk cId="37612491" sldId="544"/>
            <ac:spMk id="11" creationId="{CC3AB08A-BA86-4C91-9221-9A85A8712ED2}"/>
          </ac:spMkLst>
        </pc:spChg>
        <pc:picChg chg="del">
          <ac:chgData name="Kåre Steinsbu" userId="87552cf2-2ee9-45d2-926a-aee5569e845a" providerId="ADAL" clId="{5968AD11-81F9-4917-88F7-97C5C09E5798}" dt="2023-05-02T13:42:47.594" v="428" actId="478"/>
          <ac:picMkLst>
            <pc:docMk/>
            <pc:sldMk cId="37612491" sldId="544"/>
            <ac:picMk id="5" creationId="{5C6E80CE-4C04-4841-8374-A5F4D1516BCA}"/>
          </ac:picMkLst>
        </pc:picChg>
        <pc:picChg chg="add mod">
          <ac:chgData name="Kåre Steinsbu" userId="87552cf2-2ee9-45d2-926a-aee5569e845a" providerId="ADAL" clId="{5968AD11-81F9-4917-88F7-97C5C09E5798}" dt="2023-05-02T13:43:28.652" v="463" actId="1076"/>
          <ac:picMkLst>
            <pc:docMk/>
            <pc:sldMk cId="37612491" sldId="544"/>
            <ac:picMk id="6" creationId="{FF466B24-0E95-4D41-B3A2-4EB4C50625DB}"/>
          </ac:picMkLst>
        </pc:picChg>
        <pc:cxnChg chg="add mod">
          <ac:chgData name="Kåre Steinsbu" userId="87552cf2-2ee9-45d2-926a-aee5569e845a" providerId="ADAL" clId="{5968AD11-81F9-4917-88F7-97C5C09E5798}" dt="2023-05-02T13:50:18.409" v="982" actId="14100"/>
          <ac:cxnSpMkLst>
            <pc:docMk/>
            <pc:sldMk cId="37612491" sldId="544"/>
            <ac:cxnSpMk id="10" creationId="{68D3AC9B-CBE5-4FCC-8E2A-FF28501B9896}"/>
          </ac:cxnSpMkLst>
        </pc:cxnChg>
        <pc:cxnChg chg="add mod">
          <ac:chgData name="Kåre Steinsbu" userId="87552cf2-2ee9-45d2-926a-aee5569e845a" providerId="ADAL" clId="{5968AD11-81F9-4917-88F7-97C5C09E5798}" dt="2023-05-10T06:39:01.535" v="1483" actId="14100"/>
          <ac:cxnSpMkLst>
            <pc:docMk/>
            <pc:sldMk cId="37612491" sldId="544"/>
            <ac:cxnSpMk id="13" creationId="{F87B9B4D-BE15-443C-A0DB-549893E7BB97}"/>
          </ac:cxnSpMkLst>
        </pc:cxnChg>
      </pc:sldChg>
      <pc:sldChg chg="del">
        <pc:chgData name="Kåre Steinsbu" userId="87552cf2-2ee9-45d2-926a-aee5569e845a" providerId="ADAL" clId="{5968AD11-81F9-4917-88F7-97C5C09E5798}" dt="2023-05-02T13:36:40.867" v="105" actId="47"/>
        <pc:sldMkLst>
          <pc:docMk/>
          <pc:sldMk cId="374336797" sldId="545"/>
        </pc:sldMkLst>
      </pc:sldChg>
      <pc:sldChg chg="add del setBg">
        <pc:chgData name="Kåre Steinsbu" userId="87552cf2-2ee9-45d2-926a-aee5569e845a" providerId="ADAL" clId="{5968AD11-81F9-4917-88F7-97C5C09E5798}" dt="2023-05-02T13:51:05.960" v="989" actId="47"/>
        <pc:sldMkLst>
          <pc:docMk/>
          <pc:sldMk cId="1061850275" sldId="545"/>
        </pc:sldMkLst>
      </pc:sldChg>
      <pc:sldChg chg="addSp delSp modSp add mod">
        <pc:chgData name="Kåre Steinsbu" userId="87552cf2-2ee9-45d2-926a-aee5569e845a" providerId="ADAL" clId="{5968AD11-81F9-4917-88F7-97C5C09E5798}" dt="2023-05-02T13:54:35.721" v="1200" actId="208"/>
        <pc:sldMkLst>
          <pc:docMk/>
          <pc:sldMk cId="2193157539" sldId="545"/>
        </pc:sldMkLst>
        <pc:spChg chg="add del mod">
          <ac:chgData name="Kåre Steinsbu" userId="87552cf2-2ee9-45d2-926a-aee5569e845a" providerId="ADAL" clId="{5968AD11-81F9-4917-88F7-97C5C09E5798}" dt="2023-05-02T13:51:32.286" v="992" actId="478"/>
          <ac:spMkLst>
            <pc:docMk/>
            <pc:sldMk cId="2193157539" sldId="545"/>
            <ac:spMk id="4" creationId="{B8D0B5BE-7FC8-470C-8157-0B220A7E2A39}"/>
          </ac:spMkLst>
        </pc:spChg>
        <pc:spChg chg="add mod">
          <ac:chgData name="Kåre Steinsbu" userId="87552cf2-2ee9-45d2-926a-aee5569e845a" providerId="ADAL" clId="{5968AD11-81F9-4917-88F7-97C5C09E5798}" dt="2023-05-02T13:54:19.184" v="1198" actId="208"/>
          <ac:spMkLst>
            <pc:docMk/>
            <pc:sldMk cId="2193157539" sldId="545"/>
            <ac:spMk id="5" creationId="{1851BB58-943E-4341-8038-210F30A2C437}"/>
          </ac:spMkLst>
        </pc:spChg>
        <pc:spChg chg="mod">
          <ac:chgData name="Kåre Steinsbu" userId="87552cf2-2ee9-45d2-926a-aee5569e845a" providerId="ADAL" clId="{5968AD11-81F9-4917-88F7-97C5C09E5798}" dt="2023-05-02T13:53:55.808" v="1195" actId="313"/>
          <ac:spMkLst>
            <pc:docMk/>
            <pc:sldMk cId="2193157539" sldId="545"/>
            <ac:spMk id="7" creationId="{0C22C1C9-6EC4-4465-895A-17DDFBE32364}"/>
          </ac:spMkLst>
        </pc:spChg>
        <pc:spChg chg="del">
          <ac:chgData name="Kåre Steinsbu" userId="87552cf2-2ee9-45d2-926a-aee5569e845a" providerId="ADAL" clId="{5968AD11-81F9-4917-88F7-97C5C09E5798}" dt="2023-05-02T13:51:35.694" v="993" actId="478"/>
          <ac:spMkLst>
            <pc:docMk/>
            <pc:sldMk cId="2193157539" sldId="545"/>
            <ac:spMk id="8" creationId="{E1A833A7-7D05-4D4E-B242-529584CAA7F7}"/>
          </ac:spMkLst>
        </pc:spChg>
        <pc:spChg chg="del">
          <ac:chgData name="Kåre Steinsbu" userId="87552cf2-2ee9-45d2-926a-aee5569e845a" providerId="ADAL" clId="{5968AD11-81F9-4917-88F7-97C5C09E5798}" dt="2023-05-02T13:51:39.585" v="994" actId="478"/>
          <ac:spMkLst>
            <pc:docMk/>
            <pc:sldMk cId="2193157539" sldId="545"/>
            <ac:spMk id="11" creationId="{CC3AB08A-BA86-4C91-9221-9A85A8712ED2}"/>
          </ac:spMkLst>
        </pc:spChg>
        <pc:picChg chg="del">
          <ac:chgData name="Kåre Steinsbu" userId="87552cf2-2ee9-45d2-926a-aee5569e845a" providerId="ADAL" clId="{5968AD11-81F9-4917-88F7-97C5C09E5798}" dt="2023-05-02T13:51:21.160" v="991" actId="478"/>
          <ac:picMkLst>
            <pc:docMk/>
            <pc:sldMk cId="2193157539" sldId="545"/>
            <ac:picMk id="6" creationId="{FF466B24-0E95-4D41-B3A2-4EB4C50625DB}"/>
          </ac:picMkLst>
        </pc:picChg>
        <pc:picChg chg="add mod">
          <ac:chgData name="Kåre Steinsbu" userId="87552cf2-2ee9-45d2-926a-aee5569e845a" providerId="ADAL" clId="{5968AD11-81F9-4917-88F7-97C5C09E5798}" dt="2023-05-02T13:52:14.484" v="999" actId="1076"/>
          <ac:picMkLst>
            <pc:docMk/>
            <pc:sldMk cId="2193157539" sldId="545"/>
            <ac:picMk id="12" creationId="{270E0D7F-49BD-4A87-8E81-3BED2F636378}"/>
          </ac:picMkLst>
        </pc:picChg>
        <pc:cxnChg chg="del">
          <ac:chgData name="Kåre Steinsbu" userId="87552cf2-2ee9-45d2-926a-aee5569e845a" providerId="ADAL" clId="{5968AD11-81F9-4917-88F7-97C5C09E5798}" dt="2023-05-02T13:51:42.824" v="995" actId="478"/>
          <ac:cxnSpMkLst>
            <pc:docMk/>
            <pc:sldMk cId="2193157539" sldId="545"/>
            <ac:cxnSpMk id="10" creationId="{68D3AC9B-CBE5-4FCC-8E2A-FF28501B9896}"/>
          </ac:cxnSpMkLst>
        </pc:cxnChg>
        <pc:cxnChg chg="del">
          <ac:chgData name="Kåre Steinsbu" userId="87552cf2-2ee9-45d2-926a-aee5569e845a" providerId="ADAL" clId="{5968AD11-81F9-4917-88F7-97C5C09E5798}" dt="2023-05-02T13:51:46.687" v="996" actId="478"/>
          <ac:cxnSpMkLst>
            <pc:docMk/>
            <pc:sldMk cId="2193157539" sldId="545"/>
            <ac:cxnSpMk id="13" creationId="{F87B9B4D-BE15-443C-A0DB-549893E7BB97}"/>
          </ac:cxnSpMkLst>
        </pc:cxnChg>
        <pc:cxnChg chg="add mod">
          <ac:chgData name="Kåre Steinsbu" userId="87552cf2-2ee9-45d2-926a-aee5569e845a" providerId="ADAL" clId="{5968AD11-81F9-4917-88F7-97C5C09E5798}" dt="2023-05-02T13:54:35.721" v="1200" actId="208"/>
          <ac:cxnSpMkLst>
            <pc:docMk/>
            <pc:sldMk cId="2193157539" sldId="545"/>
            <ac:cxnSpMk id="14" creationId="{F66FE968-73A6-40ED-AE9E-DAA4A626E284}"/>
          </ac:cxnSpMkLst>
        </pc:cxnChg>
      </pc:sldChg>
      <pc:sldChg chg="new del">
        <pc:chgData name="Kåre Steinsbu" userId="87552cf2-2ee9-45d2-926a-aee5569e845a" providerId="ADAL" clId="{5968AD11-81F9-4917-88F7-97C5C09E5798}" dt="2023-05-02T13:50:55.906" v="987" actId="47"/>
        <pc:sldMkLst>
          <pc:docMk/>
          <pc:sldMk cId="2381817737" sldId="545"/>
        </pc:sldMkLst>
      </pc:sldChg>
      <pc:sldChg chg="del">
        <pc:chgData name="Kåre Steinsbu" userId="87552cf2-2ee9-45d2-926a-aee5569e845a" providerId="ADAL" clId="{5968AD11-81F9-4917-88F7-97C5C09E5798}" dt="2023-05-02T13:36:41.431" v="106" actId="47"/>
        <pc:sldMkLst>
          <pc:docMk/>
          <pc:sldMk cId="2453760144" sldId="546"/>
        </pc:sldMkLst>
      </pc:sldChg>
      <pc:sldChg chg="del">
        <pc:chgData name="Kåre Steinsbu" userId="87552cf2-2ee9-45d2-926a-aee5569e845a" providerId="ADAL" clId="{5968AD11-81F9-4917-88F7-97C5C09E5798}" dt="2023-05-02T13:36:41.954" v="107" actId="47"/>
        <pc:sldMkLst>
          <pc:docMk/>
          <pc:sldMk cId="1343102821" sldId="547"/>
        </pc:sldMkLst>
      </pc:sldChg>
      <pc:sldChg chg="new del">
        <pc:chgData name="Kåre Steinsbu" userId="87552cf2-2ee9-45d2-926a-aee5569e845a" providerId="ADAL" clId="{5968AD11-81F9-4917-88F7-97C5C09E5798}" dt="2023-05-02T13:35:50.712" v="92" actId="47"/>
        <pc:sldMkLst>
          <pc:docMk/>
          <pc:sldMk cId="1435780061" sldId="548"/>
        </pc:sldMkLst>
      </pc:sldChg>
      <pc:sldMasterChg chg="delSldLayout">
        <pc:chgData name="Kåre Steinsbu" userId="87552cf2-2ee9-45d2-926a-aee5569e845a" providerId="ADAL" clId="{5968AD11-81F9-4917-88F7-97C5C09E5798}" dt="2023-05-02T13:36:37.304" v="100" actId="47"/>
        <pc:sldMasterMkLst>
          <pc:docMk/>
          <pc:sldMasterMk cId="362466758" sldId="2147483721"/>
        </pc:sldMasterMkLst>
        <pc:sldLayoutChg chg="del">
          <pc:chgData name="Kåre Steinsbu" userId="87552cf2-2ee9-45d2-926a-aee5569e845a" providerId="ADAL" clId="{5968AD11-81F9-4917-88F7-97C5C09E5798}" dt="2023-05-02T13:36:37.304" v="100" actId="47"/>
          <pc:sldLayoutMkLst>
            <pc:docMk/>
            <pc:sldMasterMk cId="362466758" sldId="2147483721"/>
            <pc:sldLayoutMk cId="1293750693" sldId="214748372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98A31864-BA1E-4B68-96F8-63C6701BA1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8FCEAEA9-AAB1-44B0-96F6-ADCA3446461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DAABF-C933-4097-ACC1-BB2A8D6E52E9}" type="datetimeFigureOut">
              <a:rPr lang="nb-NO" smtClean="0"/>
              <a:t>10.05.2023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BE68B29-9397-449D-82C1-928336A4E1E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F3AF863-7CF0-403F-B493-17F25338E32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1FBE2-A6AB-456B-8973-1DD83B7F35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6313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DF46F-72FF-4E1F-B7D2-1B596019545E}" type="datetimeFigureOut">
              <a:rPr lang="nb-NO" smtClean="0"/>
              <a:t>10.05.2023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9CA07-3392-44CA-9C9F-F2E5C6F5597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40929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265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40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52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748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304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29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462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989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153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32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67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667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14" r:id="rId6"/>
    <p:sldLayoutId id="2147483710" r:id="rId7"/>
    <p:sldLayoutId id="2147483711" r:id="rId8"/>
    <p:sldLayoutId id="2147483712" r:id="rId9"/>
    <p:sldLayoutId id="2147483713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28" name="Picture 3" descr="Rosa og blå skyer">
            <a:extLst>
              <a:ext uri="{FF2B5EF4-FFF2-40B4-BE49-F238E27FC236}">
                <a16:creationId xmlns:a16="http://schemas.microsoft.com/office/drawing/2014/main" id="{52675659-CF53-A4AC-D885-CDECE1E2E1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448"/>
          <a:stretch/>
        </p:blipFill>
        <p:spPr>
          <a:xfrm>
            <a:off x="7585384" y="5183908"/>
            <a:ext cx="12191980" cy="6858001"/>
          </a:xfrm>
          <a:custGeom>
            <a:avLst/>
            <a:gdLst/>
            <a:ahLst/>
            <a:cxnLst/>
            <a:rect l="l" t="t" r="r" b="b"/>
            <a:pathLst>
              <a:path w="12191999" h="6857999">
                <a:moveTo>
                  <a:pt x="0" y="0"/>
                </a:moveTo>
                <a:lnTo>
                  <a:pt x="12191999" y="0"/>
                </a:lnTo>
                <a:lnTo>
                  <a:pt x="12191999" y="6857999"/>
                </a:lnTo>
                <a:lnTo>
                  <a:pt x="4628129" y="6857999"/>
                </a:lnTo>
                <a:lnTo>
                  <a:pt x="4734519" y="6819371"/>
                </a:lnTo>
                <a:cubicBezTo>
                  <a:pt x="4938119" y="6741181"/>
                  <a:pt x="5132935" y="6652933"/>
                  <a:pt x="5315781" y="6551721"/>
                </a:cubicBezTo>
                <a:cubicBezTo>
                  <a:pt x="6619811" y="5830059"/>
                  <a:pt x="6364610" y="4934281"/>
                  <a:pt x="6058656" y="3948664"/>
                </a:cubicBezTo>
                <a:cubicBezTo>
                  <a:pt x="5601502" y="2476708"/>
                  <a:pt x="4958009" y="1222984"/>
                  <a:pt x="2540911" y="827627"/>
                </a:cubicBezTo>
                <a:cubicBezTo>
                  <a:pt x="1760946" y="699982"/>
                  <a:pt x="986522" y="591203"/>
                  <a:pt x="238021" y="541759"/>
                </a:cubicBezTo>
                <a:lnTo>
                  <a:pt x="0" y="529223"/>
                </a:lnTo>
                <a:close/>
              </a:path>
            </a:pathLst>
          </a:custGeom>
        </p:spPr>
      </p:pic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3B2B1500-BB55-471C-8A9E-67288297E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9224"/>
            <a:ext cx="6305549" cy="6328777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3045E22C-A99D-41BB-AF14-EF1B1E745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6525"/>
            <a:ext cx="6130391" cy="672147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4572000" cy="1524000"/>
          </a:xfrm>
        </p:spPr>
        <p:txBody>
          <a:bodyPr rtlCol="0" anchor="b">
            <a:normAutofit/>
          </a:bodyPr>
          <a:lstStyle/>
          <a:p>
            <a:pPr algn="l"/>
            <a:r>
              <a:rPr lang="nb-NO" dirty="0">
                <a:solidFill>
                  <a:srgbClr val="FFFFFF">
                    <a:alpha val="70000"/>
                  </a:srgbClr>
                </a:solidFill>
              </a:rPr>
              <a:t>Oslo kommune v/ Utviklings- og kompetanseetaten 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62000" y="2299787"/>
            <a:ext cx="5241758" cy="2286000"/>
          </a:xfrm>
        </p:spPr>
        <p:txBody>
          <a:bodyPr rtlCol="0">
            <a:normAutofit fontScale="90000"/>
          </a:bodyPr>
          <a:lstStyle/>
          <a:p>
            <a:pPr algn="l"/>
            <a:r>
              <a:rPr lang="nb-NO" sz="4100" dirty="0">
                <a:ea typeface="Meiryo"/>
              </a:rPr>
              <a:t>KON- enheten.</a:t>
            </a:r>
            <a:br>
              <a:rPr lang="nb-NO" sz="4100" dirty="0">
                <a:ea typeface="Meiryo"/>
              </a:rPr>
            </a:br>
            <a:r>
              <a:rPr lang="nb-NO" sz="4100" dirty="0">
                <a:ea typeface="Meiryo"/>
              </a:rPr>
              <a:t>Prising av tilbud for DPS enkeltkonkurranser og Minikonkurranser</a:t>
            </a:r>
            <a:endParaRPr lang="nb-NO" sz="4100" dirty="0"/>
          </a:p>
        </p:txBody>
      </p:sp>
    </p:spTree>
    <p:extLst>
      <p:ext uri="{BB962C8B-B14F-4D97-AF65-F5344CB8AC3E}">
        <p14:creationId xmlns:p14="http://schemas.microsoft.com/office/powerpoint/2010/main" val="12863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70CDA49-DADD-4589-859D-E991B5021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bg1"/>
                </a:solidFill>
              </a:rPr>
              <a:t>Leverandørsiden i KON enheten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F8BCFA93-9C6E-43C6-B436-A79D3BF72CB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1141" y="2086292"/>
            <a:ext cx="6300454" cy="3580582"/>
          </a:xfrm>
          <a:prstGeom prst="rect">
            <a:avLst/>
          </a:prstGeom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9B26080A-C5BF-4F04-97CB-EB0FB684CC1F}"/>
              </a:ext>
            </a:extLst>
          </p:cNvPr>
          <p:cNvSpPr txBox="1"/>
          <p:nvPr/>
        </p:nvSpPr>
        <p:spPr>
          <a:xfrm>
            <a:off x="715879" y="1911834"/>
            <a:ext cx="235217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Her er leverandørsiden i konkurransen i KGV når leverandør skal levere inn tilbud på DPS enkeltkonkurranser og minikonkurranser</a:t>
            </a:r>
            <a:endParaRPr lang="nb-NO" dirty="0"/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647EADA8-D016-4DED-A1A1-6041340B0047}"/>
              </a:ext>
            </a:extLst>
          </p:cNvPr>
          <p:cNvSpPr txBox="1"/>
          <p:nvPr/>
        </p:nvSpPr>
        <p:spPr>
          <a:xfrm>
            <a:off x="715879" y="4117617"/>
            <a:ext cx="235217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0000"/>
                </a:solidFill>
                <a:latin typeface="Times New Roman" panose="02020603050405020304" pitchFamily="18" charset="0"/>
              </a:rPr>
              <a:t>For å levere inn tilbud må tilbyder legge inn tilbudssum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0000"/>
                </a:solidFill>
                <a:latin typeface="Times New Roman" panose="02020603050405020304" pitchFamily="18" charset="0"/>
              </a:rPr>
              <a:t>Klikk på «Legg inn sum»</a:t>
            </a:r>
            <a:endParaRPr lang="nb-NO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BECFC3FE-BDB5-4CE6-9C28-96CA2BC864B3}"/>
              </a:ext>
            </a:extLst>
          </p:cNvPr>
          <p:cNvSpPr/>
          <p:nvPr/>
        </p:nvSpPr>
        <p:spPr>
          <a:xfrm>
            <a:off x="6809874" y="4710363"/>
            <a:ext cx="649705" cy="2346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0" name="Rett pilkobling 9">
            <a:extLst>
              <a:ext uri="{FF2B5EF4-FFF2-40B4-BE49-F238E27FC236}">
                <a16:creationId xmlns:a16="http://schemas.microsoft.com/office/drawing/2014/main" id="{359DC266-B8F4-4940-B4A0-E28C02C70C54}"/>
              </a:ext>
            </a:extLst>
          </p:cNvPr>
          <p:cNvCxnSpPr/>
          <p:nvPr/>
        </p:nvCxnSpPr>
        <p:spPr>
          <a:xfrm flipV="1">
            <a:off x="1606216" y="4848726"/>
            <a:ext cx="5203658" cy="8181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268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3339EE-5C76-4737-907E-F6B088C60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41636"/>
            <a:ext cx="10668000" cy="1524000"/>
          </a:xfrm>
        </p:spPr>
        <p:txBody>
          <a:bodyPr/>
          <a:lstStyle/>
          <a:p>
            <a:r>
              <a:rPr lang="nb-NO" dirty="0">
                <a:solidFill>
                  <a:schemeClr val="bg1"/>
                </a:solidFill>
              </a:rPr>
              <a:t>Prising av tilbud hos leverandør</a:t>
            </a:r>
          </a:p>
        </p:txBody>
      </p:sp>
      <p:pic>
        <p:nvPicPr>
          <p:cNvPr id="6" name="Plassholder for innhold 5">
            <a:extLst>
              <a:ext uri="{FF2B5EF4-FFF2-40B4-BE49-F238E27FC236}">
                <a16:creationId xmlns:a16="http://schemas.microsoft.com/office/drawing/2014/main" id="{FF466B24-0E95-4D41-B3A2-4EB4C50625D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37284" y="2454443"/>
            <a:ext cx="7137485" cy="3294564"/>
          </a:xfrm>
          <a:prstGeom prst="rect">
            <a:avLst/>
          </a:prstGeom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0C22C1C9-6EC4-4465-895A-17DDFBE32364}"/>
              </a:ext>
            </a:extLst>
          </p:cNvPr>
          <p:cNvSpPr txBox="1"/>
          <p:nvPr/>
        </p:nvSpPr>
        <p:spPr>
          <a:xfrm>
            <a:off x="762000" y="1410985"/>
            <a:ext cx="2775284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Fyll inn tilbudt pris her. Dette kan være </a:t>
            </a:r>
            <a:r>
              <a:rPr lang="nb-NO" sz="1600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totalpris</a:t>
            </a:r>
            <a:r>
              <a:rPr lang="nb-NO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eller </a:t>
            </a:r>
            <a:r>
              <a:rPr lang="nb-NO" sz="1600" b="0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timepris</a:t>
            </a:r>
            <a:r>
              <a:rPr lang="nb-NO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 Avhengig av prismodell i konkurransen.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Prisen som legges inn her er </a:t>
            </a:r>
            <a:r>
              <a:rPr lang="nb-NO" sz="16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kun</a:t>
            </a:r>
            <a:r>
              <a:rPr lang="nb-NO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informasjon og ikke evalueringspris.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Evalueringsprisen vil ligge i selve tilbudsdokumentene.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Årsaken er å legge inn pris for å </a:t>
            </a:r>
            <a:r>
              <a:rPr lang="nb-NO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ta ut rapporter i KGV for å få et bedre grunnlag å følge opp DPS enkeltkonkurranser og minikonkurranser på samskjøpsavtalene.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Klikk på «Lagre» knappen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1A833A7-7D05-4D4E-B242-529584CAA7F7}"/>
              </a:ext>
            </a:extLst>
          </p:cNvPr>
          <p:cNvSpPr/>
          <p:nvPr/>
        </p:nvSpPr>
        <p:spPr>
          <a:xfrm>
            <a:off x="8265695" y="3832058"/>
            <a:ext cx="1052763" cy="3489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0" name="Rett pilkobling 9">
            <a:extLst>
              <a:ext uri="{FF2B5EF4-FFF2-40B4-BE49-F238E27FC236}">
                <a16:creationId xmlns:a16="http://schemas.microsoft.com/office/drawing/2014/main" id="{68D3AC9B-CBE5-4FCC-8E2A-FF28501B9896}"/>
              </a:ext>
            </a:extLst>
          </p:cNvPr>
          <p:cNvCxnSpPr>
            <a:cxnSpLocks/>
          </p:cNvCxnSpPr>
          <p:nvPr/>
        </p:nvCxnSpPr>
        <p:spPr>
          <a:xfrm>
            <a:off x="3037974" y="1630279"/>
            <a:ext cx="5227721" cy="22138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ktangel 10">
            <a:extLst>
              <a:ext uri="{FF2B5EF4-FFF2-40B4-BE49-F238E27FC236}">
                <a16:creationId xmlns:a16="http://schemas.microsoft.com/office/drawing/2014/main" id="{CC3AB08A-BA86-4C91-9221-9A85A8712ED2}"/>
              </a:ext>
            </a:extLst>
          </p:cNvPr>
          <p:cNvSpPr/>
          <p:nvPr/>
        </p:nvSpPr>
        <p:spPr>
          <a:xfrm>
            <a:off x="9733547" y="4253163"/>
            <a:ext cx="397042" cy="2947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3" name="Rett pilkobling 12">
            <a:extLst>
              <a:ext uri="{FF2B5EF4-FFF2-40B4-BE49-F238E27FC236}">
                <a16:creationId xmlns:a16="http://schemas.microsoft.com/office/drawing/2014/main" id="{F87B9B4D-BE15-443C-A0DB-549893E7BB97}"/>
              </a:ext>
            </a:extLst>
          </p:cNvPr>
          <p:cNvCxnSpPr>
            <a:cxnSpLocks/>
          </p:cNvCxnSpPr>
          <p:nvPr/>
        </p:nvCxnSpPr>
        <p:spPr>
          <a:xfrm flipV="1">
            <a:off x="2532647" y="4457702"/>
            <a:ext cx="7200900" cy="10527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2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3339EE-5C76-4737-907E-F6B088C60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41636"/>
            <a:ext cx="10668000" cy="1524000"/>
          </a:xfrm>
        </p:spPr>
        <p:txBody>
          <a:bodyPr/>
          <a:lstStyle/>
          <a:p>
            <a:r>
              <a:rPr lang="nb-NO" dirty="0">
                <a:solidFill>
                  <a:schemeClr val="bg1"/>
                </a:solidFill>
              </a:rPr>
              <a:t>Prising av tilbud hos leverandør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0C22C1C9-6EC4-4465-895A-17DDFBE32364}"/>
              </a:ext>
            </a:extLst>
          </p:cNvPr>
          <p:cNvSpPr txBox="1"/>
          <p:nvPr/>
        </p:nvSpPr>
        <p:spPr>
          <a:xfrm>
            <a:off x="762000" y="1410985"/>
            <a:ext cx="249855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Når prisen er lagt inn så kan du sende inn tilbudet.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Klikk på «Send besvarelse»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NB: Du får ikke sendt inn tilbud før det er lagt inn pris i «Legg inn sum»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270E0D7F-49BD-4A87-8E81-3BED2F63637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464919" y="1683803"/>
            <a:ext cx="5760720" cy="3189605"/>
          </a:xfrm>
          <a:prstGeom prst="rect">
            <a:avLst/>
          </a:prstGeo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1851BB58-943E-4341-8038-210F30A2C437}"/>
              </a:ext>
            </a:extLst>
          </p:cNvPr>
          <p:cNvSpPr/>
          <p:nvPr/>
        </p:nvSpPr>
        <p:spPr>
          <a:xfrm>
            <a:off x="9578541" y="4638174"/>
            <a:ext cx="647098" cy="17445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4" name="Rett pilkobling 13">
            <a:extLst>
              <a:ext uri="{FF2B5EF4-FFF2-40B4-BE49-F238E27FC236}">
                <a16:creationId xmlns:a16="http://schemas.microsoft.com/office/drawing/2014/main" id="{F66FE968-73A6-40ED-AE9E-DAA4A626E284}"/>
              </a:ext>
            </a:extLst>
          </p:cNvPr>
          <p:cNvCxnSpPr/>
          <p:nvPr/>
        </p:nvCxnSpPr>
        <p:spPr>
          <a:xfrm>
            <a:off x="2087479" y="2562726"/>
            <a:ext cx="7491062" cy="20754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3157539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Blush 3">
      <a:dk1>
        <a:sysClr val="windowText" lastClr="000000"/>
      </a:dk1>
      <a:lt1>
        <a:sysClr val="window" lastClr="FFFFFF"/>
      </a:lt1>
      <a:dk2>
        <a:srgbClr val="B15E4E"/>
      </a:dk2>
      <a:lt2>
        <a:srgbClr val="FFFFFF"/>
      </a:lt2>
      <a:accent1>
        <a:srgbClr val="C5B096"/>
      </a:accent1>
      <a:accent2>
        <a:srgbClr val="ECA855"/>
      </a:accent2>
      <a:accent3>
        <a:srgbClr val="9BBFB0"/>
      </a:accent3>
      <a:accent4>
        <a:srgbClr val="A9AEA7"/>
      </a:accent4>
      <a:accent5>
        <a:srgbClr val="6A787C"/>
      </a:accent5>
      <a:accent6>
        <a:srgbClr val="3B4345"/>
      </a:accent6>
      <a:hlink>
        <a:srgbClr val="ECA855"/>
      </a:hlink>
      <a:folHlink>
        <a:srgbClr val="6A392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c528fd71-ad7b-48f8-811b-c0b5643803ab" ContentTypeId="0x01010016F48F0717DDBC43A26F9C4EC94D925E" PreviousValue="false" LastSyncTimeStamp="2021-04-13T11:08:19.683Z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_Felles_Arkivverdig xmlns="7ed84371-acf6-4102-828c-2caf905b4736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Oslo Word med logo" ma:contentTypeID="0x01010016F48F0717DDBC43A26F9C4EC94D925E0048E11B128456F64BBF1AB16D0789EBAC" ma:contentTypeVersion="6" ma:contentTypeDescription="Felles innholdstype for Oslo Kommune" ma:contentTypeScope="" ma:versionID="5f44bafd58411e1ea132f6149bb3a305">
  <xsd:schema xmlns:xsd="http://www.w3.org/2001/XMLSchema" xmlns:xs="http://www.w3.org/2001/XMLSchema" xmlns:p="http://schemas.microsoft.com/office/2006/metadata/properties" xmlns:ns2="7ed84371-acf6-4102-828c-2caf905b4736" xmlns:ns3="0321b1da-4428-48dc-bfc8-562556f68b88" targetNamespace="http://schemas.microsoft.com/office/2006/metadata/properties" ma:root="true" ma:fieldsID="293fdaeddb4a128e3f9e98f4fd3a4cd8" ns2:_="" ns3:_="">
    <xsd:import namespace="7ed84371-acf6-4102-828c-2caf905b4736"/>
    <xsd:import namespace="0321b1da-4428-48dc-bfc8-562556f68b88"/>
    <xsd:element name="properties">
      <xsd:complexType>
        <xsd:sequence>
          <xsd:element name="documentManagement">
            <xsd:complexType>
              <xsd:all>
                <xsd:element ref="ns2:OK_Felles_Arkivverdi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d84371-acf6-4102-828c-2caf905b4736" elementFormDefault="qualified">
    <xsd:import namespace="http://schemas.microsoft.com/office/2006/documentManagement/types"/>
    <xsd:import namespace="http://schemas.microsoft.com/office/infopath/2007/PartnerControls"/>
    <xsd:element name="OK_Felles_Arkivverdig" ma:index="8" nillable="true" ma:displayName="Arkivverdig" ma:description="Skal dokumentet bli arkivert i virksomhetens arkivssytem?" ma:format="Dropdown" ma:indexed="true" ma:internalName="OK_Felles_Arkivverdig">
      <xsd:simpleType>
        <xsd:restriction base="dms:Choice">
          <xsd:enumeration value="Ja"/>
          <xsd:enumeration value="Nei"/>
          <xsd:enumeration value="Arkiver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21b1da-4428-48dc-bfc8-562556f68b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32E6E6-533C-4CCA-8F3E-5A9E904FC346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F749608-BA7B-4910-83FE-8165A80614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FA0B19-74F0-4F1D-B66B-20D7D3EDACE9}">
  <ds:schemaRefs>
    <ds:schemaRef ds:uri="http://purl.org/dc/terms/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0321b1da-4428-48dc-bfc8-562556f68b88"/>
    <ds:schemaRef ds:uri="7ed84371-acf6-4102-828c-2caf905b4736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19E88EB4-1C16-4BF4-A78D-1A232A9657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d84371-acf6-4102-828c-2caf905b4736"/>
    <ds:schemaRef ds:uri="0321b1da-4428-48dc-bfc8-562556f68b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1245</TotalTime>
  <Words>179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11" baseType="lpstr">
      <vt:lpstr>Arial</vt:lpstr>
      <vt:lpstr>Avenir Next LT Pro</vt:lpstr>
      <vt:lpstr>Avenir Next LT Pro Light</vt:lpstr>
      <vt:lpstr>Calibri</vt:lpstr>
      <vt:lpstr>Sitka Subheading</vt:lpstr>
      <vt:lpstr>Times New Roman</vt:lpstr>
      <vt:lpstr>PebbleVTI</vt:lpstr>
      <vt:lpstr>KON- enheten. Prising av tilbud for DPS enkeltkonkurranser og Minikonkurranser</vt:lpstr>
      <vt:lpstr>Leverandørsiden i KON enheten</vt:lpstr>
      <vt:lpstr>Prising av tilbud hos leverandør</vt:lpstr>
      <vt:lpstr>Prising av tilbud hos leverandør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Kåre Steinsbu</dc:creator>
  <cp:lastModifiedBy>Kåre Steinsbu</cp:lastModifiedBy>
  <cp:revision>136</cp:revision>
  <dcterms:created xsi:type="dcterms:W3CDTF">2023-02-21T07:37:19Z</dcterms:created>
  <dcterms:modified xsi:type="dcterms:W3CDTF">2023-05-10T06:41:07Z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a2396b7-5846-48ff-8468-5f49f8ad722a_Enabled">
    <vt:lpwstr>true</vt:lpwstr>
  </property>
  <property fmtid="{D5CDD505-2E9C-101B-9397-08002B2CF9AE}" pid="3" name="MSIP_Label_7a2396b7-5846-48ff-8468-5f49f8ad722a_SetDate">
    <vt:lpwstr>2023-02-21T07:37:22Z</vt:lpwstr>
  </property>
  <property fmtid="{D5CDD505-2E9C-101B-9397-08002B2CF9AE}" pid="4" name="MSIP_Label_7a2396b7-5846-48ff-8468-5f49f8ad722a_Method">
    <vt:lpwstr>Standard</vt:lpwstr>
  </property>
  <property fmtid="{D5CDD505-2E9C-101B-9397-08002B2CF9AE}" pid="5" name="MSIP_Label_7a2396b7-5846-48ff-8468-5f49f8ad722a_Name">
    <vt:lpwstr>Lav</vt:lpwstr>
  </property>
  <property fmtid="{D5CDD505-2E9C-101B-9397-08002B2CF9AE}" pid="6" name="MSIP_Label_7a2396b7-5846-48ff-8468-5f49f8ad722a_SiteId">
    <vt:lpwstr>e6795081-6391-442e-9ab4-5e9ef74f18ea</vt:lpwstr>
  </property>
  <property fmtid="{D5CDD505-2E9C-101B-9397-08002B2CF9AE}" pid="7" name="MSIP_Label_7a2396b7-5846-48ff-8468-5f49f8ad722a_ActionId">
    <vt:lpwstr>c37a84fc-ce93-4141-9828-a980c1001f5e</vt:lpwstr>
  </property>
  <property fmtid="{D5CDD505-2E9C-101B-9397-08002B2CF9AE}" pid="8" name="MSIP_Label_7a2396b7-5846-48ff-8468-5f49f8ad722a_ContentBits">
    <vt:lpwstr>0</vt:lpwstr>
  </property>
  <property fmtid="{D5CDD505-2E9C-101B-9397-08002B2CF9AE}" pid="9" name="ContentTypeId">
    <vt:lpwstr>0x01010016F48F0717DDBC43A26F9C4EC94D925E0048E11B128456F64BBF1AB16D0789EBAC</vt:lpwstr>
  </property>
</Properties>
</file>