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  <p:sldMasterId id="2147483742" r:id="rId2"/>
  </p:sldMasterIdLst>
  <p:notesMasterIdLst>
    <p:notesMasterId r:id="rId10"/>
  </p:notesMasterIdLst>
  <p:sldIdLst>
    <p:sldId id="388" r:id="rId3"/>
    <p:sldId id="387" r:id="rId4"/>
    <p:sldId id="392" r:id="rId5"/>
    <p:sldId id="391" r:id="rId6"/>
    <p:sldId id="389" r:id="rId7"/>
    <p:sldId id="390" r:id="rId8"/>
    <p:sldId id="393" r:id="rId9"/>
  </p:sldIdLst>
  <p:sldSz cx="10287000" cy="12858750"/>
  <p:notesSz cx="6858000" cy="9144000"/>
  <p:embeddedFontLst>
    <p:embeddedFont>
      <p:font typeface="Oslo Sans Office" panose="02000000000000000000" pitchFamily="2" charset="77"/>
      <p:regular r:id="rId11"/>
      <p:bold r:id="rId12"/>
      <p:italic r:id="rId13"/>
      <p:boldItalic r:id="rId14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8"/>
            <p14:sldId id="387"/>
            <p14:sldId id="392"/>
            <p14:sldId id="391"/>
            <p14:sldId id="389"/>
            <p14:sldId id="390"/>
            <p14:sldId id="393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6FF"/>
    <a:srgbClr val="6FE9FF"/>
    <a:srgbClr val="D0BFAE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6327"/>
  </p:normalViewPr>
  <p:slideViewPr>
    <p:cSldViewPr snapToGrid="0" snapToObjects="1" showGuides="1">
      <p:cViewPr varScale="1">
        <p:scale>
          <a:sx n="63" d="100"/>
          <a:sy n="63" d="100"/>
        </p:scale>
        <p:origin x="2992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15.05.2023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87000" cy="12858750"/>
          </a:xfrm>
          <a:prstGeom prst="rect">
            <a:avLst/>
          </a:prstGeom>
        </p:spPr>
        <p:txBody>
          <a:bodyPr lIns="720000" tIns="720000" rIns="720000" bIns="720000" anchor="ctr"/>
          <a:lstStyle>
            <a:lvl1pPr marL="0" marR="0" indent="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100" baseline="0"/>
            </a:lvl1pPr>
          </a:lstStyle>
          <a:p>
            <a:pPr marL="457200" marR="0" lvl="0" indent="-45720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3" name="TekstSylinder 2"/>
          <p:cNvSpPr txBox="1"/>
          <p:nvPr userDrawn="1"/>
        </p:nvSpPr>
        <p:spPr>
          <a:xfrm>
            <a:off x="-6460173" y="4517313"/>
            <a:ext cx="609600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nb-NO" sz="2000" noProof="0" dirty="0"/>
              <a:t>1. Dobbeltklikk på ikonet i midten</a:t>
            </a:r>
          </a:p>
          <a:p>
            <a:pPr marL="457200" marR="0" lvl="0" indent="-45720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nb-NO" sz="2000" noProof="0" dirty="0"/>
              <a:t>2. Velg bildet du ønsker å sette inn (fra din PC)</a:t>
            </a:r>
          </a:p>
          <a:p>
            <a:pPr marL="457200" marR="0" lvl="0" indent="-45720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nb-NO" sz="2000" noProof="0" dirty="0"/>
              <a:t>3. Bruk ‘bildeverktøy’ –&gt; ‘beskjær’ for å endre bildeutsnitt</a:t>
            </a:r>
            <a:br>
              <a:rPr lang="nb-NO" sz="2000" noProof="0" dirty="0"/>
            </a:br>
            <a:r>
              <a:rPr lang="nb-NO" sz="2000" noProof="0" dirty="0"/>
              <a:t>Her kan du velge utsnitt ved å dra i de hvite kulene i hjørnet. </a:t>
            </a:r>
            <a:br>
              <a:rPr lang="nb-NO" sz="2000" noProof="0" dirty="0"/>
            </a:br>
            <a:r>
              <a:rPr lang="nb-NO" sz="2000" noProof="0" dirty="0"/>
              <a:t>(Hold </a:t>
            </a:r>
            <a:r>
              <a:rPr lang="nb-NO" sz="2000" noProof="0" dirty="0" err="1"/>
              <a:t>Shift</a:t>
            </a:r>
            <a:r>
              <a:rPr lang="nb-NO" sz="2000" noProof="0" dirty="0"/>
              <a:t> inne for å bevare forholdet mellom sidene.)</a:t>
            </a:r>
          </a:p>
          <a:p>
            <a:pPr marL="457200" marR="0" lvl="0" indent="-45720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nb-NO" sz="2000" noProof="0" dirty="0"/>
              <a:t>4. Hent Oslologoen, osloformer eller illustrasjon fra en av </a:t>
            </a:r>
            <a:r>
              <a:rPr lang="nb-NO" sz="2000" noProof="0" dirty="0" err="1"/>
              <a:t>malsidene</a:t>
            </a:r>
            <a:r>
              <a:rPr lang="nb-NO" sz="2000" noProof="0" dirty="0"/>
              <a:t>. </a:t>
            </a:r>
            <a:r>
              <a:rPr lang="nb-NO" sz="2000" noProof="0" dirty="0" err="1"/>
              <a:t>Ctrl+C</a:t>
            </a:r>
            <a:r>
              <a:rPr lang="nb-NO" sz="2000" noProof="0" dirty="0"/>
              <a:t> for å kopiere, </a:t>
            </a:r>
            <a:r>
              <a:rPr lang="nb-NO" sz="2000" noProof="0" dirty="0" err="1"/>
              <a:t>Ctrl+V</a:t>
            </a:r>
            <a:r>
              <a:rPr lang="nb-NO" sz="2000" noProof="0" dirty="0"/>
              <a:t> lim inn</a:t>
            </a:r>
          </a:p>
          <a:p>
            <a:pPr algn="l"/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654630" y="2680726"/>
            <a:ext cx="9108692" cy="9085955"/>
          </a:xfrm>
          <a:prstGeom prst="rect">
            <a:avLst/>
          </a:prstGeom>
        </p:spPr>
        <p:txBody>
          <a:bodyPr anchor="b"/>
          <a:lstStyle>
            <a:lvl1pPr marL="0" marR="0" indent="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2100" baseline="0"/>
            </a:lvl1pPr>
          </a:lstStyle>
          <a:p>
            <a:pPr marL="0" marR="0" lvl="0" indent="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over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1"/>
          </p:nvPr>
        </p:nvSpPr>
        <p:spPr>
          <a:xfrm>
            <a:off x="4529072" y="1429963"/>
            <a:ext cx="4795082" cy="6667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8226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87000" cy="12858750"/>
          </a:xfrm>
          <a:prstGeom prst="rect">
            <a:avLst/>
          </a:prstGeom>
        </p:spPr>
        <p:txBody>
          <a:bodyPr lIns="720000" tIns="720000" rIns="720000" bIns="720000" anchor="ctr"/>
          <a:lstStyle>
            <a:lvl1pPr marL="0" marR="0" indent="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1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nb-NO" noProof="0" dirty="0"/>
              <a:t>Klikk på ikonet for å legge til et bilde</a:t>
            </a:r>
          </a:p>
        </p:txBody>
      </p:sp>
      <p:sp>
        <p:nvSpPr>
          <p:cNvPr id="3" name="TekstSylinder 2"/>
          <p:cNvSpPr txBox="1"/>
          <p:nvPr userDrawn="1"/>
        </p:nvSpPr>
        <p:spPr>
          <a:xfrm>
            <a:off x="-6460173" y="4517313"/>
            <a:ext cx="609600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nb-NO" sz="2000" noProof="0" dirty="0"/>
              <a:t>1. Dobbeltklikk på ikonet i midten</a:t>
            </a:r>
          </a:p>
          <a:p>
            <a:pPr marL="457200" marR="0" lvl="0" indent="-45720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nb-NO" sz="2000" noProof="0" dirty="0"/>
              <a:t>2. Velg bildet du ønsker å sette inn (fra din PC)</a:t>
            </a:r>
          </a:p>
          <a:p>
            <a:pPr marL="457200" marR="0" lvl="0" indent="-45720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nb-NO" sz="2000" noProof="0" dirty="0"/>
              <a:t>3. Bruk ‘bildeverktøy’ –&gt; ‘beskjær’ for å endre bildeutsnitt</a:t>
            </a:r>
            <a:br>
              <a:rPr lang="nb-NO" sz="2000" noProof="0" dirty="0"/>
            </a:br>
            <a:r>
              <a:rPr lang="nb-NO" sz="2000" noProof="0" dirty="0"/>
              <a:t>Her kan du velge utsnitt ved å dra i de hvite kulene i hjørnet. </a:t>
            </a:r>
            <a:br>
              <a:rPr lang="nb-NO" sz="2000" noProof="0" dirty="0"/>
            </a:br>
            <a:r>
              <a:rPr lang="nb-NO" sz="2000" noProof="0" dirty="0"/>
              <a:t>(Hold </a:t>
            </a:r>
            <a:r>
              <a:rPr lang="nb-NO" sz="2000" noProof="0" dirty="0" err="1"/>
              <a:t>Shift</a:t>
            </a:r>
            <a:r>
              <a:rPr lang="nb-NO" sz="2000" noProof="0" dirty="0"/>
              <a:t> inne for å bevare forholdet mellom sidene.)</a:t>
            </a:r>
          </a:p>
          <a:p>
            <a:pPr marL="457200" marR="0" lvl="0" indent="-45720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nb-NO" sz="2000" noProof="0" dirty="0"/>
              <a:t>4. Hent Oslologoen fra en av </a:t>
            </a:r>
            <a:r>
              <a:rPr lang="nb-NO" sz="2000" noProof="0" dirty="0" err="1"/>
              <a:t>malsiden</a:t>
            </a:r>
            <a:r>
              <a:rPr lang="nb-NO" sz="2000" noProof="0" dirty="0"/>
              <a:t>. </a:t>
            </a:r>
            <a:r>
              <a:rPr lang="nb-NO" sz="2000" noProof="0" dirty="0" err="1"/>
              <a:t>Ctrl+C</a:t>
            </a:r>
            <a:r>
              <a:rPr lang="nb-NO" sz="2000" noProof="0" dirty="0"/>
              <a:t> for å kopiere, </a:t>
            </a:r>
            <a:r>
              <a:rPr lang="nb-NO" sz="2000" noProof="0" dirty="0" err="1"/>
              <a:t>Ctrl+V</a:t>
            </a:r>
            <a:r>
              <a:rPr lang="nb-NO" sz="2000" noProof="0" dirty="0"/>
              <a:t> lim inn</a:t>
            </a:r>
          </a:p>
          <a:p>
            <a:pPr algn="l"/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63300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654630" y="2680726"/>
            <a:ext cx="9108692" cy="9085955"/>
          </a:xfrm>
          <a:prstGeom prst="rect">
            <a:avLst/>
          </a:prstGeom>
        </p:spPr>
        <p:txBody>
          <a:bodyPr anchor="b"/>
          <a:lstStyle>
            <a:lvl1pPr marL="0" marR="0" indent="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21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789" rtl="0" eaLnBrk="1" fontAlgn="auto" latinLnBrk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over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1"/>
          </p:nvPr>
        </p:nvSpPr>
        <p:spPr>
          <a:xfrm>
            <a:off x="4529072" y="1429963"/>
            <a:ext cx="4795082" cy="6667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3798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7" y="563031"/>
            <a:ext cx="2864998" cy="19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hdr="0" ftr="0"/>
  <p:txStyles>
    <p:titleStyle>
      <a:lvl1pPr algn="l" defTabSz="1714500" rtl="0" eaLnBrk="1" latinLnBrk="0" hangingPunct="1">
        <a:lnSpc>
          <a:spcPct val="10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1714500" rtl="0" eaLnBrk="1" latinLnBrk="0" hangingPunct="1">
        <a:lnSpc>
          <a:spcPct val="100000"/>
        </a:lnSpc>
        <a:spcBef>
          <a:spcPts val="2250"/>
        </a:spcBef>
        <a:buSzPct val="100000"/>
        <a:buFontTx/>
        <a:buBlip>
          <a:blip r:embed="rId5"/>
        </a:buBlip>
        <a:defRPr sz="375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500" indent="-337500" algn="l" defTabSz="1714500" rtl="0" eaLnBrk="1" latinLnBrk="0" hangingPunct="1">
        <a:lnSpc>
          <a:spcPct val="100000"/>
        </a:lnSpc>
        <a:spcBef>
          <a:spcPts val="1125"/>
        </a:spcBef>
        <a:buClr>
          <a:schemeClr val="tx2"/>
        </a:buClr>
        <a:buSzPct val="110000"/>
        <a:buFont typeface="Arial" panose="020B0604020202020204" pitchFamily="34" charset="0"/>
        <a:buChar char="•"/>
        <a:defRPr sz="3188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37500" algn="l" defTabSz="1714500" rtl="0" eaLnBrk="1" latinLnBrk="0" hangingPunct="1">
        <a:lnSpc>
          <a:spcPct val="100000"/>
        </a:lnSpc>
        <a:spcBef>
          <a:spcPts val="563"/>
        </a:spcBef>
        <a:buClr>
          <a:schemeClr val="accent5"/>
        </a:buClr>
        <a:buFont typeface="Wingdings" pitchFamily="2" charset="2"/>
        <a:buChar char="§"/>
        <a:tabLst/>
        <a:defRPr sz="3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00" indent="-337500" algn="l" defTabSz="1714500" rtl="0" eaLnBrk="1" latinLnBrk="0" hangingPunct="1">
        <a:lnSpc>
          <a:spcPct val="100000"/>
        </a:lnSpc>
        <a:spcBef>
          <a:spcPts val="563"/>
        </a:spcBef>
        <a:buClr>
          <a:schemeClr val="accent2"/>
        </a:buClr>
        <a:buFont typeface="Wingdings" pitchFamily="2" charset="2"/>
        <a:buChar char="§"/>
        <a:defRPr sz="2625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5000" indent="-337500" algn="l" defTabSz="1714500" rtl="0" eaLnBrk="1" latinLnBrk="0" hangingPunct="1">
        <a:lnSpc>
          <a:spcPct val="100000"/>
        </a:lnSpc>
        <a:spcBef>
          <a:spcPts val="563"/>
        </a:spcBef>
        <a:buClr>
          <a:schemeClr val="accent6"/>
        </a:buClr>
        <a:buFont typeface="Wingdings" pitchFamily="2" charset="2"/>
        <a:buChar char="§"/>
        <a:tabLst/>
        <a:defRPr sz="2625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47148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5721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4293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72866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2571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3429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4286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143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000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6858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58317" y="563964"/>
            <a:ext cx="2864998" cy="194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hf hdr="0" ftr="0"/>
  <p:txStyles>
    <p:titleStyle>
      <a:lvl1pPr algn="l" defTabSz="1714500" rtl="0" eaLnBrk="1" latinLnBrk="0" hangingPunct="1">
        <a:lnSpc>
          <a:spcPct val="10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1714500" rtl="0" eaLnBrk="1" latinLnBrk="0" hangingPunct="1">
        <a:lnSpc>
          <a:spcPct val="100000"/>
        </a:lnSpc>
        <a:spcBef>
          <a:spcPts val="2250"/>
        </a:spcBef>
        <a:buSzPct val="100000"/>
        <a:buFontTx/>
        <a:buBlip>
          <a:blip r:embed="rId5"/>
        </a:buBlip>
        <a:defRPr sz="375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500" indent="-337500" algn="l" defTabSz="1714500" rtl="0" eaLnBrk="1" latinLnBrk="0" hangingPunct="1">
        <a:lnSpc>
          <a:spcPct val="100000"/>
        </a:lnSpc>
        <a:spcBef>
          <a:spcPts val="1125"/>
        </a:spcBef>
        <a:buClr>
          <a:schemeClr val="tx2"/>
        </a:buClr>
        <a:buSzPct val="110000"/>
        <a:buFont typeface="Arial" panose="020B0604020202020204" pitchFamily="34" charset="0"/>
        <a:buChar char="•"/>
        <a:defRPr sz="3188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37500" algn="l" defTabSz="1714500" rtl="0" eaLnBrk="1" latinLnBrk="0" hangingPunct="1">
        <a:lnSpc>
          <a:spcPct val="100000"/>
        </a:lnSpc>
        <a:spcBef>
          <a:spcPts val="563"/>
        </a:spcBef>
        <a:buClr>
          <a:schemeClr val="accent5"/>
        </a:buClr>
        <a:buFont typeface="Wingdings" pitchFamily="2" charset="2"/>
        <a:buChar char="§"/>
        <a:tabLst/>
        <a:defRPr sz="3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00" indent="-337500" algn="l" defTabSz="1714500" rtl="0" eaLnBrk="1" latinLnBrk="0" hangingPunct="1">
        <a:lnSpc>
          <a:spcPct val="100000"/>
        </a:lnSpc>
        <a:spcBef>
          <a:spcPts val="563"/>
        </a:spcBef>
        <a:buClr>
          <a:schemeClr val="accent2"/>
        </a:buClr>
        <a:buFont typeface="Wingdings" pitchFamily="2" charset="2"/>
        <a:buChar char="§"/>
        <a:defRPr sz="2625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5000" indent="-337500" algn="l" defTabSz="1714500" rtl="0" eaLnBrk="1" latinLnBrk="0" hangingPunct="1">
        <a:lnSpc>
          <a:spcPct val="100000"/>
        </a:lnSpc>
        <a:spcBef>
          <a:spcPts val="563"/>
        </a:spcBef>
        <a:buClr>
          <a:schemeClr val="accent6"/>
        </a:buClr>
        <a:buFont typeface="Wingdings" pitchFamily="2" charset="2"/>
        <a:buChar char="§"/>
        <a:tabLst/>
        <a:defRPr sz="2625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47148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5721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4293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72866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2571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3429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4286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143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000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6858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40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pos="6110" userDrawn="1">
          <p15:clr>
            <a:srgbClr val="F26B43"/>
          </p15:clr>
        </p15:guide>
        <p15:guide id="4" pos="2160" userDrawn="1">
          <p15:clr>
            <a:srgbClr val="F26B43"/>
          </p15:clr>
        </p15:guide>
        <p15:guide id="5" pos="1082" userDrawn="1">
          <p15:clr>
            <a:srgbClr val="F26B43"/>
          </p15:clr>
        </p15:guide>
        <p15:guide id="6" pos="4320" userDrawn="1">
          <p15:clr>
            <a:srgbClr val="F26B43"/>
          </p15:clr>
        </p15:guide>
        <p15:guide id="7" pos="5403" userDrawn="1">
          <p15:clr>
            <a:srgbClr val="F26B43"/>
          </p15:clr>
        </p15:guide>
        <p15:guide id="8" orient="horz" pos="2400" userDrawn="1">
          <p15:clr>
            <a:srgbClr val="F26B43"/>
          </p15:clr>
        </p15:guide>
        <p15:guide id="9" orient="horz" pos="4802" userDrawn="1">
          <p15:clr>
            <a:srgbClr val="F26B43"/>
          </p15:clr>
        </p15:guide>
        <p15:guide id="10" orient="horz" pos="7196" userDrawn="1">
          <p15:clr>
            <a:srgbClr val="F26B43"/>
          </p15:clr>
        </p15:guide>
        <p15:guide id="11" orient="horz" pos="77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9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25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argerikt, Grafikk, sirkel, skjermbilde&#10;&#10;Automatisk generert beskrivelse">
            <a:extLst>
              <a:ext uri="{FF2B5EF4-FFF2-40B4-BE49-F238E27FC236}">
                <a16:creationId xmlns:a16="http://schemas.microsoft.com/office/drawing/2014/main" id="{884529A8-DF08-1B16-44AB-2FB0F207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4" y="6056595"/>
            <a:ext cx="3420000" cy="3420000"/>
          </a:xfrm>
          <a:prstGeom prst="rect">
            <a:avLst/>
          </a:prstGeom>
        </p:spPr>
      </p:pic>
      <p:pic>
        <p:nvPicPr>
          <p:cNvPr id="7" name="Bilde 6" descr="Et bilde som inneholder Fargerikt, skjermbilde, Grafikk, grafisk design&#10;&#10;Automatisk generert beskrivelse">
            <a:extLst>
              <a:ext uri="{FF2B5EF4-FFF2-40B4-BE49-F238E27FC236}">
                <a16:creationId xmlns:a16="http://schemas.microsoft.com/office/drawing/2014/main" id="{FC764CA4-8E3F-A263-DD00-4B65543A4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500" y="6056595"/>
            <a:ext cx="3420000" cy="3420000"/>
          </a:xfrm>
          <a:prstGeom prst="rect">
            <a:avLst/>
          </a:prstGeom>
        </p:spPr>
      </p:pic>
      <p:pic>
        <p:nvPicPr>
          <p:cNvPr id="10" name="Bilde 9" descr="Et bilde som inneholder Fargerikt, skjermbilde, Rektangel, gul&#10;&#10;Automatisk generert beskrivelse">
            <a:extLst>
              <a:ext uri="{FF2B5EF4-FFF2-40B4-BE49-F238E27FC236}">
                <a16:creationId xmlns:a16="http://schemas.microsoft.com/office/drawing/2014/main" id="{0B43F962-3DEF-7EB0-0E35-5FAAF3AE6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21" y="2636595"/>
            <a:ext cx="3420000" cy="3420000"/>
          </a:xfrm>
          <a:prstGeom prst="rect">
            <a:avLst/>
          </a:prstGeom>
        </p:spPr>
      </p:pic>
      <p:pic>
        <p:nvPicPr>
          <p:cNvPr id="12" name="Bilde 11" descr="Et bilde som inneholder Fargerikt, sirkel, Grafikk, skjermbilde&#10;&#10;Automatisk generert beskrivelse">
            <a:extLst>
              <a:ext uri="{FF2B5EF4-FFF2-40B4-BE49-F238E27FC236}">
                <a16:creationId xmlns:a16="http://schemas.microsoft.com/office/drawing/2014/main" id="{86FCCB07-1C20-25A6-6389-2E4E8B10B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732" y="2654985"/>
            <a:ext cx="3420000" cy="3420000"/>
          </a:xfrm>
          <a:prstGeom prst="rect">
            <a:avLst/>
          </a:prstGeom>
        </p:spPr>
      </p:pic>
      <p:pic>
        <p:nvPicPr>
          <p:cNvPr id="15" name="Bilde 14" descr="Et bilde som inneholder Fargerikt, skjermbilde, gul, Rektangel&#10;&#10;Automatisk generert beskrivelse">
            <a:extLst>
              <a:ext uri="{FF2B5EF4-FFF2-40B4-BE49-F238E27FC236}">
                <a16:creationId xmlns:a16="http://schemas.microsoft.com/office/drawing/2014/main" id="{7790257F-4ED5-C76D-3DBF-B67DD93D6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0" y="9476595"/>
            <a:ext cx="3420000" cy="3420000"/>
          </a:xfrm>
          <a:prstGeom prst="rect">
            <a:avLst/>
          </a:prstGeom>
        </p:spPr>
      </p:pic>
      <p:pic>
        <p:nvPicPr>
          <p:cNvPr id="17" name="Bilde 16" descr="Et bilde som inneholder Fargerikt, sirkel, Grafikk, skjermbilde&#10;&#10;Automatisk generert beskrivelse">
            <a:extLst>
              <a:ext uri="{FF2B5EF4-FFF2-40B4-BE49-F238E27FC236}">
                <a16:creationId xmlns:a16="http://schemas.microsoft.com/office/drawing/2014/main" id="{CC31F9D6-0308-51DC-0FA7-394659900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85875"/>
            <a:ext cx="0" cy="0"/>
          </a:xfrm>
          <a:prstGeom prst="rect">
            <a:avLst/>
          </a:prstGeom>
        </p:spPr>
      </p:pic>
      <p:pic>
        <p:nvPicPr>
          <p:cNvPr id="19" name="Bilde 18" descr="Et bilde som inneholder Fargerikt, sirkel, Grafikk, skjermbilde&#10;&#10;Automatisk generert beskrivelse">
            <a:extLst>
              <a:ext uri="{FF2B5EF4-FFF2-40B4-BE49-F238E27FC236}">
                <a16:creationId xmlns:a16="http://schemas.microsoft.com/office/drawing/2014/main" id="{CDEFFC23-8965-6CA8-65E0-FD09C59A09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3500" y="9476595"/>
            <a:ext cx="3420000" cy="3420000"/>
          </a:xfrm>
          <a:prstGeom prst="rect">
            <a:avLst/>
          </a:prstGeom>
        </p:spPr>
      </p:pic>
      <p:pic>
        <p:nvPicPr>
          <p:cNvPr id="21" name="Bilde 20" descr="Et bilde som inneholder skjermbilde, Rektangel, Fargerikt, line&#10;&#10;Automatisk generert beskrivelse">
            <a:extLst>
              <a:ext uri="{FF2B5EF4-FFF2-40B4-BE49-F238E27FC236}">
                <a16:creationId xmlns:a16="http://schemas.microsoft.com/office/drawing/2014/main" id="{829D79ED-AA77-AFF9-9850-2796C254F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8910" y="9477660"/>
            <a:ext cx="3420000" cy="3420000"/>
          </a:xfrm>
          <a:prstGeom prst="rect">
            <a:avLst/>
          </a:prstGeom>
        </p:spPr>
      </p:pic>
      <p:pic>
        <p:nvPicPr>
          <p:cNvPr id="23" name="Bilde 22" descr="Et bilde som inneholder sirkel, Grafikk, Fargerikt, skjermbilde&#10;&#10;Automatisk generert beskrivelse">
            <a:extLst>
              <a:ext uri="{FF2B5EF4-FFF2-40B4-BE49-F238E27FC236}">
                <a16:creationId xmlns:a16="http://schemas.microsoft.com/office/drawing/2014/main" id="{220BFE9B-0742-8CB6-0E9E-18DBD9002A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3721" y="6077115"/>
            <a:ext cx="342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5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0564C1C-F4C2-2CD5-8D03-38C9AD88E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89" y="2622577"/>
            <a:ext cx="9264622" cy="92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2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009368"/>
            <a:ext cx="3423326" cy="34246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96" y="6505324"/>
            <a:ext cx="2431806" cy="243276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558286" y="7721707"/>
            <a:ext cx="1711663" cy="17123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424431" y="9434073"/>
            <a:ext cx="3423326" cy="34246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dirty="0"/>
          </a:p>
        </p:txBody>
      </p:sp>
      <p:sp>
        <p:nvSpPr>
          <p:cNvPr id="8" name="Ellipse 7"/>
          <p:cNvSpPr/>
          <p:nvPr/>
        </p:nvSpPr>
        <p:spPr>
          <a:xfrm>
            <a:off x="8558286" y="6001655"/>
            <a:ext cx="1711663" cy="17123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grpSp>
        <p:nvGrpSpPr>
          <p:cNvPr id="9" name="Gruppe 8"/>
          <p:cNvGrpSpPr/>
          <p:nvPr/>
        </p:nvGrpSpPr>
        <p:grpSpPr>
          <a:xfrm>
            <a:off x="3424462" y="6009400"/>
            <a:ext cx="3423333" cy="3424677"/>
            <a:chOff x="0" y="0"/>
            <a:chExt cx="1972272" cy="1972273"/>
          </a:xfrm>
          <a:solidFill>
            <a:schemeClr val="tx2"/>
          </a:solidFill>
        </p:grpSpPr>
        <p:sp>
          <p:nvSpPr>
            <p:cNvPr id="10" name="Rektangel 9"/>
            <p:cNvSpPr/>
            <p:nvPr userDrawn="1"/>
          </p:nvSpPr>
          <p:spPr>
            <a:xfrm>
              <a:off x="0" y="0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>
              <a:off x="0" y="986118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986117" y="986118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  <p:sp>
        <p:nvSpPr>
          <p:cNvPr id="13" name="Rektangel 12"/>
          <p:cNvSpPr/>
          <p:nvPr/>
        </p:nvSpPr>
        <p:spPr>
          <a:xfrm>
            <a:off x="3423326" y="2584723"/>
            <a:ext cx="3423326" cy="34246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205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009368"/>
            <a:ext cx="3423326" cy="34246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96" y="6505324"/>
            <a:ext cx="2431806" cy="243276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558286" y="7721707"/>
            <a:ext cx="1711663" cy="1712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424431" y="9434073"/>
            <a:ext cx="3423326" cy="3424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8558286" y="6001655"/>
            <a:ext cx="1711663" cy="1712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grpSp>
        <p:nvGrpSpPr>
          <p:cNvPr id="9" name="Gruppe 8"/>
          <p:cNvGrpSpPr/>
          <p:nvPr/>
        </p:nvGrpSpPr>
        <p:grpSpPr>
          <a:xfrm>
            <a:off x="3424462" y="6009400"/>
            <a:ext cx="3423333" cy="3424677"/>
            <a:chOff x="0" y="0"/>
            <a:chExt cx="1972272" cy="1972273"/>
          </a:xfrm>
          <a:solidFill>
            <a:schemeClr val="accent2"/>
          </a:solidFill>
        </p:grpSpPr>
        <p:sp>
          <p:nvSpPr>
            <p:cNvPr id="10" name="Rektangel 9"/>
            <p:cNvSpPr/>
            <p:nvPr userDrawn="1"/>
          </p:nvSpPr>
          <p:spPr>
            <a:xfrm>
              <a:off x="0" y="0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>
              <a:off x="0" y="986118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986117" y="986118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  <p:sp>
        <p:nvSpPr>
          <p:cNvPr id="13" name="Rektangel 12"/>
          <p:cNvSpPr/>
          <p:nvPr/>
        </p:nvSpPr>
        <p:spPr>
          <a:xfrm>
            <a:off x="3423326" y="2584723"/>
            <a:ext cx="3423326" cy="34246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92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&#10;&#10;Automatisk generert beskrivelse">
            <a:extLst>
              <a:ext uri="{FF2B5EF4-FFF2-40B4-BE49-F238E27FC236}">
                <a16:creationId xmlns:a16="http://schemas.microsoft.com/office/drawing/2014/main" id="{668489C3-6710-5544-6E4C-DC87F8C92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81" b="28964"/>
          <a:stretch/>
        </p:blipFill>
        <p:spPr>
          <a:xfrm>
            <a:off x="-222705" y="8092194"/>
            <a:ext cx="10654590" cy="492219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B3B23C05-B68B-C479-F526-DAD0653A07DB}"/>
              </a:ext>
            </a:extLst>
          </p:cNvPr>
          <p:cNvSpPr/>
          <p:nvPr/>
        </p:nvSpPr>
        <p:spPr>
          <a:xfrm>
            <a:off x="0" y="12179031"/>
            <a:ext cx="10287000" cy="679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4971047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8" id="{7E8E39E7-5D72-9A4D-A3F3-23BA4D0FAF04}" vid="{C8BFD636-AFEB-BD40-855A-6D66C0F0221A}"/>
    </a:ext>
  </a:extLst>
</a:theme>
</file>

<file path=ppt/theme/theme2.xml><?xml version="1.0" encoding="utf-8"?>
<a:theme xmlns:a="http://schemas.openxmlformats.org/drawingml/2006/main" name="1_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8" id="{7E8E39E7-5D72-9A4D-A3F3-23BA4D0FAF04}" vid="{CAC3300D-1BB2-0640-B6B1-595ED6116DC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positiv</Template>
  <TotalTime>214</TotalTime>
  <Words>0</Words>
  <Application>Microsoft Macintosh PowerPoint</Application>
  <PresentationFormat>Egendefinert</PresentationFormat>
  <Paragraphs>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Oslo Sans Office</vt:lpstr>
      <vt:lpstr>Wingdings</vt:lpstr>
      <vt:lpstr>Oslo 2019 / positiv</vt:lpstr>
      <vt:lpstr>1_Oslo 2019 / positiv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Anette Brekke-Bjørkedal</dc:creator>
  <cp:lastModifiedBy>Anette Brekke-Bjørkedal</cp:lastModifiedBy>
  <cp:revision>5</cp:revision>
  <cp:lastPrinted>2019-03-22T09:42:42Z</cp:lastPrinted>
  <dcterms:created xsi:type="dcterms:W3CDTF">2023-01-31T10:59:43Z</dcterms:created>
  <dcterms:modified xsi:type="dcterms:W3CDTF">2023-05-15T13:13:25Z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2021-12-16T11:31:12Z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10ad3751-c7ab-4162-9199-17dee2c4fef3</vt:lpwstr>
  </property>
  <property fmtid="{D5CDD505-2E9C-101B-9397-08002B2CF9AE}" pid="8" name="MSIP_Label_7a2396b7-5846-48ff-8468-5f49f8ad722a_ContentBits">
    <vt:lpwstr>0</vt:lpwstr>
  </property>
</Properties>
</file>