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3"/>
  </p:notesMasterIdLst>
  <p:sldIdLst>
    <p:sldId id="389" r:id="rId2"/>
    <p:sldId id="390" r:id="rId3"/>
    <p:sldId id="398" r:id="rId4"/>
    <p:sldId id="393" r:id="rId5"/>
    <p:sldId id="395" r:id="rId6"/>
    <p:sldId id="397" r:id="rId7"/>
    <p:sldId id="402" r:id="rId8"/>
    <p:sldId id="399" r:id="rId9"/>
    <p:sldId id="400" r:id="rId10"/>
    <p:sldId id="396" r:id="rId11"/>
    <p:sldId id="394" r:id="rId12"/>
  </p:sldIdLst>
  <p:sldSz cx="7810500" cy="3429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lo Sans Office Normal" panose="02000000000000000000" pitchFamily="2" charset="77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1pPr>
    <a:lvl2pPr marL="269689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2pPr>
    <a:lvl3pPr marL="539379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3pPr>
    <a:lvl4pPr marL="809068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4pPr>
    <a:lvl5pPr marL="1078757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5pPr>
    <a:lvl6pPr marL="1348447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6pPr>
    <a:lvl7pPr marL="1618136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7pPr>
    <a:lvl8pPr marL="1887825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8pPr>
    <a:lvl9pPr marL="2157514" algn="l" defTabSz="539379" rtl="0" eaLnBrk="1" latinLnBrk="0" hangingPunct="1">
      <a:defRPr sz="10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90"/>
            <p14:sldId id="398"/>
            <p14:sldId id="393"/>
            <p14:sldId id="395"/>
            <p14:sldId id="397"/>
            <p14:sldId id="402"/>
            <p14:sldId id="399"/>
            <p14:sldId id="400"/>
            <p14:sldId id="396"/>
            <p14:sldId id="394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5FF"/>
    <a:srgbClr val="6FE9FF"/>
    <a:srgbClr val="D0BFAE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6327" autoAdjust="0"/>
  </p:normalViewPr>
  <p:slideViewPr>
    <p:cSldViewPr snapToGrid="0" snapToObjects="1" showGuides="1">
      <p:cViewPr varScale="1">
        <p:scale>
          <a:sx n="206" d="100"/>
          <a:sy n="206" d="100"/>
        </p:scale>
        <p:origin x="176" y="624"/>
      </p:cViewPr>
      <p:guideLst>
        <p:guide orient="horz" pos="1080"/>
        <p:guide pos="24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15.05.2023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935163" y="857250"/>
            <a:ext cx="52736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1pPr>
    <a:lvl2pPr marL="269689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2pPr>
    <a:lvl3pPr marL="539379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3pPr>
    <a:lvl4pPr marL="809068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4pPr>
    <a:lvl5pPr marL="1078757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5pPr>
    <a:lvl6pPr marL="1348447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6pPr>
    <a:lvl7pPr marL="1618136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7pPr>
    <a:lvl8pPr marL="1887825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8pPr>
    <a:lvl9pPr marL="2157514" algn="l" defTabSz="539379" rtl="0" eaLnBrk="1" latinLnBrk="0" hangingPunct="1">
      <a:defRPr sz="6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83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810500" cy="3429000"/>
          </a:xfrm>
          <a:prstGeom prst="rect">
            <a:avLst/>
          </a:prstGeom>
        </p:spPr>
        <p:txBody>
          <a:bodyPr lIns="68571" tIns="34285" rIns="68571" bIns="34285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2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3" r:id="rId2"/>
  </p:sldLayoutIdLst>
  <p:hf hdr="0" ftr="0"/>
  <p:txStyles>
    <p:titleStyle>
      <a:lvl1pPr algn="l" defTabSz="517435" rtl="0" eaLnBrk="1" latinLnBrk="0" hangingPunct="1">
        <a:lnSpc>
          <a:spcPct val="10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29" indent="-122229" algn="l" defTabSz="517435" rtl="0" eaLnBrk="1" latinLnBrk="0" hangingPunct="1">
        <a:lnSpc>
          <a:spcPct val="100000"/>
        </a:lnSpc>
        <a:spcBef>
          <a:spcPts val="679"/>
        </a:spcBef>
        <a:buSzPct val="100000"/>
        <a:buFontTx/>
        <a:buBlip>
          <a:blip r:embed="rId4"/>
        </a:buBlip>
        <a:defRPr sz="1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24086" indent="-101857" algn="l" defTabSz="517435" rtl="0" eaLnBrk="1" latinLnBrk="0" hangingPunct="1">
        <a:lnSpc>
          <a:spcPct val="100000"/>
        </a:lnSpc>
        <a:spcBef>
          <a:spcPts val="339"/>
        </a:spcBef>
        <a:buClr>
          <a:schemeClr val="tx2"/>
        </a:buClr>
        <a:buSzPct val="110000"/>
        <a:buFont typeface="Arial" panose="020B0604020202020204" pitchFamily="34" charset="0"/>
        <a:buChar char="•"/>
        <a:defRPr sz="95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25943" indent="-101857" algn="l" defTabSz="517435" rtl="0" eaLnBrk="1" latinLnBrk="0" hangingPunct="1">
        <a:lnSpc>
          <a:spcPct val="100000"/>
        </a:lnSpc>
        <a:spcBef>
          <a:spcPts val="170"/>
        </a:spcBef>
        <a:buClr>
          <a:schemeClr val="accent5"/>
        </a:buClr>
        <a:buFont typeface="Wingdings" pitchFamily="2" charset="2"/>
        <a:buChar char="§"/>
        <a:tabLst/>
        <a:defRPr sz="9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27800" indent="-101857" algn="l" defTabSz="517435" rtl="0" eaLnBrk="1" latinLnBrk="0" hangingPunct="1">
        <a:lnSpc>
          <a:spcPct val="100000"/>
        </a:lnSpc>
        <a:spcBef>
          <a:spcPts val="170"/>
        </a:spcBef>
        <a:buClr>
          <a:schemeClr val="accent2"/>
        </a:buClr>
        <a:buFont typeface="Wingdings" pitchFamily="2" charset="2"/>
        <a:buChar char="§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529658" indent="-101857" algn="l" defTabSz="517435" rtl="0" eaLnBrk="1" latinLnBrk="0" hangingPunct="1">
        <a:lnSpc>
          <a:spcPct val="100000"/>
        </a:lnSpc>
        <a:spcBef>
          <a:spcPts val="170"/>
        </a:spcBef>
        <a:buClr>
          <a:schemeClr val="accent6"/>
        </a:buClr>
        <a:buFont typeface="Wingdings" pitchFamily="2" charset="2"/>
        <a:buChar char="§"/>
        <a:tabLst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422946" indent="-129359" algn="l" defTabSz="517435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81664" indent="-129359" algn="l" defTabSz="517435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40381" indent="-129359" algn="l" defTabSz="517435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99099" indent="-129359" algn="l" defTabSz="517435" rtl="0" eaLnBrk="1" latinLnBrk="0" hangingPunct="1">
        <a:lnSpc>
          <a:spcPct val="90000"/>
        </a:lnSpc>
        <a:spcBef>
          <a:spcPts val="283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8717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435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6152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870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588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52305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11023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69740" algn="l" defTabSz="51743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752220" y="612331"/>
            <a:ext cx="5749434" cy="21770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554" indent="-228554">
              <a:buFont typeface="+mj-lt"/>
              <a:buAutoNum type="arabicPeriod"/>
            </a:pPr>
            <a:r>
              <a:rPr lang="nb-NO" dirty="0"/>
              <a:t>I side 2 klikker du på ikonet og legger inn ønsket bilde</a:t>
            </a:r>
            <a:br>
              <a:rPr lang="nb-NO" dirty="0"/>
            </a:br>
            <a:r>
              <a:rPr lang="nb-NO" i="1" dirty="0"/>
              <a:t>&gt; dobbeltklikk på bildet for å beskjære / velge utsnitt</a:t>
            </a:r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Gå til side 3, 4 eller 5 og velg Oslologo og </a:t>
            </a:r>
            <a:r>
              <a:rPr lang="nb-NO"/>
              <a:t>utvalg av osloformer </a:t>
            </a:r>
            <a:r>
              <a:rPr lang="nb-NO" dirty="0"/>
              <a:t>med farger og regnbueflagg. Side 6 og 7 for illustrasjoner.  Trykk </a:t>
            </a:r>
            <a:r>
              <a:rPr lang="nb-NO" dirty="0" err="1"/>
              <a:t>Ctrl+C</a:t>
            </a:r>
            <a:r>
              <a:rPr lang="nb-NO" dirty="0"/>
              <a:t> for å kopiere.</a:t>
            </a:r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Gå tilbake til side 1. Trykk </a:t>
            </a:r>
            <a:r>
              <a:rPr lang="nb-NO" dirty="0" err="1"/>
              <a:t>Ctrl+V</a:t>
            </a:r>
            <a:r>
              <a:rPr lang="nb-NO" dirty="0"/>
              <a:t> for å lime inn</a:t>
            </a:r>
            <a:br>
              <a:rPr lang="nb-NO" dirty="0"/>
            </a:br>
            <a:r>
              <a:rPr lang="nb-NO" i="1" dirty="0"/>
              <a:t>&gt; side 6 beskriver safe </a:t>
            </a:r>
            <a:r>
              <a:rPr lang="nb-NO" i="1" dirty="0" err="1"/>
              <a:t>zone</a:t>
            </a:r>
            <a:r>
              <a:rPr lang="nb-NO" i="1" dirty="0"/>
              <a:t>. Bredde = PC. Høyde = mobil. Det indre, hvite feltet sikrer at tekst og grafikk er synlig og optimalisert for alle enheter</a:t>
            </a:r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Skyv elementene forsiktig på plass, der du ønsker dem, gjerne en om gangen</a:t>
            </a:r>
            <a:br>
              <a:rPr lang="nb-NO" dirty="0"/>
            </a:br>
            <a:r>
              <a:rPr lang="nb-NO" dirty="0"/>
              <a:t>De «fester» til seg selv – slik kan du kvalitetssikre at du holder deg til rutenettet</a:t>
            </a:r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Lagre arbeidet</a:t>
            </a:r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Velg deretter fra toppmenyen: Fil &gt; Lagre som &gt; [sett et navn] &gt; Filtype = </a:t>
            </a:r>
            <a:r>
              <a:rPr lang="nb-NO" dirty="0" err="1"/>
              <a:t>jpg</a:t>
            </a:r>
            <a:r>
              <a:rPr lang="nb-NO" dirty="0"/>
              <a:t> (bilde)</a:t>
            </a:r>
            <a:br>
              <a:rPr lang="nb-NO" dirty="0"/>
            </a:br>
            <a:r>
              <a:rPr lang="nb-NO" dirty="0"/>
              <a:t>Størrelse: 820 x 360 </a:t>
            </a:r>
            <a:r>
              <a:rPr lang="nb-NO" dirty="0" err="1"/>
              <a:t>px</a:t>
            </a:r>
            <a:endParaRPr lang="nb-NO" dirty="0"/>
          </a:p>
          <a:p>
            <a:pPr marL="228554" indent="-228554">
              <a:buFont typeface="+mj-lt"/>
              <a:buAutoNum type="arabicPeriod"/>
            </a:pPr>
            <a:r>
              <a:rPr lang="nb-NO" dirty="0"/>
              <a:t>Da har du et ferdig forsidebilde, i korrekt størrelse, klart for opplasting i </a:t>
            </a:r>
            <a:r>
              <a:rPr lang="nb-NO" dirty="0" err="1"/>
              <a:t>Facebook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67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A87B44C2-CDAE-14E9-985C-9517A9B9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  <p:sp>
        <p:nvSpPr>
          <p:cNvPr id="34" name="TekstSylinder 33"/>
          <p:cNvSpPr txBox="1"/>
          <p:nvPr/>
        </p:nvSpPr>
        <p:spPr>
          <a:xfrm>
            <a:off x="1518024" y="1013243"/>
            <a:ext cx="4983630" cy="13752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b-NO" i="1" dirty="0"/>
              <a:t>Safe </a:t>
            </a:r>
            <a:r>
              <a:rPr lang="nb-NO" i="1" dirty="0" err="1"/>
              <a:t>zone</a:t>
            </a:r>
            <a:endParaRPr lang="nb-NO" i="1" dirty="0"/>
          </a:p>
          <a:p>
            <a:endParaRPr lang="nb-NO" i="1" dirty="0"/>
          </a:p>
          <a:p>
            <a:r>
              <a:rPr lang="nb-NO" i="1" dirty="0"/>
              <a:t>Bredde = PC</a:t>
            </a:r>
            <a:br>
              <a:rPr lang="nb-NO" i="1" dirty="0"/>
            </a:br>
            <a:r>
              <a:rPr lang="nb-NO" i="1" dirty="0"/>
              <a:t>Høyde = mobil</a:t>
            </a:r>
          </a:p>
          <a:p>
            <a:endParaRPr lang="nb-NO" i="1" dirty="0"/>
          </a:p>
          <a:p>
            <a:r>
              <a:rPr lang="nb-NO" i="1" dirty="0"/>
              <a:t>Plassering i dette hvite feltet sikrer at tekst og grafikk</a:t>
            </a:r>
            <a:br>
              <a:rPr lang="nb-NO" i="1" dirty="0"/>
            </a:br>
            <a:r>
              <a:rPr lang="nb-NO" i="1" dirty="0"/>
              <a:t>blir synlig på alle enheter</a:t>
            </a:r>
            <a:br>
              <a:rPr lang="nb-NO" i="1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022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7812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Fargerikt, skjermbilde, Rektangel, gul&#10;&#10;Automatisk generert beskrivelse">
            <a:extLst>
              <a:ext uri="{FF2B5EF4-FFF2-40B4-BE49-F238E27FC236}">
                <a16:creationId xmlns:a16="http://schemas.microsoft.com/office/drawing/2014/main" id="{3543377B-8E0D-CC14-88AA-DA162E22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4" y="218700"/>
            <a:ext cx="997242" cy="997242"/>
          </a:xfrm>
          <a:prstGeom prst="rect">
            <a:avLst/>
          </a:prstGeom>
        </p:spPr>
      </p:pic>
      <p:pic>
        <p:nvPicPr>
          <p:cNvPr id="9" name="Bilde 8" descr="Et bilde som inneholder Fargerikt, sirkel, Grafikk, skjermbilde&#10;&#10;Automatisk generert beskrivelse">
            <a:extLst>
              <a:ext uri="{FF2B5EF4-FFF2-40B4-BE49-F238E27FC236}">
                <a16:creationId xmlns:a16="http://schemas.microsoft.com/office/drawing/2014/main" id="{C7E60F2A-F6DD-0DF8-2F29-587D2992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144" y="218721"/>
            <a:ext cx="997200" cy="997200"/>
          </a:xfrm>
          <a:prstGeom prst="rect">
            <a:avLst/>
          </a:prstGeom>
        </p:spPr>
      </p:pic>
      <p:pic>
        <p:nvPicPr>
          <p:cNvPr id="10" name="Bilde 9" descr="Et bilde som inneholder Fargerikt, skjermbilde, Grafikk, grafisk design&#10;&#10;Automatisk generert beskrivelse">
            <a:extLst>
              <a:ext uri="{FF2B5EF4-FFF2-40B4-BE49-F238E27FC236}">
                <a16:creationId xmlns:a16="http://schemas.microsoft.com/office/drawing/2014/main" id="{16492EFE-A271-48BD-495E-0B39FC39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44" y="2206381"/>
            <a:ext cx="997200" cy="997200"/>
          </a:xfrm>
          <a:prstGeom prst="rect">
            <a:avLst/>
          </a:prstGeom>
        </p:spPr>
      </p:pic>
      <p:pic>
        <p:nvPicPr>
          <p:cNvPr id="12" name="Bilde 11" descr="Et bilde som inneholder Fargerikt, Grafikk, sirkel, skjermbilde&#10;&#10;Automatisk generert beskrivelse">
            <a:extLst>
              <a:ext uri="{FF2B5EF4-FFF2-40B4-BE49-F238E27FC236}">
                <a16:creationId xmlns:a16="http://schemas.microsoft.com/office/drawing/2014/main" id="{301993B0-2D63-E2CE-79A3-81B0A4FC9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44" y="2199662"/>
            <a:ext cx="997200" cy="997200"/>
          </a:xfrm>
          <a:prstGeom prst="rect">
            <a:avLst/>
          </a:prstGeom>
        </p:spPr>
      </p:pic>
      <p:pic>
        <p:nvPicPr>
          <p:cNvPr id="13" name="Bilde 12" descr="Et bilde som inneholder Fargerikt, skjermbilde, gul, Rektangel&#10;&#10;Automatisk generert beskrivelse">
            <a:extLst>
              <a:ext uri="{FF2B5EF4-FFF2-40B4-BE49-F238E27FC236}">
                <a16:creationId xmlns:a16="http://schemas.microsoft.com/office/drawing/2014/main" id="{F354C2E4-51CC-F39A-31CB-BD653AC1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144" y="1215900"/>
            <a:ext cx="997200" cy="997200"/>
          </a:xfrm>
          <a:prstGeom prst="rect">
            <a:avLst/>
          </a:prstGeom>
        </p:spPr>
      </p:pic>
      <p:pic>
        <p:nvPicPr>
          <p:cNvPr id="14" name="Bilde 13" descr="Et bilde som inneholder Fargerikt, sirkel, Grafikk, skjermbilde&#10;&#10;Automatisk generert beskrivelse">
            <a:extLst>
              <a:ext uri="{FF2B5EF4-FFF2-40B4-BE49-F238E27FC236}">
                <a16:creationId xmlns:a16="http://schemas.microsoft.com/office/drawing/2014/main" id="{743E7E4D-FD64-A971-5F5F-02685A202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44" y="1215900"/>
            <a:ext cx="997200" cy="997200"/>
          </a:xfrm>
          <a:prstGeom prst="rect">
            <a:avLst/>
          </a:prstGeom>
        </p:spPr>
      </p:pic>
      <p:pic>
        <p:nvPicPr>
          <p:cNvPr id="17" name="Bilde 16" descr="Et bilde som inneholder sirkel, Grafikk, Fargerikt, skjermbilde&#10;&#10;Automatisk generert beskrivelse">
            <a:extLst>
              <a:ext uri="{FF2B5EF4-FFF2-40B4-BE49-F238E27FC236}">
                <a16:creationId xmlns:a16="http://schemas.microsoft.com/office/drawing/2014/main" id="{2B114B3C-8E94-2B86-0EED-A5823F9C1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9344" y="1229338"/>
            <a:ext cx="997200" cy="997200"/>
          </a:xfrm>
          <a:prstGeom prst="rect">
            <a:avLst/>
          </a:prstGeom>
        </p:spPr>
      </p:pic>
      <p:pic>
        <p:nvPicPr>
          <p:cNvPr id="18" name="Bilde 17" descr="Et bilde som inneholder skjermbilde, Rektangel, Fargerikt, line&#10;&#10;Automatisk generert beskrivelse">
            <a:extLst>
              <a:ext uri="{FF2B5EF4-FFF2-40B4-BE49-F238E27FC236}">
                <a16:creationId xmlns:a16="http://schemas.microsoft.com/office/drawing/2014/main" id="{E3523064-B424-23E7-7FA1-9F77930C0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6544" y="1215900"/>
            <a:ext cx="997200" cy="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/>
          <p:cNvSpPr/>
          <p:nvPr/>
        </p:nvSpPr>
        <p:spPr>
          <a:xfrm>
            <a:off x="865403" y="1218264"/>
            <a:ext cx="988360" cy="98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1361453"/>
            <a:ext cx="702095" cy="702371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3830802" y="2703626"/>
            <a:ext cx="494180" cy="494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40" name="Rektangel 39"/>
          <p:cNvSpPr/>
          <p:nvPr/>
        </p:nvSpPr>
        <p:spPr>
          <a:xfrm>
            <a:off x="1854082" y="2207022"/>
            <a:ext cx="988360" cy="98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41" name="Ellipse 40"/>
          <p:cNvSpPr/>
          <p:nvPr/>
        </p:nvSpPr>
        <p:spPr>
          <a:xfrm>
            <a:off x="3830802" y="2207024"/>
            <a:ext cx="494180" cy="4943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42" name="Gruppe 41"/>
          <p:cNvGrpSpPr/>
          <p:nvPr/>
        </p:nvGrpSpPr>
        <p:grpSpPr>
          <a:xfrm>
            <a:off x="2842442" y="2207022"/>
            <a:ext cx="988360" cy="988750"/>
            <a:chOff x="0" y="0"/>
            <a:chExt cx="1972272" cy="1972273"/>
          </a:xfrm>
          <a:solidFill>
            <a:schemeClr val="accent5"/>
          </a:solidFill>
        </p:grpSpPr>
        <p:sp>
          <p:nvSpPr>
            <p:cNvPr id="43" name="Rektangel 42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grpSp>
        <p:nvGrpSpPr>
          <p:cNvPr id="46" name="Gruppe 45"/>
          <p:cNvGrpSpPr/>
          <p:nvPr/>
        </p:nvGrpSpPr>
        <p:grpSpPr>
          <a:xfrm>
            <a:off x="1854081" y="1218273"/>
            <a:ext cx="988362" cy="988750"/>
            <a:chOff x="0" y="0"/>
            <a:chExt cx="1972272" cy="1972273"/>
          </a:xfrm>
          <a:solidFill>
            <a:schemeClr val="accent5"/>
          </a:solidFill>
        </p:grpSpPr>
        <p:sp>
          <p:nvSpPr>
            <p:cNvPr id="47" name="Rektangel 46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50" name="Rektangel 49"/>
          <p:cNvSpPr/>
          <p:nvPr/>
        </p:nvSpPr>
        <p:spPr>
          <a:xfrm>
            <a:off x="1853763" y="229523"/>
            <a:ext cx="988360" cy="98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372712"/>
            <a:ext cx="702095" cy="70237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58A8FB3-4323-8CE3-86B1-6135AC879E81}"/>
              </a:ext>
            </a:extLst>
          </p:cNvPr>
          <p:cNvSpPr/>
          <p:nvPr/>
        </p:nvSpPr>
        <p:spPr>
          <a:xfrm>
            <a:off x="821724" y="2207024"/>
            <a:ext cx="1032038" cy="10324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6E0EDA9-3B7C-BC25-D700-7F5AFEA8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2386863"/>
            <a:ext cx="702095" cy="7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/>
          <p:cNvSpPr/>
          <p:nvPr/>
        </p:nvSpPr>
        <p:spPr>
          <a:xfrm>
            <a:off x="865403" y="1218264"/>
            <a:ext cx="988360" cy="988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1361453"/>
            <a:ext cx="702095" cy="702371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>
            <a:off x="3830802" y="2703626"/>
            <a:ext cx="494180" cy="494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40" name="Rektangel 39"/>
          <p:cNvSpPr/>
          <p:nvPr/>
        </p:nvSpPr>
        <p:spPr>
          <a:xfrm>
            <a:off x="1854082" y="2207022"/>
            <a:ext cx="988360" cy="988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41" name="Ellipse 40"/>
          <p:cNvSpPr/>
          <p:nvPr/>
        </p:nvSpPr>
        <p:spPr>
          <a:xfrm>
            <a:off x="3830802" y="2207024"/>
            <a:ext cx="494180" cy="4943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grpSp>
        <p:nvGrpSpPr>
          <p:cNvPr id="42" name="Gruppe 41"/>
          <p:cNvGrpSpPr/>
          <p:nvPr/>
        </p:nvGrpSpPr>
        <p:grpSpPr>
          <a:xfrm>
            <a:off x="2842452" y="2207022"/>
            <a:ext cx="988360" cy="988750"/>
            <a:chOff x="0" y="0"/>
            <a:chExt cx="1972272" cy="1972273"/>
          </a:xfrm>
          <a:solidFill>
            <a:schemeClr val="tx2"/>
          </a:solidFill>
        </p:grpSpPr>
        <p:sp>
          <p:nvSpPr>
            <p:cNvPr id="43" name="Rektangel 42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grpSp>
        <p:nvGrpSpPr>
          <p:cNvPr id="46" name="Gruppe 45"/>
          <p:cNvGrpSpPr/>
          <p:nvPr/>
        </p:nvGrpSpPr>
        <p:grpSpPr>
          <a:xfrm>
            <a:off x="1854091" y="1218273"/>
            <a:ext cx="988362" cy="988750"/>
            <a:chOff x="0" y="0"/>
            <a:chExt cx="1972272" cy="1972273"/>
          </a:xfrm>
          <a:solidFill>
            <a:schemeClr val="tx2"/>
          </a:solidFill>
        </p:grpSpPr>
        <p:sp>
          <p:nvSpPr>
            <p:cNvPr id="47" name="Rektangel 46"/>
            <p:cNvSpPr/>
            <p:nvPr userDrawn="1"/>
          </p:nvSpPr>
          <p:spPr>
            <a:xfrm>
              <a:off x="0" y="0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0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986117" y="986118"/>
              <a:ext cx="986155" cy="986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45715" tIns="22858" rIns="45715" bIns="228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50" name="Rektangel 49"/>
          <p:cNvSpPr/>
          <p:nvPr/>
        </p:nvSpPr>
        <p:spPr>
          <a:xfrm>
            <a:off x="1853763" y="229523"/>
            <a:ext cx="988360" cy="988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38" name="Bilde 37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372712"/>
            <a:ext cx="702095" cy="70237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C531431-9AE1-47D0-7EC0-D503C7833E26}"/>
              </a:ext>
            </a:extLst>
          </p:cNvPr>
          <p:cNvSpPr/>
          <p:nvPr/>
        </p:nvSpPr>
        <p:spPr>
          <a:xfrm>
            <a:off x="821724" y="2207024"/>
            <a:ext cx="1032038" cy="10324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34282" tIns="17141" rIns="34282" bIns="171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7DBED3-944D-14FB-34DC-A289867CC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2386863"/>
            <a:ext cx="702095" cy="7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5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skjerm&#10;&#10;Automatisk generert beskrivelse">
            <a:extLst>
              <a:ext uri="{FF2B5EF4-FFF2-40B4-BE49-F238E27FC236}">
                <a16:creationId xmlns:a16="http://schemas.microsoft.com/office/drawing/2014/main" id="{B6ABA7C8-606F-7E1A-6BD6-A350624B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81" b="28964"/>
          <a:stretch/>
        </p:blipFill>
        <p:spPr>
          <a:xfrm>
            <a:off x="540050" y="955068"/>
            <a:ext cx="6467612" cy="29879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F1B12F6-2B85-14BB-505D-045CE699D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23" y="372712"/>
            <a:ext cx="702095" cy="7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26E79DC-CD03-D69C-FF2F-AB14EFAD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09" y="472431"/>
            <a:ext cx="2654073" cy="26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2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BB8CC0D4-D7D6-5D09-886D-4D65CD83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E5A8A07D-C547-FEC3-6570-FA4F35CD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7757"/>
      </p:ext>
    </p:extLst>
  </p:cSld>
  <p:clrMapOvr>
    <a:masterClrMapping/>
  </p:clrMapOvr>
</p:sld>
</file>

<file path=ppt/theme/theme1.xml><?xml version="1.0" encoding="utf-8"?>
<a:theme xmlns:a="http://schemas.openxmlformats.org/drawingml/2006/main" name="FB-generator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1" id="{87FDC427-B32A-0F4F-91CF-AD6C9DC2FB57}" vid="{2AD19F1F-F644-614A-B2C9-FC56DE2966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FB-generator</Template>
  <TotalTime>220</TotalTime>
  <Words>213</Words>
  <Application>Microsoft Macintosh PowerPoint</Application>
  <PresentationFormat>Egendefinert</PresentationFormat>
  <Paragraphs>13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Oslo Sans Office Normal</vt:lpstr>
      <vt:lpstr>Arial</vt:lpstr>
      <vt:lpstr>Calibri</vt:lpstr>
      <vt:lpstr>Wingdings</vt:lpstr>
      <vt:lpstr>FB-generator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Brekke-Bjørkedal</dc:creator>
  <cp:lastModifiedBy>Anette Brekke-Bjørkedal</cp:lastModifiedBy>
  <cp:revision>4</cp:revision>
  <cp:lastPrinted>2019-03-22T09:42:42Z</cp:lastPrinted>
  <dcterms:created xsi:type="dcterms:W3CDTF">2023-01-31T11:00:23Z</dcterms:created>
  <dcterms:modified xsi:type="dcterms:W3CDTF">2023-05-15T13:13:27Z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2021-11-25T09:02:28Z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80ba2fdb-7d09-47c9-b1fd-612627a99790</vt:lpwstr>
  </property>
  <property fmtid="{D5CDD505-2E9C-101B-9397-08002B2CF9AE}" pid="8" name="MSIP_Label_7a2396b7-5846-48ff-8468-5f49f8ad722a_ContentBits">
    <vt:lpwstr>0</vt:lpwstr>
  </property>
</Properties>
</file>